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.xml" ContentType="application/vnd.openxmlformats-officedocument.presentationml.notesSlide+xml"/>
  <Override PartName="/ppt/tags/tag20.xml" ContentType="application/vnd.openxmlformats-officedocument.presentationml.tags+xml"/>
  <Override PartName="/ppt/notesSlides/notesSlide2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3.xml" ContentType="application/vnd.openxmlformats-officedocument.presentationml.notesSlide+xml"/>
  <Override PartName="/ppt/tags/tag24.xml" ContentType="application/vnd.openxmlformats-officedocument.presentationml.tags+xml"/>
  <Override PartName="/ppt/notesSlides/notesSlide4.xml" ContentType="application/vnd.openxmlformats-officedocument.presentationml.notesSlide+xml"/>
  <Override PartName="/ppt/tags/tag25.xml" ContentType="application/vnd.openxmlformats-officedocument.presentationml.tags+xml"/>
  <Override PartName="/ppt/notesSlides/notesSlide5.xml" ContentType="application/vnd.openxmlformats-officedocument.presentationml.notesSlide+xml"/>
  <Override PartName="/ppt/tags/tag26.xml" ContentType="application/vnd.openxmlformats-officedocument.presentationml.tags+xml"/>
  <Override PartName="/ppt/notesSlides/notesSlide6.xml" ContentType="application/vnd.openxmlformats-officedocument.presentationml.notesSlide+xml"/>
  <Override PartName="/ppt/tags/tag27.xml" ContentType="application/vnd.openxmlformats-officedocument.presentationml.tags+xml"/>
  <Override PartName="/ppt/notesSlides/notesSlide7.xml" ContentType="application/vnd.openxmlformats-officedocument.presentationml.notesSlide+xml"/>
  <Override PartName="/ppt/tags/tag28.xml" ContentType="application/vnd.openxmlformats-officedocument.presentationml.tags+xml"/>
  <Override PartName="/ppt/notesSlides/notesSlide8.xml" ContentType="application/vnd.openxmlformats-officedocument.presentationml.notesSlide+xml"/>
  <Override PartName="/ppt/tags/tag29.xml" ContentType="application/vnd.openxmlformats-officedocument.presentationml.tags+xml"/>
  <Override PartName="/ppt/notesSlides/notesSlide9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0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11.xml" ContentType="application/vnd.openxmlformats-officedocument.presentationml.notesSlide+xml"/>
  <Override PartName="/ppt/tags/tag41.xml" ContentType="application/vnd.openxmlformats-officedocument.presentationml.tags+xml"/>
  <Override PartName="/ppt/notesSlides/notesSlide12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13.xml" ContentType="application/vnd.openxmlformats-officedocument.presentationml.notesSlide+xml"/>
  <Override PartName="/ppt/tags/tag44.xml" ContentType="application/vnd.openxmlformats-officedocument.presentationml.tags+xml"/>
  <Override PartName="/ppt/notesSlides/notesSlide14.xml" ContentType="application/vnd.openxmlformats-officedocument.presentationml.notesSlide+xml"/>
  <Override PartName="/ppt/tags/tag45.xml" ContentType="application/vnd.openxmlformats-officedocument.presentationml.tags+xml"/>
  <Override PartName="/ppt/notesSlides/notesSlide15.xml" ContentType="application/vnd.openxmlformats-officedocument.presentationml.notesSlide+xml"/>
  <Override PartName="/ppt/tags/tag46.xml" ContentType="application/vnd.openxmlformats-officedocument.presentationml.tags+xml"/>
  <Override PartName="/ppt/notesSlides/notesSlide16.xml" ContentType="application/vnd.openxmlformats-officedocument.presentationml.notesSlide+xml"/>
  <Override PartName="/ppt/tags/tag4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38"/>
  </p:notesMasterIdLst>
  <p:sldIdLst>
    <p:sldId id="360" r:id="rId6"/>
    <p:sldId id="342" r:id="rId7"/>
    <p:sldId id="282" r:id="rId8"/>
    <p:sldId id="308" r:id="rId9"/>
    <p:sldId id="363" r:id="rId10"/>
    <p:sldId id="344" r:id="rId11"/>
    <p:sldId id="283" r:id="rId12"/>
    <p:sldId id="364" r:id="rId13"/>
    <p:sldId id="383" r:id="rId14"/>
    <p:sldId id="384" r:id="rId15"/>
    <p:sldId id="385" r:id="rId16"/>
    <p:sldId id="398" r:id="rId17"/>
    <p:sldId id="402" r:id="rId18"/>
    <p:sldId id="403" r:id="rId19"/>
    <p:sldId id="354" r:id="rId20"/>
    <p:sldId id="284" r:id="rId21"/>
    <p:sldId id="357" r:id="rId22"/>
    <p:sldId id="395" r:id="rId23"/>
    <p:sldId id="396" r:id="rId24"/>
    <p:sldId id="401" r:id="rId25"/>
    <p:sldId id="501" r:id="rId26"/>
    <p:sldId id="351" r:id="rId27"/>
    <p:sldId id="404" r:id="rId28"/>
    <p:sldId id="285" r:id="rId29"/>
    <p:sldId id="365" r:id="rId30"/>
    <p:sldId id="389" r:id="rId31"/>
    <p:sldId id="286" r:id="rId32"/>
    <p:sldId id="366" r:id="rId33"/>
    <p:sldId id="393" r:id="rId34"/>
    <p:sldId id="394" r:id="rId35"/>
    <p:sldId id="500" r:id="rId36"/>
    <p:sldId id="380" r:id="rId37"/>
  </p:sldIdLst>
  <p:sldSz cx="12192000" cy="6858000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24F"/>
    <a:srgbClr val="05547F"/>
    <a:srgbClr val="1C97D5"/>
    <a:srgbClr val="E18346"/>
    <a:srgbClr val="00C0CA"/>
    <a:srgbClr val="285F74"/>
    <a:srgbClr val="D5DF56"/>
    <a:srgbClr val="32507C"/>
    <a:srgbClr val="0E2841"/>
    <a:srgbClr val="E1B1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CE3F6-FA47-48BB-8521-C3568D1AEB40}" v="23" dt="2026-03-17T14:31:15.3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7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ags" Target="tags/tag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notesMaster" Target="notesMasters/notesMaster1.xml"/><Relationship Id="rId20" Type="http://schemas.openxmlformats.org/officeDocument/2006/relationships/slide" Target="slides/slide15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or Figueiredo (EduQA)" userId="b98631fc-f7fb-4992-90d2-ecba87087d5e" providerId="ADAL" clId="{AFA74AD5-3176-4D09-A486-31CC5E083DB2}"/>
    <pc:docChg chg="undo custSel modSld">
      <pc:chgData name="Vitor Figueiredo (EduQA)" userId="b98631fc-f7fb-4992-90d2-ecba87087d5e" providerId="ADAL" clId="{AFA74AD5-3176-4D09-A486-31CC5E083DB2}" dt="2026-03-17T14:39:08.529" v="120" actId="478"/>
      <pc:docMkLst>
        <pc:docMk/>
      </pc:docMkLst>
      <pc:sldChg chg="addSp delSp modSp mod">
        <pc:chgData name="Vitor Figueiredo (EduQA)" userId="b98631fc-f7fb-4992-90d2-ecba87087d5e" providerId="ADAL" clId="{AFA74AD5-3176-4D09-A486-31CC5E083DB2}" dt="2026-03-17T14:39:08.529" v="120" actId="478"/>
        <pc:sldMkLst>
          <pc:docMk/>
          <pc:sldMk cId="2768425041" sldId="308"/>
        </pc:sldMkLst>
        <pc:spChg chg="add">
          <ac:chgData name="Vitor Figueiredo (EduQA)" userId="b98631fc-f7fb-4992-90d2-ecba87087d5e" providerId="ADAL" clId="{AFA74AD5-3176-4D09-A486-31CC5E083DB2}" dt="2026-03-17T14:30:59.269" v="117" actId="22"/>
          <ac:spMkLst>
            <pc:docMk/>
            <pc:sldMk cId="2768425041" sldId="308"/>
            <ac:spMk id="3" creationId="{08B36378-E3D5-7DAB-BA6D-B08BB71216F5}"/>
          </ac:spMkLst>
        </pc:spChg>
        <pc:spChg chg="add del mod">
          <ac:chgData name="Vitor Figueiredo (EduQA)" userId="b98631fc-f7fb-4992-90d2-ecba87087d5e" providerId="ADAL" clId="{AFA74AD5-3176-4D09-A486-31CC5E083DB2}" dt="2026-03-17T14:39:06.237" v="119" actId="478"/>
          <ac:spMkLst>
            <pc:docMk/>
            <pc:sldMk cId="2768425041" sldId="308"/>
            <ac:spMk id="6" creationId="{AD4D9FD1-2121-AECD-0079-0509B4693051}"/>
          </ac:spMkLst>
        </pc:spChg>
        <pc:spChg chg="add del mod">
          <ac:chgData name="Vitor Figueiredo (EduQA)" userId="b98631fc-f7fb-4992-90d2-ecba87087d5e" providerId="ADAL" clId="{AFA74AD5-3176-4D09-A486-31CC5E083DB2}" dt="2026-03-17T14:39:08.529" v="120" actId="478"/>
          <ac:spMkLst>
            <pc:docMk/>
            <pc:sldMk cId="2768425041" sldId="308"/>
            <ac:spMk id="9" creationId="{BA65FDA1-DE90-0196-3358-EAD7DE9F7463}"/>
          </ac:spMkLst>
        </pc:spChg>
        <pc:spChg chg="add mod">
          <ac:chgData name="Vitor Figueiredo (EduQA)" userId="b98631fc-f7fb-4992-90d2-ecba87087d5e" providerId="ADAL" clId="{AFA74AD5-3176-4D09-A486-31CC5E083DB2}" dt="2026-03-17T14:31:15.383" v="118"/>
          <ac:spMkLst>
            <pc:docMk/>
            <pc:sldMk cId="2768425041" sldId="308"/>
            <ac:spMk id="10" creationId="{BE5842E5-36CC-7A30-4153-EB54CF35D2EA}"/>
          </ac:spMkLst>
        </pc:spChg>
      </pc:sldChg>
      <pc:sldChg chg="addSp delSp modSp mod">
        <pc:chgData name="Vitor Figueiredo (EduQA)" userId="b98631fc-f7fb-4992-90d2-ecba87087d5e" providerId="ADAL" clId="{AFA74AD5-3176-4D09-A486-31CC5E083DB2}" dt="2026-03-17T14:30:24.937" v="116" actId="478"/>
        <pc:sldMkLst>
          <pc:docMk/>
          <pc:sldMk cId="991032536" sldId="344"/>
        </pc:sldMkLst>
        <pc:spChg chg="mod">
          <ac:chgData name="Vitor Figueiredo (EduQA)" userId="b98631fc-f7fb-4992-90d2-ecba87087d5e" providerId="ADAL" clId="{AFA74AD5-3176-4D09-A486-31CC5E083DB2}" dt="2026-03-17T14:29:25.709" v="113" actId="1076"/>
          <ac:spMkLst>
            <pc:docMk/>
            <pc:sldMk cId="991032536" sldId="344"/>
            <ac:spMk id="3" creationId="{1C3FC9EB-56D4-E91D-DC98-895EA7BB66FB}"/>
          </ac:spMkLst>
        </pc:spChg>
        <pc:spChg chg="add del mod">
          <ac:chgData name="Vitor Figueiredo (EduQA)" userId="b98631fc-f7fb-4992-90d2-ecba87087d5e" providerId="ADAL" clId="{AFA74AD5-3176-4D09-A486-31CC5E083DB2}" dt="2026-03-17T14:30:24.937" v="116" actId="478"/>
          <ac:spMkLst>
            <pc:docMk/>
            <pc:sldMk cId="991032536" sldId="344"/>
            <ac:spMk id="8" creationId="{882DE50B-1CE3-BB48-423E-203432261E0C}"/>
          </ac:spMkLst>
        </pc:spChg>
        <pc:spChg chg="add mod">
          <ac:chgData name="Vitor Figueiredo (EduQA)" userId="b98631fc-f7fb-4992-90d2-ecba87087d5e" providerId="ADAL" clId="{AFA74AD5-3176-4D09-A486-31CC5E083DB2}" dt="2026-03-17T14:29:55.256" v="114"/>
          <ac:spMkLst>
            <pc:docMk/>
            <pc:sldMk cId="991032536" sldId="344"/>
            <ac:spMk id="9" creationId="{EE62B787-BD88-08D0-BC3E-01AE434AE0B7}"/>
          </ac:spMkLst>
        </pc:spChg>
        <pc:spChg chg="add mod">
          <ac:chgData name="Vitor Figueiredo (EduQA)" userId="b98631fc-f7fb-4992-90d2-ecba87087d5e" providerId="ADAL" clId="{AFA74AD5-3176-4D09-A486-31CC5E083DB2}" dt="2026-03-17T14:29:55.256" v="114"/>
          <ac:spMkLst>
            <pc:docMk/>
            <pc:sldMk cId="991032536" sldId="344"/>
            <ac:spMk id="10" creationId="{A856F23A-6CB9-DC6A-C824-2AA61EF575A2}"/>
          </ac:spMkLst>
        </pc:spChg>
        <pc:spChg chg="add mod">
          <ac:chgData name="Vitor Figueiredo (EduQA)" userId="b98631fc-f7fb-4992-90d2-ecba87087d5e" providerId="ADAL" clId="{AFA74AD5-3176-4D09-A486-31CC5E083DB2}" dt="2026-03-17T14:30:21.019" v="115"/>
          <ac:spMkLst>
            <pc:docMk/>
            <pc:sldMk cId="991032536" sldId="344"/>
            <ac:spMk id="11" creationId="{32AB67C4-830A-0754-3E2D-051A7C4EDFB4}"/>
          </ac:spMkLst>
        </pc:spChg>
      </pc:sldChg>
      <pc:sldChg chg="addSp delSp modSp mod">
        <pc:chgData name="Vitor Figueiredo (EduQA)" userId="b98631fc-f7fb-4992-90d2-ecba87087d5e" providerId="ADAL" clId="{AFA74AD5-3176-4D09-A486-31CC5E083DB2}" dt="2026-03-17T14:25:47.132" v="103" actId="478"/>
        <pc:sldMkLst>
          <pc:docMk/>
          <pc:sldMk cId="1174231232" sldId="351"/>
        </pc:sldMkLst>
        <pc:spChg chg="add del mod">
          <ac:chgData name="Vitor Figueiredo (EduQA)" userId="b98631fc-f7fb-4992-90d2-ecba87087d5e" providerId="ADAL" clId="{AFA74AD5-3176-4D09-A486-31CC5E083DB2}" dt="2026-03-17T14:25:46.243" v="102" actId="478"/>
          <ac:spMkLst>
            <pc:docMk/>
            <pc:sldMk cId="1174231232" sldId="351"/>
            <ac:spMk id="3" creationId="{E7CAEBB6-2588-5306-9757-8E49EB850A6B}"/>
          </ac:spMkLst>
        </pc:spChg>
        <pc:spChg chg="add del mod">
          <ac:chgData name="Vitor Figueiredo (EduQA)" userId="b98631fc-f7fb-4992-90d2-ecba87087d5e" providerId="ADAL" clId="{AFA74AD5-3176-4D09-A486-31CC5E083DB2}" dt="2026-03-17T14:25:47.132" v="103" actId="478"/>
          <ac:spMkLst>
            <pc:docMk/>
            <pc:sldMk cId="1174231232" sldId="351"/>
            <ac:spMk id="4" creationId="{E8A7F72D-CE6D-9135-28C8-3525B96C809B}"/>
          </ac:spMkLst>
        </pc:spChg>
        <pc:spChg chg="mod">
          <ac:chgData name="Vitor Figueiredo (EduQA)" userId="b98631fc-f7fb-4992-90d2-ecba87087d5e" providerId="ADAL" clId="{AFA74AD5-3176-4D09-A486-31CC5E083DB2}" dt="2026-03-17T14:12:53.036" v="28" actId="1076"/>
          <ac:spMkLst>
            <pc:docMk/>
            <pc:sldMk cId="1174231232" sldId="351"/>
            <ac:spMk id="5" creationId="{C2843DC2-80E7-C09B-ECC8-B0D9BDCE938D}"/>
          </ac:spMkLst>
        </pc:spChg>
        <pc:spChg chg="mod">
          <ac:chgData name="Vitor Figueiredo (EduQA)" userId="b98631fc-f7fb-4992-90d2-ecba87087d5e" providerId="ADAL" clId="{AFA74AD5-3176-4D09-A486-31CC5E083DB2}" dt="2026-03-17T14:12:49.026" v="27" actId="14100"/>
          <ac:spMkLst>
            <pc:docMk/>
            <pc:sldMk cId="1174231232" sldId="351"/>
            <ac:spMk id="8" creationId="{D9E8B25D-0247-1F3B-A268-C6550FED57E0}"/>
          </ac:spMkLst>
        </pc:spChg>
        <pc:spChg chg="add del mod">
          <ac:chgData name="Vitor Figueiredo (EduQA)" userId="b98631fc-f7fb-4992-90d2-ecba87087d5e" providerId="ADAL" clId="{AFA74AD5-3176-4D09-A486-31CC5E083DB2}" dt="2026-03-17T14:25:45.331" v="101" actId="478"/>
          <ac:spMkLst>
            <pc:docMk/>
            <pc:sldMk cId="1174231232" sldId="351"/>
            <ac:spMk id="9" creationId="{B62767B1-3C32-33D1-40D3-569EDF581CD8}"/>
          </ac:spMkLst>
        </pc:spChg>
      </pc:sldChg>
      <pc:sldChg chg="addSp delSp modSp mod">
        <pc:chgData name="Vitor Figueiredo (EduQA)" userId="b98631fc-f7fb-4992-90d2-ecba87087d5e" providerId="ADAL" clId="{AFA74AD5-3176-4D09-A486-31CC5E083DB2}" dt="2026-03-17T14:23:42.935" v="94" actId="1037"/>
        <pc:sldMkLst>
          <pc:docMk/>
          <pc:sldMk cId="1835853316" sldId="366"/>
        </pc:sldMkLst>
        <pc:spChg chg="add mod">
          <ac:chgData name="Vitor Figueiredo (EduQA)" userId="b98631fc-f7fb-4992-90d2-ecba87087d5e" providerId="ADAL" clId="{AFA74AD5-3176-4D09-A486-31CC5E083DB2}" dt="2026-03-17T14:16:00.962" v="36"/>
          <ac:spMkLst>
            <pc:docMk/>
            <pc:sldMk cId="1835853316" sldId="366"/>
            <ac:spMk id="2" creationId="{A398B794-4417-44AB-ADCB-4169E9CF5964}"/>
          </ac:spMkLst>
        </pc:spChg>
        <pc:spChg chg="add mod">
          <ac:chgData name="Vitor Figueiredo (EduQA)" userId="b98631fc-f7fb-4992-90d2-ecba87087d5e" providerId="ADAL" clId="{AFA74AD5-3176-4D09-A486-31CC5E083DB2}" dt="2026-03-17T14:16:00.962" v="36"/>
          <ac:spMkLst>
            <pc:docMk/>
            <pc:sldMk cId="1835853316" sldId="366"/>
            <ac:spMk id="4" creationId="{2E97A133-8881-12EA-F2F0-FBECAC713A5F}"/>
          </ac:spMkLst>
        </pc:spChg>
        <pc:spChg chg="add mod">
          <ac:chgData name="Vitor Figueiredo (EduQA)" userId="b98631fc-f7fb-4992-90d2-ecba87087d5e" providerId="ADAL" clId="{AFA74AD5-3176-4D09-A486-31CC5E083DB2}" dt="2026-03-17T14:16:00.962" v="36"/>
          <ac:spMkLst>
            <pc:docMk/>
            <pc:sldMk cId="1835853316" sldId="366"/>
            <ac:spMk id="6" creationId="{88EE6758-73B3-3AC1-D0E3-7B418C807DD4}"/>
          </ac:spMkLst>
        </pc:spChg>
        <pc:spChg chg="mod">
          <ac:chgData name="Vitor Figueiredo (EduQA)" userId="b98631fc-f7fb-4992-90d2-ecba87087d5e" providerId="ADAL" clId="{AFA74AD5-3176-4D09-A486-31CC5E083DB2}" dt="2026-03-17T14:22:28.955" v="62" actId="14100"/>
          <ac:spMkLst>
            <pc:docMk/>
            <pc:sldMk cId="1835853316" sldId="366"/>
            <ac:spMk id="7" creationId="{A3CF51B5-DAF5-2E75-F26B-FE6202943B5D}"/>
          </ac:spMkLst>
        </pc:spChg>
        <pc:spChg chg="add del mod">
          <ac:chgData name="Vitor Figueiredo (EduQA)" userId="b98631fc-f7fb-4992-90d2-ecba87087d5e" providerId="ADAL" clId="{AFA74AD5-3176-4D09-A486-31CC5E083DB2}" dt="2026-03-17T14:20:26.280" v="51" actId="21"/>
          <ac:spMkLst>
            <pc:docMk/>
            <pc:sldMk cId="1835853316" sldId="366"/>
            <ac:spMk id="9" creationId="{783297C2-5AE3-C2BA-8928-D3EC347D642D}"/>
          </ac:spMkLst>
        </pc:spChg>
        <pc:spChg chg="add del mod">
          <ac:chgData name="Vitor Figueiredo (EduQA)" userId="b98631fc-f7fb-4992-90d2-ecba87087d5e" providerId="ADAL" clId="{AFA74AD5-3176-4D09-A486-31CC5E083DB2}" dt="2026-03-17T14:23:00.041" v="67" actId="478"/>
          <ac:spMkLst>
            <pc:docMk/>
            <pc:sldMk cId="1835853316" sldId="366"/>
            <ac:spMk id="11" creationId="{D29DD60E-A847-E1CC-A2DA-77C5B5D04EFA}"/>
          </ac:spMkLst>
        </pc:spChg>
        <pc:spChg chg="add mod">
          <ac:chgData name="Vitor Figueiredo (EduQA)" userId="b98631fc-f7fb-4992-90d2-ecba87087d5e" providerId="ADAL" clId="{AFA74AD5-3176-4D09-A486-31CC5E083DB2}" dt="2026-03-17T14:23:42.935" v="94" actId="1037"/>
          <ac:spMkLst>
            <pc:docMk/>
            <pc:sldMk cId="1835853316" sldId="366"/>
            <ac:spMk id="12" creationId="{547D1576-156D-997F-6AFC-2035894E52D6}"/>
          </ac:spMkLst>
        </pc:spChg>
        <pc:spChg chg="add mod">
          <ac:chgData name="Vitor Figueiredo (EduQA)" userId="b98631fc-f7fb-4992-90d2-ecba87087d5e" providerId="ADAL" clId="{AFA74AD5-3176-4D09-A486-31CC5E083DB2}" dt="2026-03-17T14:23:42.935" v="94" actId="1037"/>
          <ac:spMkLst>
            <pc:docMk/>
            <pc:sldMk cId="1835853316" sldId="366"/>
            <ac:spMk id="13" creationId="{D96D233A-53E8-0188-B65A-2F1624057033}"/>
          </ac:spMkLst>
        </pc:spChg>
        <pc:spChg chg="add mod">
          <ac:chgData name="Vitor Figueiredo (EduQA)" userId="b98631fc-f7fb-4992-90d2-ecba87087d5e" providerId="ADAL" clId="{AFA74AD5-3176-4D09-A486-31CC5E083DB2}" dt="2026-03-17T14:23:42.935" v="94" actId="1037"/>
          <ac:spMkLst>
            <pc:docMk/>
            <pc:sldMk cId="1835853316" sldId="366"/>
            <ac:spMk id="14" creationId="{AE852625-8496-B07D-9FE5-8D3B85C39876}"/>
          </ac:spMkLst>
        </pc:spChg>
        <pc:picChg chg="mod">
          <ac:chgData name="Vitor Figueiredo (EduQA)" userId="b98631fc-f7fb-4992-90d2-ecba87087d5e" providerId="ADAL" clId="{AFA74AD5-3176-4D09-A486-31CC5E083DB2}" dt="2026-03-17T14:23:42.935" v="94" actId="1037"/>
          <ac:picMkLst>
            <pc:docMk/>
            <pc:sldMk cId="1835853316" sldId="366"/>
            <ac:picMk id="5" creationId="{BC48E4C6-CDBF-0D16-991E-3CDABBDEB0BC}"/>
          </ac:picMkLst>
        </pc:picChg>
      </pc:sldChg>
      <pc:sldChg chg="addSp modSp mod">
        <pc:chgData name="Vitor Figueiredo (EduQA)" userId="b98631fc-f7fb-4992-90d2-ecba87087d5e" providerId="ADAL" clId="{AFA74AD5-3176-4D09-A486-31CC5E083DB2}" dt="2026-03-17T14:09:18.930" v="8" actId="1076"/>
        <pc:sldMkLst>
          <pc:docMk/>
          <pc:sldMk cId="1080149194" sldId="385"/>
        </pc:sldMkLst>
        <pc:spChg chg="add mod">
          <ac:chgData name="Vitor Figueiredo (EduQA)" userId="b98631fc-f7fb-4992-90d2-ecba87087d5e" providerId="ADAL" clId="{AFA74AD5-3176-4D09-A486-31CC5E083DB2}" dt="2026-03-17T14:08:31.112" v="0"/>
          <ac:spMkLst>
            <pc:docMk/>
            <pc:sldMk cId="1080149194" sldId="385"/>
            <ac:spMk id="4" creationId="{8B3A1498-BEB7-C433-D6B8-812D8BCB8579}"/>
          </ac:spMkLst>
        </pc:spChg>
        <pc:spChg chg="add mod">
          <ac:chgData name="Vitor Figueiredo (EduQA)" userId="b98631fc-f7fb-4992-90d2-ecba87087d5e" providerId="ADAL" clId="{AFA74AD5-3176-4D09-A486-31CC5E083DB2}" dt="2026-03-17T14:08:31.112" v="0"/>
          <ac:spMkLst>
            <pc:docMk/>
            <pc:sldMk cId="1080149194" sldId="385"/>
            <ac:spMk id="6" creationId="{D6D5597D-89A9-1E89-231F-BA8D7EB86810}"/>
          </ac:spMkLst>
        </pc:spChg>
        <pc:spChg chg="add mod">
          <ac:chgData name="Vitor Figueiredo (EduQA)" userId="b98631fc-f7fb-4992-90d2-ecba87087d5e" providerId="ADAL" clId="{AFA74AD5-3176-4D09-A486-31CC5E083DB2}" dt="2026-03-17T14:09:18.930" v="8" actId="1076"/>
          <ac:spMkLst>
            <pc:docMk/>
            <pc:sldMk cId="1080149194" sldId="385"/>
            <ac:spMk id="7" creationId="{DF225242-0C0B-287C-E63A-19D2754AC992}"/>
          </ac:spMkLst>
        </pc:spChg>
      </pc:sldChg>
      <pc:sldChg chg="addSp delSp modSp mod">
        <pc:chgData name="Vitor Figueiredo (EduQA)" userId="b98631fc-f7fb-4992-90d2-ecba87087d5e" providerId="ADAL" clId="{AFA74AD5-3176-4D09-A486-31CC5E083DB2}" dt="2026-03-17T14:20:07.555" v="49" actId="21"/>
        <pc:sldMkLst>
          <pc:docMk/>
          <pc:sldMk cId="1426580271" sldId="389"/>
        </pc:sldMkLst>
        <pc:spChg chg="add del mod">
          <ac:chgData name="Vitor Figueiredo (EduQA)" userId="b98631fc-f7fb-4992-90d2-ecba87087d5e" providerId="ADAL" clId="{AFA74AD5-3176-4D09-A486-31CC5E083DB2}" dt="2026-03-17T14:20:07.555" v="49" actId="21"/>
          <ac:spMkLst>
            <pc:docMk/>
            <pc:sldMk cId="1426580271" sldId="389"/>
            <ac:spMk id="4" creationId="{783297C2-5AE3-C2BA-8928-D3EC347D642D}"/>
          </ac:spMkLst>
        </pc:spChg>
      </pc:sldChg>
      <pc:sldChg chg="addSp modSp mod">
        <pc:chgData name="Vitor Figueiredo (EduQA)" userId="b98631fc-f7fb-4992-90d2-ecba87087d5e" providerId="ADAL" clId="{AFA74AD5-3176-4D09-A486-31CC5E083DB2}" dt="2026-03-17T14:24:48.198" v="100" actId="1076"/>
        <pc:sldMkLst>
          <pc:docMk/>
          <pc:sldMk cId="392202797" sldId="393"/>
        </pc:sldMkLst>
        <pc:spChg chg="add mod">
          <ac:chgData name="Vitor Figueiredo (EduQA)" userId="b98631fc-f7fb-4992-90d2-ecba87087d5e" providerId="ADAL" clId="{AFA74AD5-3176-4D09-A486-31CC5E083DB2}" dt="2026-03-17T14:20:35.666" v="53" actId="1076"/>
          <ac:spMkLst>
            <pc:docMk/>
            <pc:sldMk cId="392202797" sldId="393"/>
            <ac:spMk id="2" creationId="{3F4CD6F6-56E6-CBCD-CC0B-6979253BDD03}"/>
          </ac:spMkLst>
        </pc:spChg>
        <pc:spChg chg="mod">
          <ac:chgData name="Vitor Figueiredo (EduQA)" userId="b98631fc-f7fb-4992-90d2-ecba87087d5e" providerId="ADAL" clId="{AFA74AD5-3176-4D09-A486-31CC5E083DB2}" dt="2026-03-17T14:24:01.495" v="95" actId="14100"/>
          <ac:spMkLst>
            <pc:docMk/>
            <pc:sldMk cId="392202797" sldId="393"/>
            <ac:spMk id="7" creationId="{8644615C-0A79-7563-1189-4F8766B88B31}"/>
          </ac:spMkLst>
        </pc:spChg>
        <pc:spChg chg="add mod">
          <ac:chgData name="Vitor Figueiredo (EduQA)" userId="b98631fc-f7fb-4992-90d2-ecba87087d5e" providerId="ADAL" clId="{AFA74AD5-3176-4D09-A486-31CC5E083DB2}" dt="2026-03-17T14:24:21.233" v="96"/>
          <ac:spMkLst>
            <pc:docMk/>
            <pc:sldMk cId="392202797" sldId="393"/>
            <ac:spMk id="8" creationId="{FB2C6B9E-F355-D6FA-C7F7-244F2C665BEC}"/>
          </ac:spMkLst>
        </pc:spChg>
        <pc:spChg chg="add mod">
          <ac:chgData name="Vitor Figueiredo (EduQA)" userId="b98631fc-f7fb-4992-90d2-ecba87087d5e" providerId="ADAL" clId="{AFA74AD5-3176-4D09-A486-31CC5E083DB2}" dt="2026-03-17T14:24:48.198" v="100" actId="1076"/>
          <ac:spMkLst>
            <pc:docMk/>
            <pc:sldMk cId="392202797" sldId="393"/>
            <ac:spMk id="17" creationId="{5421BC2C-5AA3-09EA-9FFB-DA0FFFD272E2}"/>
          </ac:spMkLst>
        </pc:spChg>
        <pc:spChg chg="add mod">
          <ac:chgData name="Vitor Figueiredo (EduQA)" userId="b98631fc-f7fb-4992-90d2-ecba87087d5e" providerId="ADAL" clId="{AFA74AD5-3176-4D09-A486-31CC5E083DB2}" dt="2026-03-17T14:24:21.233" v="96"/>
          <ac:spMkLst>
            <pc:docMk/>
            <pc:sldMk cId="392202797" sldId="393"/>
            <ac:spMk id="18" creationId="{33A8D177-6731-F0E5-81FD-805887A2CB77}"/>
          </ac:spMkLst>
        </pc:spChg>
      </pc:sldChg>
      <pc:sldChg chg="addSp modSp mod">
        <pc:chgData name="Vitor Figueiredo (EduQA)" userId="b98631fc-f7fb-4992-90d2-ecba87087d5e" providerId="ADAL" clId="{AFA74AD5-3176-4D09-A486-31CC5E083DB2}" dt="2026-03-17T14:21:54.271" v="61" actId="1076"/>
        <pc:sldMkLst>
          <pc:docMk/>
          <pc:sldMk cId="297362204" sldId="394"/>
        </pc:sldMkLst>
        <pc:spChg chg="add mod">
          <ac:chgData name="Vitor Figueiredo (EduQA)" userId="b98631fc-f7fb-4992-90d2-ecba87087d5e" providerId="ADAL" clId="{AFA74AD5-3176-4D09-A486-31CC5E083DB2}" dt="2026-03-17T14:21:54.271" v="61" actId="1076"/>
          <ac:spMkLst>
            <pc:docMk/>
            <pc:sldMk cId="297362204" sldId="394"/>
            <ac:spMk id="4" creationId="{462F2153-F9AF-2EB7-B02C-ABD81753CC47}"/>
          </ac:spMkLst>
        </pc:spChg>
      </pc:sldChg>
      <pc:sldChg chg="addSp delSp modSp mod">
        <pc:chgData name="Vitor Figueiredo (EduQA)" userId="b98631fc-f7fb-4992-90d2-ecba87087d5e" providerId="ADAL" clId="{AFA74AD5-3176-4D09-A486-31CC5E083DB2}" dt="2026-03-17T14:11:22.056" v="23" actId="478"/>
        <pc:sldMkLst>
          <pc:docMk/>
          <pc:sldMk cId="177852534" sldId="401"/>
        </pc:sldMkLst>
        <pc:spChg chg="add del mod">
          <ac:chgData name="Vitor Figueiredo (EduQA)" userId="b98631fc-f7fb-4992-90d2-ecba87087d5e" providerId="ADAL" clId="{AFA74AD5-3176-4D09-A486-31CC5E083DB2}" dt="2026-03-17T14:11:22.056" v="23" actId="478"/>
          <ac:spMkLst>
            <pc:docMk/>
            <pc:sldMk cId="177852534" sldId="401"/>
            <ac:spMk id="3" creationId="{367D66E4-49FD-01FE-81ED-22F871BFEFE3}"/>
          </ac:spMkLst>
        </pc:spChg>
        <pc:spChg chg="add mod">
          <ac:chgData name="Vitor Figueiredo (EduQA)" userId="b98631fc-f7fb-4992-90d2-ecba87087d5e" providerId="ADAL" clId="{AFA74AD5-3176-4D09-A486-31CC5E083DB2}" dt="2026-03-17T14:10:23.407" v="11"/>
          <ac:spMkLst>
            <pc:docMk/>
            <pc:sldMk cId="177852534" sldId="401"/>
            <ac:spMk id="8" creationId="{357B473C-F256-BB96-1D86-7D19AD96BB18}"/>
          </ac:spMkLst>
        </pc:spChg>
        <pc:spChg chg="add mod">
          <ac:chgData name="Vitor Figueiredo (EduQA)" userId="b98631fc-f7fb-4992-90d2-ecba87087d5e" providerId="ADAL" clId="{AFA74AD5-3176-4D09-A486-31CC5E083DB2}" dt="2026-03-17T14:10:23.407" v="11"/>
          <ac:spMkLst>
            <pc:docMk/>
            <pc:sldMk cId="177852534" sldId="401"/>
            <ac:spMk id="9" creationId="{AD1D054A-1399-92F0-6F0D-D26AE75228AC}"/>
          </ac:spMkLst>
        </pc:spChg>
        <pc:spChg chg="add mod">
          <ac:chgData name="Vitor Figueiredo (EduQA)" userId="b98631fc-f7fb-4992-90d2-ecba87087d5e" providerId="ADAL" clId="{AFA74AD5-3176-4D09-A486-31CC5E083DB2}" dt="2026-03-17T14:11:18.248" v="22" actId="20577"/>
          <ac:spMkLst>
            <pc:docMk/>
            <pc:sldMk cId="177852534" sldId="401"/>
            <ac:spMk id="10" creationId="{08072C08-B440-F8AA-B4BA-B0C4EC1198BF}"/>
          </ac:spMkLst>
        </pc:spChg>
      </pc:sldChg>
      <pc:sldChg chg="addSp delSp modSp mod">
        <pc:chgData name="Vitor Figueiredo (EduQA)" userId="b98631fc-f7fb-4992-90d2-ecba87087d5e" providerId="ADAL" clId="{AFA74AD5-3176-4D09-A486-31CC5E083DB2}" dt="2026-03-17T14:28:07.029" v="108" actId="21"/>
        <pc:sldMkLst>
          <pc:docMk/>
          <pc:sldMk cId="1215763148" sldId="403"/>
        </pc:sldMkLst>
        <pc:spChg chg="add del mod">
          <ac:chgData name="Vitor Figueiredo (EduQA)" userId="b98631fc-f7fb-4992-90d2-ecba87087d5e" providerId="ADAL" clId="{AFA74AD5-3176-4D09-A486-31CC5E083DB2}" dt="2026-03-17T14:28:07.029" v="108" actId="21"/>
          <ac:spMkLst>
            <pc:docMk/>
            <pc:sldMk cId="1215763148" sldId="403"/>
            <ac:spMk id="9" creationId="{F521D8E3-6066-808F-D98A-BB4982C33E93}"/>
          </ac:spMkLst>
        </pc:spChg>
      </pc:sldChg>
      <pc:sldChg chg="addSp delSp modSp mod">
        <pc:chgData name="Vitor Figueiredo (EduQA)" userId="b98631fc-f7fb-4992-90d2-ecba87087d5e" providerId="ADAL" clId="{AFA74AD5-3176-4D09-A486-31CC5E083DB2}" dt="2026-03-17T14:18:14.474" v="46" actId="1076"/>
        <pc:sldMkLst>
          <pc:docMk/>
          <pc:sldMk cId="3140080136" sldId="404"/>
        </pc:sldMkLst>
        <pc:spChg chg="add del mod">
          <ac:chgData name="Vitor Figueiredo (EduQA)" userId="b98631fc-f7fb-4992-90d2-ecba87087d5e" providerId="ADAL" clId="{AFA74AD5-3176-4D09-A486-31CC5E083DB2}" dt="2026-03-17T14:18:09.331" v="45" actId="478"/>
          <ac:spMkLst>
            <pc:docMk/>
            <pc:sldMk cId="3140080136" sldId="404"/>
            <ac:spMk id="4" creationId="{5A4E533B-57B8-1EF0-2673-0DE595311456}"/>
          </ac:spMkLst>
        </pc:spChg>
        <pc:spChg chg="add del mod">
          <ac:chgData name="Vitor Figueiredo (EduQA)" userId="b98631fc-f7fb-4992-90d2-ecba87087d5e" providerId="ADAL" clId="{AFA74AD5-3176-4D09-A486-31CC5E083DB2}" dt="2026-03-17T14:16:41.647" v="42" actId="478"/>
          <ac:spMkLst>
            <pc:docMk/>
            <pc:sldMk cId="3140080136" sldId="404"/>
            <ac:spMk id="5" creationId="{22C2CCC5-CAB8-8732-2A68-6E7FCC3845C5}"/>
          </ac:spMkLst>
        </pc:spChg>
        <pc:spChg chg="add del mod">
          <ac:chgData name="Vitor Figueiredo (EduQA)" userId="b98631fc-f7fb-4992-90d2-ecba87087d5e" providerId="ADAL" clId="{AFA74AD5-3176-4D09-A486-31CC5E083DB2}" dt="2026-03-17T14:16:41.647" v="42" actId="478"/>
          <ac:spMkLst>
            <pc:docMk/>
            <pc:sldMk cId="3140080136" sldId="404"/>
            <ac:spMk id="9" creationId="{356B3B2F-5E3F-3951-5C5B-CE67D396E574}"/>
          </ac:spMkLst>
        </pc:spChg>
        <pc:spChg chg="add del mod">
          <ac:chgData name="Vitor Figueiredo (EduQA)" userId="b98631fc-f7fb-4992-90d2-ecba87087d5e" providerId="ADAL" clId="{AFA74AD5-3176-4D09-A486-31CC5E083DB2}" dt="2026-03-17T14:16:41.647" v="42" actId="478"/>
          <ac:spMkLst>
            <pc:docMk/>
            <pc:sldMk cId="3140080136" sldId="404"/>
            <ac:spMk id="10" creationId="{7610309F-8FD1-9A93-3FA0-334C51ECDD00}"/>
          </ac:spMkLst>
        </pc:spChg>
        <pc:picChg chg="mod">
          <ac:chgData name="Vitor Figueiredo (EduQA)" userId="b98631fc-f7fb-4992-90d2-ecba87087d5e" providerId="ADAL" clId="{AFA74AD5-3176-4D09-A486-31CC5E083DB2}" dt="2026-03-17T14:18:14.474" v="46" actId="1076"/>
          <ac:picMkLst>
            <pc:docMk/>
            <pc:sldMk cId="3140080136" sldId="404"/>
            <ac:picMk id="3" creationId="{4CC1D7D9-57A9-EC13-20CA-5D004B72A02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6AAE2-A5AF-4AE1-B659-D2301A04F762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FB6CC-33A8-4BA6-A460-EE75E0AFE05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27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FB6CC-33A8-4BA6-A460-EE75E0AFE05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0378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887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4C751-9191-50B8-1841-80B54F6E1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5A1D9E0E-3DEA-193B-170C-5F26EFCF1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8CD8BFCD-0DD8-D03B-29DE-F487AE664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0DE6FB3-D6E7-8075-1EF5-BA3017BEFA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636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A2D83-72D9-E815-FC48-FA701D760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B0FEB9B2-4202-3AD6-84CA-9AC5611231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C7D2D784-22A4-C614-6CF1-0D3B5036D7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74A3125-055D-0B5D-B848-913F4C7AA4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8521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A8E5E-82CC-894A-6EE9-B4135B9D7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229837AF-7BCA-8E8C-4DDC-124C48D591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05B7804F-5BC4-B614-A5E7-77311D7AF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08C1544E-E5B2-6694-60C9-EF10D70104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6560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2C0AD-02B3-8720-3F8F-A62E37490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8417AE0D-CBB3-9873-1053-3BD416E6AA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6AC97AEB-C795-8916-8C5A-F15D0F91A5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5D9A498-D262-E02A-40C8-A6B879F71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833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FC7B5-61A9-16C8-F1DB-A592C8171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A34DF05B-497A-2B2F-7853-2D350FC4BB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02349C68-639E-5ACD-C619-B02A7B39C1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8389FA7-086A-8B8B-DCD0-16F787BAA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9337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32BD5-6E1E-5127-9145-18C7E2C44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1BDFE3B4-774E-36A1-F144-36CD073C30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6519A3EF-40AF-8002-BEBE-2715F5CA3B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CC49DB9-F1D6-36D9-2A6D-E4E8FF2B31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812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900C7-7211-3777-6EA3-F9B45D5C3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484C9770-7704-CE7D-FB6F-F87517FAB9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C71682F2-FDF5-1E40-C1FA-2A88B70E10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6DB7622-D2DC-8B97-73D1-E9835398EA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8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13BA5-5F3D-6947-7D8A-2E1F997CD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F1B18474-7A19-B0BC-D491-D577AE82DC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DCA1063B-B5E6-5F28-BDEA-8C54FF3902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2BFEE86C-24E5-8B0D-D908-AC71F41A83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831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6FA26-9F9D-1D11-8967-8A2947E40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CC72A297-EDEE-C002-AF8A-1C70423F4F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B783C7BF-BF18-DE12-AD3D-5B1FCBF58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6DFE585-DD9A-3D00-9E95-2FAE727D44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878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285AF-0513-D2DE-FEF2-9F00B4A17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F8E53F7B-F16D-277E-20C7-12F8D7B610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8E3B3045-6407-7F15-4140-3EB33915E7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2F16C139-EB63-CC6B-B44E-D12588DCE3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770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FAC31-8826-4C62-D084-F6CB59417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D335B09A-3763-653E-73A0-B2F78D60E3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EDD9673D-4E9D-5F6A-E681-F4A24FE317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B296CFF-B121-A547-66BA-87BF2E8E41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77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39998-31AA-F3F8-3D17-4266439C2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D2D435A8-133E-969B-9C70-931A1CB131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876951AE-A65B-1AD5-DB18-CCB445D5E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AED79F3-FA08-5FA4-0D60-AD1C34C902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3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630BA-F107-0390-3489-ABA1123F6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A345B0AE-99AD-89E9-53D1-77F1BE3330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159C4477-2C2A-8094-AE88-E7E41DBE0B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0385AD4-883E-2E65-472E-0FDC023949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565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5DFC5-2C98-BDC4-97D2-3D3F12476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F2F6D95C-F45D-B655-7BCD-BD6EA35FE8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54081812-E959-AD3D-876E-1E46C59CC1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2BB4D64-234E-0EE6-317C-B67D894AA0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46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6" Type="http://schemas.openxmlformats.org/officeDocument/2006/relationships/image" Target="../media/image6.png"/><Relationship Id="rId5" Type="http://schemas.openxmlformats.org/officeDocument/2006/relationships/image" Target="../media/image1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6" Type="http://schemas.openxmlformats.org/officeDocument/2006/relationships/image" Target="../media/image6.png"/><Relationship Id="rId5" Type="http://schemas.openxmlformats.org/officeDocument/2006/relationships/image" Target="../media/image1.svg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sv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6" Type="http://schemas.openxmlformats.org/officeDocument/2006/relationships/image" Target="../media/image6.png"/><Relationship Id="rId5" Type="http://schemas.openxmlformats.org/officeDocument/2006/relationships/image" Target="../media/image1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E204A6B-7378-0A7A-E07A-A054B7FF7F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9161385-3E5D-31CA-A255-701AC61C7445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9109" t="23068" r="70660" b="42586"/>
          <a:stretch>
            <a:fillRect/>
          </a:stretch>
        </p:blipFill>
        <p:spPr>
          <a:xfrm rot="1949666">
            <a:off x="8629961" y="5410277"/>
            <a:ext cx="1663849" cy="1706203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B25D33A0-31C5-9A15-A8BA-F025DDE7240A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88097" b="15360"/>
          <a:stretch>
            <a:fillRect/>
          </a:stretch>
        </p:blipFill>
        <p:spPr>
          <a:xfrm>
            <a:off x="10256161" y="2653219"/>
            <a:ext cx="1935840" cy="4204781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1C32EFCF-1CF3-C2B9-65BB-743471DB6913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 rot="863926" flipH="1">
            <a:off x="4315843" y="32297"/>
            <a:ext cx="5145493" cy="4967824"/>
          </a:xfrm>
          <a:prstGeom prst="rect">
            <a:avLst/>
          </a:prstGeom>
        </p:spPr>
      </p:pic>
      <p:sp>
        <p:nvSpPr>
          <p:cNvPr id="64" name="Free-form: Shape 63">
            <a:extLst>
              <a:ext uri="{FF2B5EF4-FFF2-40B4-BE49-F238E27FC236}">
                <a16:creationId xmlns:a16="http://schemas.microsoft.com/office/drawing/2014/main" id="{5DFFAD41-A250-F1C3-39F5-8CD2E5F92952}"/>
              </a:ext>
            </a:extLst>
          </p:cNvPr>
          <p:cNvSpPr/>
          <p:nvPr userDrawn="1"/>
        </p:nvSpPr>
        <p:spPr>
          <a:xfrm>
            <a:off x="-38541" y="31661"/>
            <a:ext cx="9344478" cy="6859114"/>
          </a:xfrm>
          <a:custGeom>
            <a:avLst/>
            <a:gdLst>
              <a:gd name="csX0" fmla="*/ 3476478 w 9344478"/>
              <a:gd name="csY0" fmla="*/ 0 h 6859114"/>
              <a:gd name="csX1" fmla="*/ 9344478 w 9344478"/>
              <a:gd name="csY1" fmla="*/ 5868001 h 6859114"/>
              <a:gd name="csX2" fmla="*/ 9276865 w 9344478"/>
              <a:gd name="csY2" fmla="*/ 6761639 h 6859114"/>
              <a:gd name="csX3" fmla="*/ 9259458 w 9344478"/>
              <a:gd name="csY3" fmla="*/ 6859114 h 6859114"/>
              <a:gd name="csX4" fmla="*/ 0 w 9344478"/>
              <a:gd name="csY4" fmla="*/ 6859114 h 6859114"/>
              <a:gd name="csX5" fmla="*/ 0 w 9344478"/>
              <a:gd name="csY5" fmla="*/ 1141273 h 6859114"/>
              <a:gd name="csX6" fmla="*/ 195624 w 9344478"/>
              <a:gd name="csY6" fmla="*/ 1002162 h 6859114"/>
              <a:gd name="csX7" fmla="*/ 3476478 w 9344478"/>
              <a:gd name="csY7" fmla="*/ 0 h 685911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344478" h="6859114">
                <a:moveTo>
                  <a:pt x="3476478" y="0"/>
                </a:moveTo>
                <a:cubicBezTo>
                  <a:pt x="6717286" y="0"/>
                  <a:pt x="9344478" y="2627193"/>
                  <a:pt x="9344478" y="5868001"/>
                </a:cubicBezTo>
                <a:cubicBezTo>
                  <a:pt x="9344478" y="6171826"/>
                  <a:pt x="9321387" y="6470259"/>
                  <a:pt x="9276865" y="6761639"/>
                </a:cubicBezTo>
                <a:lnTo>
                  <a:pt x="9259458" y="6859114"/>
                </a:lnTo>
                <a:lnTo>
                  <a:pt x="0" y="6859114"/>
                </a:lnTo>
                <a:lnTo>
                  <a:pt x="0" y="1141273"/>
                </a:lnTo>
                <a:lnTo>
                  <a:pt x="195624" y="1002162"/>
                </a:lnTo>
                <a:cubicBezTo>
                  <a:pt x="1132162" y="369449"/>
                  <a:pt x="2261176" y="0"/>
                  <a:pt x="3476478" y="0"/>
                </a:cubicBezTo>
                <a:close/>
              </a:path>
            </a:pathLst>
          </a:custGeom>
          <a:solidFill>
            <a:srgbClr val="0E28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Free-form: Shape 62">
            <a:extLst>
              <a:ext uri="{FF2B5EF4-FFF2-40B4-BE49-F238E27FC236}">
                <a16:creationId xmlns:a16="http://schemas.microsoft.com/office/drawing/2014/main" id="{832558E8-E2A1-6F40-FE43-79DDFD8122C1}"/>
              </a:ext>
            </a:extLst>
          </p:cNvPr>
          <p:cNvSpPr/>
          <p:nvPr/>
        </p:nvSpPr>
        <p:spPr>
          <a:xfrm>
            <a:off x="-38541" y="143687"/>
            <a:ext cx="9232454" cy="6747089"/>
          </a:xfrm>
          <a:custGeom>
            <a:avLst/>
            <a:gdLst>
              <a:gd name="csX0" fmla="*/ 3476480 w 9232454"/>
              <a:gd name="csY0" fmla="*/ 0 h 6747089"/>
              <a:gd name="csX1" fmla="*/ 9232454 w 9232454"/>
              <a:gd name="csY1" fmla="*/ 5755976 h 6747089"/>
              <a:gd name="csX2" fmla="*/ 9166132 w 9232454"/>
              <a:gd name="csY2" fmla="*/ 6632554 h 6747089"/>
              <a:gd name="csX3" fmla="*/ 9145679 w 9232454"/>
              <a:gd name="csY3" fmla="*/ 6747089 h 6747089"/>
              <a:gd name="csX4" fmla="*/ 0 w 9232454"/>
              <a:gd name="csY4" fmla="*/ 6747089 h 6747089"/>
              <a:gd name="csX5" fmla="*/ 0 w 9232454"/>
              <a:gd name="csY5" fmla="*/ 1169117 h 6747089"/>
              <a:gd name="csX6" fmla="*/ 32588 w 9232454"/>
              <a:gd name="csY6" fmla="*/ 1143509 h 6747089"/>
              <a:gd name="csX7" fmla="*/ 3476480 w 9232454"/>
              <a:gd name="csY7" fmla="*/ 0 h 674708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232454" h="6747089">
                <a:moveTo>
                  <a:pt x="3476480" y="0"/>
                </a:moveTo>
                <a:cubicBezTo>
                  <a:pt x="6655417" y="0"/>
                  <a:pt x="9232454" y="2577038"/>
                  <a:pt x="9232454" y="5755976"/>
                </a:cubicBezTo>
                <a:cubicBezTo>
                  <a:pt x="9232454" y="6054002"/>
                  <a:pt x="9209804" y="6346737"/>
                  <a:pt x="9166132" y="6632554"/>
                </a:cubicBezTo>
                <a:lnTo>
                  <a:pt x="9145679" y="6747089"/>
                </a:lnTo>
                <a:lnTo>
                  <a:pt x="0" y="6747089"/>
                </a:lnTo>
                <a:lnTo>
                  <a:pt x="0" y="1169117"/>
                </a:lnTo>
                <a:lnTo>
                  <a:pt x="32588" y="1143509"/>
                </a:lnTo>
                <a:cubicBezTo>
                  <a:pt x="992930" y="425312"/>
                  <a:pt x="2185036" y="0"/>
                  <a:pt x="3476480" y="0"/>
                </a:cubicBezTo>
                <a:close/>
              </a:path>
            </a:pathLst>
          </a:cu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Free-form: Shape 58">
            <a:extLst>
              <a:ext uri="{FF2B5EF4-FFF2-40B4-BE49-F238E27FC236}">
                <a16:creationId xmlns:a16="http://schemas.microsoft.com/office/drawing/2014/main" id="{7E0FF2FB-DC01-6200-51E9-5597E13BA268}"/>
              </a:ext>
            </a:extLst>
          </p:cNvPr>
          <p:cNvSpPr/>
          <p:nvPr userDrawn="1"/>
        </p:nvSpPr>
        <p:spPr>
          <a:xfrm>
            <a:off x="-38541" y="564357"/>
            <a:ext cx="8752788" cy="9243600"/>
          </a:xfrm>
          <a:custGeom>
            <a:avLst/>
            <a:gdLst>
              <a:gd name="csX0" fmla="*/ 3476478 w 8752788"/>
              <a:gd name="csY0" fmla="*/ 0 h 9243600"/>
              <a:gd name="csX1" fmla="*/ 8752788 w 8752788"/>
              <a:gd name="csY1" fmla="*/ 5276310 h 9243600"/>
              <a:gd name="csX2" fmla="*/ 8691993 w 8752788"/>
              <a:gd name="csY2" fmla="*/ 6079841 h 9243600"/>
              <a:gd name="csX3" fmla="*/ 8658494 w 8752788"/>
              <a:gd name="csY3" fmla="*/ 6267424 h 9243600"/>
              <a:gd name="csX4" fmla="*/ 1 w 8752788"/>
              <a:gd name="csY4" fmla="*/ 6267424 h 9243600"/>
              <a:gd name="csX5" fmla="*/ 1 w 8752788"/>
              <a:gd name="csY5" fmla="*/ 9243600 h 9243600"/>
              <a:gd name="csX6" fmla="*/ 0 w 8752788"/>
              <a:gd name="csY6" fmla="*/ 9243600 h 9243600"/>
              <a:gd name="csX7" fmla="*/ 0 w 8752788"/>
              <a:gd name="csY7" fmla="*/ 1309020 h 9243600"/>
              <a:gd name="csX8" fmla="*/ 120255 w 8752788"/>
              <a:gd name="csY8" fmla="*/ 1204853 h 9243600"/>
              <a:gd name="csX9" fmla="*/ 3476478 w 8752788"/>
              <a:gd name="csY9" fmla="*/ 0 h 92436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8752788" h="9243600">
                <a:moveTo>
                  <a:pt x="3476478" y="0"/>
                </a:moveTo>
                <a:cubicBezTo>
                  <a:pt x="6390504" y="0"/>
                  <a:pt x="8752788" y="2362284"/>
                  <a:pt x="8752788" y="5276310"/>
                </a:cubicBezTo>
                <a:cubicBezTo>
                  <a:pt x="8752788" y="5549500"/>
                  <a:pt x="8732026" y="5817841"/>
                  <a:pt x="8691993" y="6079841"/>
                </a:cubicBezTo>
                <a:lnTo>
                  <a:pt x="8658494" y="6267424"/>
                </a:lnTo>
                <a:lnTo>
                  <a:pt x="1" y="6267424"/>
                </a:lnTo>
                <a:lnTo>
                  <a:pt x="1" y="9243600"/>
                </a:lnTo>
                <a:lnTo>
                  <a:pt x="0" y="9243600"/>
                </a:lnTo>
                <a:lnTo>
                  <a:pt x="0" y="1309020"/>
                </a:lnTo>
                <a:lnTo>
                  <a:pt x="120255" y="1204853"/>
                </a:lnTo>
                <a:cubicBezTo>
                  <a:pt x="1032312" y="452156"/>
                  <a:pt x="2201592" y="0"/>
                  <a:pt x="3476478" y="0"/>
                </a:cubicBezTo>
                <a:close/>
              </a:path>
            </a:pathLst>
          </a:cu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Free-form: Shape 54">
            <a:extLst>
              <a:ext uri="{FF2B5EF4-FFF2-40B4-BE49-F238E27FC236}">
                <a16:creationId xmlns:a16="http://schemas.microsoft.com/office/drawing/2014/main" id="{B0EF0FC5-15C5-56AD-7738-AD8C98F6EC28}"/>
              </a:ext>
            </a:extLst>
          </p:cNvPr>
          <p:cNvSpPr/>
          <p:nvPr/>
        </p:nvSpPr>
        <p:spPr>
          <a:xfrm>
            <a:off x="-38541" y="1103016"/>
            <a:ext cx="8273125" cy="5787759"/>
          </a:xfrm>
          <a:custGeom>
            <a:avLst/>
            <a:gdLst>
              <a:gd name="csX0" fmla="*/ 3476480 w 8273125"/>
              <a:gd name="csY0" fmla="*/ 0 h 5787759"/>
              <a:gd name="csX1" fmla="*/ 8273125 w 8273125"/>
              <a:gd name="csY1" fmla="*/ 4796646 h 5787759"/>
              <a:gd name="csX2" fmla="*/ 8175675 w 8273125"/>
              <a:gd name="csY2" fmla="*/ 5763338 h 5787759"/>
              <a:gd name="csX3" fmla="*/ 8169395 w 8273125"/>
              <a:gd name="csY3" fmla="*/ 5787759 h 5787759"/>
              <a:gd name="csX4" fmla="*/ 0 w 8273125"/>
              <a:gd name="csY4" fmla="*/ 5787759 h 5787759"/>
              <a:gd name="csX5" fmla="*/ 0 w 8273125"/>
              <a:gd name="csY5" fmla="*/ 1493785 h 5787759"/>
              <a:gd name="csX6" fmla="*/ 84738 w 8273125"/>
              <a:gd name="csY6" fmla="*/ 1404906 h 5787759"/>
              <a:gd name="csX7" fmla="*/ 3476480 w 8273125"/>
              <a:gd name="csY7" fmla="*/ 0 h 57877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8273125" h="5787759">
                <a:moveTo>
                  <a:pt x="3476480" y="0"/>
                </a:moveTo>
                <a:cubicBezTo>
                  <a:pt x="6125593" y="0"/>
                  <a:pt x="8273125" y="2147532"/>
                  <a:pt x="8273125" y="4796646"/>
                </a:cubicBezTo>
                <a:cubicBezTo>
                  <a:pt x="8273125" y="5127786"/>
                  <a:pt x="8239570" y="5451088"/>
                  <a:pt x="8175675" y="5763338"/>
                </a:cubicBezTo>
                <a:lnTo>
                  <a:pt x="8169395" y="5787759"/>
                </a:lnTo>
                <a:lnTo>
                  <a:pt x="0" y="5787759"/>
                </a:lnTo>
                <a:lnTo>
                  <a:pt x="0" y="1493785"/>
                </a:lnTo>
                <a:lnTo>
                  <a:pt x="84738" y="1404906"/>
                </a:lnTo>
                <a:cubicBezTo>
                  <a:pt x="952761" y="536883"/>
                  <a:pt x="2151922" y="0"/>
                  <a:pt x="34764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b="1"/>
          </a:p>
        </p:txBody>
      </p:sp>
      <p:sp>
        <p:nvSpPr>
          <p:cNvPr id="47" name="Free-form: Shape 46">
            <a:extLst>
              <a:ext uri="{FF2B5EF4-FFF2-40B4-BE49-F238E27FC236}">
                <a16:creationId xmlns:a16="http://schemas.microsoft.com/office/drawing/2014/main" id="{414A5A92-1C73-FB2D-EEE4-EA4397E7D3F2}"/>
              </a:ext>
            </a:extLst>
          </p:cNvPr>
          <p:cNvSpPr/>
          <p:nvPr userDrawn="1"/>
        </p:nvSpPr>
        <p:spPr>
          <a:xfrm>
            <a:off x="-38541" y="4780532"/>
            <a:ext cx="8272136" cy="1080000"/>
          </a:xfrm>
          <a:custGeom>
            <a:avLst/>
            <a:gdLst>
              <a:gd name="csX0" fmla="*/ 0 w 8272136"/>
              <a:gd name="csY0" fmla="*/ 0 h 1080000"/>
              <a:gd name="csX1" fmla="*/ 8140492 w 8272136"/>
              <a:gd name="csY1" fmla="*/ 0 h 1080000"/>
              <a:gd name="csX2" fmla="*/ 8175674 w 8272136"/>
              <a:gd name="csY2" fmla="*/ 152439 h 1080000"/>
              <a:gd name="csX3" fmla="*/ 8266884 w 8272136"/>
              <a:gd name="csY3" fmla="*/ 872296 h 1080000"/>
              <a:gd name="csX4" fmla="*/ 8272136 w 8272136"/>
              <a:gd name="csY4" fmla="*/ 1080000 h 1080000"/>
              <a:gd name="csX5" fmla="*/ 0 w 8272136"/>
              <a:gd name="csY5" fmla="*/ 1080000 h 10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8272136" h="1080000">
                <a:moveTo>
                  <a:pt x="0" y="0"/>
                </a:moveTo>
                <a:lnTo>
                  <a:pt x="8140492" y="0"/>
                </a:lnTo>
                <a:lnTo>
                  <a:pt x="8175674" y="152439"/>
                </a:lnTo>
                <a:cubicBezTo>
                  <a:pt x="8223596" y="386626"/>
                  <a:pt x="8254451" y="627031"/>
                  <a:pt x="8266884" y="872296"/>
                </a:cubicBezTo>
                <a:lnTo>
                  <a:pt x="8272136" y="1080000"/>
                </a:lnTo>
                <a:lnTo>
                  <a:pt x="0" y="1080000"/>
                </a:lnTo>
                <a:close/>
              </a:path>
            </a:pathLst>
          </a:custGeom>
          <a:solidFill>
            <a:srgbClr val="F7A8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40" name="Imagem 14">
            <a:extLst>
              <a:ext uri="{FF2B5EF4-FFF2-40B4-BE49-F238E27FC236}">
                <a16:creationId xmlns:a16="http://schemas.microsoft.com/office/drawing/2014/main" id="{0FF29A0C-D15E-07DA-2923-00526150FB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047" y="5991373"/>
            <a:ext cx="1557851" cy="728041"/>
          </a:xfrm>
          <a:prstGeom prst="rect">
            <a:avLst/>
          </a:prstGeom>
        </p:spPr>
      </p:pic>
      <p:pic>
        <p:nvPicPr>
          <p:cNvPr id="42" name="Picture 154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87D9C08B-83D2-EF7F-F4E2-AA226A3833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82450" y="6103214"/>
            <a:ext cx="1142973" cy="504359"/>
          </a:xfrm>
          <a:prstGeom prst="rect">
            <a:avLst/>
          </a:prstGeom>
        </p:spPr>
      </p:pic>
      <p:sp>
        <p:nvSpPr>
          <p:cNvPr id="53" name="Free-form: Shape 52">
            <a:extLst>
              <a:ext uri="{FF2B5EF4-FFF2-40B4-BE49-F238E27FC236}">
                <a16:creationId xmlns:a16="http://schemas.microsoft.com/office/drawing/2014/main" id="{B69C4335-81F8-8E12-911B-735BB3458379}"/>
              </a:ext>
            </a:extLst>
          </p:cNvPr>
          <p:cNvSpPr/>
          <p:nvPr userDrawn="1"/>
        </p:nvSpPr>
        <p:spPr>
          <a:xfrm>
            <a:off x="-38541" y="5680532"/>
            <a:ext cx="8272137" cy="180000"/>
          </a:xfrm>
          <a:custGeom>
            <a:avLst/>
            <a:gdLst>
              <a:gd name="csX0" fmla="*/ 0 w 8272137"/>
              <a:gd name="csY0" fmla="*/ 0 h 180000"/>
              <a:gd name="csX1" fmla="*/ 8267586 w 8272137"/>
              <a:gd name="csY1" fmla="*/ 0 h 180000"/>
              <a:gd name="csX2" fmla="*/ 8272137 w 8272137"/>
              <a:gd name="csY2" fmla="*/ 180000 h 180000"/>
              <a:gd name="csX3" fmla="*/ 0 w 8272137"/>
              <a:gd name="csY3" fmla="*/ 180000 h 1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272137" h="180000">
                <a:moveTo>
                  <a:pt x="0" y="0"/>
                </a:moveTo>
                <a:lnTo>
                  <a:pt x="8267586" y="0"/>
                </a:lnTo>
                <a:lnTo>
                  <a:pt x="8272137" y="180000"/>
                </a:lnTo>
                <a:lnTo>
                  <a:pt x="0" y="180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7480EA7A-48A8-46F7-71DE-A309339E92C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48747" y="4007976"/>
            <a:ext cx="6616700" cy="657933"/>
          </a:xfrm>
          <a:prstGeom prst="rect">
            <a:avLst/>
          </a:prstGeom>
        </p:spPr>
        <p:txBody>
          <a:bodyPr/>
          <a:lstStyle>
            <a:lvl1pPr>
              <a:buNone/>
              <a:defRPr lang="en-GB" sz="2800" b="0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r>
              <a:rPr lang="pt-PT" sz="2800" b="1" spc="-15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2800" b="1" spc="-15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 Placeholder 48">
            <a:extLst>
              <a:ext uri="{FF2B5EF4-FFF2-40B4-BE49-F238E27FC236}">
                <a16:creationId xmlns:a16="http://schemas.microsoft.com/office/drawing/2014/main" id="{B1988EB6-7F74-1712-5220-8050E7A39993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648747" y="4922465"/>
            <a:ext cx="6616700" cy="657933"/>
          </a:xfrm>
          <a:prstGeom prst="rect">
            <a:avLst/>
          </a:prstGeom>
        </p:spPr>
        <p:txBody>
          <a:bodyPr anchor="ctr"/>
          <a:lstStyle>
            <a:lvl1pPr>
              <a:buNone/>
              <a:defRPr lang="en-GB" sz="3200" b="1" kern="1200" spc="-15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r>
              <a:rPr lang="pt-PT" sz="2800" b="1" spc="-15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RECURSOS FINANCEIROS E ORÇAMENTO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382A10C-677D-3CA6-0B64-02B4A67025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8669" y="1912132"/>
            <a:ext cx="6203471" cy="18948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31058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9">
            <a:extLst>
              <a:ext uri="{FF2B5EF4-FFF2-40B4-BE49-F238E27FC236}">
                <a16:creationId xmlns:a16="http://schemas.microsoft.com/office/drawing/2014/main" id="{035A0D19-934F-E845-0147-B4231184A77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8524506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4EE248DA-E078-8D7E-72A9-81591B46D08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8524506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A5015DE-84DC-DEA0-1E1E-82F94A8B9C1A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CAE36DF-42A2-C38B-5772-B0C27962642E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D6ABAD-D3BB-0015-E26C-22B13B582F1E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F236AE2-CEEB-EFA3-6202-30437C58C666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829AF33-9687-1B98-1B47-D4BC740BA866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829777B1-4C43-11C1-6472-88308FC728A0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2" name="Picture 2">
            <a:extLst>
              <a:ext uri="{FF2B5EF4-FFF2-40B4-BE49-F238E27FC236}">
                <a16:creationId xmlns:a16="http://schemas.microsoft.com/office/drawing/2014/main" id="{C0E486B0-3A3B-469F-5D18-5A5011FCFA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D7FC1914-C44E-5AD9-4A44-748E6E81BD55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4" name="Picture 2">
            <a:extLst>
              <a:ext uri="{FF2B5EF4-FFF2-40B4-BE49-F238E27FC236}">
                <a16:creationId xmlns:a16="http://schemas.microsoft.com/office/drawing/2014/main" id="{49606DA8-A896-278B-A23D-05806321BB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E07ABAC-F84D-34AB-9D2E-B9F35612EB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9E85159B-EE12-0731-B317-458EC59EA0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4AABDF72-3F9C-571A-828F-D9E21A4EA152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B9A07F3-72D2-F241-46B0-7C94B3A031D4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Imagem 1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B56ECE83-941B-7803-16C4-8E68DC73AB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9122" y="6373381"/>
            <a:ext cx="1347642" cy="3197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52076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F2971944-0697-319A-904C-02CBA4C4068C}"/>
              </a:ext>
            </a:extLst>
          </p:cNvPr>
          <p:cNvSpPr/>
          <p:nvPr userDrawn="1"/>
        </p:nvSpPr>
        <p:spPr>
          <a:xfrm rot="5400000">
            <a:off x="9708152" y="4374152"/>
            <a:ext cx="647694" cy="4320003"/>
          </a:xfrm>
          <a:prstGeom prst="rect">
            <a:avLst/>
          </a:prstGeom>
          <a:solidFill>
            <a:srgbClr val="0E284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1D54F7-E9D6-AF8C-51BE-61D253F859B6}"/>
              </a:ext>
            </a:extLst>
          </p:cNvPr>
          <p:cNvSpPr/>
          <p:nvPr userDrawn="1"/>
        </p:nvSpPr>
        <p:spPr>
          <a:xfrm rot="5400000">
            <a:off x="6602999" y="1269000"/>
            <a:ext cx="6857999" cy="43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A59A768B-78BC-D8BC-DD38-C3A3B9845D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7201632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180F60FC-A518-D3FD-3116-409AB54858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7201632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D40D19-9328-2FEB-5DA2-495DF1F30023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A17BFFC-6A4F-80B1-EF20-2C842AF953CC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6C0BF81-0E6C-3EB5-4FF7-1C8E273CCDEB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207BF12-12F1-8513-B0BA-10686F2198C8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4A68EF7-BEB2-03BF-A4B1-EA0C932E193F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ACCE8938-2E57-4256-16CD-238BFE725BE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4" name="Picture 2">
            <a:extLst>
              <a:ext uri="{FF2B5EF4-FFF2-40B4-BE49-F238E27FC236}">
                <a16:creationId xmlns:a16="http://schemas.microsoft.com/office/drawing/2014/main" id="{4581D355-0019-BF66-EE1B-E5880A1103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559B16E1-3ADA-C330-2233-051A28CBF08A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6" name="Picture 2">
            <a:extLst>
              <a:ext uri="{FF2B5EF4-FFF2-40B4-BE49-F238E27FC236}">
                <a16:creationId xmlns:a16="http://schemas.microsoft.com/office/drawing/2014/main" id="{7D6D826D-4CFE-699A-3CF6-638475631D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A3BCF423-5887-BFB7-38A6-D659186C8D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Graphic 47">
            <a:extLst>
              <a:ext uri="{FF2B5EF4-FFF2-40B4-BE49-F238E27FC236}">
                <a16:creationId xmlns:a16="http://schemas.microsoft.com/office/drawing/2014/main" id="{CB81B68B-79DA-5FC8-2B65-08EFF789958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6E90B318-E3CD-3472-E1F2-72C5B5B4287C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E844BD1-B854-6742-56CB-CD7F38A665BD}"/>
              </a:ext>
            </a:extLst>
          </p:cNvPr>
          <p:cNvSpPr/>
          <p:nvPr userDrawn="1"/>
        </p:nvSpPr>
        <p:spPr>
          <a:xfrm rot="5400000">
            <a:off x="3612152" y="2598154"/>
            <a:ext cx="647694" cy="787199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37">
            <a:extLst>
              <a:ext uri="{FF2B5EF4-FFF2-40B4-BE49-F238E27FC236}">
                <a16:creationId xmlns:a16="http://schemas.microsoft.com/office/drawing/2014/main" id="{DE344B27-A165-EA16-FA06-AC27AE763864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Imagem 5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30A301C6-DB9C-E0D7-F4C3-D0E7437952A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9122" y="6373381"/>
            <a:ext cx="1347642" cy="3197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979403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1D54F7-E9D6-AF8C-51BE-61D253F859B6}"/>
              </a:ext>
            </a:extLst>
          </p:cNvPr>
          <p:cNvSpPr/>
          <p:nvPr userDrawn="1"/>
        </p:nvSpPr>
        <p:spPr>
          <a:xfrm rot="5400000">
            <a:off x="5556345" y="222349"/>
            <a:ext cx="6857999" cy="64133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4" name="Graphic 43">
            <a:extLst>
              <a:ext uri="{FF2B5EF4-FFF2-40B4-BE49-F238E27FC236}">
                <a16:creationId xmlns:a16="http://schemas.microsoft.com/office/drawing/2014/main" id="{B2374AFC-2B33-B9DF-5A60-9C1B17E676E0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3490" b="20520"/>
          <a:stretch>
            <a:fillRect/>
          </a:stretch>
        </p:blipFill>
        <p:spPr>
          <a:xfrm>
            <a:off x="6961773" y="2068130"/>
            <a:ext cx="5230225" cy="4789868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21239798-838D-BA3B-1700-F108BCD27A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5010882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EFE38764-3DCD-D0C1-EA32-539E869EB7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5010882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2D1374-5EE8-05C3-E210-78A73DFD722C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840A674-240B-784B-F55A-9D6A4E09F5F3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574C2A-431F-C03D-D4F2-CC17DDE5E71E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F990B55-8D12-357F-417B-CD094114344F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8A65BCB-45BE-B48F-EFFF-25B0D8C74BD1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096B639D-D9AA-99ED-5532-DE0C9CCE07C9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4" name="Picture 2">
            <a:extLst>
              <a:ext uri="{FF2B5EF4-FFF2-40B4-BE49-F238E27FC236}">
                <a16:creationId xmlns:a16="http://schemas.microsoft.com/office/drawing/2014/main" id="{99A7835D-968F-8777-80D4-AAF021947A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EB022DF-5739-1166-A494-FA6992C681F0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6" name="Picture 2">
            <a:extLst>
              <a:ext uri="{FF2B5EF4-FFF2-40B4-BE49-F238E27FC236}">
                <a16:creationId xmlns:a16="http://schemas.microsoft.com/office/drawing/2014/main" id="{38ABF336-2265-B1AF-68A2-7FA45D1F08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003F2DE-E117-A3B3-9638-6114045D02C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Graphic 37">
            <a:extLst>
              <a:ext uri="{FF2B5EF4-FFF2-40B4-BE49-F238E27FC236}">
                <a16:creationId xmlns:a16="http://schemas.microsoft.com/office/drawing/2014/main" id="{85DAD3C8-7BEF-77E6-FDB6-62178C68B70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CEA00995-4D65-1A9D-B2B0-74F567338306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Slide Number Placeholder 3">
            <a:extLst>
              <a:ext uri="{FF2B5EF4-FFF2-40B4-BE49-F238E27FC236}">
                <a16:creationId xmlns:a16="http://schemas.microsoft.com/office/drawing/2014/main" id="{9D1093EA-A1B6-5F41-A302-AD985558E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35294" y="6333173"/>
            <a:ext cx="61850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C76E96-B79D-4F2B-9241-53214DAD9253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46D0148-10C1-CED2-F7D7-52C1ACE3B9C7}"/>
              </a:ext>
            </a:extLst>
          </p:cNvPr>
          <p:cNvSpPr/>
          <p:nvPr userDrawn="1"/>
        </p:nvSpPr>
        <p:spPr>
          <a:xfrm rot="5400000">
            <a:off x="8661498" y="3327500"/>
            <a:ext cx="647694" cy="6413308"/>
          </a:xfrm>
          <a:prstGeom prst="rect">
            <a:avLst/>
          </a:prstGeom>
          <a:solidFill>
            <a:srgbClr val="0E284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4A27C88-21CA-104C-A4E8-E4B23B7966C1}"/>
              </a:ext>
            </a:extLst>
          </p:cNvPr>
          <p:cNvSpPr/>
          <p:nvPr userDrawn="1"/>
        </p:nvSpPr>
        <p:spPr>
          <a:xfrm rot="5400000">
            <a:off x="2565499" y="3644807"/>
            <a:ext cx="647694" cy="5778691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7784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1D54F7-E9D6-AF8C-51BE-61D253F859B6}"/>
              </a:ext>
            </a:extLst>
          </p:cNvPr>
          <p:cNvSpPr/>
          <p:nvPr userDrawn="1"/>
        </p:nvSpPr>
        <p:spPr>
          <a:xfrm rot="5400000">
            <a:off x="5556345" y="222349"/>
            <a:ext cx="6857999" cy="64133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031309-8420-8DAE-4387-45F0235E9DEF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9BD5BDC-4C76-3CBD-241D-E9C0603A6CA5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80577C9-559C-CD3A-F76A-A896EA521E5F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71CD3A8-7469-0516-7481-E7E9EBEC9EB5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0E73063-03BD-FD1A-2D49-BFF25E278D59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0" name="Text Placeholder 19">
            <a:extLst>
              <a:ext uri="{FF2B5EF4-FFF2-40B4-BE49-F238E27FC236}">
                <a16:creationId xmlns:a16="http://schemas.microsoft.com/office/drawing/2014/main" id="{7F6C577A-6736-7029-5D61-B78D0ADD86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5010882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12B9D412-1493-3363-F6C2-276FC8D893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5010882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31753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22C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023552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80883B9-2C24-C617-9CE1-7B7AD5D5181E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63E238-6609-A75C-BFC0-AE2B9732CED9}"/>
              </a:ext>
            </a:extLst>
          </p:cNvPr>
          <p:cNvCxnSpPr>
            <a:cxnSpLocks/>
          </p:cNvCxnSpPr>
          <p:nvPr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35445FD-47CC-48F9-9BBF-C2FEF18865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82C2FA-B5E3-C998-B23E-9D4958811AD9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F8C3A718-6D78-1381-1A7D-36769BC45F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7F2C8AA-46B8-2B3C-BD84-7366D4D60A57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F77AEE3-F903-7B4F-9E39-D1572CA7E72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173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444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044D7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BCA45CA-F438-DFF2-FB03-CD1D806B3FE4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9">
            <a:extLst>
              <a:ext uri="{FF2B5EF4-FFF2-40B4-BE49-F238E27FC236}">
                <a16:creationId xmlns:a16="http://schemas.microsoft.com/office/drawing/2014/main" id="{487E182D-C227-B0A8-41FB-A1EA6AC4DD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8F5E442-7A1B-201D-C35D-6EECDF3AD248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9C493A7D-A9F9-4230-DFA2-994E229EF0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63EF86A-5A1C-5052-9A01-321502D5F6A7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B31B449-460A-7645-29D8-6E5ECB6582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C360CF0-C319-8D88-4C41-12698AD680E9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06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1984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1A8BC4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9D0F97-9EF2-1F42-833C-C46BA93BAC74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FF7B6E2A-3E13-4F4E-8C72-16D7EB5A0A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655D60F-69AB-2679-A374-5E6A2F560A73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FBC03864-1BEC-3A51-14AC-EA837E8193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CFC0878-7EA6-287E-4BB4-B99E58304195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75BAF123-87C5-F3DB-B37A-B5271C2B7E2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CA02325-665D-3779-697B-8E89F84010AA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54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AB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E18F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F69F12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C0EA945-2A3E-7184-03BA-2F7CB2A55800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5CA35A7D-1C46-9810-0F2E-A400E10B6E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8CC5E00-8704-AA33-50A4-FAC4ABA53E64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02F35A72-B585-752A-F878-1BB3BDA299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ECA093E-7C6E-46B9-1113-6F11D899FB4E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BA8E98D-E84F-BCB0-0B5F-73752D09C84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47013B1-38FE-3F5B-42DE-317CCFBFC936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629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D96418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D964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BCA645-D898-AAD0-37E7-F9DC256BB367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0E019FD5-A7E5-DF94-6C44-A8F46EFDA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6A814B-CCFE-94D5-56B7-7E89E700A47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4A701C10-FC37-5331-E299-046482EFF3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FA10D7C-2049-4BDA-3221-FB15F7A5BAAF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BF5994F-6248-0BBD-1B0C-3AD2EE2CBDF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A9C1F810-1A97-A3E4-C0AE-6C750E8B782C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8411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BCA645-D898-AAD0-37E7-F9DC256BB367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0E019FD5-A7E5-DF94-6C44-A8F46EFDA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6A814B-CCFE-94D5-56B7-7E89E700A47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4A701C10-FC37-5331-E299-046482EFF3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FA10D7C-2049-4BDA-3221-FB15F7A5BAAF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BA52404-B2C0-683C-46EB-A3EB11DCAB7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D0953289-F15E-3AD5-280E-0127E2623BB6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76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81E43CC-4AEC-AD94-143F-E46A54FBF8E4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9109" t="23068" r="70660" b="42586"/>
          <a:stretch>
            <a:fillRect/>
          </a:stretch>
        </p:blipFill>
        <p:spPr>
          <a:xfrm rot="1949666">
            <a:off x="8629961" y="5410277"/>
            <a:ext cx="1663849" cy="170620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C82057C-5A34-8108-D0D9-662CA7DF453B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88097" b="15360"/>
          <a:stretch>
            <a:fillRect/>
          </a:stretch>
        </p:blipFill>
        <p:spPr>
          <a:xfrm>
            <a:off x="10256161" y="2653219"/>
            <a:ext cx="1935840" cy="420478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A37439DB-0CAB-6F0C-379F-7628D582DD60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 rot="863926" flipH="1">
            <a:off x="4315843" y="32297"/>
            <a:ext cx="5145493" cy="4967824"/>
          </a:xfrm>
          <a:prstGeom prst="rect">
            <a:avLst/>
          </a:prstGeom>
        </p:spPr>
      </p:pic>
      <p:sp>
        <p:nvSpPr>
          <p:cNvPr id="64" name="Free-form: Shape 63">
            <a:extLst>
              <a:ext uri="{FF2B5EF4-FFF2-40B4-BE49-F238E27FC236}">
                <a16:creationId xmlns:a16="http://schemas.microsoft.com/office/drawing/2014/main" id="{5DFFAD41-A250-F1C3-39F5-8CD2E5F92952}"/>
              </a:ext>
            </a:extLst>
          </p:cNvPr>
          <p:cNvSpPr/>
          <p:nvPr userDrawn="1"/>
        </p:nvSpPr>
        <p:spPr>
          <a:xfrm>
            <a:off x="-38541" y="31661"/>
            <a:ext cx="9344478" cy="6859114"/>
          </a:xfrm>
          <a:custGeom>
            <a:avLst/>
            <a:gdLst>
              <a:gd name="csX0" fmla="*/ 3476478 w 9344478"/>
              <a:gd name="csY0" fmla="*/ 0 h 6859114"/>
              <a:gd name="csX1" fmla="*/ 9344478 w 9344478"/>
              <a:gd name="csY1" fmla="*/ 5868001 h 6859114"/>
              <a:gd name="csX2" fmla="*/ 9276865 w 9344478"/>
              <a:gd name="csY2" fmla="*/ 6761639 h 6859114"/>
              <a:gd name="csX3" fmla="*/ 9259458 w 9344478"/>
              <a:gd name="csY3" fmla="*/ 6859114 h 6859114"/>
              <a:gd name="csX4" fmla="*/ 0 w 9344478"/>
              <a:gd name="csY4" fmla="*/ 6859114 h 6859114"/>
              <a:gd name="csX5" fmla="*/ 0 w 9344478"/>
              <a:gd name="csY5" fmla="*/ 1141273 h 6859114"/>
              <a:gd name="csX6" fmla="*/ 195624 w 9344478"/>
              <a:gd name="csY6" fmla="*/ 1002162 h 6859114"/>
              <a:gd name="csX7" fmla="*/ 3476478 w 9344478"/>
              <a:gd name="csY7" fmla="*/ 0 h 685911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344478" h="6859114">
                <a:moveTo>
                  <a:pt x="3476478" y="0"/>
                </a:moveTo>
                <a:cubicBezTo>
                  <a:pt x="6717286" y="0"/>
                  <a:pt x="9344478" y="2627193"/>
                  <a:pt x="9344478" y="5868001"/>
                </a:cubicBezTo>
                <a:cubicBezTo>
                  <a:pt x="9344478" y="6171826"/>
                  <a:pt x="9321387" y="6470259"/>
                  <a:pt x="9276865" y="6761639"/>
                </a:cubicBezTo>
                <a:lnTo>
                  <a:pt x="9259458" y="6859114"/>
                </a:lnTo>
                <a:lnTo>
                  <a:pt x="0" y="6859114"/>
                </a:lnTo>
                <a:lnTo>
                  <a:pt x="0" y="1141273"/>
                </a:lnTo>
                <a:lnTo>
                  <a:pt x="195624" y="1002162"/>
                </a:lnTo>
                <a:cubicBezTo>
                  <a:pt x="1132162" y="369449"/>
                  <a:pt x="2261176" y="0"/>
                  <a:pt x="3476478" y="0"/>
                </a:cubicBezTo>
                <a:close/>
              </a:path>
            </a:pathLst>
          </a:custGeom>
          <a:solidFill>
            <a:srgbClr val="0E28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Free-form: Shape 62">
            <a:extLst>
              <a:ext uri="{FF2B5EF4-FFF2-40B4-BE49-F238E27FC236}">
                <a16:creationId xmlns:a16="http://schemas.microsoft.com/office/drawing/2014/main" id="{832558E8-E2A1-6F40-FE43-79DDFD8122C1}"/>
              </a:ext>
            </a:extLst>
          </p:cNvPr>
          <p:cNvSpPr/>
          <p:nvPr/>
        </p:nvSpPr>
        <p:spPr>
          <a:xfrm>
            <a:off x="-38541" y="143687"/>
            <a:ext cx="9232454" cy="6747089"/>
          </a:xfrm>
          <a:custGeom>
            <a:avLst/>
            <a:gdLst>
              <a:gd name="csX0" fmla="*/ 3476480 w 9232454"/>
              <a:gd name="csY0" fmla="*/ 0 h 6747089"/>
              <a:gd name="csX1" fmla="*/ 9232454 w 9232454"/>
              <a:gd name="csY1" fmla="*/ 5755976 h 6747089"/>
              <a:gd name="csX2" fmla="*/ 9166132 w 9232454"/>
              <a:gd name="csY2" fmla="*/ 6632554 h 6747089"/>
              <a:gd name="csX3" fmla="*/ 9145679 w 9232454"/>
              <a:gd name="csY3" fmla="*/ 6747089 h 6747089"/>
              <a:gd name="csX4" fmla="*/ 0 w 9232454"/>
              <a:gd name="csY4" fmla="*/ 6747089 h 6747089"/>
              <a:gd name="csX5" fmla="*/ 0 w 9232454"/>
              <a:gd name="csY5" fmla="*/ 1169117 h 6747089"/>
              <a:gd name="csX6" fmla="*/ 32588 w 9232454"/>
              <a:gd name="csY6" fmla="*/ 1143509 h 6747089"/>
              <a:gd name="csX7" fmla="*/ 3476480 w 9232454"/>
              <a:gd name="csY7" fmla="*/ 0 h 674708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232454" h="6747089">
                <a:moveTo>
                  <a:pt x="3476480" y="0"/>
                </a:moveTo>
                <a:cubicBezTo>
                  <a:pt x="6655417" y="0"/>
                  <a:pt x="9232454" y="2577038"/>
                  <a:pt x="9232454" y="5755976"/>
                </a:cubicBezTo>
                <a:cubicBezTo>
                  <a:pt x="9232454" y="6054002"/>
                  <a:pt x="9209804" y="6346737"/>
                  <a:pt x="9166132" y="6632554"/>
                </a:cubicBezTo>
                <a:lnTo>
                  <a:pt x="9145679" y="6747089"/>
                </a:lnTo>
                <a:lnTo>
                  <a:pt x="0" y="6747089"/>
                </a:lnTo>
                <a:lnTo>
                  <a:pt x="0" y="1169117"/>
                </a:lnTo>
                <a:lnTo>
                  <a:pt x="32588" y="1143509"/>
                </a:lnTo>
                <a:cubicBezTo>
                  <a:pt x="992930" y="425312"/>
                  <a:pt x="2185036" y="0"/>
                  <a:pt x="3476480" y="0"/>
                </a:cubicBezTo>
                <a:close/>
              </a:path>
            </a:pathLst>
          </a:cu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Free-form: Shape 58">
            <a:extLst>
              <a:ext uri="{FF2B5EF4-FFF2-40B4-BE49-F238E27FC236}">
                <a16:creationId xmlns:a16="http://schemas.microsoft.com/office/drawing/2014/main" id="{7E0FF2FB-DC01-6200-51E9-5597E13BA268}"/>
              </a:ext>
            </a:extLst>
          </p:cNvPr>
          <p:cNvSpPr/>
          <p:nvPr userDrawn="1"/>
        </p:nvSpPr>
        <p:spPr>
          <a:xfrm>
            <a:off x="-38541" y="564357"/>
            <a:ext cx="8752788" cy="9243600"/>
          </a:xfrm>
          <a:custGeom>
            <a:avLst/>
            <a:gdLst>
              <a:gd name="csX0" fmla="*/ 3476478 w 8752788"/>
              <a:gd name="csY0" fmla="*/ 0 h 9243600"/>
              <a:gd name="csX1" fmla="*/ 8752788 w 8752788"/>
              <a:gd name="csY1" fmla="*/ 5276310 h 9243600"/>
              <a:gd name="csX2" fmla="*/ 8691993 w 8752788"/>
              <a:gd name="csY2" fmla="*/ 6079841 h 9243600"/>
              <a:gd name="csX3" fmla="*/ 8658494 w 8752788"/>
              <a:gd name="csY3" fmla="*/ 6267424 h 9243600"/>
              <a:gd name="csX4" fmla="*/ 1 w 8752788"/>
              <a:gd name="csY4" fmla="*/ 6267424 h 9243600"/>
              <a:gd name="csX5" fmla="*/ 1 w 8752788"/>
              <a:gd name="csY5" fmla="*/ 9243600 h 9243600"/>
              <a:gd name="csX6" fmla="*/ 0 w 8752788"/>
              <a:gd name="csY6" fmla="*/ 9243600 h 9243600"/>
              <a:gd name="csX7" fmla="*/ 0 w 8752788"/>
              <a:gd name="csY7" fmla="*/ 1309020 h 9243600"/>
              <a:gd name="csX8" fmla="*/ 120255 w 8752788"/>
              <a:gd name="csY8" fmla="*/ 1204853 h 9243600"/>
              <a:gd name="csX9" fmla="*/ 3476478 w 8752788"/>
              <a:gd name="csY9" fmla="*/ 0 h 92436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8752788" h="9243600">
                <a:moveTo>
                  <a:pt x="3476478" y="0"/>
                </a:moveTo>
                <a:cubicBezTo>
                  <a:pt x="6390504" y="0"/>
                  <a:pt x="8752788" y="2362284"/>
                  <a:pt x="8752788" y="5276310"/>
                </a:cubicBezTo>
                <a:cubicBezTo>
                  <a:pt x="8752788" y="5549500"/>
                  <a:pt x="8732026" y="5817841"/>
                  <a:pt x="8691993" y="6079841"/>
                </a:cubicBezTo>
                <a:lnTo>
                  <a:pt x="8658494" y="6267424"/>
                </a:lnTo>
                <a:lnTo>
                  <a:pt x="1" y="6267424"/>
                </a:lnTo>
                <a:lnTo>
                  <a:pt x="1" y="9243600"/>
                </a:lnTo>
                <a:lnTo>
                  <a:pt x="0" y="9243600"/>
                </a:lnTo>
                <a:lnTo>
                  <a:pt x="0" y="1309020"/>
                </a:lnTo>
                <a:lnTo>
                  <a:pt x="120255" y="1204853"/>
                </a:lnTo>
                <a:cubicBezTo>
                  <a:pt x="1032312" y="452156"/>
                  <a:pt x="2201592" y="0"/>
                  <a:pt x="3476478" y="0"/>
                </a:cubicBezTo>
                <a:close/>
              </a:path>
            </a:pathLst>
          </a:cu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Free-form: Shape 54">
            <a:extLst>
              <a:ext uri="{FF2B5EF4-FFF2-40B4-BE49-F238E27FC236}">
                <a16:creationId xmlns:a16="http://schemas.microsoft.com/office/drawing/2014/main" id="{B0EF0FC5-15C5-56AD-7738-AD8C98F6EC28}"/>
              </a:ext>
            </a:extLst>
          </p:cNvPr>
          <p:cNvSpPr/>
          <p:nvPr/>
        </p:nvSpPr>
        <p:spPr>
          <a:xfrm>
            <a:off x="-38541" y="1103016"/>
            <a:ext cx="8273125" cy="5787759"/>
          </a:xfrm>
          <a:custGeom>
            <a:avLst/>
            <a:gdLst>
              <a:gd name="csX0" fmla="*/ 3476480 w 8273125"/>
              <a:gd name="csY0" fmla="*/ 0 h 5787759"/>
              <a:gd name="csX1" fmla="*/ 8273125 w 8273125"/>
              <a:gd name="csY1" fmla="*/ 4796646 h 5787759"/>
              <a:gd name="csX2" fmla="*/ 8175675 w 8273125"/>
              <a:gd name="csY2" fmla="*/ 5763338 h 5787759"/>
              <a:gd name="csX3" fmla="*/ 8169395 w 8273125"/>
              <a:gd name="csY3" fmla="*/ 5787759 h 5787759"/>
              <a:gd name="csX4" fmla="*/ 0 w 8273125"/>
              <a:gd name="csY4" fmla="*/ 5787759 h 5787759"/>
              <a:gd name="csX5" fmla="*/ 0 w 8273125"/>
              <a:gd name="csY5" fmla="*/ 1493785 h 5787759"/>
              <a:gd name="csX6" fmla="*/ 84738 w 8273125"/>
              <a:gd name="csY6" fmla="*/ 1404906 h 5787759"/>
              <a:gd name="csX7" fmla="*/ 3476480 w 8273125"/>
              <a:gd name="csY7" fmla="*/ 0 h 57877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8273125" h="5787759">
                <a:moveTo>
                  <a:pt x="3476480" y="0"/>
                </a:moveTo>
                <a:cubicBezTo>
                  <a:pt x="6125593" y="0"/>
                  <a:pt x="8273125" y="2147532"/>
                  <a:pt x="8273125" y="4796646"/>
                </a:cubicBezTo>
                <a:cubicBezTo>
                  <a:pt x="8273125" y="5127786"/>
                  <a:pt x="8239570" y="5451088"/>
                  <a:pt x="8175675" y="5763338"/>
                </a:cubicBezTo>
                <a:lnTo>
                  <a:pt x="8169395" y="5787759"/>
                </a:lnTo>
                <a:lnTo>
                  <a:pt x="0" y="5787759"/>
                </a:lnTo>
                <a:lnTo>
                  <a:pt x="0" y="1493785"/>
                </a:lnTo>
                <a:lnTo>
                  <a:pt x="84738" y="1404906"/>
                </a:lnTo>
                <a:cubicBezTo>
                  <a:pt x="952761" y="536883"/>
                  <a:pt x="2151922" y="0"/>
                  <a:pt x="34764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7" name="Free-form: Shape 46">
            <a:extLst>
              <a:ext uri="{FF2B5EF4-FFF2-40B4-BE49-F238E27FC236}">
                <a16:creationId xmlns:a16="http://schemas.microsoft.com/office/drawing/2014/main" id="{414A5A92-1C73-FB2D-EEE4-EA4397E7D3F2}"/>
              </a:ext>
            </a:extLst>
          </p:cNvPr>
          <p:cNvSpPr/>
          <p:nvPr userDrawn="1"/>
        </p:nvSpPr>
        <p:spPr>
          <a:xfrm>
            <a:off x="-38541" y="4780532"/>
            <a:ext cx="8272136" cy="1080000"/>
          </a:xfrm>
          <a:custGeom>
            <a:avLst/>
            <a:gdLst>
              <a:gd name="csX0" fmla="*/ 0 w 8272136"/>
              <a:gd name="csY0" fmla="*/ 0 h 1080000"/>
              <a:gd name="csX1" fmla="*/ 8140492 w 8272136"/>
              <a:gd name="csY1" fmla="*/ 0 h 1080000"/>
              <a:gd name="csX2" fmla="*/ 8175674 w 8272136"/>
              <a:gd name="csY2" fmla="*/ 152439 h 1080000"/>
              <a:gd name="csX3" fmla="*/ 8266884 w 8272136"/>
              <a:gd name="csY3" fmla="*/ 872296 h 1080000"/>
              <a:gd name="csX4" fmla="*/ 8272136 w 8272136"/>
              <a:gd name="csY4" fmla="*/ 1080000 h 1080000"/>
              <a:gd name="csX5" fmla="*/ 0 w 8272136"/>
              <a:gd name="csY5" fmla="*/ 1080000 h 10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8272136" h="1080000">
                <a:moveTo>
                  <a:pt x="0" y="0"/>
                </a:moveTo>
                <a:lnTo>
                  <a:pt x="8140492" y="0"/>
                </a:lnTo>
                <a:lnTo>
                  <a:pt x="8175674" y="152439"/>
                </a:lnTo>
                <a:cubicBezTo>
                  <a:pt x="8223596" y="386626"/>
                  <a:pt x="8254451" y="627031"/>
                  <a:pt x="8266884" y="872296"/>
                </a:cubicBezTo>
                <a:lnTo>
                  <a:pt x="8272136" y="1080000"/>
                </a:lnTo>
                <a:lnTo>
                  <a:pt x="0" y="1080000"/>
                </a:lnTo>
                <a:close/>
              </a:path>
            </a:pathLst>
          </a:custGeom>
          <a:solidFill>
            <a:srgbClr val="F7A8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40" name="Imagem 14">
            <a:extLst>
              <a:ext uri="{FF2B5EF4-FFF2-40B4-BE49-F238E27FC236}">
                <a16:creationId xmlns:a16="http://schemas.microsoft.com/office/drawing/2014/main" id="{0FF29A0C-D15E-07DA-2923-00526150FB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047" y="5991373"/>
            <a:ext cx="1557851" cy="728041"/>
          </a:xfrm>
          <a:prstGeom prst="rect">
            <a:avLst/>
          </a:prstGeom>
        </p:spPr>
      </p:pic>
      <p:pic>
        <p:nvPicPr>
          <p:cNvPr id="42" name="Picture 154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87D9C08B-83D2-EF7F-F4E2-AA226A3833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82450" y="6103214"/>
            <a:ext cx="1142973" cy="504359"/>
          </a:xfrm>
          <a:prstGeom prst="rect">
            <a:avLst/>
          </a:prstGeom>
        </p:spPr>
      </p:pic>
      <p:sp>
        <p:nvSpPr>
          <p:cNvPr id="53" name="Free-form: Shape 52">
            <a:extLst>
              <a:ext uri="{FF2B5EF4-FFF2-40B4-BE49-F238E27FC236}">
                <a16:creationId xmlns:a16="http://schemas.microsoft.com/office/drawing/2014/main" id="{B69C4335-81F8-8E12-911B-735BB3458379}"/>
              </a:ext>
            </a:extLst>
          </p:cNvPr>
          <p:cNvSpPr/>
          <p:nvPr userDrawn="1"/>
        </p:nvSpPr>
        <p:spPr>
          <a:xfrm>
            <a:off x="-38541" y="5680532"/>
            <a:ext cx="8272137" cy="180000"/>
          </a:xfrm>
          <a:custGeom>
            <a:avLst/>
            <a:gdLst>
              <a:gd name="csX0" fmla="*/ 0 w 8272137"/>
              <a:gd name="csY0" fmla="*/ 0 h 180000"/>
              <a:gd name="csX1" fmla="*/ 8267586 w 8272137"/>
              <a:gd name="csY1" fmla="*/ 0 h 180000"/>
              <a:gd name="csX2" fmla="*/ 8272137 w 8272137"/>
              <a:gd name="csY2" fmla="*/ 180000 h 180000"/>
              <a:gd name="csX3" fmla="*/ 0 w 8272137"/>
              <a:gd name="csY3" fmla="*/ 180000 h 1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272137" h="180000">
                <a:moveTo>
                  <a:pt x="0" y="0"/>
                </a:moveTo>
                <a:lnTo>
                  <a:pt x="8267586" y="0"/>
                </a:lnTo>
                <a:lnTo>
                  <a:pt x="8272137" y="180000"/>
                </a:lnTo>
                <a:lnTo>
                  <a:pt x="0" y="180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7480EA7A-48A8-46F7-71DE-A309339E92C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48747" y="4007976"/>
            <a:ext cx="6616700" cy="657933"/>
          </a:xfrm>
          <a:prstGeom prst="rect">
            <a:avLst/>
          </a:prstGeom>
        </p:spPr>
        <p:txBody>
          <a:bodyPr/>
          <a:lstStyle>
            <a:lvl1pPr>
              <a:buNone/>
              <a:defRPr lang="en-GB" sz="2800" b="0" kern="1200" spc="-150" dirty="0" smtClean="0">
                <a:solidFill>
                  <a:schemeClr val="accent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r>
              <a:rPr lang="pt-PT" sz="2800" b="1" spc="-15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2800" b="1" spc="-15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 Placeholder 48">
            <a:extLst>
              <a:ext uri="{FF2B5EF4-FFF2-40B4-BE49-F238E27FC236}">
                <a16:creationId xmlns:a16="http://schemas.microsoft.com/office/drawing/2014/main" id="{B1988EB6-7F74-1712-5220-8050E7A39993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648747" y="4922465"/>
            <a:ext cx="6616700" cy="657933"/>
          </a:xfrm>
          <a:prstGeom prst="rect">
            <a:avLst/>
          </a:prstGeom>
        </p:spPr>
        <p:txBody>
          <a:bodyPr anchor="ctr"/>
          <a:lstStyle>
            <a:lvl1pPr>
              <a:buNone/>
              <a:defRPr lang="en-GB" sz="3200" b="1" kern="1200" spc="-15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r>
              <a:rPr lang="pt-PT" sz="2800" b="1" spc="-15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RECURSOS FINANCEIROS E ORÇAMENTO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974A9FA-8DBC-0D6C-CD50-92DAA9FA221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8669" y="1912132"/>
            <a:ext cx="6203471" cy="18948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1676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852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15484B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1548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6481687-B7D1-F800-510B-323DE77A0DEF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95038A43-7EC1-FFDA-0796-2D57C0F540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08EB05-679C-F2C3-E305-200F9F7AAA9F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181F85EA-D8A3-57BB-4DE7-C1EC528630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23070AC7-7563-734F-2DF2-95297426D5EE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3BD3D2C-4452-D68A-B33E-5E9A25662E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871924A-0E24-2F7A-95E9-786274AAE704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6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22C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355D75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355D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63E238-6609-A75C-BFC0-AE2B9732CED9}"/>
              </a:ext>
            </a:extLst>
          </p:cNvPr>
          <p:cNvCxnSpPr>
            <a:cxnSpLocks/>
          </p:cNvCxnSpPr>
          <p:nvPr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35445FD-47CC-48F9-9BBF-C2FEF18865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82C2FA-B5E3-C998-B23E-9D4958811AD9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F8C3A718-6D78-1381-1A7D-36769BC45F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7F2C8AA-46B8-2B3C-BD84-7366D4D60A57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6550B6-2F28-38AA-064E-9CB46EF946D3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rgbClr val="03375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9C6D256A-D9B8-4B0F-000F-AE4E7069FC1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6E23FA77-0E45-7ADE-9C3E-4AA815AA0262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1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444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3671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9F38CE-EA2E-6822-2A18-8E3D5CD0647D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36719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BCA45CA-F438-DFF2-FB03-CD1D806B3FE4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9">
            <a:extLst>
              <a:ext uri="{FF2B5EF4-FFF2-40B4-BE49-F238E27FC236}">
                <a16:creationId xmlns:a16="http://schemas.microsoft.com/office/drawing/2014/main" id="{487E182D-C227-B0A8-41FB-A1EA6AC4DD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8F5E442-7A1B-201D-C35D-6EECDF3AD248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9C493A7D-A9F9-4230-DFA2-994E229EF0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63EF86A-5A1C-5052-9A01-321502D5F6A7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F1E166A2-C95E-F0AE-DD07-E583E512B1C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04CCFD-F089-0561-256C-78E4A4B0B04F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7242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1984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48A2D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48A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9D0F97-9EF2-1F42-833C-C46BA93BAC74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FF7B6E2A-3E13-4F4E-8C72-16D7EB5A0A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655D60F-69AB-2679-A374-5E6A2F560A73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FBC03864-1BEC-3A51-14AC-EA837E8193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CFC0878-7EA6-287E-4BB4-B99E58304195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01191B-7AA6-2D5D-670D-5009BECB536B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rgbClr val="1C97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EF926008-D825-C7C7-1215-FC8AF8E41B2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E4770E-69EA-B9F4-D93B-CEA561533F84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428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E18F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F8B24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F8B2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C0EA945-2A3E-7184-03BA-2F7CB2A55800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5CA35A7D-1C46-9810-0F2E-A400E10B6E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8CC5E00-8704-AA33-50A4-FAC4ABA53E64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02F35A72-B585-752A-F878-1BB3BDA299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ECA093E-7C6E-46B9-1113-6F11D899FB4E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41959D1-CDA1-92BE-0A12-5F72AE192674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0E5BBF3C-C21A-265D-70AE-E0F4D005788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EC4CE8E-2038-F416-6E76-A64A4CCB9011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3504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E1834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E183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BCA645-D898-AAD0-37E7-F9DC256BB367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0E019FD5-A7E5-DF94-6C44-A8F46EFDA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6A814B-CCFE-94D5-56B7-7E89E700A47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4A701C10-FC37-5331-E299-046482EFF3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FA10D7C-2049-4BDA-3221-FB15F7A5BAAF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DC67FB-2BD3-A773-94A7-A307D39C1A4A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20ADBAEC-9789-34D9-E145-C61ED45E3D9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B2BB012-BBF5-328C-E6EA-36A0276A27D9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0583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498184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4981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9C85EAD-1716-4A38-4001-5CC07E5BCC96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828C9230-6253-1E8F-100E-9229DBD9DF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C3A37B-9ECE-8E75-BEDB-651ED7B314BC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CD33CDF6-9AFC-982B-7FBF-594F3C0519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5A96004-A8EC-DB18-E930-2DFAC45A1421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190398-C058-5E9E-F896-73496B7ECD57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0C328B79-7E65-B016-DD0F-6B5CC95D7D7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7197124-2D69-84F3-8DAF-D1C89F863ED0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0254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446D6F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446D6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6481687-B7D1-F800-510B-323DE77A0DEF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95038A43-7EC1-FFDA-0796-2D57C0F540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08EB05-679C-F2C3-E305-200F9F7AAA9F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181F85EA-D8A3-57BB-4DE7-C1EC528630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23070AC7-7563-734F-2DF2-95297426D5EE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1393FD-D949-7B8B-BAB6-938BA2152F2F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88430889-F405-B3C1-0104-C443AC28049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DAC6063-6ECC-43FB-7DF7-6306E07B8859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243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22C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3BFD3C-4D31-07C8-9A7B-8A49977BC089}"/>
              </a:ext>
            </a:extLst>
          </p:cNvPr>
          <p:cNvSpPr txBox="1"/>
          <p:nvPr userDrawn="1"/>
        </p:nvSpPr>
        <p:spPr>
          <a:xfrm>
            <a:off x="2089479" y="3498633"/>
            <a:ext cx="97313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b="1" spc="-15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3200" b="1" spc="-15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3F4D3FF-C80F-746E-0A15-2E10C3DB8E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2647" y="1351343"/>
            <a:ext cx="6203471" cy="189487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1904A73-D1C8-F30A-CD14-DC80C86224A0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255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D6D4-48AA-BF14-593C-EB2EB5B92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DF97-B5F6-A04D-3D4A-9CA912CF9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440CA-5FEF-D752-7C6B-A730D2D7F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6C7D4-E014-0051-6DE6-7A836CFC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D5A3E-9384-D8A4-2398-30E0C5CB4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E843B-F9A4-1168-1F76-1C80E87A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5165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4C32EF14-0325-48E9-C559-3D3DBB6F87BF}"/>
              </a:ext>
            </a:extLst>
          </p:cNvPr>
          <p:cNvSpPr/>
          <p:nvPr/>
        </p:nvSpPr>
        <p:spPr>
          <a:xfrm>
            <a:off x="10032000" y="1658521"/>
            <a:ext cx="1800000" cy="180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46447EA-F514-7D89-11F3-BCF0B355FC42}"/>
              </a:ext>
            </a:extLst>
          </p:cNvPr>
          <p:cNvSpPr/>
          <p:nvPr userDrawn="1"/>
        </p:nvSpPr>
        <p:spPr>
          <a:xfrm>
            <a:off x="0" y="0"/>
            <a:ext cx="2520000" cy="6858000"/>
          </a:xfrm>
          <a:prstGeom prst="rect">
            <a:avLst/>
          </a:pr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8FC03E-B25D-CDD8-23C4-7D94EE5122FB}"/>
              </a:ext>
            </a:extLst>
          </p:cNvPr>
          <p:cNvSpPr/>
          <p:nvPr/>
        </p:nvSpPr>
        <p:spPr>
          <a:xfrm>
            <a:off x="9672000" y="0"/>
            <a:ext cx="2520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C09210-8481-96B3-B8C8-7145F8F299F6}"/>
              </a:ext>
            </a:extLst>
          </p:cNvPr>
          <p:cNvSpPr/>
          <p:nvPr/>
        </p:nvSpPr>
        <p:spPr>
          <a:xfrm>
            <a:off x="7254000" y="0"/>
            <a:ext cx="2520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DB302E-E0C9-5039-6BF1-B692865426E3}"/>
              </a:ext>
            </a:extLst>
          </p:cNvPr>
          <p:cNvSpPr/>
          <p:nvPr userDrawn="1"/>
        </p:nvSpPr>
        <p:spPr>
          <a:xfrm>
            <a:off x="4836000" y="0"/>
            <a:ext cx="2520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E6B8DFD-79E3-FA73-2790-64560A2458C0}"/>
              </a:ext>
            </a:extLst>
          </p:cNvPr>
          <p:cNvSpPr/>
          <p:nvPr userDrawn="1"/>
        </p:nvSpPr>
        <p:spPr>
          <a:xfrm>
            <a:off x="2418000" y="0"/>
            <a:ext cx="2520000" cy="6858000"/>
          </a:xfrm>
          <a:prstGeom prst="rect">
            <a:avLst/>
          </a:pr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4105FC9-1CC5-ABB5-8B6F-5F258AB53110}"/>
              </a:ext>
            </a:extLst>
          </p:cNvPr>
          <p:cNvGrpSpPr/>
          <p:nvPr userDrawn="1"/>
        </p:nvGrpSpPr>
        <p:grpSpPr>
          <a:xfrm>
            <a:off x="2393930" y="2202012"/>
            <a:ext cx="7614000" cy="720000"/>
            <a:chOff x="2393930" y="2202012"/>
            <a:chExt cx="7614000" cy="720000"/>
          </a:xfrm>
        </p:grpSpPr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79905825-AE5F-082D-ECDF-B8EA2FB56F4F}"/>
                </a:ext>
              </a:extLst>
            </p:cNvPr>
            <p:cNvSpPr/>
            <p:nvPr userDrawn="1"/>
          </p:nvSpPr>
          <p:spPr>
            <a:xfrm rot="5400000">
              <a:off x="2213930" y="2382012"/>
              <a:ext cx="720000" cy="360000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6CDAE6A4-DA0C-1632-E08B-64FEB1AE5A37}"/>
                </a:ext>
              </a:extLst>
            </p:cNvPr>
            <p:cNvSpPr/>
            <p:nvPr userDrawn="1"/>
          </p:nvSpPr>
          <p:spPr>
            <a:xfrm rot="5400000">
              <a:off x="4631930" y="2382012"/>
              <a:ext cx="720000" cy="3600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18368131-6A0A-4ABB-1060-CCFFE55C2507}"/>
                </a:ext>
              </a:extLst>
            </p:cNvPr>
            <p:cNvSpPr/>
            <p:nvPr userDrawn="1"/>
          </p:nvSpPr>
          <p:spPr>
            <a:xfrm rot="5400000">
              <a:off x="7049930" y="2382012"/>
              <a:ext cx="720000" cy="360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1F9DB30E-E2CD-E077-4B44-B2F1F06CD516}"/>
                </a:ext>
              </a:extLst>
            </p:cNvPr>
            <p:cNvSpPr/>
            <p:nvPr userDrawn="1"/>
          </p:nvSpPr>
          <p:spPr>
            <a:xfrm rot="5400000">
              <a:off x="9467930" y="2382012"/>
              <a:ext cx="720000" cy="36000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DCBF28A-3C13-8AD1-FA99-3A5E81A2202C}"/>
              </a:ext>
            </a:extLst>
          </p:cNvPr>
          <p:cNvSpPr/>
          <p:nvPr userDrawn="1"/>
        </p:nvSpPr>
        <p:spPr>
          <a:xfrm>
            <a:off x="0" y="-1"/>
            <a:ext cx="12192000" cy="6857999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A7512A-B185-B4FF-CA8D-93CE55176E92}"/>
              </a:ext>
            </a:extLst>
          </p:cNvPr>
          <p:cNvSpPr/>
          <p:nvPr/>
        </p:nvSpPr>
        <p:spPr>
          <a:xfrm>
            <a:off x="9672000" y="3458521"/>
            <a:ext cx="2520000" cy="2618738"/>
          </a:xfrm>
          <a:prstGeom prst="rect">
            <a:avLst/>
          </a:prstGeom>
          <a:solidFill>
            <a:srgbClr val="DA67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3A308D-C2D7-68CA-3A6F-3E08B34E1DA8}"/>
              </a:ext>
            </a:extLst>
          </p:cNvPr>
          <p:cNvSpPr/>
          <p:nvPr/>
        </p:nvSpPr>
        <p:spPr>
          <a:xfrm>
            <a:off x="7254000" y="3458521"/>
            <a:ext cx="2520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1CFB3A2-7A2A-340F-C5A2-F6D69D89E90B}"/>
              </a:ext>
            </a:extLst>
          </p:cNvPr>
          <p:cNvSpPr/>
          <p:nvPr userDrawn="1"/>
        </p:nvSpPr>
        <p:spPr>
          <a:xfrm>
            <a:off x="4836000" y="3458521"/>
            <a:ext cx="2520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479215-84A5-2F2C-E681-A68D1C759A20}"/>
              </a:ext>
            </a:extLst>
          </p:cNvPr>
          <p:cNvSpPr/>
          <p:nvPr userDrawn="1"/>
        </p:nvSpPr>
        <p:spPr>
          <a:xfrm>
            <a:off x="2418000" y="3458521"/>
            <a:ext cx="2520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36CA76-DB83-E2CD-E615-21B4D3DC24D8}"/>
              </a:ext>
            </a:extLst>
          </p:cNvPr>
          <p:cNvSpPr/>
          <p:nvPr/>
        </p:nvSpPr>
        <p:spPr>
          <a:xfrm>
            <a:off x="10163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0058401-9A87-71E8-588A-C035D1BC6839}"/>
              </a:ext>
            </a:extLst>
          </p:cNvPr>
          <p:cNvCxnSpPr>
            <a:cxnSpLocks/>
          </p:cNvCxnSpPr>
          <p:nvPr/>
        </p:nvCxnSpPr>
        <p:spPr>
          <a:xfrm>
            <a:off x="10032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0448FE4-363A-8586-4F4F-43648683F350}"/>
              </a:ext>
            </a:extLst>
          </p:cNvPr>
          <p:cNvSpPr/>
          <p:nvPr/>
        </p:nvSpPr>
        <p:spPr>
          <a:xfrm>
            <a:off x="7745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2651195-3DE6-7152-3838-312BCC04D35F}"/>
              </a:ext>
            </a:extLst>
          </p:cNvPr>
          <p:cNvCxnSpPr>
            <a:cxnSpLocks/>
          </p:cNvCxnSpPr>
          <p:nvPr/>
        </p:nvCxnSpPr>
        <p:spPr>
          <a:xfrm>
            <a:off x="7614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E96F15FD-0256-1745-74AE-B4902437427A}"/>
              </a:ext>
            </a:extLst>
          </p:cNvPr>
          <p:cNvSpPr/>
          <p:nvPr userDrawn="1"/>
        </p:nvSpPr>
        <p:spPr>
          <a:xfrm>
            <a:off x="5327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76147C8-6059-B98E-5834-8BA9112DF2AA}"/>
              </a:ext>
            </a:extLst>
          </p:cNvPr>
          <p:cNvCxnSpPr>
            <a:cxnSpLocks/>
          </p:cNvCxnSpPr>
          <p:nvPr userDrawn="1"/>
        </p:nvCxnSpPr>
        <p:spPr>
          <a:xfrm>
            <a:off x="5196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D259FE4-F5A3-932A-866A-C369F9CE1EE7}"/>
              </a:ext>
            </a:extLst>
          </p:cNvPr>
          <p:cNvSpPr/>
          <p:nvPr userDrawn="1"/>
        </p:nvSpPr>
        <p:spPr>
          <a:xfrm>
            <a:off x="2909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6CC9512-6D80-81CC-3449-56942E3ED71F}"/>
              </a:ext>
            </a:extLst>
          </p:cNvPr>
          <p:cNvCxnSpPr>
            <a:cxnSpLocks/>
          </p:cNvCxnSpPr>
          <p:nvPr userDrawn="1"/>
        </p:nvCxnSpPr>
        <p:spPr>
          <a:xfrm>
            <a:off x="2778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285028B0-5267-4F60-AD50-94B5DED68692}"/>
              </a:ext>
            </a:extLst>
          </p:cNvPr>
          <p:cNvSpPr/>
          <p:nvPr userDrawn="1"/>
        </p:nvSpPr>
        <p:spPr>
          <a:xfrm>
            <a:off x="0" y="3458521"/>
            <a:ext cx="2520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85D83A1-86FA-ED45-0414-F4F635170754}"/>
              </a:ext>
            </a:extLst>
          </p:cNvPr>
          <p:cNvSpPr/>
          <p:nvPr userDrawn="1"/>
        </p:nvSpPr>
        <p:spPr>
          <a:xfrm>
            <a:off x="491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759C2A6-A0FE-038E-45CF-EDB361620C9B}"/>
              </a:ext>
            </a:extLst>
          </p:cNvPr>
          <p:cNvCxnSpPr>
            <a:cxnSpLocks/>
          </p:cNvCxnSpPr>
          <p:nvPr userDrawn="1"/>
        </p:nvCxnSpPr>
        <p:spPr>
          <a:xfrm>
            <a:off x="360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60">
            <a:extLst>
              <a:ext uri="{FF2B5EF4-FFF2-40B4-BE49-F238E27FC236}">
                <a16:creationId xmlns:a16="http://schemas.microsoft.com/office/drawing/2014/main" id="{8DEB7936-5376-352E-04AA-349254DF74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0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48" name="Text Placeholder 60">
            <a:extLst>
              <a:ext uri="{FF2B5EF4-FFF2-40B4-BE49-F238E27FC236}">
                <a16:creationId xmlns:a16="http://schemas.microsoft.com/office/drawing/2014/main" id="{BFD91CAD-BE03-4A58-7A1E-75F010C6C6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0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49" name="Text Placeholder 60">
            <a:extLst>
              <a:ext uri="{FF2B5EF4-FFF2-40B4-BE49-F238E27FC236}">
                <a16:creationId xmlns:a16="http://schemas.microsoft.com/office/drawing/2014/main" id="{C93D5881-CB7C-83CC-A564-E4F99A2E04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88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50" name="Text Placeholder 60">
            <a:extLst>
              <a:ext uri="{FF2B5EF4-FFF2-40B4-BE49-F238E27FC236}">
                <a16:creationId xmlns:a16="http://schemas.microsoft.com/office/drawing/2014/main" id="{D4F0E338-C92E-9481-9A99-B00CA40734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88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51" name="Text Placeholder 60">
            <a:extLst>
              <a:ext uri="{FF2B5EF4-FFF2-40B4-BE49-F238E27FC236}">
                <a16:creationId xmlns:a16="http://schemas.microsoft.com/office/drawing/2014/main" id="{8EE2F0A5-4FFF-E8F3-E2D5-01AE1655FD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24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52" name="Text Placeholder 60">
            <a:extLst>
              <a:ext uri="{FF2B5EF4-FFF2-40B4-BE49-F238E27FC236}">
                <a16:creationId xmlns:a16="http://schemas.microsoft.com/office/drawing/2014/main" id="{24A8AA6C-60A5-A922-D0A0-E0B34FD0674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724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53" name="Text Placeholder 60">
            <a:extLst>
              <a:ext uri="{FF2B5EF4-FFF2-40B4-BE49-F238E27FC236}">
                <a16:creationId xmlns:a16="http://schemas.microsoft.com/office/drawing/2014/main" id="{55550823-7F07-5BEA-BE0E-910730F02B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06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54" name="Text Placeholder 60">
            <a:extLst>
              <a:ext uri="{FF2B5EF4-FFF2-40B4-BE49-F238E27FC236}">
                <a16:creationId xmlns:a16="http://schemas.microsoft.com/office/drawing/2014/main" id="{5096CABC-F489-1393-7DD0-862D628F075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06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55" name="Text Placeholder 60">
            <a:extLst>
              <a:ext uri="{FF2B5EF4-FFF2-40B4-BE49-F238E27FC236}">
                <a16:creationId xmlns:a16="http://schemas.microsoft.com/office/drawing/2014/main" id="{9634A5A3-B795-C371-5EBC-AE8CB0630AE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42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56" name="Text Placeholder 60">
            <a:extLst>
              <a:ext uri="{FF2B5EF4-FFF2-40B4-BE49-F238E27FC236}">
                <a16:creationId xmlns:a16="http://schemas.microsoft.com/office/drawing/2014/main" id="{677BB655-5870-0128-78F2-C4F4394B95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142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52362DB-0994-0B37-7CCB-C7E5E35D97E8}"/>
              </a:ext>
            </a:extLst>
          </p:cNvPr>
          <p:cNvSpPr/>
          <p:nvPr userDrawn="1"/>
        </p:nvSpPr>
        <p:spPr>
          <a:xfrm>
            <a:off x="1569789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0" name="Picture 2">
            <a:extLst>
              <a:ext uri="{FF2B5EF4-FFF2-40B4-BE49-F238E27FC236}">
                <a16:creationId xmlns:a16="http://schemas.microsoft.com/office/drawing/2014/main" id="{E0F6933B-24F5-14CC-673D-D07168EC5D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ADA6B418-C5D0-B8EA-E05C-75448EDA1C16}"/>
              </a:ext>
            </a:extLst>
          </p:cNvPr>
          <p:cNvSpPr/>
          <p:nvPr userDrawn="1"/>
        </p:nvSpPr>
        <p:spPr>
          <a:xfrm>
            <a:off x="6406799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5961983-CB00-E18A-F3C0-C1DDB371592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15545" y="6335735"/>
            <a:ext cx="37287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3438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BD3D-16D7-86FE-3998-3E63FC4FB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D7CC4-9625-B499-D325-A896E74D9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7FC4A-3EDF-E95A-D1C9-245EE8AA5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3B329-46E6-453C-CA10-C00D0B267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00560F-A8B6-B9FF-1F44-F3720C8C1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68BF4-604A-5818-981C-85A083FD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A7D9CD-5001-9B86-93B8-712FB3353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3AE98E-2812-D342-EDDC-2DBA2ECAE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853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CFE5C-F16F-E3AE-0AF1-3A8502CF9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E973FC-9264-4230-08E1-A93BA9A7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DCB5C-4480-486F-5AAE-126EB51E8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C0D6E2-E2FE-2E31-B068-746017F61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0340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BADB-FB85-D7A4-1F87-948A2B398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43E69-E844-815E-D831-663C8EDE4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2DCD7E-7D4C-504E-2DDC-9FBAFC58F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E2943-8971-BF7A-EA48-CEEEE42D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8E875-053C-C699-66BA-BAB6B6706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58D43-2FE2-F281-3BD0-8426C7D9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3077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4DAF-1645-CE71-5235-FC020DFA3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82C6D-D85D-B736-1E32-3C87EBDFDF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5CD7A-3D70-CC12-D96D-C933FB492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F65FE-C0D8-AD92-16A4-B6D481E7F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2F96F-4C4C-4820-C24D-7874F683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8ABBC-A2DA-CA30-A4EE-5FC85158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9289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144A-41E2-7C99-00F7-68E484C2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80D45-756A-7F0E-4B74-878C803E2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5D019-E897-0367-91D7-CDB8F37C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70374-46E7-AA59-17C3-A6A8D1440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B9B91-1B57-62CC-0723-E610CB867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8448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B3522D-AF6F-8BB8-895C-F29AD1C10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68073-6B9C-72C6-4730-22F4B700B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4BD66-76FE-9221-F9B7-58433CC44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63F3E-BC78-1F92-EB25-351AEDDBE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B09D8-C2D6-F972-FED7-64ED1598A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8007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68CF6-14A4-8EB9-91E6-43C5B55826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05A675-6C47-FB52-318A-EE4C404E7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6589-1780-1246-01C0-89CB988D9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5C592-B487-F8B4-283C-D2636B2A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C96FA-925A-9BE3-6E57-D5A24F3EB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460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B0C1B-950D-0C9B-2943-389300D76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FC84D-BA08-2EC5-F31A-566A640A4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1A4A1-E2A4-1B01-4AB5-2C7A8E47E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24C57-7688-76F0-4D97-73006D46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BA330-A29D-D4E1-B0F3-1C204E804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2814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4984A-32B4-658C-3CCE-523A0CD3B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24E36B-387D-CF97-8BBC-2B21A46AD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C433-52C4-5864-2DD7-283022A8E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08B8-35E2-731D-688B-399127F31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381CC-2BD7-1E71-8975-DD46C1A7E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9265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D6D4-48AA-BF14-593C-EB2EB5B9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DF97-B5F6-A04D-3D4A-9CA912CF9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440CA-5FEF-D752-7C6B-A730D2D7F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6C7D4-E014-0051-6DE6-7A836CFC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D5A3E-9384-D8A4-2398-30E0C5CB4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E843B-F9A4-1168-1F76-1C80E87A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10B32279-2D92-2ADA-7558-492CAEDCA3CF}"/>
              </a:ext>
            </a:extLst>
          </p:cNvPr>
          <p:cNvSpPr/>
          <p:nvPr userDrawn="1"/>
        </p:nvSpPr>
        <p:spPr>
          <a:xfrm>
            <a:off x="10428000" y="0"/>
            <a:ext cx="1764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21514B1-1444-B7EF-511B-4929602366EA}"/>
              </a:ext>
            </a:extLst>
          </p:cNvPr>
          <p:cNvSpPr/>
          <p:nvPr userDrawn="1"/>
        </p:nvSpPr>
        <p:spPr>
          <a:xfrm>
            <a:off x="8690000" y="0"/>
            <a:ext cx="176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8B7F85-0AF8-A5AC-A6BB-F1EE50275ADB}"/>
              </a:ext>
            </a:extLst>
          </p:cNvPr>
          <p:cNvSpPr/>
          <p:nvPr userDrawn="1"/>
        </p:nvSpPr>
        <p:spPr>
          <a:xfrm>
            <a:off x="6952000" y="0"/>
            <a:ext cx="176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B8672B-73D7-DE30-D599-51FC8685E336}"/>
              </a:ext>
            </a:extLst>
          </p:cNvPr>
          <p:cNvSpPr/>
          <p:nvPr userDrawn="1"/>
        </p:nvSpPr>
        <p:spPr>
          <a:xfrm>
            <a:off x="5214000" y="0"/>
            <a:ext cx="1764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73EEE4-BB24-5112-B965-5306282CA7A7}"/>
              </a:ext>
            </a:extLst>
          </p:cNvPr>
          <p:cNvSpPr/>
          <p:nvPr userDrawn="1"/>
        </p:nvSpPr>
        <p:spPr>
          <a:xfrm>
            <a:off x="3476000" y="0"/>
            <a:ext cx="176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DD3B368-2672-666C-2B72-32069461841F}"/>
              </a:ext>
            </a:extLst>
          </p:cNvPr>
          <p:cNvSpPr/>
          <p:nvPr userDrawn="1"/>
        </p:nvSpPr>
        <p:spPr>
          <a:xfrm>
            <a:off x="1738000" y="0"/>
            <a:ext cx="1764000" cy="6858000"/>
          </a:xfrm>
          <a:prstGeom prst="rect">
            <a:avLst/>
          </a:pr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D538F0C3-5D00-0AD7-411E-E8EC71DAEC31}"/>
              </a:ext>
            </a:extLst>
          </p:cNvPr>
          <p:cNvGrpSpPr/>
          <p:nvPr userDrawn="1"/>
        </p:nvGrpSpPr>
        <p:grpSpPr>
          <a:xfrm>
            <a:off x="1571000" y="2198521"/>
            <a:ext cx="9050000" cy="720000"/>
            <a:chOff x="1571000" y="2198521"/>
            <a:chExt cx="9050000" cy="720000"/>
          </a:xfrm>
        </p:grpSpPr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9177AC4-98B7-C474-3266-B79FE0649C04}"/>
                </a:ext>
              </a:extLst>
            </p:cNvPr>
            <p:cNvSpPr/>
            <p:nvPr userDrawn="1"/>
          </p:nvSpPr>
          <p:spPr>
            <a:xfrm rot="5400000">
              <a:off x="1391000" y="2378521"/>
              <a:ext cx="720000" cy="360000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FA9ACD2E-B3F1-7A0F-49A0-AE6979E39574}"/>
                </a:ext>
              </a:extLst>
            </p:cNvPr>
            <p:cNvSpPr/>
            <p:nvPr userDrawn="1"/>
          </p:nvSpPr>
          <p:spPr>
            <a:xfrm rot="5400000">
              <a:off x="3129000" y="2378521"/>
              <a:ext cx="720000" cy="3600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7C27AD34-4EE7-FF39-04D7-9CD1CB1746DA}"/>
                </a:ext>
              </a:extLst>
            </p:cNvPr>
            <p:cNvSpPr/>
            <p:nvPr userDrawn="1"/>
          </p:nvSpPr>
          <p:spPr>
            <a:xfrm rot="5400000">
              <a:off x="4867000" y="2378521"/>
              <a:ext cx="720000" cy="360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5FE6E7C0-8F3A-E1EB-E4B5-2E1EC76A3E28}"/>
                </a:ext>
              </a:extLst>
            </p:cNvPr>
            <p:cNvSpPr/>
            <p:nvPr userDrawn="1"/>
          </p:nvSpPr>
          <p:spPr>
            <a:xfrm rot="5400000">
              <a:off x="6605000" y="2378521"/>
              <a:ext cx="720000" cy="36000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4083F3BA-02B6-89CE-D3C2-778FBA75C732}"/>
                </a:ext>
              </a:extLst>
            </p:cNvPr>
            <p:cNvSpPr/>
            <p:nvPr userDrawn="1"/>
          </p:nvSpPr>
          <p:spPr>
            <a:xfrm rot="5400000">
              <a:off x="8343000" y="2378521"/>
              <a:ext cx="720000" cy="36000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CBF408AB-856C-FE89-EDCE-A1BB41787489}"/>
                </a:ext>
              </a:extLst>
            </p:cNvPr>
            <p:cNvSpPr/>
            <p:nvPr userDrawn="1"/>
          </p:nvSpPr>
          <p:spPr>
            <a:xfrm rot="5400000">
              <a:off x="10081000" y="2378521"/>
              <a:ext cx="720000" cy="360000"/>
            </a:xfrm>
            <a:prstGeom prst="triangle">
              <a:avLst/>
            </a:prstGeom>
            <a:solidFill>
              <a:srgbClr val="237B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5B493C9C-05BD-1545-E47F-F229B80F9053}"/>
              </a:ext>
            </a:extLst>
          </p:cNvPr>
          <p:cNvSpPr/>
          <p:nvPr userDrawn="1"/>
        </p:nvSpPr>
        <p:spPr>
          <a:xfrm>
            <a:off x="0" y="0"/>
            <a:ext cx="1764000" cy="6858000"/>
          </a:xfrm>
          <a:prstGeom prst="rect">
            <a:avLst/>
          </a:pr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C98450-14EF-33AF-4854-FE2C3BD8AD5C}"/>
              </a:ext>
            </a:extLst>
          </p:cNvPr>
          <p:cNvSpPr/>
          <p:nvPr userDrawn="1"/>
        </p:nvSpPr>
        <p:spPr>
          <a:xfrm>
            <a:off x="0" y="-1"/>
            <a:ext cx="12192000" cy="6857999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3A0CCA5-33B6-68DF-3659-0F29569F3511}"/>
              </a:ext>
            </a:extLst>
          </p:cNvPr>
          <p:cNvSpPr/>
          <p:nvPr userDrawn="1"/>
        </p:nvSpPr>
        <p:spPr>
          <a:xfrm>
            <a:off x="10428000" y="3458521"/>
            <a:ext cx="1764000" cy="2618738"/>
          </a:xfrm>
          <a:prstGeom prst="rect">
            <a:avLst/>
          </a:prstGeom>
          <a:solidFill>
            <a:srgbClr val="1548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76FD0A-4B5D-D91C-D7CB-C74AA4DB5979}"/>
              </a:ext>
            </a:extLst>
          </p:cNvPr>
          <p:cNvSpPr/>
          <p:nvPr userDrawn="1"/>
        </p:nvSpPr>
        <p:spPr>
          <a:xfrm>
            <a:off x="8690000" y="3458521"/>
            <a:ext cx="1764000" cy="26187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84EA09-3648-A9D7-AF42-B96946F9D5EB}"/>
              </a:ext>
            </a:extLst>
          </p:cNvPr>
          <p:cNvSpPr/>
          <p:nvPr userDrawn="1"/>
        </p:nvSpPr>
        <p:spPr>
          <a:xfrm>
            <a:off x="6952000" y="3458521"/>
            <a:ext cx="1764000" cy="2618738"/>
          </a:xfrm>
          <a:prstGeom prst="rect">
            <a:avLst/>
          </a:prstGeom>
          <a:solidFill>
            <a:srgbClr val="DA67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273F9B-D3B3-303B-83C8-6C3798DD32E5}"/>
              </a:ext>
            </a:extLst>
          </p:cNvPr>
          <p:cNvSpPr/>
          <p:nvPr userDrawn="1"/>
        </p:nvSpPr>
        <p:spPr>
          <a:xfrm>
            <a:off x="5214000" y="3458521"/>
            <a:ext cx="1764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47502D-4B7E-9F22-B5F4-F6C40FFA2371}"/>
              </a:ext>
            </a:extLst>
          </p:cNvPr>
          <p:cNvSpPr/>
          <p:nvPr userDrawn="1"/>
        </p:nvSpPr>
        <p:spPr>
          <a:xfrm>
            <a:off x="3476000" y="3458521"/>
            <a:ext cx="1764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13603B-1D0A-ABB0-58FD-84B6553DE737}"/>
              </a:ext>
            </a:extLst>
          </p:cNvPr>
          <p:cNvSpPr/>
          <p:nvPr userDrawn="1"/>
        </p:nvSpPr>
        <p:spPr>
          <a:xfrm>
            <a:off x="1738000" y="3458521"/>
            <a:ext cx="1764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2650997-7EDC-5510-046D-90FD5E0FBB0A}"/>
              </a:ext>
            </a:extLst>
          </p:cNvPr>
          <p:cNvSpPr/>
          <p:nvPr userDrawn="1"/>
        </p:nvSpPr>
        <p:spPr>
          <a:xfrm>
            <a:off x="0" y="3458521"/>
            <a:ext cx="1764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D3F9C00-4BF0-E910-65B2-98F7013038B6}"/>
              </a:ext>
            </a:extLst>
          </p:cNvPr>
          <p:cNvSpPr/>
          <p:nvPr userDrawn="1"/>
        </p:nvSpPr>
        <p:spPr>
          <a:xfrm>
            <a:off x="7204000" y="1658521"/>
            <a:ext cx="1260000" cy="1800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F8C8E5-3E07-872B-09C8-672165893308}"/>
              </a:ext>
            </a:extLst>
          </p:cNvPr>
          <p:cNvSpPr/>
          <p:nvPr userDrawn="1"/>
        </p:nvSpPr>
        <p:spPr>
          <a:xfrm>
            <a:off x="7295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60F2BB6-490D-74F5-DAC1-05C24CC5084C}"/>
              </a:ext>
            </a:extLst>
          </p:cNvPr>
          <p:cNvSpPr/>
          <p:nvPr userDrawn="1"/>
        </p:nvSpPr>
        <p:spPr>
          <a:xfrm>
            <a:off x="2081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7AC7821-5264-5257-6F99-6FEF61801929}"/>
              </a:ext>
            </a:extLst>
          </p:cNvPr>
          <p:cNvSpPr/>
          <p:nvPr userDrawn="1"/>
        </p:nvSpPr>
        <p:spPr>
          <a:xfrm>
            <a:off x="343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971B307-3697-43B0-49A3-8FC8E650B67F}"/>
              </a:ext>
            </a:extLst>
          </p:cNvPr>
          <p:cNvCxnSpPr>
            <a:cxnSpLocks/>
          </p:cNvCxnSpPr>
          <p:nvPr userDrawn="1"/>
        </p:nvCxnSpPr>
        <p:spPr>
          <a:xfrm>
            <a:off x="252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D2285331-11BF-5FCC-69A8-797E4FEB58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id="{5205B7D2-86EE-9B96-52EA-844DBBAC09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2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8E8FF9F-B72A-18DA-1948-5B7F65DF440E}"/>
              </a:ext>
            </a:extLst>
          </p:cNvPr>
          <p:cNvCxnSpPr>
            <a:cxnSpLocks/>
          </p:cNvCxnSpPr>
          <p:nvPr userDrawn="1"/>
        </p:nvCxnSpPr>
        <p:spPr>
          <a:xfrm>
            <a:off x="1990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0337F76D-7DF0-0B95-CA14-FCC7399360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30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5" name="Text Placeholder 60">
            <a:extLst>
              <a:ext uri="{FF2B5EF4-FFF2-40B4-BE49-F238E27FC236}">
                <a16:creationId xmlns:a16="http://schemas.microsoft.com/office/drawing/2014/main" id="{66D054F6-29D5-38FE-6DDE-29A5D8A4D3A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830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A6A7E6D-E9C2-DC43-B628-9CB7AB591A51}"/>
              </a:ext>
            </a:extLst>
          </p:cNvPr>
          <p:cNvCxnSpPr>
            <a:cxnSpLocks/>
          </p:cNvCxnSpPr>
          <p:nvPr userDrawn="1"/>
        </p:nvCxnSpPr>
        <p:spPr>
          <a:xfrm>
            <a:off x="3728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60">
            <a:extLst>
              <a:ext uri="{FF2B5EF4-FFF2-40B4-BE49-F238E27FC236}">
                <a16:creationId xmlns:a16="http://schemas.microsoft.com/office/drawing/2014/main" id="{D5D02F1E-6D6A-4D39-5966-6B2F5E2DF14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68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864A16E3-6A13-5598-C4B1-F0F299D038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68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8259617-2465-083A-D4DC-6250454F0FA6}"/>
              </a:ext>
            </a:extLst>
          </p:cNvPr>
          <p:cNvCxnSpPr>
            <a:cxnSpLocks/>
          </p:cNvCxnSpPr>
          <p:nvPr userDrawn="1"/>
        </p:nvCxnSpPr>
        <p:spPr>
          <a:xfrm>
            <a:off x="5466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 Placeholder 60">
            <a:extLst>
              <a:ext uri="{FF2B5EF4-FFF2-40B4-BE49-F238E27FC236}">
                <a16:creationId xmlns:a16="http://schemas.microsoft.com/office/drawing/2014/main" id="{E8E595CA-DBE3-42C9-D84B-A15C6BA1E6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06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1" name="Text Placeholder 60">
            <a:extLst>
              <a:ext uri="{FF2B5EF4-FFF2-40B4-BE49-F238E27FC236}">
                <a16:creationId xmlns:a16="http://schemas.microsoft.com/office/drawing/2014/main" id="{9F8A7AD0-5B66-1E61-D81F-AE512204FF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06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4E850CD-9745-0C3E-30F2-81FCFB854F7A}"/>
              </a:ext>
            </a:extLst>
          </p:cNvPr>
          <p:cNvCxnSpPr>
            <a:cxnSpLocks/>
          </p:cNvCxnSpPr>
          <p:nvPr userDrawn="1"/>
        </p:nvCxnSpPr>
        <p:spPr>
          <a:xfrm>
            <a:off x="7204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Placeholder 60">
            <a:extLst>
              <a:ext uri="{FF2B5EF4-FFF2-40B4-BE49-F238E27FC236}">
                <a16:creationId xmlns:a16="http://schemas.microsoft.com/office/drawing/2014/main" id="{9D6EBDF7-A5F1-03D2-178C-43250EA4534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044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4" name="Text Placeholder 60">
            <a:extLst>
              <a:ext uri="{FF2B5EF4-FFF2-40B4-BE49-F238E27FC236}">
                <a16:creationId xmlns:a16="http://schemas.microsoft.com/office/drawing/2014/main" id="{FCBE740E-C493-0E05-805F-62E7677C528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044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DB6AAB4-A77E-9870-B751-A2A7A36AC909}"/>
              </a:ext>
            </a:extLst>
          </p:cNvPr>
          <p:cNvCxnSpPr>
            <a:cxnSpLocks/>
          </p:cNvCxnSpPr>
          <p:nvPr userDrawn="1"/>
        </p:nvCxnSpPr>
        <p:spPr>
          <a:xfrm>
            <a:off x="8942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 Placeholder 60">
            <a:extLst>
              <a:ext uri="{FF2B5EF4-FFF2-40B4-BE49-F238E27FC236}">
                <a16:creationId xmlns:a16="http://schemas.microsoft.com/office/drawing/2014/main" id="{DB794D36-7633-255B-D263-65E77874B5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782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7" name="Text Placeholder 60">
            <a:extLst>
              <a:ext uri="{FF2B5EF4-FFF2-40B4-BE49-F238E27FC236}">
                <a16:creationId xmlns:a16="http://schemas.microsoft.com/office/drawing/2014/main" id="{D839056E-E6BE-E65B-AA39-25FF9C964F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82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C9F8E8F-2BBB-04A1-ABC4-7AEA7DBF7930}"/>
              </a:ext>
            </a:extLst>
          </p:cNvPr>
          <p:cNvCxnSpPr>
            <a:cxnSpLocks/>
          </p:cNvCxnSpPr>
          <p:nvPr userDrawn="1"/>
        </p:nvCxnSpPr>
        <p:spPr>
          <a:xfrm>
            <a:off x="10680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 Placeholder 60">
            <a:extLst>
              <a:ext uri="{FF2B5EF4-FFF2-40B4-BE49-F238E27FC236}">
                <a16:creationId xmlns:a16="http://schemas.microsoft.com/office/drawing/2014/main" id="{2651F1EE-BB79-33F7-F8DB-A08914A1D4B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520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80" name="Text Placeholder 60">
            <a:extLst>
              <a:ext uri="{FF2B5EF4-FFF2-40B4-BE49-F238E27FC236}">
                <a16:creationId xmlns:a16="http://schemas.microsoft.com/office/drawing/2014/main" id="{300C6D2F-FA54-3DEC-A103-81C77D5A40B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520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pic>
        <p:nvPicPr>
          <p:cNvPr id="84" name="Picture 2">
            <a:extLst>
              <a:ext uri="{FF2B5EF4-FFF2-40B4-BE49-F238E27FC236}">
                <a16:creationId xmlns:a16="http://schemas.microsoft.com/office/drawing/2014/main" id="{8D594B97-A1B1-E90B-B68E-8B4A1B6BEE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472A0382-B70B-88AE-A403-2F431E909E3F}"/>
              </a:ext>
            </a:extLst>
          </p:cNvPr>
          <p:cNvSpPr/>
          <p:nvPr userDrawn="1"/>
        </p:nvSpPr>
        <p:spPr>
          <a:xfrm>
            <a:off x="10771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26E10C7-7267-7C1A-5EF1-8921D7BA6356}"/>
              </a:ext>
            </a:extLst>
          </p:cNvPr>
          <p:cNvSpPr/>
          <p:nvPr userDrawn="1"/>
        </p:nvSpPr>
        <p:spPr>
          <a:xfrm>
            <a:off x="9033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2D632D-431C-5947-9A10-7DD36D6C3DA0}"/>
              </a:ext>
            </a:extLst>
          </p:cNvPr>
          <p:cNvSpPr/>
          <p:nvPr userDrawn="1"/>
        </p:nvSpPr>
        <p:spPr>
          <a:xfrm>
            <a:off x="5557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E8E3AA2-FD1B-408B-F2BD-FA2B6DCF3DFC}"/>
              </a:ext>
            </a:extLst>
          </p:cNvPr>
          <p:cNvSpPr/>
          <p:nvPr userDrawn="1"/>
        </p:nvSpPr>
        <p:spPr>
          <a:xfrm>
            <a:off x="3819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949CD2-4194-EA19-C512-7DC07E4E64FE}"/>
              </a:ext>
            </a:extLst>
          </p:cNvPr>
          <p:cNvSpPr/>
          <p:nvPr userDrawn="1"/>
        </p:nvSpPr>
        <p:spPr>
          <a:xfrm>
            <a:off x="1569789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81407F-5EA5-964C-34B2-79A6D2A1C690}"/>
              </a:ext>
            </a:extLst>
          </p:cNvPr>
          <p:cNvSpPr/>
          <p:nvPr userDrawn="1"/>
        </p:nvSpPr>
        <p:spPr>
          <a:xfrm>
            <a:off x="6406799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CD5840C-989B-D1BE-47C4-05923889C98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r="68362"/>
          <a:stretch>
            <a:fillRect/>
          </a:stretch>
        </p:blipFill>
        <p:spPr>
          <a:xfrm>
            <a:off x="5915545" y="6335735"/>
            <a:ext cx="372875" cy="36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12186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BD3D-16D7-86FE-3998-3E63FC4FB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D7CC4-9625-B499-D325-A896E74D9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7FC4A-3EDF-E95A-D1C9-245EE8AA5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3B329-46E6-453C-CA10-C00D0B267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00560F-A8B6-B9FF-1F44-F3720C8C1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68BF4-604A-5818-981C-85A083FD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A7D9CD-5001-9B86-93B8-712FB3353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3AE98E-2812-D342-EDDC-2DBA2ECAE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3533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CFE5C-F16F-E3AE-0AF1-3A8502CF9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E973FC-9264-4230-08E1-A93BA9A7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DCB5C-4480-486F-5AAE-126EB51E8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C0D6E2-E2FE-2E31-B068-746017F61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7550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0EE122-DB92-03F4-71C9-DA9E4509C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F703AD-9720-5776-1AC9-B255949D3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9D211-4010-F66D-7A28-44288807F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3553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BADB-FB85-D7A4-1F87-948A2B398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43E69-E844-815E-D831-663C8EDE4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2DCD7E-7D4C-504E-2DDC-9FBAFC58F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E2943-8971-BF7A-EA48-CEEEE42D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8E875-053C-C699-66BA-BAB6B6706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58D43-2FE2-F281-3BD0-8426C7D9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6549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4DAF-1645-CE71-5235-FC020DFA3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82C6D-D85D-B736-1E32-3C87EBDFDF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5CD7A-3D70-CC12-D96D-C933FB492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F65FE-C0D8-AD92-16A4-B6D481E7F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2F96F-4C4C-4820-C24D-7874F683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8ABBC-A2DA-CA30-A4EE-5FC85158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5217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144A-41E2-7C99-00F7-68E484C20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80D45-756A-7F0E-4B74-878C803E2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5D019-E897-0367-91D7-CDB8F37C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70374-46E7-AA59-17C3-A6A8D1440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B9B91-1B57-62CC-0723-E610CB867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9649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B3522D-AF6F-8BB8-895C-F29AD1C10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68073-6B9C-72C6-4730-22F4B700B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4BD66-76FE-9221-F9B7-58433CC44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63F3E-BC78-1F92-EB25-351AEDDBE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B09D8-C2D6-F972-FED7-64ED1598A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36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D25C0CDC-FA77-0DD2-CA86-99521357BDE5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grpSp>
        <p:nvGrpSpPr>
          <p:cNvPr id="88" name="Group 87">
            <a:extLst>
              <a:ext uri="{FF2B5EF4-FFF2-40B4-BE49-F238E27FC236}">
                <a16:creationId xmlns:a16="http://schemas.microsoft.com/office/drawing/2014/main" id="{B246E0DE-CD77-B419-53C9-878AB7F817DD}"/>
              </a:ext>
            </a:extLst>
          </p:cNvPr>
          <p:cNvGrpSpPr/>
          <p:nvPr userDrawn="1"/>
        </p:nvGrpSpPr>
        <p:grpSpPr>
          <a:xfrm>
            <a:off x="162000" y="1247385"/>
            <a:ext cx="1440000" cy="1537368"/>
            <a:chOff x="145907" y="1004482"/>
            <a:chExt cx="1440000" cy="1537368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A2A850-24E1-3EA7-E411-76B309DE53C4}"/>
                </a:ext>
              </a:extLst>
            </p:cNvPr>
            <p:cNvSpPr/>
            <p:nvPr userDrawn="1"/>
          </p:nvSpPr>
          <p:spPr>
            <a:xfrm>
              <a:off x="145907" y="1053166"/>
              <a:ext cx="1440000" cy="1440000"/>
            </a:xfrm>
            <a:prstGeom prst="ellipse">
              <a:avLst/>
            </a:prstGeom>
            <a:solidFill>
              <a:srgbClr val="023552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72FE14F-4A86-7C0F-077E-1E667D2AE5A2}"/>
                </a:ext>
              </a:extLst>
            </p:cNvPr>
            <p:cNvSpPr/>
            <p:nvPr userDrawn="1"/>
          </p:nvSpPr>
          <p:spPr>
            <a:xfrm>
              <a:off x="325907" y="1233166"/>
              <a:ext cx="1080000" cy="1080000"/>
            </a:xfrm>
            <a:prstGeom prst="ellipse">
              <a:avLst/>
            </a:prstGeom>
            <a:solidFill>
              <a:srgbClr val="02355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AC7821-5264-5257-6F99-6FEF61801929}"/>
                </a:ext>
              </a:extLst>
            </p:cNvPr>
            <p:cNvSpPr/>
            <p:nvPr userDrawn="1"/>
          </p:nvSpPr>
          <p:spPr>
            <a:xfrm>
              <a:off x="32782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23A0CCA5-33B6-68DF-3659-0F29569F3511}"/>
              </a:ext>
            </a:extLst>
          </p:cNvPr>
          <p:cNvSpPr/>
          <p:nvPr userDrawn="1"/>
        </p:nvSpPr>
        <p:spPr>
          <a:xfrm>
            <a:off x="10428000" y="3026721"/>
            <a:ext cx="1764000" cy="2618738"/>
          </a:xfrm>
          <a:prstGeom prst="rect">
            <a:avLst/>
          </a:prstGeom>
          <a:solidFill>
            <a:srgbClr val="1548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76FD0A-4B5D-D91C-D7CB-C74AA4DB5979}"/>
              </a:ext>
            </a:extLst>
          </p:cNvPr>
          <p:cNvSpPr/>
          <p:nvPr userDrawn="1"/>
        </p:nvSpPr>
        <p:spPr>
          <a:xfrm>
            <a:off x="8690000" y="3026721"/>
            <a:ext cx="1764000" cy="26187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84EA09-3648-A9D7-AF42-B96946F9D5EB}"/>
              </a:ext>
            </a:extLst>
          </p:cNvPr>
          <p:cNvSpPr/>
          <p:nvPr userDrawn="1"/>
        </p:nvSpPr>
        <p:spPr>
          <a:xfrm>
            <a:off x="6952000" y="3026721"/>
            <a:ext cx="1764000" cy="2618738"/>
          </a:xfrm>
          <a:prstGeom prst="rect">
            <a:avLst/>
          </a:prstGeom>
          <a:solidFill>
            <a:srgbClr val="DA67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273F9B-D3B3-303B-83C8-6C3798DD32E5}"/>
              </a:ext>
            </a:extLst>
          </p:cNvPr>
          <p:cNvSpPr/>
          <p:nvPr userDrawn="1"/>
        </p:nvSpPr>
        <p:spPr>
          <a:xfrm>
            <a:off x="5214000" y="3026721"/>
            <a:ext cx="1764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47502D-4B7E-9F22-B5F4-F6C40FFA2371}"/>
              </a:ext>
            </a:extLst>
          </p:cNvPr>
          <p:cNvSpPr/>
          <p:nvPr userDrawn="1"/>
        </p:nvSpPr>
        <p:spPr>
          <a:xfrm>
            <a:off x="3476000" y="3026721"/>
            <a:ext cx="1764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13603B-1D0A-ABB0-58FD-84B6553DE737}"/>
              </a:ext>
            </a:extLst>
          </p:cNvPr>
          <p:cNvSpPr/>
          <p:nvPr userDrawn="1"/>
        </p:nvSpPr>
        <p:spPr>
          <a:xfrm>
            <a:off x="1738000" y="3026721"/>
            <a:ext cx="1764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2650997-7EDC-5510-046D-90FD5E0FBB0A}"/>
              </a:ext>
            </a:extLst>
          </p:cNvPr>
          <p:cNvSpPr/>
          <p:nvPr userDrawn="1"/>
        </p:nvSpPr>
        <p:spPr>
          <a:xfrm>
            <a:off x="0" y="3026721"/>
            <a:ext cx="1764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7C247FF-CA5F-A369-BAB4-A80155A2A045}"/>
              </a:ext>
            </a:extLst>
          </p:cNvPr>
          <p:cNvGrpSpPr/>
          <p:nvPr userDrawn="1"/>
        </p:nvGrpSpPr>
        <p:grpSpPr>
          <a:xfrm>
            <a:off x="7114000" y="1247385"/>
            <a:ext cx="1440000" cy="1537368"/>
            <a:chOff x="7243838" y="1004482"/>
            <a:chExt cx="1440000" cy="153736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E1F67E5-F0E2-3F77-F7F5-33477B9ABE37}"/>
                </a:ext>
              </a:extLst>
            </p:cNvPr>
            <p:cNvSpPr/>
            <p:nvPr userDrawn="1"/>
          </p:nvSpPr>
          <p:spPr>
            <a:xfrm>
              <a:off x="7243838" y="1053166"/>
              <a:ext cx="1440000" cy="1440000"/>
            </a:xfrm>
            <a:prstGeom prst="ellipse">
              <a:avLst/>
            </a:prstGeom>
            <a:solidFill>
              <a:srgbClr val="E77728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457D32-4600-1E67-F9AB-194E19EC708A}"/>
                </a:ext>
              </a:extLst>
            </p:cNvPr>
            <p:cNvSpPr/>
            <p:nvPr userDrawn="1"/>
          </p:nvSpPr>
          <p:spPr>
            <a:xfrm>
              <a:off x="7423838" y="1233166"/>
              <a:ext cx="1080000" cy="1080000"/>
            </a:xfrm>
            <a:prstGeom prst="ellips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8C8E5-3E07-872B-09C8-672165893308}"/>
                </a:ext>
              </a:extLst>
            </p:cNvPr>
            <p:cNvSpPr/>
            <p:nvPr userDrawn="1"/>
          </p:nvSpPr>
          <p:spPr>
            <a:xfrm>
              <a:off x="7425759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23837E94-EC66-4140-9E81-A69401FCD11D}"/>
              </a:ext>
            </a:extLst>
          </p:cNvPr>
          <p:cNvGrpSpPr/>
          <p:nvPr userDrawn="1"/>
        </p:nvGrpSpPr>
        <p:grpSpPr>
          <a:xfrm>
            <a:off x="5376000" y="1247385"/>
            <a:ext cx="1440000" cy="1537368"/>
            <a:chOff x="5585057" y="1004482"/>
            <a:chExt cx="1440000" cy="153736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746AD4-63BD-351D-D389-CFF051B66717}"/>
                </a:ext>
              </a:extLst>
            </p:cNvPr>
            <p:cNvSpPr/>
            <p:nvPr userDrawn="1"/>
          </p:nvSpPr>
          <p:spPr>
            <a:xfrm>
              <a:off x="5585057" y="1053166"/>
              <a:ext cx="1440000" cy="1440000"/>
            </a:xfrm>
            <a:prstGeom prst="ellipse">
              <a:avLst/>
            </a:prstGeom>
            <a:solidFill>
              <a:srgbClr val="F7AB3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7295A5-6EDB-D7A8-61B3-D2932F96A4DC}"/>
                </a:ext>
              </a:extLst>
            </p:cNvPr>
            <p:cNvSpPr/>
            <p:nvPr userDrawn="1"/>
          </p:nvSpPr>
          <p:spPr>
            <a:xfrm>
              <a:off x="5765057" y="1233166"/>
              <a:ext cx="1080000" cy="1080000"/>
            </a:xfrm>
            <a:prstGeom prst="ellipse">
              <a:avLst/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92D632D-431C-5947-9A10-7DD36D6C3DA0}"/>
                </a:ext>
              </a:extLst>
            </p:cNvPr>
            <p:cNvSpPr/>
            <p:nvPr userDrawn="1"/>
          </p:nvSpPr>
          <p:spPr>
            <a:xfrm>
              <a:off x="576697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A110FB9-A544-6BF1-281E-52B6AD6C1CDB}"/>
              </a:ext>
            </a:extLst>
          </p:cNvPr>
          <p:cNvGrpSpPr/>
          <p:nvPr userDrawn="1"/>
        </p:nvGrpSpPr>
        <p:grpSpPr>
          <a:xfrm>
            <a:off x="3638000" y="1247385"/>
            <a:ext cx="1440000" cy="1537368"/>
            <a:chOff x="3733908" y="1004482"/>
            <a:chExt cx="1440000" cy="1537368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45D4D4F-0D77-CF37-9070-FC97402B1D01}"/>
                </a:ext>
              </a:extLst>
            </p:cNvPr>
            <p:cNvSpPr/>
            <p:nvPr userDrawn="1"/>
          </p:nvSpPr>
          <p:spPr>
            <a:xfrm>
              <a:off x="3733908" y="1053166"/>
              <a:ext cx="1440000" cy="1440000"/>
            </a:xfrm>
            <a:prstGeom prst="ellipse">
              <a:avLst/>
            </a:prstGeom>
            <a:solidFill>
              <a:srgbClr val="1C97D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EA8685-A2AE-AD31-06F8-0A4CA22DE820}"/>
                </a:ext>
              </a:extLst>
            </p:cNvPr>
            <p:cNvSpPr/>
            <p:nvPr userDrawn="1"/>
          </p:nvSpPr>
          <p:spPr>
            <a:xfrm>
              <a:off x="3913908" y="1233166"/>
              <a:ext cx="1080000" cy="1080000"/>
            </a:xfrm>
            <a:prstGeom prst="ellips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8E3AA2-FD1B-408B-F2BD-FA2B6DCF3DFC}"/>
                </a:ext>
              </a:extLst>
            </p:cNvPr>
            <p:cNvSpPr/>
            <p:nvPr userDrawn="1"/>
          </p:nvSpPr>
          <p:spPr>
            <a:xfrm>
              <a:off x="3915829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89902DA5-C005-A296-CCB8-C9006FCCAD3D}"/>
              </a:ext>
            </a:extLst>
          </p:cNvPr>
          <p:cNvGrpSpPr/>
          <p:nvPr userDrawn="1"/>
        </p:nvGrpSpPr>
        <p:grpSpPr>
          <a:xfrm>
            <a:off x="1900000" y="1247385"/>
            <a:ext cx="1440000" cy="1537368"/>
            <a:chOff x="1972700" y="1004482"/>
            <a:chExt cx="1440000" cy="1537368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C54B4E9-7F7A-65BF-14B7-685CBBE7F53A}"/>
                </a:ext>
              </a:extLst>
            </p:cNvPr>
            <p:cNvSpPr/>
            <p:nvPr userDrawn="1"/>
          </p:nvSpPr>
          <p:spPr>
            <a:xfrm>
              <a:off x="1972700" y="1053166"/>
              <a:ext cx="1440000" cy="1440000"/>
            </a:xfrm>
            <a:prstGeom prst="ellipse">
              <a:avLst/>
            </a:prstGeom>
            <a:solidFill>
              <a:srgbClr val="04547F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9371B0C-E00E-22D1-2CD7-6A77CEBD90C2}"/>
                </a:ext>
              </a:extLst>
            </p:cNvPr>
            <p:cNvSpPr/>
            <p:nvPr userDrawn="1"/>
          </p:nvSpPr>
          <p:spPr>
            <a:xfrm>
              <a:off x="2152700" y="1233166"/>
              <a:ext cx="1080000" cy="1080000"/>
            </a:xfrm>
            <a:prstGeom prst="ellips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60F2BB6-490D-74F5-DAC1-05C24CC5084C}"/>
                </a:ext>
              </a:extLst>
            </p:cNvPr>
            <p:cNvSpPr/>
            <p:nvPr userDrawn="1"/>
          </p:nvSpPr>
          <p:spPr>
            <a:xfrm>
              <a:off x="2154621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971B307-3697-43B0-49A3-8FC8E650B67F}"/>
              </a:ext>
            </a:extLst>
          </p:cNvPr>
          <p:cNvCxnSpPr>
            <a:cxnSpLocks/>
          </p:cNvCxnSpPr>
          <p:nvPr userDrawn="1"/>
        </p:nvCxnSpPr>
        <p:spPr>
          <a:xfrm>
            <a:off x="252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11DBF4C-1880-28B7-CE09-A13ED6D5FB12}"/>
              </a:ext>
            </a:extLst>
          </p:cNvPr>
          <p:cNvGrpSpPr/>
          <p:nvPr userDrawn="1"/>
        </p:nvGrpSpPr>
        <p:grpSpPr>
          <a:xfrm>
            <a:off x="10590000" y="1247385"/>
            <a:ext cx="1440000" cy="1537368"/>
            <a:chOff x="10468136" y="1004482"/>
            <a:chExt cx="1440000" cy="1537368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79A3C5E3-1458-F4C2-6457-09E69F2321BA}"/>
                </a:ext>
              </a:extLst>
            </p:cNvPr>
            <p:cNvSpPr/>
            <p:nvPr userDrawn="1"/>
          </p:nvSpPr>
          <p:spPr>
            <a:xfrm>
              <a:off x="10468136" y="1053166"/>
              <a:ext cx="1440000" cy="1440000"/>
            </a:xfrm>
            <a:prstGeom prst="ellipse">
              <a:avLst/>
            </a:prstGeom>
            <a:solidFill>
              <a:srgbClr val="18525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B696890-F2A2-78BA-55FC-4F980192AAF6}"/>
                </a:ext>
              </a:extLst>
            </p:cNvPr>
            <p:cNvSpPr/>
            <p:nvPr userDrawn="1"/>
          </p:nvSpPr>
          <p:spPr>
            <a:xfrm>
              <a:off x="10648136" y="1233166"/>
              <a:ext cx="1080000" cy="108000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72A0382-B70B-88AE-A403-2F431E909E3F}"/>
                </a:ext>
              </a:extLst>
            </p:cNvPr>
            <p:cNvSpPr/>
            <p:nvPr userDrawn="1"/>
          </p:nvSpPr>
          <p:spPr>
            <a:xfrm>
              <a:off x="10650057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7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382A405C-5803-F684-4B83-E05BECD4F60F}"/>
              </a:ext>
            </a:extLst>
          </p:cNvPr>
          <p:cNvGrpSpPr/>
          <p:nvPr userDrawn="1"/>
        </p:nvGrpSpPr>
        <p:grpSpPr>
          <a:xfrm>
            <a:off x="8852000" y="1247385"/>
            <a:ext cx="1440000" cy="1537368"/>
            <a:chOff x="8855987" y="1004482"/>
            <a:chExt cx="1440000" cy="1537368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F78761DE-430C-BEBC-ACFB-9D87632ACA82}"/>
                </a:ext>
              </a:extLst>
            </p:cNvPr>
            <p:cNvSpPr/>
            <p:nvPr userDrawn="1"/>
          </p:nvSpPr>
          <p:spPr>
            <a:xfrm>
              <a:off x="8855987" y="1053166"/>
              <a:ext cx="1440000" cy="1440000"/>
            </a:xfrm>
            <a:prstGeom prst="ellipse">
              <a:avLst/>
            </a:prstGeom>
            <a:solidFill>
              <a:srgbClr val="258287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DBD1E71-A773-ADCD-7106-37A1B0CD7DCA}"/>
                </a:ext>
              </a:extLst>
            </p:cNvPr>
            <p:cNvSpPr/>
            <p:nvPr userDrawn="1"/>
          </p:nvSpPr>
          <p:spPr>
            <a:xfrm>
              <a:off x="9035987" y="1233166"/>
              <a:ext cx="1080000" cy="1080000"/>
            </a:xfrm>
            <a:prstGeom prst="ellipse">
              <a:avLst/>
            </a:prstGeom>
            <a:solidFill>
              <a:schemeClr val="accent6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26E10C7-7267-7C1A-5EF1-8921D7BA6356}"/>
                </a:ext>
              </a:extLst>
            </p:cNvPr>
            <p:cNvSpPr/>
            <p:nvPr userDrawn="1"/>
          </p:nvSpPr>
          <p:spPr>
            <a:xfrm>
              <a:off x="903790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D2285331-11BF-5FCC-69A8-797E4FEB5894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92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id="{5205B7D2-86EE-9B96-52EA-844DBBAC09E1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92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8E8FF9F-B72A-18DA-1948-5B7F65DF440E}"/>
              </a:ext>
            </a:extLst>
          </p:cNvPr>
          <p:cNvCxnSpPr>
            <a:cxnSpLocks/>
          </p:cNvCxnSpPr>
          <p:nvPr userDrawn="1"/>
        </p:nvCxnSpPr>
        <p:spPr>
          <a:xfrm>
            <a:off x="1990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0337F76D-7DF0-0B95-CA14-FCC7399360EE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1830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5" name="Text Placeholder 60">
            <a:extLst>
              <a:ext uri="{FF2B5EF4-FFF2-40B4-BE49-F238E27FC236}">
                <a16:creationId xmlns:a16="http://schemas.microsoft.com/office/drawing/2014/main" id="{66D054F6-29D5-38FE-6DDE-29A5D8A4D3A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1830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A6A7E6D-E9C2-DC43-B628-9CB7AB591A51}"/>
              </a:ext>
            </a:extLst>
          </p:cNvPr>
          <p:cNvCxnSpPr>
            <a:cxnSpLocks/>
          </p:cNvCxnSpPr>
          <p:nvPr userDrawn="1"/>
        </p:nvCxnSpPr>
        <p:spPr>
          <a:xfrm>
            <a:off x="3728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60">
            <a:extLst>
              <a:ext uri="{FF2B5EF4-FFF2-40B4-BE49-F238E27FC236}">
                <a16:creationId xmlns:a16="http://schemas.microsoft.com/office/drawing/2014/main" id="{D5D02F1E-6D6A-4D39-5966-6B2F5E2DF14F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568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864A16E3-6A13-5598-C4B1-F0F299D03802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568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70" name="Text Placeholder 60">
            <a:extLst>
              <a:ext uri="{FF2B5EF4-FFF2-40B4-BE49-F238E27FC236}">
                <a16:creationId xmlns:a16="http://schemas.microsoft.com/office/drawing/2014/main" id="{E8E595CA-DBE3-42C9-D84B-A15C6BA1E60B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5306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1" name="Text Placeholder 60">
            <a:extLst>
              <a:ext uri="{FF2B5EF4-FFF2-40B4-BE49-F238E27FC236}">
                <a16:creationId xmlns:a16="http://schemas.microsoft.com/office/drawing/2014/main" id="{9F8A7AD0-5B66-1E61-D81F-AE512204FFB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5306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4E850CD-9745-0C3E-30F2-81FCFB854F7A}"/>
              </a:ext>
            </a:extLst>
          </p:cNvPr>
          <p:cNvCxnSpPr>
            <a:cxnSpLocks/>
          </p:cNvCxnSpPr>
          <p:nvPr userDrawn="1"/>
        </p:nvCxnSpPr>
        <p:spPr>
          <a:xfrm>
            <a:off x="7204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Placeholder 60">
            <a:extLst>
              <a:ext uri="{FF2B5EF4-FFF2-40B4-BE49-F238E27FC236}">
                <a16:creationId xmlns:a16="http://schemas.microsoft.com/office/drawing/2014/main" id="{9D6EBDF7-A5F1-03D2-178C-43250EA4534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044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4" name="Text Placeholder 60">
            <a:extLst>
              <a:ext uri="{FF2B5EF4-FFF2-40B4-BE49-F238E27FC236}">
                <a16:creationId xmlns:a16="http://schemas.microsoft.com/office/drawing/2014/main" id="{FCBE740E-C493-0E05-805F-62E7677C528E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7044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DB6AAB4-A77E-9870-B751-A2A7A36AC909}"/>
              </a:ext>
            </a:extLst>
          </p:cNvPr>
          <p:cNvCxnSpPr>
            <a:cxnSpLocks/>
          </p:cNvCxnSpPr>
          <p:nvPr userDrawn="1"/>
        </p:nvCxnSpPr>
        <p:spPr>
          <a:xfrm>
            <a:off x="8942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 Placeholder 60">
            <a:extLst>
              <a:ext uri="{FF2B5EF4-FFF2-40B4-BE49-F238E27FC236}">
                <a16:creationId xmlns:a16="http://schemas.microsoft.com/office/drawing/2014/main" id="{DB794D36-7633-255B-D263-65E77874B515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8782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7" name="Text Placeholder 60">
            <a:extLst>
              <a:ext uri="{FF2B5EF4-FFF2-40B4-BE49-F238E27FC236}">
                <a16:creationId xmlns:a16="http://schemas.microsoft.com/office/drawing/2014/main" id="{D839056E-E6BE-E65B-AA39-25FF9C964F75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8782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C9F8E8F-2BBB-04A1-ABC4-7AEA7DBF7930}"/>
              </a:ext>
            </a:extLst>
          </p:cNvPr>
          <p:cNvCxnSpPr>
            <a:cxnSpLocks/>
          </p:cNvCxnSpPr>
          <p:nvPr userDrawn="1"/>
        </p:nvCxnSpPr>
        <p:spPr>
          <a:xfrm>
            <a:off x="10680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 Placeholder 60">
            <a:extLst>
              <a:ext uri="{FF2B5EF4-FFF2-40B4-BE49-F238E27FC236}">
                <a16:creationId xmlns:a16="http://schemas.microsoft.com/office/drawing/2014/main" id="{2651F1EE-BB79-33F7-F8DB-A08914A1D4B5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10520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80" name="Text Placeholder 60">
            <a:extLst>
              <a:ext uri="{FF2B5EF4-FFF2-40B4-BE49-F238E27FC236}">
                <a16:creationId xmlns:a16="http://schemas.microsoft.com/office/drawing/2014/main" id="{300C6D2F-FA54-3DEC-A103-81C77D5A40B7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0520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19618EB-5D59-A991-5C02-CAADE5A6A4BE}"/>
              </a:ext>
            </a:extLst>
          </p:cNvPr>
          <p:cNvCxnSpPr>
            <a:cxnSpLocks/>
          </p:cNvCxnSpPr>
          <p:nvPr userDrawn="1"/>
        </p:nvCxnSpPr>
        <p:spPr>
          <a:xfrm>
            <a:off x="5466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54942FAE-70B8-72AC-1F77-0F477AA6A6D5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8B45334-FB22-812F-C1D3-D32139C81F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768AFD6-67D4-6BAF-8B9E-B71C4E1AA4A3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E80F7DF6-894C-6E1C-0554-EE5D6D38FC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3A68084-8956-F380-B3C1-EC4A7C7FE4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E3144A1A-52CC-74EC-3248-AEE6704596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79907C8-E5F4-6BE3-2035-716A1B75825A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F3EDA04-9A88-E277-D21E-906EB0FEE493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17012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raphic 38">
            <a:extLst>
              <a:ext uri="{FF2B5EF4-FFF2-40B4-BE49-F238E27FC236}">
                <a16:creationId xmlns:a16="http://schemas.microsoft.com/office/drawing/2014/main" id="{C9B91DF6-2BEA-8AC1-F16C-7D1B2A55E1CA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grpSp>
        <p:nvGrpSpPr>
          <p:cNvPr id="88" name="Group 87">
            <a:extLst>
              <a:ext uri="{FF2B5EF4-FFF2-40B4-BE49-F238E27FC236}">
                <a16:creationId xmlns:a16="http://schemas.microsoft.com/office/drawing/2014/main" id="{B246E0DE-CD77-B419-53C9-878AB7F817DD}"/>
              </a:ext>
            </a:extLst>
          </p:cNvPr>
          <p:cNvGrpSpPr/>
          <p:nvPr userDrawn="1"/>
        </p:nvGrpSpPr>
        <p:grpSpPr>
          <a:xfrm>
            <a:off x="1901667" y="1247385"/>
            <a:ext cx="1440000" cy="1537368"/>
            <a:chOff x="145907" y="1004482"/>
            <a:chExt cx="1440000" cy="1537368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A2A850-24E1-3EA7-E411-76B309DE53C4}"/>
                </a:ext>
              </a:extLst>
            </p:cNvPr>
            <p:cNvSpPr/>
            <p:nvPr userDrawn="1"/>
          </p:nvSpPr>
          <p:spPr>
            <a:xfrm>
              <a:off x="145907" y="1053166"/>
              <a:ext cx="1440000" cy="1440000"/>
            </a:xfrm>
            <a:prstGeom prst="ellipse">
              <a:avLst/>
            </a:prstGeom>
            <a:solidFill>
              <a:srgbClr val="023552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72FE14F-4A86-7C0F-077E-1E667D2AE5A2}"/>
                </a:ext>
              </a:extLst>
            </p:cNvPr>
            <p:cNvSpPr/>
            <p:nvPr userDrawn="1"/>
          </p:nvSpPr>
          <p:spPr>
            <a:xfrm>
              <a:off x="325907" y="1233166"/>
              <a:ext cx="1080000" cy="1080000"/>
            </a:xfrm>
            <a:prstGeom prst="ellipse">
              <a:avLst/>
            </a:prstGeom>
            <a:solidFill>
              <a:srgbClr val="02355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AC7821-5264-5257-6F99-6FEF61801929}"/>
                </a:ext>
              </a:extLst>
            </p:cNvPr>
            <p:cNvSpPr/>
            <p:nvPr userDrawn="1"/>
          </p:nvSpPr>
          <p:spPr>
            <a:xfrm>
              <a:off x="32782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D384EA09-3648-A9D7-AF42-B96946F9D5EB}"/>
              </a:ext>
            </a:extLst>
          </p:cNvPr>
          <p:cNvSpPr/>
          <p:nvPr userDrawn="1"/>
        </p:nvSpPr>
        <p:spPr>
          <a:xfrm>
            <a:off x="8691667" y="3026721"/>
            <a:ext cx="1764000" cy="2618738"/>
          </a:xfrm>
          <a:prstGeom prst="rect">
            <a:avLst/>
          </a:prstGeom>
          <a:solidFill>
            <a:srgbClr val="DA67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273F9B-D3B3-303B-83C8-6C3798DD32E5}"/>
              </a:ext>
            </a:extLst>
          </p:cNvPr>
          <p:cNvSpPr/>
          <p:nvPr userDrawn="1"/>
        </p:nvSpPr>
        <p:spPr>
          <a:xfrm>
            <a:off x="6953667" y="3026721"/>
            <a:ext cx="1764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47502D-4B7E-9F22-B5F4-F6C40FFA2371}"/>
              </a:ext>
            </a:extLst>
          </p:cNvPr>
          <p:cNvSpPr/>
          <p:nvPr userDrawn="1"/>
        </p:nvSpPr>
        <p:spPr>
          <a:xfrm>
            <a:off x="5215667" y="3026721"/>
            <a:ext cx="1764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13603B-1D0A-ABB0-58FD-84B6553DE737}"/>
              </a:ext>
            </a:extLst>
          </p:cNvPr>
          <p:cNvSpPr/>
          <p:nvPr userDrawn="1"/>
        </p:nvSpPr>
        <p:spPr>
          <a:xfrm>
            <a:off x="3477667" y="3026721"/>
            <a:ext cx="1764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2650997-7EDC-5510-046D-90FD5E0FBB0A}"/>
              </a:ext>
            </a:extLst>
          </p:cNvPr>
          <p:cNvSpPr/>
          <p:nvPr userDrawn="1"/>
        </p:nvSpPr>
        <p:spPr>
          <a:xfrm>
            <a:off x="1739667" y="3026721"/>
            <a:ext cx="1764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7C247FF-CA5F-A369-BAB4-A80155A2A045}"/>
              </a:ext>
            </a:extLst>
          </p:cNvPr>
          <p:cNvGrpSpPr/>
          <p:nvPr userDrawn="1"/>
        </p:nvGrpSpPr>
        <p:grpSpPr>
          <a:xfrm>
            <a:off x="8853667" y="1247385"/>
            <a:ext cx="1440000" cy="1537368"/>
            <a:chOff x="7243838" y="1004482"/>
            <a:chExt cx="1440000" cy="153736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E1F67E5-F0E2-3F77-F7F5-33477B9ABE37}"/>
                </a:ext>
              </a:extLst>
            </p:cNvPr>
            <p:cNvSpPr/>
            <p:nvPr userDrawn="1"/>
          </p:nvSpPr>
          <p:spPr>
            <a:xfrm>
              <a:off x="7243838" y="1053166"/>
              <a:ext cx="1440000" cy="1440000"/>
            </a:xfrm>
            <a:prstGeom prst="ellipse">
              <a:avLst/>
            </a:prstGeom>
            <a:solidFill>
              <a:srgbClr val="E77728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457D32-4600-1E67-F9AB-194E19EC708A}"/>
                </a:ext>
              </a:extLst>
            </p:cNvPr>
            <p:cNvSpPr/>
            <p:nvPr userDrawn="1"/>
          </p:nvSpPr>
          <p:spPr>
            <a:xfrm>
              <a:off x="7423838" y="1233166"/>
              <a:ext cx="1080000" cy="1080000"/>
            </a:xfrm>
            <a:prstGeom prst="ellips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8C8E5-3E07-872B-09C8-672165893308}"/>
                </a:ext>
              </a:extLst>
            </p:cNvPr>
            <p:cNvSpPr/>
            <p:nvPr userDrawn="1"/>
          </p:nvSpPr>
          <p:spPr>
            <a:xfrm>
              <a:off x="7425759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  <a:endParaRPr lang="en-GB" sz="54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23837E94-EC66-4140-9E81-A69401FCD11D}"/>
              </a:ext>
            </a:extLst>
          </p:cNvPr>
          <p:cNvGrpSpPr/>
          <p:nvPr userDrawn="1"/>
        </p:nvGrpSpPr>
        <p:grpSpPr>
          <a:xfrm>
            <a:off x="7115667" y="1247385"/>
            <a:ext cx="1440000" cy="1537368"/>
            <a:chOff x="5585057" y="1004482"/>
            <a:chExt cx="1440000" cy="153736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746AD4-63BD-351D-D389-CFF051B66717}"/>
                </a:ext>
              </a:extLst>
            </p:cNvPr>
            <p:cNvSpPr/>
            <p:nvPr userDrawn="1"/>
          </p:nvSpPr>
          <p:spPr>
            <a:xfrm>
              <a:off x="5585057" y="1053166"/>
              <a:ext cx="1440000" cy="1440000"/>
            </a:xfrm>
            <a:prstGeom prst="ellipse">
              <a:avLst/>
            </a:prstGeom>
            <a:solidFill>
              <a:srgbClr val="F7AB3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7295A5-6EDB-D7A8-61B3-D2932F96A4DC}"/>
                </a:ext>
              </a:extLst>
            </p:cNvPr>
            <p:cNvSpPr/>
            <p:nvPr userDrawn="1"/>
          </p:nvSpPr>
          <p:spPr>
            <a:xfrm>
              <a:off x="5765057" y="1233166"/>
              <a:ext cx="1080000" cy="1080000"/>
            </a:xfrm>
            <a:prstGeom prst="ellipse">
              <a:avLst/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92D632D-431C-5947-9A10-7DD36D6C3DA0}"/>
                </a:ext>
              </a:extLst>
            </p:cNvPr>
            <p:cNvSpPr/>
            <p:nvPr userDrawn="1"/>
          </p:nvSpPr>
          <p:spPr>
            <a:xfrm>
              <a:off x="576697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  <a:endParaRPr lang="en-GB" sz="54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A110FB9-A544-6BF1-281E-52B6AD6C1CDB}"/>
              </a:ext>
            </a:extLst>
          </p:cNvPr>
          <p:cNvGrpSpPr/>
          <p:nvPr userDrawn="1"/>
        </p:nvGrpSpPr>
        <p:grpSpPr>
          <a:xfrm>
            <a:off x="5377667" y="1247385"/>
            <a:ext cx="1440000" cy="1537368"/>
            <a:chOff x="3733908" y="1004482"/>
            <a:chExt cx="1440000" cy="1537368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45D4D4F-0D77-CF37-9070-FC97402B1D01}"/>
                </a:ext>
              </a:extLst>
            </p:cNvPr>
            <p:cNvSpPr/>
            <p:nvPr userDrawn="1"/>
          </p:nvSpPr>
          <p:spPr>
            <a:xfrm>
              <a:off x="3733908" y="1053166"/>
              <a:ext cx="1440000" cy="1440000"/>
            </a:xfrm>
            <a:prstGeom prst="ellipse">
              <a:avLst/>
            </a:prstGeom>
            <a:solidFill>
              <a:srgbClr val="1C97D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EA8685-A2AE-AD31-06F8-0A4CA22DE820}"/>
                </a:ext>
              </a:extLst>
            </p:cNvPr>
            <p:cNvSpPr/>
            <p:nvPr userDrawn="1"/>
          </p:nvSpPr>
          <p:spPr>
            <a:xfrm>
              <a:off x="3913908" y="1233166"/>
              <a:ext cx="1080000" cy="1080000"/>
            </a:xfrm>
            <a:prstGeom prst="ellips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8E3AA2-FD1B-408B-F2BD-FA2B6DCF3DFC}"/>
                </a:ext>
              </a:extLst>
            </p:cNvPr>
            <p:cNvSpPr/>
            <p:nvPr userDrawn="1"/>
          </p:nvSpPr>
          <p:spPr>
            <a:xfrm>
              <a:off x="3915829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en-GB" sz="54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89902DA5-C005-A296-CCB8-C9006FCCAD3D}"/>
              </a:ext>
            </a:extLst>
          </p:cNvPr>
          <p:cNvGrpSpPr/>
          <p:nvPr userDrawn="1"/>
        </p:nvGrpSpPr>
        <p:grpSpPr>
          <a:xfrm>
            <a:off x="3639667" y="1247385"/>
            <a:ext cx="1440000" cy="1537368"/>
            <a:chOff x="1972700" y="1004482"/>
            <a:chExt cx="1440000" cy="1537368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C54B4E9-7F7A-65BF-14B7-685CBBE7F53A}"/>
                </a:ext>
              </a:extLst>
            </p:cNvPr>
            <p:cNvSpPr/>
            <p:nvPr userDrawn="1"/>
          </p:nvSpPr>
          <p:spPr>
            <a:xfrm>
              <a:off x="1972700" y="1053166"/>
              <a:ext cx="1440000" cy="1440000"/>
            </a:xfrm>
            <a:prstGeom prst="ellipse">
              <a:avLst/>
            </a:prstGeom>
            <a:solidFill>
              <a:srgbClr val="04547F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9371B0C-E00E-22D1-2CD7-6A77CEBD90C2}"/>
                </a:ext>
              </a:extLst>
            </p:cNvPr>
            <p:cNvSpPr/>
            <p:nvPr userDrawn="1"/>
          </p:nvSpPr>
          <p:spPr>
            <a:xfrm>
              <a:off x="2152700" y="1233166"/>
              <a:ext cx="1080000" cy="1080000"/>
            </a:xfrm>
            <a:prstGeom prst="ellips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60F2BB6-490D-74F5-DAC1-05C24CC5084C}"/>
                </a:ext>
              </a:extLst>
            </p:cNvPr>
            <p:cNvSpPr/>
            <p:nvPr userDrawn="1"/>
          </p:nvSpPr>
          <p:spPr>
            <a:xfrm>
              <a:off x="2154621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GB" sz="54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971B307-3697-43B0-49A3-8FC8E650B67F}"/>
              </a:ext>
            </a:extLst>
          </p:cNvPr>
          <p:cNvCxnSpPr>
            <a:cxnSpLocks/>
          </p:cNvCxnSpPr>
          <p:nvPr userDrawn="1"/>
        </p:nvCxnSpPr>
        <p:spPr>
          <a:xfrm>
            <a:off x="1991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D2285331-11BF-5FCC-69A8-797E4FEB5894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831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id="{5205B7D2-86EE-9B96-52EA-844DBBAC09E1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1831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8E8FF9F-B72A-18DA-1948-5B7F65DF440E}"/>
              </a:ext>
            </a:extLst>
          </p:cNvPr>
          <p:cNvCxnSpPr>
            <a:cxnSpLocks/>
          </p:cNvCxnSpPr>
          <p:nvPr userDrawn="1"/>
        </p:nvCxnSpPr>
        <p:spPr>
          <a:xfrm>
            <a:off x="3729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0337F76D-7DF0-0B95-CA14-FCC7399360EE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3569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5" name="Text Placeholder 60">
            <a:extLst>
              <a:ext uri="{FF2B5EF4-FFF2-40B4-BE49-F238E27FC236}">
                <a16:creationId xmlns:a16="http://schemas.microsoft.com/office/drawing/2014/main" id="{66D054F6-29D5-38FE-6DDE-29A5D8A4D3A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3569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A6A7E6D-E9C2-DC43-B628-9CB7AB591A51}"/>
              </a:ext>
            </a:extLst>
          </p:cNvPr>
          <p:cNvCxnSpPr>
            <a:cxnSpLocks/>
          </p:cNvCxnSpPr>
          <p:nvPr userDrawn="1"/>
        </p:nvCxnSpPr>
        <p:spPr>
          <a:xfrm>
            <a:off x="5467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60">
            <a:extLst>
              <a:ext uri="{FF2B5EF4-FFF2-40B4-BE49-F238E27FC236}">
                <a16:creationId xmlns:a16="http://schemas.microsoft.com/office/drawing/2014/main" id="{D5D02F1E-6D6A-4D39-5966-6B2F5E2DF14F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307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864A16E3-6A13-5598-C4B1-F0F299D03802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5307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8259617-2465-083A-D4DC-6250454F0FA6}"/>
              </a:ext>
            </a:extLst>
          </p:cNvPr>
          <p:cNvCxnSpPr>
            <a:cxnSpLocks/>
          </p:cNvCxnSpPr>
          <p:nvPr userDrawn="1"/>
        </p:nvCxnSpPr>
        <p:spPr>
          <a:xfrm>
            <a:off x="7205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 Placeholder 60">
            <a:extLst>
              <a:ext uri="{FF2B5EF4-FFF2-40B4-BE49-F238E27FC236}">
                <a16:creationId xmlns:a16="http://schemas.microsoft.com/office/drawing/2014/main" id="{E8E595CA-DBE3-42C9-D84B-A15C6BA1E60B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7045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1" name="Text Placeholder 60">
            <a:extLst>
              <a:ext uri="{FF2B5EF4-FFF2-40B4-BE49-F238E27FC236}">
                <a16:creationId xmlns:a16="http://schemas.microsoft.com/office/drawing/2014/main" id="{9F8A7AD0-5B66-1E61-D81F-AE512204FFB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045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4E850CD-9745-0C3E-30F2-81FCFB854F7A}"/>
              </a:ext>
            </a:extLst>
          </p:cNvPr>
          <p:cNvCxnSpPr>
            <a:cxnSpLocks/>
          </p:cNvCxnSpPr>
          <p:nvPr userDrawn="1"/>
        </p:nvCxnSpPr>
        <p:spPr>
          <a:xfrm>
            <a:off x="8943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Placeholder 60">
            <a:extLst>
              <a:ext uri="{FF2B5EF4-FFF2-40B4-BE49-F238E27FC236}">
                <a16:creationId xmlns:a16="http://schemas.microsoft.com/office/drawing/2014/main" id="{9D6EBDF7-A5F1-03D2-178C-43250EA4534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8783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4" name="Text Placeholder 60">
            <a:extLst>
              <a:ext uri="{FF2B5EF4-FFF2-40B4-BE49-F238E27FC236}">
                <a16:creationId xmlns:a16="http://schemas.microsoft.com/office/drawing/2014/main" id="{FCBE740E-C493-0E05-805F-62E7677C528E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8783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1DF3A2B-4780-781A-43C1-69DC9C405252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" name="Picture 2">
            <a:extLst>
              <a:ext uri="{FF2B5EF4-FFF2-40B4-BE49-F238E27FC236}">
                <a16:creationId xmlns:a16="http://schemas.microsoft.com/office/drawing/2014/main" id="{5B909919-2B6E-EC74-311D-66F67B0CBB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1F0B73C9-4C37-B177-AFA5-2232845EFA9C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3" name="Picture 2">
            <a:extLst>
              <a:ext uri="{FF2B5EF4-FFF2-40B4-BE49-F238E27FC236}">
                <a16:creationId xmlns:a16="http://schemas.microsoft.com/office/drawing/2014/main" id="{A377B98E-E4C5-85D9-2BE2-F85C2B4ED6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C56DF43-D870-BEAD-C1BB-DDE4C35515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1F261D00-24AC-6537-D62B-4A62079D18F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A610E0CB-EBE6-5D2E-D708-F40CE73BE29B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ACF40F-0FC2-E4B0-1369-84EF97843719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107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raphic 68">
            <a:extLst>
              <a:ext uri="{FF2B5EF4-FFF2-40B4-BE49-F238E27FC236}">
                <a16:creationId xmlns:a16="http://schemas.microsoft.com/office/drawing/2014/main" id="{32C0074B-AC10-85E8-8D20-34591E60D05E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3D417A9-FA2B-666C-7938-87F00E2E5A52}"/>
              </a:ext>
            </a:extLst>
          </p:cNvPr>
          <p:cNvGrpSpPr/>
          <p:nvPr userDrawn="1"/>
        </p:nvGrpSpPr>
        <p:grpSpPr>
          <a:xfrm>
            <a:off x="1551317" y="1806358"/>
            <a:ext cx="720000" cy="720000"/>
            <a:chOff x="162000" y="1250858"/>
            <a:chExt cx="720000" cy="72000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A2A850-24E1-3EA7-E411-76B309DE53C4}"/>
                </a:ext>
              </a:extLst>
            </p:cNvPr>
            <p:cNvSpPr/>
            <p:nvPr userDrawn="1"/>
          </p:nvSpPr>
          <p:spPr>
            <a:xfrm>
              <a:off x="162000" y="1250858"/>
              <a:ext cx="720000" cy="720000"/>
            </a:xfrm>
            <a:prstGeom prst="ellipse">
              <a:avLst/>
            </a:prstGeom>
            <a:solidFill>
              <a:srgbClr val="023552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72FE14F-4A86-7C0F-077E-1E667D2AE5A2}"/>
                </a:ext>
              </a:extLst>
            </p:cNvPr>
            <p:cNvSpPr/>
            <p:nvPr userDrawn="1"/>
          </p:nvSpPr>
          <p:spPr>
            <a:xfrm>
              <a:off x="252000" y="1340858"/>
              <a:ext cx="540000" cy="540000"/>
            </a:xfrm>
            <a:prstGeom prst="ellipse">
              <a:avLst/>
            </a:prstGeom>
            <a:solidFill>
              <a:srgbClr val="02355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AC7821-5264-5257-6F99-6FEF61801929}"/>
                </a:ext>
              </a:extLst>
            </p:cNvPr>
            <p:cNvSpPr/>
            <p:nvPr userDrawn="1"/>
          </p:nvSpPr>
          <p:spPr>
            <a:xfrm>
              <a:off x="342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B1B8F25-B22E-9DFE-580D-FA80E1E3A3B0}"/>
              </a:ext>
            </a:extLst>
          </p:cNvPr>
          <p:cNvGrpSpPr/>
          <p:nvPr userDrawn="1"/>
        </p:nvGrpSpPr>
        <p:grpSpPr>
          <a:xfrm>
            <a:off x="6516694" y="1806358"/>
            <a:ext cx="720000" cy="720000"/>
            <a:chOff x="7114000" y="1250858"/>
            <a:chExt cx="720000" cy="72000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E1F67E5-F0E2-3F77-F7F5-33477B9ABE37}"/>
                </a:ext>
              </a:extLst>
            </p:cNvPr>
            <p:cNvSpPr/>
            <p:nvPr userDrawn="1"/>
          </p:nvSpPr>
          <p:spPr>
            <a:xfrm>
              <a:off x="7114000" y="1250858"/>
              <a:ext cx="720000" cy="720000"/>
            </a:xfrm>
            <a:prstGeom prst="ellipse">
              <a:avLst/>
            </a:prstGeom>
            <a:solidFill>
              <a:srgbClr val="E77728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457D32-4600-1E67-F9AB-194E19EC708A}"/>
                </a:ext>
              </a:extLst>
            </p:cNvPr>
            <p:cNvSpPr/>
            <p:nvPr userDrawn="1"/>
          </p:nvSpPr>
          <p:spPr>
            <a:xfrm>
              <a:off x="7204000" y="1340858"/>
              <a:ext cx="540000" cy="540000"/>
            </a:xfrm>
            <a:prstGeom prst="ellips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8C8E5-3E07-872B-09C8-672165893308}"/>
                </a:ext>
              </a:extLst>
            </p:cNvPr>
            <p:cNvSpPr/>
            <p:nvPr userDrawn="1"/>
          </p:nvSpPr>
          <p:spPr>
            <a:xfrm>
              <a:off x="7294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CE4046-EA4F-5A3E-FDFD-B6A35075528C}"/>
              </a:ext>
            </a:extLst>
          </p:cNvPr>
          <p:cNvGrpSpPr/>
          <p:nvPr userDrawn="1"/>
        </p:nvGrpSpPr>
        <p:grpSpPr>
          <a:xfrm>
            <a:off x="1551317" y="4207621"/>
            <a:ext cx="720000" cy="720000"/>
            <a:chOff x="5376000" y="1250858"/>
            <a:chExt cx="720000" cy="7200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746AD4-63BD-351D-D389-CFF051B66717}"/>
                </a:ext>
              </a:extLst>
            </p:cNvPr>
            <p:cNvSpPr/>
            <p:nvPr userDrawn="1"/>
          </p:nvSpPr>
          <p:spPr>
            <a:xfrm>
              <a:off x="5376000" y="1250858"/>
              <a:ext cx="720000" cy="720000"/>
            </a:xfrm>
            <a:prstGeom prst="ellipse">
              <a:avLst/>
            </a:prstGeom>
            <a:solidFill>
              <a:srgbClr val="F7AB3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7295A5-6EDB-D7A8-61B3-D2932F96A4DC}"/>
                </a:ext>
              </a:extLst>
            </p:cNvPr>
            <p:cNvSpPr/>
            <p:nvPr userDrawn="1"/>
          </p:nvSpPr>
          <p:spPr>
            <a:xfrm>
              <a:off x="5466000" y="1340858"/>
              <a:ext cx="540000" cy="540000"/>
            </a:xfrm>
            <a:prstGeom prst="ellipse">
              <a:avLst/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92D632D-431C-5947-9A10-7DD36D6C3DA0}"/>
                </a:ext>
              </a:extLst>
            </p:cNvPr>
            <p:cNvSpPr/>
            <p:nvPr userDrawn="1"/>
          </p:nvSpPr>
          <p:spPr>
            <a:xfrm>
              <a:off x="5556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024A39-C139-8EFD-F4B6-006F27D0C0AC}"/>
              </a:ext>
            </a:extLst>
          </p:cNvPr>
          <p:cNvGrpSpPr/>
          <p:nvPr userDrawn="1"/>
        </p:nvGrpSpPr>
        <p:grpSpPr>
          <a:xfrm>
            <a:off x="1551317" y="3407200"/>
            <a:ext cx="720000" cy="720000"/>
            <a:chOff x="3638000" y="1250858"/>
            <a:chExt cx="720000" cy="720000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45D4D4F-0D77-CF37-9070-FC97402B1D01}"/>
                </a:ext>
              </a:extLst>
            </p:cNvPr>
            <p:cNvSpPr/>
            <p:nvPr userDrawn="1"/>
          </p:nvSpPr>
          <p:spPr>
            <a:xfrm>
              <a:off x="3638000" y="1250858"/>
              <a:ext cx="720000" cy="720000"/>
            </a:xfrm>
            <a:prstGeom prst="ellipse">
              <a:avLst/>
            </a:prstGeom>
            <a:solidFill>
              <a:srgbClr val="1C97D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EA8685-A2AE-AD31-06F8-0A4CA22DE820}"/>
                </a:ext>
              </a:extLst>
            </p:cNvPr>
            <p:cNvSpPr/>
            <p:nvPr userDrawn="1"/>
          </p:nvSpPr>
          <p:spPr>
            <a:xfrm>
              <a:off x="3728000" y="1340858"/>
              <a:ext cx="540000" cy="540000"/>
            </a:xfrm>
            <a:prstGeom prst="ellips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8E3AA2-FD1B-408B-F2BD-FA2B6DCF3DFC}"/>
                </a:ext>
              </a:extLst>
            </p:cNvPr>
            <p:cNvSpPr/>
            <p:nvPr userDrawn="1"/>
          </p:nvSpPr>
          <p:spPr>
            <a:xfrm>
              <a:off x="3818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350FAD5-AA64-0988-5BB3-93CCFC98A9EA}"/>
              </a:ext>
            </a:extLst>
          </p:cNvPr>
          <p:cNvGrpSpPr/>
          <p:nvPr userDrawn="1"/>
        </p:nvGrpSpPr>
        <p:grpSpPr>
          <a:xfrm>
            <a:off x="1551317" y="2606779"/>
            <a:ext cx="720000" cy="720000"/>
            <a:chOff x="1900000" y="1250858"/>
            <a:chExt cx="720000" cy="7200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C54B4E9-7F7A-65BF-14B7-685CBBE7F53A}"/>
                </a:ext>
              </a:extLst>
            </p:cNvPr>
            <p:cNvSpPr/>
            <p:nvPr userDrawn="1"/>
          </p:nvSpPr>
          <p:spPr>
            <a:xfrm>
              <a:off x="1900000" y="1250858"/>
              <a:ext cx="720000" cy="720000"/>
            </a:xfrm>
            <a:prstGeom prst="ellipse">
              <a:avLst/>
            </a:prstGeom>
            <a:solidFill>
              <a:srgbClr val="04547F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9371B0C-E00E-22D1-2CD7-6A77CEBD90C2}"/>
                </a:ext>
              </a:extLst>
            </p:cNvPr>
            <p:cNvSpPr/>
            <p:nvPr userDrawn="1"/>
          </p:nvSpPr>
          <p:spPr>
            <a:xfrm>
              <a:off x="1990000" y="1340858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60F2BB6-490D-74F5-DAC1-05C24CC5084C}"/>
                </a:ext>
              </a:extLst>
            </p:cNvPr>
            <p:cNvSpPr/>
            <p:nvPr userDrawn="1"/>
          </p:nvSpPr>
          <p:spPr>
            <a:xfrm>
              <a:off x="2080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CBD44F7-E277-88FB-7F60-AD7C910E966E}"/>
              </a:ext>
            </a:extLst>
          </p:cNvPr>
          <p:cNvGrpSpPr/>
          <p:nvPr userDrawn="1"/>
        </p:nvGrpSpPr>
        <p:grpSpPr>
          <a:xfrm>
            <a:off x="6516694" y="2606779"/>
            <a:ext cx="720000" cy="720000"/>
            <a:chOff x="8852000" y="1250858"/>
            <a:chExt cx="720000" cy="720000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F78761DE-430C-BEBC-ACFB-9D87632ACA82}"/>
                </a:ext>
              </a:extLst>
            </p:cNvPr>
            <p:cNvSpPr/>
            <p:nvPr userDrawn="1"/>
          </p:nvSpPr>
          <p:spPr>
            <a:xfrm>
              <a:off x="8852000" y="1250858"/>
              <a:ext cx="720000" cy="720000"/>
            </a:xfrm>
            <a:prstGeom prst="ellipse">
              <a:avLst/>
            </a:prstGeom>
            <a:solidFill>
              <a:srgbClr val="258287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DBD1E71-A773-ADCD-7106-37A1B0CD7DCA}"/>
                </a:ext>
              </a:extLst>
            </p:cNvPr>
            <p:cNvSpPr/>
            <p:nvPr userDrawn="1"/>
          </p:nvSpPr>
          <p:spPr>
            <a:xfrm>
              <a:off x="8942000" y="1340858"/>
              <a:ext cx="540000" cy="540000"/>
            </a:xfrm>
            <a:prstGeom prst="ellipse">
              <a:avLst/>
            </a:prstGeom>
            <a:solidFill>
              <a:schemeClr val="accent6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26E10C7-7267-7C1A-5EF1-8921D7BA6356}"/>
                </a:ext>
              </a:extLst>
            </p:cNvPr>
            <p:cNvSpPr/>
            <p:nvPr userDrawn="1"/>
          </p:nvSpPr>
          <p:spPr>
            <a:xfrm>
              <a:off x="9032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A42FDE07-34F8-AE86-8112-B052CBD30E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312405" y="1885008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3" name="Content Placeholder 28">
            <a:extLst>
              <a:ext uri="{FF2B5EF4-FFF2-40B4-BE49-F238E27FC236}">
                <a16:creationId xmlns:a16="http://schemas.microsoft.com/office/drawing/2014/main" id="{F0547CF5-21F5-3978-0B55-EE9AD00C440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312405" y="2685429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4" name="Content Placeholder 28">
            <a:extLst>
              <a:ext uri="{FF2B5EF4-FFF2-40B4-BE49-F238E27FC236}">
                <a16:creationId xmlns:a16="http://schemas.microsoft.com/office/drawing/2014/main" id="{30DC0657-36E2-8D75-CC8E-6C471C8F46E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312405" y="3485850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5" name="Content Placeholder 28">
            <a:extLst>
              <a:ext uri="{FF2B5EF4-FFF2-40B4-BE49-F238E27FC236}">
                <a16:creationId xmlns:a16="http://schemas.microsoft.com/office/drawing/2014/main" id="{CD2C2558-C97E-029A-E2FC-29E67B434D9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312405" y="4286271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8" name="Content Placeholder 28">
            <a:extLst>
              <a:ext uri="{FF2B5EF4-FFF2-40B4-BE49-F238E27FC236}">
                <a16:creationId xmlns:a16="http://schemas.microsoft.com/office/drawing/2014/main" id="{28BE8FF2-E102-D3F7-21D1-E303E497F6D4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277782" y="1885008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9" name="Content Placeholder 28">
            <a:extLst>
              <a:ext uri="{FF2B5EF4-FFF2-40B4-BE49-F238E27FC236}">
                <a16:creationId xmlns:a16="http://schemas.microsoft.com/office/drawing/2014/main" id="{D3827B9F-D09C-1197-B69E-7C6720ED6BA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7277782" y="2685429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D81003F-5AA0-A6A3-153E-09B3EAAF51CD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" name="Picture 2">
            <a:extLst>
              <a:ext uri="{FF2B5EF4-FFF2-40B4-BE49-F238E27FC236}">
                <a16:creationId xmlns:a16="http://schemas.microsoft.com/office/drawing/2014/main" id="{2EA158A5-CF82-F4FD-165F-A0212BF743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38377AA1-83D8-90E3-AC41-C2C2ED69675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3" name="Picture 2">
            <a:extLst>
              <a:ext uri="{FF2B5EF4-FFF2-40B4-BE49-F238E27FC236}">
                <a16:creationId xmlns:a16="http://schemas.microsoft.com/office/drawing/2014/main" id="{44C52FDE-6D47-F497-9F71-0A81CDDD36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7514C5A1-B183-E103-8625-8C0B36C62B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Graphic 64">
            <a:extLst>
              <a:ext uri="{FF2B5EF4-FFF2-40B4-BE49-F238E27FC236}">
                <a16:creationId xmlns:a16="http://schemas.microsoft.com/office/drawing/2014/main" id="{21AB8A00-EB2B-B627-1700-D62F577797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6DB7384D-3BB6-2629-D576-D1CC26FB3BAA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1A0B6F-E3DD-A31F-B46D-31AC2A8BA708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Imagem 4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3ED045AF-88A9-5766-9007-DB644BF9BCD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9122" y="6373381"/>
            <a:ext cx="1347642" cy="3197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7005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raphic 45">
            <a:extLst>
              <a:ext uri="{FF2B5EF4-FFF2-40B4-BE49-F238E27FC236}">
                <a16:creationId xmlns:a16="http://schemas.microsoft.com/office/drawing/2014/main" id="{2F8C0D9C-F09C-FCA6-477E-F3FC1100C2E8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3D417A9-FA2B-666C-7938-87F00E2E5A52}"/>
              </a:ext>
            </a:extLst>
          </p:cNvPr>
          <p:cNvGrpSpPr/>
          <p:nvPr userDrawn="1"/>
        </p:nvGrpSpPr>
        <p:grpSpPr>
          <a:xfrm>
            <a:off x="1551317" y="1463458"/>
            <a:ext cx="720000" cy="720000"/>
            <a:chOff x="162000" y="1250858"/>
            <a:chExt cx="720000" cy="72000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A2A850-24E1-3EA7-E411-76B309DE53C4}"/>
                </a:ext>
              </a:extLst>
            </p:cNvPr>
            <p:cNvSpPr/>
            <p:nvPr userDrawn="1"/>
          </p:nvSpPr>
          <p:spPr>
            <a:xfrm>
              <a:off x="162000" y="1250858"/>
              <a:ext cx="720000" cy="720000"/>
            </a:xfrm>
            <a:prstGeom prst="ellipse">
              <a:avLst/>
            </a:prstGeom>
            <a:solidFill>
              <a:srgbClr val="023552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72FE14F-4A86-7C0F-077E-1E667D2AE5A2}"/>
                </a:ext>
              </a:extLst>
            </p:cNvPr>
            <p:cNvSpPr/>
            <p:nvPr userDrawn="1"/>
          </p:nvSpPr>
          <p:spPr>
            <a:xfrm>
              <a:off x="252000" y="1340858"/>
              <a:ext cx="540000" cy="540000"/>
            </a:xfrm>
            <a:prstGeom prst="ellipse">
              <a:avLst/>
            </a:prstGeom>
            <a:solidFill>
              <a:srgbClr val="02355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AC7821-5264-5257-6F99-6FEF61801929}"/>
                </a:ext>
              </a:extLst>
            </p:cNvPr>
            <p:cNvSpPr/>
            <p:nvPr userDrawn="1"/>
          </p:nvSpPr>
          <p:spPr>
            <a:xfrm>
              <a:off x="342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B1B8F25-B22E-9DFE-580D-FA80E1E3A3B0}"/>
              </a:ext>
            </a:extLst>
          </p:cNvPr>
          <p:cNvGrpSpPr/>
          <p:nvPr userDrawn="1"/>
        </p:nvGrpSpPr>
        <p:grpSpPr>
          <a:xfrm>
            <a:off x="1551317" y="4665142"/>
            <a:ext cx="720000" cy="720000"/>
            <a:chOff x="7114000" y="1250858"/>
            <a:chExt cx="720000" cy="72000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E1F67E5-F0E2-3F77-F7F5-33477B9ABE37}"/>
                </a:ext>
              </a:extLst>
            </p:cNvPr>
            <p:cNvSpPr/>
            <p:nvPr userDrawn="1"/>
          </p:nvSpPr>
          <p:spPr>
            <a:xfrm>
              <a:off x="7114000" y="1250858"/>
              <a:ext cx="720000" cy="720000"/>
            </a:xfrm>
            <a:prstGeom prst="ellipse">
              <a:avLst/>
            </a:prstGeom>
            <a:solidFill>
              <a:srgbClr val="E77728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457D32-4600-1E67-F9AB-194E19EC708A}"/>
                </a:ext>
              </a:extLst>
            </p:cNvPr>
            <p:cNvSpPr/>
            <p:nvPr userDrawn="1"/>
          </p:nvSpPr>
          <p:spPr>
            <a:xfrm>
              <a:off x="7204000" y="1340858"/>
              <a:ext cx="540000" cy="540000"/>
            </a:xfrm>
            <a:prstGeom prst="ellips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8C8E5-3E07-872B-09C8-672165893308}"/>
                </a:ext>
              </a:extLst>
            </p:cNvPr>
            <p:cNvSpPr/>
            <p:nvPr userDrawn="1"/>
          </p:nvSpPr>
          <p:spPr>
            <a:xfrm>
              <a:off x="7294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CE4046-EA4F-5A3E-FDFD-B6A35075528C}"/>
              </a:ext>
            </a:extLst>
          </p:cNvPr>
          <p:cNvGrpSpPr/>
          <p:nvPr userDrawn="1"/>
        </p:nvGrpSpPr>
        <p:grpSpPr>
          <a:xfrm>
            <a:off x="1551317" y="3864721"/>
            <a:ext cx="720000" cy="720000"/>
            <a:chOff x="5376000" y="1250858"/>
            <a:chExt cx="720000" cy="7200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746AD4-63BD-351D-D389-CFF051B66717}"/>
                </a:ext>
              </a:extLst>
            </p:cNvPr>
            <p:cNvSpPr/>
            <p:nvPr userDrawn="1"/>
          </p:nvSpPr>
          <p:spPr>
            <a:xfrm>
              <a:off x="5376000" y="1250858"/>
              <a:ext cx="720000" cy="720000"/>
            </a:xfrm>
            <a:prstGeom prst="ellipse">
              <a:avLst/>
            </a:prstGeom>
            <a:solidFill>
              <a:srgbClr val="F7AB3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7295A5-6EDB-D7A8-61B3-D2932F96A4DC}"/>
                </a:ext>
              </a:extLst>
            </p:cNvPr>
            <p:cNvSpPr/>
            <p:nvPr userDrawn="1"/>
          </p:nvSpPr>
          <p:spPr>
            <a:xfrm>
              <a:off x="5466000" y="1340858"/>
              <a:ext cx="540000" cy="540000"/>
            </a:xfrm>
            <a:prstGeom prst="ellipse">
              <a:avLst/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92D632D-431C-5947-9A10-7DD36D6C3DA0}"/>
                </a:ext>
              </a:extLst>
            </p:cNvPr>
            <p:cNvSpPr/>
            <p:nvPr userDrawn="1"/>
          </p:nvSpPr>
          <p:spPr>
            <a:xfrm>
              <a:off x="5556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024A39-C139-8EFD-F4B6-006F27D0C0AC}"/>
              </a:ext>
            </a:extLst>
          </p:cNvPr>
          <p:cNvGrpSpPr/>
          <p:nvPr userDrawn="1"/>
        </p:nvGrpSpPr>
        <p:grpSpPr>
          <a:xfrm>
            <a:off x="1551317" y="3064300"/>
            <a:ext cx="720000" cy="720000"/>
            <a:chOff x="3638000" y="1250858"/>
            <a:chExt cx="720000" cy="720000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45D4D4F-0D77-CF37-9070-FC97402B1D01}"/>
                </a:ext>
              </a:extLst>
            </p:cNvPr>
            <p:cNvSpPr/>
            <p:nvPr userDrawn="1"/>
          </p:nvSpPr>
          <p:spPr>
            <a:xfrm>
              <a:off x="3638000" y="1250858"/>
              <a:ext cx="720000" cy="720000"/>
            </a:xfrm>
            <a:prstGeom prst="ellipse">
              <a:avLst/>
            </a:prstGeom>
            <a:solidFill>
              <a:srgbClr val="1C97D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EA8685-A2AE-AD31-06F8-0A4CA22DE820}"/>
                </a:ext>
              </a:extLst>
            </p:cNvPr>
            <p:cNvSpPr/>
            <p:nvPr userDrawn="1"/>
          </p:nvSpPr>
          <p:spPr>
            <a:xfrm>
              <a:off x="3728000" y="1340858"/>
              <a:ext cx="540000" cy="540000"/>
            </a:xfrm>
            <a:prstGeom prst="ellips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8E3AA2-FD1B-408B-F2BD-FA2B6DCF3DFC}"/>
                </a:ext>
              </a:extLst>
            </p:cNvPr>
            <p:cNvSpPr/>
            <p:nvPr userDrawn="1"/>
          </p:nvSpPr>
          <p:spPr>
            <a:xfrm>
              <a:off x="3818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350FAD5-AA64-0988-5BB3-93CCFC98A9EA}"/>
              </a:ext>
            </a:extLst>
          </p:cNvPr>
          <p:cNvGrpSpPr/>
          <p:nvPr userDrawn="1"/>
        </p:nvGrpSpPr>
        <p:grpSpPr>
          <a:xfrm>
            <a:off x="1551317" y="2263879"/>
            <a:ext cx="720000" cy="720000"/>
            <a:chOff x="1900000" y="1250858"/>
            <a:chExt cx="720000" cy="7200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C54B4E9-7F7A-65BF-14B7-685CBBE7F53A}"/>
                </a:ext>
              </a:extLst>
            </p:cNvPr>
            <p:cNvSpPr/>
            <p:nvPr userDrawn="1"/>
          </p:nvSpPr>
          <p:spPr>
            <a:xfrm>
              <a:off x="1900000" y="1250858"/>
              <a:ext cx="720000" cy="720000"/>
            </a:xfrm>
            <a:prstGeom prst="ellipse">
              <a:avLst/>
            </a:prstGeom>
            <a:solidFill>
              <a:srgbClr val="04547F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9371B0C-E00E-22D1-2CD7-6A77CEBD90C2}"/>
                </a:ext>
              </a:extLst>
            </p:cNvPr>
            <p:cNvSpPr/>
            <p:nvPr userDrawn="1"/>
          </p:nvSpPr>
          <p:spPr>
            <a:xfrm>
              <a:off x="1990000" y="1340858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60F2BB6-490D-74F5-DAC1-05C24CC5084C}"/>
                </a:ext>
              </a:extLst>
            </p:cNvPr>
            <p:cNvSpPr/>
            <p:nvPr userDrawn="1"/>
          </p:nvSpPr>
          <p:spPr>
            <a:xfrm>
              <a:off x="2080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A42FDE07-34F8-AE86-8112-B052CBD30E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312405" y="1542108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3" name="Content Placeholder 28">
            <a:extLst>
              <a:ext uri="{FF2B5EF4-FFF2-40B4-BE49-F238E27FC236}">
                <a16:creationId xmlns:a16="http://schemas.microsoft.com/office/drawing/2014/main" id="{F0547CF5-21F5-3978-0B55-EE9AD00C440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312405" y="2342529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4" name="Content Placeholder 28">
            <a:extLst>
              <a:ext uri="{FF2B5EF4-FFF2-40B4-BE49-F238E27FC236}">
                <a16:creationId xmlns:a16="http://schemas.microsoft.com/office/drawing/2014/main" id="{30DC0657-36E2-8D75-CC8E-6C471C8F46E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312405" y="3142950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5" name="Content Placeholder 28">
            <a:extLst>
              <a:ext uri="{FF2B5EF4-FFF2-40B4-BE49-F238E27FC236}">
                <a16:creationId xmlns:a16="http://schemas.microsoft.com/office/drawing/2014/main" id="{CD2C2558-C97E-029A-E2FC-29E67B434D9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312405" y="3943371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8" name="Content Placeholder 28">
            <a:extLst>
              <a:ext uri="{FF2B5EF4-FFF2-40B4-BE49-F238E27FC236}">
                <a16:creationId xmlns:a16="http://schemas.microsoft.com/office/drawing/2014/main" id="{28BE8FF2-E102-D3F7-21D1-E303E497F6D4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12405" y="4743792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BCA1B5B-E802-6F78-389E-154FBFE50A98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6" name="Picture 2">
            <a:extLst>
              <a:ext uri="{FF2B5EF4-FFF2-40B4-BE49-F238E27FC236}">
                <a16:creationId xmlns:a16="http://schemas.microsoft.com/office/drawing/2014/main" id="{13FADECD-25E8-EECA-7EA3-917270D477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8022319C-6A45-4357-1648-79AF6A10B730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B2C09BFD-69DD-7E99-844C-7BDE5440B0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116A1CB-DCAA-5A32-C178-498F7BA162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Graphic 41">
            <a:extLst>
              <a:ext uri="{FF2B5EF4-FFF2-40B4-BE49-F238E27FC236}">
                <a16:creationId xmlns:a16="http://schemas.microsoft.com/office/drawing/2014/main" id="{E057DBDF-DB35-BD4C-DF90-AB66165FD96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1F23FC13-6D3C-0CBD-7CAB-571672C4219C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5611B93-2FCD-806B-80E2-8ACA1580A337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Imagem 3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6E832C15-DF0A-A133-C23E-A184E609979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9122" y="6373381"/>
            <a:ext cx="1347642" cy="3197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50761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01E5886-3AFD-E1E8-A7E7-E273229DF0E9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D2EC904-C0AD-5499-83D6-9DE2387EB357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7875428-F452-6924-CCDA-A66A5F999AEA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6B3C25A-E97B-6BD5-D8DB-08EB1F7458EC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DB074D7-C8D2-CDED-23F1-7B555225BA66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Text Placeholder 19">
            <a:extLst>
              <a:ext uri="{FF2B5EF4-FFF2-40B4-BE49-F238E27FC236}">
                <a16:creationId xmlns:a16="http://schemas.microsoft.com/office/drawing/2014/main" id="{FA4208E3-14F1-838A-EE63-A92626D5E3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8524506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35" name="Text Placeholder 19">
            <a:extLst>
              <a:ext uri="{FF2B5EF4-FFF2-40B4-BE49-F238E27FC236}">
                <a16:creationId xmlns:a16="http://schemas.microsoft.com/office/drawing/2014/main" id="{F1E1023D-C0AE-1FC9-C2E9-8738FFB8A0F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8524506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DE54DFD-CA34-2AB7-963D-67C8C9C3C955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1" name="Picture 2">
            <a:extLst>
              <a:ext uri="{FF2B5EF4-FFF2-40B4-BE49-F238E27FC236}">
                <a16:creationId xmlns:a16="http://schemas.microsoft.com/office/drawing/2014/main" id="{19A3441C-DD34-617A-5EC5-9F29D37CB4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36BBC542-3F2C-5819-9920-83485D2CBFDA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3" name="Picture 2">
            <a:extLst>
              <a:ext uri="{FF2B5EF4-FFF2-40B4-BE49-F238E27FC236}">
                <a16:creationId xmlns:a16="http://schemas.microsoft.com/office/drawing/2014/main" id="{A4074435-9A9B-CC38-038D-D5F7D54290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3262B8B-718C-C6ED-4445-B2A170133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Graphic 44">
            <a:extLst>
              <a:ext uri="{FF2B5EF4-FFF2-40B4-BE49-F238E27FC236}">
                <a16:creationId xmlns:a16="http://schemas.microsoft.com/office/drawing/2014/main" id="{1755766C-E7CE-D240-0AD1-7A295FA4F10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CFA03715-212B-4BA4-99A0-67C4A4A7B2FA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8A107B8-0B92-BF62-F77F-61BAC94D81CF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0" name="Graphic 49">
            <a:extLst>
              <a:ext uri="{FF2B5EF4-FFF2-40B4-BE49-F238E27FC236}">
                <a16:creationId xmlns:a16="http://schemas.microsoft.com/office/drawing/2014/main" id="{023E5365-8E3F-4B69-8547-23D88C5EC865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pic>
        <p:nvPicPr>
          <p:cNvPr id="3" name="Imagem 2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865DEA30-4D65-C2FF-D408-F3273FF7985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9122" y="6373381"/>
            <a:ext cx="1347642" cy="3197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6992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37"/>
    </p:custDataLst>
    <p:extLst>
      <p:ext uri="{BB962C8B-B14F-4D97-AF65-F5344CB8AC3E}">
        <p14:creationId xmlns:p14="http://schemas.microsoft.com/office/powerpoint/2010/main" val="116729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704" r:id="rId2"/>
    <p:sldLayoutId id="2147483650" r:id="rId3"/>
    <p:sldLayoutId id="2147483651" r:id="rId4"/>
    <p:sldLayoutId id="2147483694" r:id="rId5"/>
    <p:sldLayoutId id="2147483695" r:id="rId6"/>
    <p:sldLayoutId id="2147483696" r:id="rId7"/>
    <p:sldLayoutId id="2147483697" r:id="rId8"/>
    <p:sldLayoutId id="2147483680" r:id="rId9"/>
    <p:sldLayoutId id="2147483687" r:id="rId10"/>
    <p:sldLayoutId id="2147483688" r:id="rId11"/>
    <p:sldLayoutId id="2147483689" r:id="rId12"/>
    <p:sldLayoutId id="2147483690" r:id="rId13"/>
    <p:sldLayoutId id="2147483698" r:id="rId14"/>
    <p:sldLayoutId id="2147483699" r:id="rId15"/>
    <p:sldLayoutId id="2147483700" r:id="rId16"/>
    <p:sldLayoutId id="2147483676" r:id="rId17"/>
    <p:sldLayoutId id="2147483702" r:id="rId18"/>
    <p:sldLayoutId id="2147483705" r:id="rId19"/>
    <p:sldLayoutId id="2147483679" r:id="rId20"/>
    <p:sldLayoutId id="2147483673" r:id="rId21"/>
    <p:sldLayoutId id="2147483674" r:id="rId22"/>
    <p:sldLayoutId id="2147483675" r:id="rId23"/>
    <p:sldLayoutId id="2147483701" r:id="rId24"/>
    <p:sldLayoutId id="2147483677" r:id="rId25"/>
    <p:sldLayoutId id="2147483678" r:id="rId26"/>
    <p:sldLayoutId id="2147483703" r:id="rId27"/>
    <p:sldLayoutId id="2147483692" r:id="rId28"/>
    <p:sldLayoutId id="2147483652" r:id="rId29"/>
    <p:sldLayoutId id="2147483653" r:id="rId30"/>
    <p:sldLayoutId id="2147483654" r:id="rId31"/>
    <p:sldLayoutId id="2147483656" r:id="rId32"/>
    <p:sldLayoutId id="2147483657" r:id="rId33"/>
    <p:sldLayoutId id="2147483658" r:id="rId34"/>
    <p:sldLayoutId id="2147483659" r:id="rId3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29AE3B-0B45-DE41-C0F7-7842E6C8D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1F6F2-0154-C8B9-98A9-976913399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3F372-AACC-1EF4-15AF-4C0927776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26577-4B42-0CE5-EB1D-66E8B49E2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F6719-242A-5F8E-A079-EF99E7273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0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5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6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8.xml"/><Relationship Id="rId6" Type="http://schemas.openxmlformats.org/officeDocument/2006/relationships/image" Target="../media/image18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9.xml"/><Relationship Id="rId6" Type="http://schemas.openxmlformats.org/officeDocument/2006/relationships/image" Target="../media/image19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0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3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3.xml"/><Relationship Id="rId4" Type="http://schemas.openxmlformats.org/officeDocument/2006/relationships/image" Target="../media/image25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5.xml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3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tags" Target="../tags/tag3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0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tags" Target="../tags/tag4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3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4.xml"/><Relationship Id="rId4" Type="http://schemas.openxmlformats.org/officeDocument/2006/relationships/image" Target="../media/image3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tags" Target="../tags/tag1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5.xml"/><Relationship Id="rId5" Type="http://schemas.openxmlformats.org/officeDocument/2006/relationships/image" Target="../media/image36.png"/><Relationship Id="rId4" Type="http://schemas.openxmlformats.org/officeDocument/2006/relationships/image" Target="../media/image3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6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9.xml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0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3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4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C284A36-38C4-8275-EC82-896357DBC4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7614F-4D5D-3B8D-6C61-0F92DF7904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9755" y="4902801"/>
            <a:ext cx="6616700" cy="657933"/>
          </a:xfrm>
        </p:spPr>
        <p:txBody>
          <a:bodyPr lIns="91440" tIns="45720" rIns="91440" bIns="45720" anchor="ctr"/>
          <a:lstStyle/>
          <a:p>
            <a:r>
              <a:rPr lang="en-GB">
                <a:latin typeface="Calibri"/>
                <a:ea typeface="Calibri"/>
                <a:cs typeface="Calibri"/>
              </a:rPr>
              <a:t>SER EMPREENDEDOR</a:t>
            </a:r>
            <a:endParaRPr lang="en-GB"/>
          </a:p>
        </p:txBody>
      </p:sp>
      <p:pic>
        <p:nvPicPr>
          <p:cNvPr id="5" name="Imagem 4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E935392D-F34D-F593-0171-8F3023F827E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8098" y="6157729"/>
            <a:ext cx="1768148" cy="4195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82550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0C845-49EE-CC6B-4BEB-1E892F526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8D37487-D922-33E1-F3C1-81F156AAEB50}"/>
              </a:ext>
            </a:extLst>
          </p:cNvPr>
          <p:cNvSpPr txBox="1"/>
          <p:nvPr/>
        </p:nvSpPr>
        <p:spPr>
          <a:xfrm>
            <a:off x="9485376" y="3776663"/>
            <a:ext cx="270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Aprendizagens essenciais</a:t>
            </a:r>
          </a:p>
          <a:p>
            <a:pPr algn="ctr"/>
            <a:endParaRPr lang="pt-PT" sz="1400">
              <a:solidFill>
                <a:schemeClr val="bg1"/>
              </a:solidFill>
            </a:endParaRPr>
          </a:p>
          <a:p>
            <a:pPr algn="ctr"/>
            <a:r>
              <a:rPr lang="pt-PT" sz="1400">
                <a:solidFill>
                  <a:schemeClr val="bg1"/>
                </a:solidFill>
              </a:rPr>
              <a:t>Entender o conceito de criação de valor, individual, social e económico.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533D5C8-142E-5E4E-CA95-6C976EF21006}"/>
              </a:ext>
            </a:extLst>
          </p:cNvPr>
          <p:cNvSpPr txBox="1"/>
          <p:nvPr/>
        </p:nvSpPr>
        <p:spPr>
          <a:xfrm>
            <a:off x="362687" y="1545289"/>
            <a:ext cx="8863584" cy="40934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pt-PT" sz="2000" b="1" i="1">
                <a:latin typeface="Work Sans" panose="00000500000000000000" pitchFamily="50" charset="0"/>
              </a:rPr>
              <a:t>O trabalho de grupo</a:t>
            </a:r>
          </a:p>
          <a:p>
            <a:endParaRPr lang="pt-PT" sz="2000" b="1">
              <a:latin typeface="Work Sans" panose="00000500000000000000" pitchFamily="50" charset="0"/>
            </a:endParaRPr>
          </a:p>
          <a:p>
            <a:r>
              <a:rPr lang="pt-PT" sz="2000">
                <a:latin typeface="Work Sans" panose="00000500000000000000" pitchFamily="50" charset="0"/>
              </a:rPr>
              <a:t>Na sala de aula, o grupo da Leonor tinha de fazer um cartaz.</a:t>
            </a:r>
            <a:br>
              <a:rPr lang="pt-PT" sz="2000">
                <a:latin typeface="Work Sans" panose="00000500000000000000" pitchFamily="50" charset="0"/>
              </a:rPr>
            </a:br>
            <a:r>
              <a:rPr lang="pt-PT" sz="2000">
                <a:latin typeface="Work Sans" panose="00000500000000000000" pitchFamily="50" charset="0"/>
              </a:rPr>
              <a:t>Estavam todos a falar ao mesmo tempo e ninguém sabia por onde começar.</a:t>
            </a:r>
          </a:p>
          <a:p>
            <a:br>
              <a:rPr lang="pt-PT" sz="2000">
                <a:latin typeface="Work Sans" panose="00000500000000000000" pitchFamily="50" charset="0"/>
              </a:rPr>
            </a:br>
            <a:r>
              <a:rPr lang="pt-PT" sz="2000">
                <a:latin typeface="Work Sans" panose="00000500000000000000" pitchFamily="50" charset="0"/>
              </a:rPr>
              <a:t>A Leonor pensou um pouco e disse:</a:t>
            </a:r>
            <a:br>
              <a:rPr lang="pt-PT" sz="2000">
                <a:latin typeface="Work Sans" panose="00000500000000000000" pitchFamily="50" charset="0"/>
              </a:rPr>
            </a:br>
            <a:r>
              <a:rPr lang="pt-PT" sz="2000">
                <a:latin typeface="Work Sans" panose="00000500000000000000" pitchFamily="50" charset="0"/>
              </a:rPr>
              <a:t>“Tu podes desenhar, tu escreves e eu corto as imagens.”</a:t>
            </a:r>
          </a:p>
          <a:p>
            <a:r>
              <a:rPr lang="pt-PT" sz="2000">
                <a:latin typeface="Work Sans" panose="00000500000000000000" pitchFamily="50" charset="0"/>
              </a:rPr>
              <a:t>Assim, todos trabalharam melhor e o cartaz ficou pronto</a:t>
            </a:r>
          </a:p>
          <a:p>
            <a:r>
              <a:rPr lang="pt-PT" sz="2000">
                <a:latin typeface="Work Sans" panose="00000500000000000000" pitchFamily="50" charset="0"/>
              </a:rPr>
              <a:t>a tempo.</a:t>
            </a:r>
          </a:p>
          <a:p>
            <a:br>
              <a:rPr lang="pt-PT" sz="2000">
                <a:latin typeface="Work Sans" panose="00000500000000000000" pitchFamily="50" charset="0"/>
              </a:rPr>
            </a:br>
            <a:r>
              <a:rPr lang="pt-PT" sz="2000" b="1">
                <a:latin typeface="Work Sans"/>
              </a:rPr>
              <a:t>A Leonor viu um problema, teve uma ideia e ajudou o grupo a trabalhar melhor. Isso é ser empreendedor.</a:t>
            </a:r>
            <a:endParaRPr lang="pt-PT" sz="2000">
              <a:latin typeface="Work Sans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6674C42-CE7C-A5BB-C477-01A37D4B73A6}"/>
              </a:ext>
            </a:extLst>
          </p:cNvPr>
          <p:cNvSpPr txBox="1"/>
          <p:nvPr/>
        </p:nvSpPr>
        <p:spPr>
          <a:xfrm>
            <a:off x="9586384" y="3258794"/>
            <a:ext cx="18395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>
                <a:solidFill>
                  <a:schemeClr val="bg1"/>
                </a:solidFill>
                <a:latin typeface="Work Sans" panose="00000500000000000000" pitchFamily="50" charset="0"/>
              </a:rPr>
              <a:t>Transformar é uma espécie de banda desenhada?</a:t>
            </a:r>
          </a:p>
        </p:txBody>
      </p:sp>
      <p:pic>
        <p:nvPicPr>
          <p:cNvPr id="2" name="Imagem 1" descr="Uma imagem com sapatos, vestuário, clipart, ilustração&#10;&#10;Os conteúdos gerados por IA poderão estar incorretos.">
            <a:extLst>
              <a:ext uri="{FF2B5EF4-FFF2-40B4-BE49-F238E27FC236}">
                <a16:creationId xmlns:a16="http://schemas.microsoft.com/office/drawing/2014/main" id="{F819110F-4098-9BD3-6BA3-0CF2A340405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57346" y="2955271"/>
            <a:ext cx="3377454" cy="30093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81C4A26-835B-6E4E-30A7-C6F641A70436}"/>
              </a:ext>
            </a:extLst>
          </p:cNvPr>
          <p:cNvSpPr txBox="1"/>
          <p:nvPr/>
        </p:nvSpPr>
        <p:spPr>
          <a:xfrm>
            <a:off x="365343" y="582470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QUEM É O EMPREENDEDOR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728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4FE8B-23E2-ECC6-D2AC-BBB183FFC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1AB1F1C-8944-3DE1-721A-9071AA15649B}"/>
              </a:ext>
            </a:extLst>
          </p:cNvPr>
          <p:cNvSpPr txBox="1"/>
          <p:nvPr/>
        </p:nvSpPr>
        <p:spPr>
          <a:xfrm>
            <a:off x="9485376" y="3776663"/>
            <a:ext cx="270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Aprendizagens essenciais</a:t>
            </a:r>
          </a:p>
          <a:p>
            <a:pPr algn="ctr"/>
            <a:endParaRPr lang="pt-PT" sz="1400">
              <a:solidFill>
                <a:schemeClr val="bg1"/>
              </a:solidFill>
            </a:endParaRPr>
          </a:p>
          <a:p>
            <a:pPr algn="ctr"/>
            <a:r>
              <a:rPr lang="pt-PT" sz="1400">
                <a:solidFill>
                  <a:schemeClr val="bg1"/>
                </a:solidFill>
              </a:rPr>
              <a:t>Entender o conceito de criação de valor, individual, social e económico.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B6D9B9-C0BD-09F7-1A17-6241A4EEDE18}"/>
              </a:ext>
            </a:extLst>
          </p:cNvPr>
          <p:cNvSpPr txBox="1"/>
          <p:nvPr/>
        </p:nvSpPr>
        <p:spPr>
          <a:xfrm>
            <a:off x="3602274" y="2811074"/>
            <a:ext cx="8198558" cy="12358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3000" b="1">
                <a:latin typeface="Work Sans" panose="00000500000000000000" pitchFamily="50" charset="0"/>
              </a:rPr>
              <a:t>Ser empreendedor…</a:t>
            </a:r>
          </a:p>
          <a:p>
            <a:pPr>
              <a:lnSpc>
                <a:spcPct val="150000"/>
              </a:lnSpc>
            </a:pPr>
            <a:r>
              <a:rPr lang="pt-PT" sz="2200">
                <a:latin typeface="Work Sans" panose="00000500000000000000" pitchFamily="50" charset="0"/>
              </a:rPr>
              <a:t>Pensar + ter ideias + agir para ajudar = ser empreendedor</a:t>
            </a:r>
            <a:endParaRPr lang="pt-PT" sz="2200" b="1" i="0" kern="1200">
              <a:effectLst/>
              <a:latin typeface="Work Sans" panose="00000500000000000000" pitchFamily="50" charset="0"/>
              <a:ea typeface="Calibri"/>
              <a:cs typeface="Calibri"/>
            </a:endParaRPr>
          </a:p>
        </p:txBody>
      </p:sp>
      <p:pic>
        <p:nvPicPr>
          <p:cNvPr id="2" name="Imagem 1" descr="Uma imagem com Gráficos, clipart, círculo, desenho&#10;&#10;Os conteúdos gerados por IA poderão estar incorretos.">
            <a:extLst>
              <a:ext uri="{FF2B5EF4-FFF2-40B4-BE49-F238E27FC236}">
                <a16:creationId xmlns:a16="http://schemas.microsoft.com/office/drawing/2014/main" id="{59E8D8CF-AEFC-ABCE-4832-A2AF3F22084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5471" y="2123768"/>
            <a:ext cx="3234813" cy="27530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CFAF79-4F00-F9A1-C070-227CAC73DA00}"/>
              </a:ext>
            </a:extLst>
          </p:cNvPr>
          <p:cNvSpPr txBox="1"/>
          <p:nvPr/>
        </p:nvSpPr>
        <p:spPr>
          <a:xfrm>
            <a:off x="365343" y="582470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QUEM É O EMPREENDEDOR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sp>
        <p:nvSpPr>
          <p:cNvPr id="4" name="Google Shape;495;p22">
            <a:extLst>
              <a:ext uri="{FF2B5EF4-FFF2-40B4-BE49-F238E27FC236}">
                <a16:creationId xmlns:a16="http://schemas.microsoft.com/office/drawing/2014/main" id="{8B3A1498-BEB7-C433-D6B8-812D8BCB8579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093770" y="4356428"/>
            <a:ext cx="2227263" cy="20123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" name="Google Shape;496;p22">
            <a:extLst>
              <a:ext uri="{FF2B5EF4-FFF2-40B4-BE49-F238E27FC236}">
                <a16:creationId xmlns:a16="http://schemas.microsoft.com/office/drawing/2014/main" id="{D6D5597D-89A9-1E89-231F-BA8D7EB86810}"/>
              </a:ext>
            </a:extLst>
          </p:cNvPr>
          <p:cNvSpPr>
            <a:spLocks/>
          </p:cNvSpPr>
          <p:nvPr/>
        </p:nvSpPr>
        <p:spPr bwMode="auto">
          <a:xfrm rot="620157">
            <a:off x="10591506" y="5391486"/>
            <a:ext cx="1527175" cy="2134062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F225242-0C0B-287C-E63A-19D2754AC992}"/>
              </a:ext>
            </a:extLst>
          </p:cNvPr>
          <p:cNvSpPr txBox="1"/>
          <p:nvPr/>
        </p:nvSpPr>
        <p:spPr>
          <a:xfrm>
            <a:off x="10095462" y="4946214"/>
            <a:ext cx="2202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Entender o conceito de criação de valor, a nível individual, social e económico</a:t>
            </a:r>
            <a:endParaRPr lang="pt-PT" sz="12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0149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B7970-AD8A-56EB-C8F4-82ECFD0CB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C5D15C1C-B001-52C4-20B7-C7CE2D7D03F6}"/>
              </a:ext>
            </a:extLst>
          </p:cNvPr>
          <p:cNvSpPr txBox="1"/>
          <p:nvPr/>
        </p:nvSpPr>
        <p:spPr>
          <a:xfrm>
            <a:off x="1943101" y="1841841"/>
            <a:ext cx="9381778" cy="502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i="0" kern="1200" dirty="0">
                <a:effectLst/>
                <a:latin typeface="Work Sans" panose="00000500000000000000" pitchFamily="50" charset="0"/>
                <a:ea typeface="Calibri"/>
                <a:cs typeface="Calibri"/>
              </a:rPr>
              <a:t>Alguém inventa um jogo para incluir crianças com dificuldades motoras.</a:t>
            </a: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A2B16AB3-8325-5C50-54E2-5DA581CA72BE}"/>
              </a:ext>
            </a:extLst>
          </p:cNvPr>
          <p:cNvGrpSpPr/>
          <p:nvPr/>
        </p:nvGrpSpPr>
        <p:grpSpPr>
          <a:xfrm>
            <a:off x="4059426" y="2286504"/>
            <a:ext cx="4086139" cy="1716027"/>
            <a:chOff x="4059426" y="2286504"/>
            <a:chExt cx="4086139" cy="1716027"/>
          </a:xfrm>
        </p:grpSpPr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AC2D7EF6-660F-B6EA-3390-0AD919D899E6}"/>
                </a:ext>
              </a:extLst>
            </p:cNvPr>
            <p:cNvSpPr txBox="1"/>
            <p:nvPr/>
          </p:nvSpPr>
          <p:spPr>
            <a:xfrm>
              <a:off x="5017620" y="2739599"/>
              <a:ext cx="2156751" cy="80983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pt-PT" sz="3500" b="1">
                  <a:solidFill>
                    <a:schemeClr val="accent4"/>
                  </a:solidFill>
                  <a:latin typeface="Work Sans" panose="00000500000000000000" pitchFamily="50" charset="0"/>
                  <a:ea typeface="Calibri"/>
                  <a:cs typeface="Calibri"/>
                </a:rPr>
                <a:t>OU</a:t>
              </a:r>
            </a:p>
          </p:txBody>
        </p:sp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7DEF9951-6DEE-AB6F-89F9-06D21C82009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429538" y="2286504"/>
              <a:ext cx="1716027" cy="1716027"/>
            </a:xfrm>
            <a:prstGeom prst="rect">
              <a:avLst/>
            </a:prstGeom>
          </p:spPr>
        </p:pic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F2459B07-ED05-B85D-EF04-18F14CCB79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059426" y="2286504"/>
              <a:ext cx="1716027" cy="1716027"/>
            </a:xfrm>
            <a:prstGeom prst="rect">
              <a:avLst/>
            </a:prstGeom>
          </p:spPr>
        </p:pic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FDBB547A-71D2-820D-6FAA-2BD27AF4A16B}"/>
              </a:ext>
            </a:extLst>
          </p:cNvPr>
          <p:cNvGrpSpPr/>
          <p:nvPr/>
        </p:nvGrpSpPr>
        <p:grpSpPr>
          <a:xfrm>
            <a:off x="1312199" y="4063491"/>
            <a:ext cx="10012680" cy="1981928"/>
            <a:chOff x="1312199" y="4063491"/>
            <a:chExt cx="10012680" cy="1981928"/>
          </a:xfrm>
        </p:grpSpPr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3A19CC23-52DE-8F6E-E992-C79E38D0A91A}"/>
                </a:ext>
              </a:extLst>
            </p:cNvPr>
            <p:cNvSpPr txBox="1"/>
            <p:nvPr/>
          </p:nvSpPr>
          <p:spPr>
            <a:xfrm>
              <a:off x="1312199" y="4250440"/>
              <a:ext cx="10012680" cy="1794979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pt-PT" dirty="0">
                  <a:latin typeface="Work Sans" panose="00000500000000000000" pitchFamily="50" charset="0"/>
                  <a:ea typeface="Calibri"/>
                  <a:cs typeface="Calibri"/>
                </a:rPr>
                <a:t> SIM!</a:t>
              </a:r>
            </a:p>
            <a:p>
              <a:pPr algn="ctr">
                <a:lnSpc>
                  <a:spcPct val="150000"/>
                </a:lnSpc>
              </a:pPr>
              <a:endParaRPr lang="pt-PT" dirty="0">
                <a:latin typeface="Work Sans" panose="00000500000000000000" pitchFamily="50" charset="0"/>
                <a:ea typeface="Calibri"/>
                <a:cs typeface="Calibri"/>
              </a:endParaRPr>
            </a:p>
            <a:p>
              <a:pPr algn="ctr">
                <a:lnSpc>
                  <a:spcPct val="150000"/>
                </a:lnSpc>
              </a:pPr>
              <a:r>
                <a:rPr lang="pt-PT" sz="2000" b="1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Quem é ajudado? </a:t>
              </a:r>
              <a:r>
                <a:rPr lang="pt-PT" sz="2000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Crianças que não conseguiam participar nos jogos.</a:t>
              </a:r>
            </a:p>
            <a:p>
              <a:pPr algn="ctr">
                <a:lnSpc>
                  <a:spcPct val="150000"/>
                </a:lnSpc>
              </a:pPr>
              <a:r>
                <a:rPr lang="pt-PT" sz="2000" b="1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Problema resolvido: </a:t>
              </a:r>
              <a:r>
                <a:rPr lang="pt-PT" sz="2000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falta de inclusão e diversão para todos. </a:t>
              </a:r>
              <a:endParaRPr lang="pt-PT" sz="1100" b="1" i="0" kern="1200" dirty="0">
                <a:effectLst/>
                <a:latin typeface="Work Sans" panose="00000500000000000000" pitchFamily="50" charset="0"/>
                <a:ea typeface="Calibri"/>
                <a:cs typeface="Calibri"/>
              </a:endParaRPr>
            </a:p>
          </p:txBody>
        </p:sp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D77134D3-8ADE-CA4C-7BA3-4EEAF835985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38166" y="4063491"/>
              <a:ext cx="904969" cy="904969"/>
            </a:xfrm>
            <a:prstGeom prst="rect">
              <a:avLst/>
            </a:prstGeom>
          </p:spPr>
        </p:pic>
      </p:grpSp>
      <p:sp>
        <p:nvSpPr>
          <p:cNvPr id="6" name="CaixaDeTexto 5">
            <a:extLst>
              <a:ext uri="{FF2B5EF4-FFF2-40B4-BE49-F238E27FC236}">
                <a16:creationId xmlns:a16="http://schemas.microsoft.com/office/drawing/2014/main" id="{F3BAF5CA-8AA6-DE98-5A5A-3A83D4031D3B}"/>
              </a:ext>
            </a:extLst>
          </p:cNvPr>
          <p:cNvSpPr txBox="1"/>
          <p:nvPr/>
        </p:nvSpPr>
        <p:spPr>
          <a:xfrm>
            <a:off x="365343" y="582470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QUEM É O EMPREENDEDOR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006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39CE9-9E52-BC3A-9748-AE3206467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58164115-3E28-F606-BB2B-5DEA47A3F1E3}"/>
              </a:ext>
            </a:extLst>
          </p:cNvPr>
          <p:cNvSpPr txBox="1"/>
          <p:nvPr/>
        </p:nvSpPr>
        <p:spPr>
          <a:xfrm>
            <a:off x="2090127" y="1705651"/>
            <a:ext cx="8011741" cy="502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>
                <a:latin typeface="Work Sans" panose="00000500000000000000" pitchFamily="50" charset="0"/>
                <a:ea typeface="Calibri"/>
                <a:cs typeface="Calibri"/>
              </a:rPr>
              <a:t>Uma criança só quer vender coisas para ficar rica. </a:t>
            </a: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F319AC47-E5DC-52AD-AC00-8D8E26CD40F0}"/>
              </a:ext>
            </a:extLst>
          </p:cNvPr>
          <p:cNvGrpSpPr/>
          <p:nvPr/>
        </p:nvGrpSpPr>
        <p:grpSpPr>
          <a:xfrm>
            <a:off x="4059426" y="2286504"/>
            <a:ext cx="4086139" cy="1716027"/>
            <a:chOff x="4059426" y="2286504"/>
            <a:chExt cx="4086139" cy="1716027"/>
          </a:xfrm>
        </p:grpSpPr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730DDB7E-9238-D910-E2C0-A148ACD19AC3}"/>
                </a:ext>
              </a:extLst>
            </p:cNvPr>
            <p:cNvSpPr txBox="1"/>
            <p:nvPr/>
          </p:nvSpPr>
          <p:spPr>
            <a:xfrm>
              <a:off x="5017620" y="2739599"/>
              <a:ext cx="2156751" cy="80983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pt-PT" sz="3500" b="1">
                  <a:solidFill>
                    <a:schemeClr val="accent4"/>
                  </a:solidFill>
                  <a:latin typeface="Work Sans" panose="00000500000000000000" pitchFamily="50" charset="0"/>
                  <a:ea typeface="Calibri"/>
                  <a:cs typeface="Calibri"/>
                </a:rPr>
                <a:t>OU</a:t>
              </a:r>
            </a:p>
          </p:txBody>
        </p:sp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62F8B5B1-80D7-0FBF-C47C-6E8B59DFF8D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429538" y="2286504"/>
              <a:ext cx="1716027" cy="1716027"/>
            </a:xfrm>
            <a:prstGeom prst="rect">
              <a:avLst/>
            </a:prstGeom>
          </p:spPr>
        </p:pic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8E33891A-9891-5185-14BF-CD6149FA3F8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059426" y="2286504"/>
              <a:ext cx="1716027" cy="1716027"/>
            </a:xfrm>
            <a:prstGeom prst="rect">
              <a:avLst/>
            </a:prstGeom>
          </p:spPr>
        </p:pic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7BA53721-71E2-3F53-ED17-00921A3FEB7B}"/>
              </a:ext>
            </a:extLst>
          </p:cNvPr>
          <p:cNvGrpSpPr/>
          <p:nvPr/>
        </p:nvGrpSpPr>
        <p:grpSpPr>
          <a:xfrm>
            <a:off x="2087860" y="4015992"/>
            <a:ext cx="8238195" cy="2376659"/>
            <a:chOff x="2387884" y="4063491"/>
            <a:chExt cx="7416221" cy="2376659"/>
          </a:xfrm>
        </p:grpSpPr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8B7C37EF-CE2E-6FB8-2313-DEDFA59C1A92}"/>
                </a:ext>
              </a:extLst>
            </p:cNvPr>
            <p:cNvSpPr txBox="1"/>
            <p:nvPr/>
          </p:nvSpPr>
          <p:spPr>
            <a:xfrm>
              <a:off x="2387884" y="4275840"/>
              <a:ext cx="7416221" cy="2164310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pt-PT" sz="1600" dirty="0">
                  <a:latin typeface="Work Sans" panose="00000500000000000000" pitchFamily="50" charset="0"/>
                  <a:ea typeface="Calibri"/>
                  <a:cs typeface="Calibri"/>
                </a:rPr>
                <a:t> Não!</a:t>
              </a:r>
            </a:p>
            <a:p>
              <a:pPr algn="ctr">
                <a:lnSpc>
                  <a:spcPct val="150000"/>
                </a:lnSpc>
              </a:pPr>
              <a:endParaRPr lang="pt-PT" sz="1600" dirty="0">
                <a:latin typeface="Work Sans" panose="00000500000000000000" pitchFamily="50" charset="0"/>
                <a:ea typeface="Calibri"/>
                <a:cs typeface="Calibri"/>
              </a:endParaRPr>
            </a:p>
            <a:p>
              <a:pPr algn="ctr">
                <a:lnSpc>
                  <a:spcPct val="150000"/>
                </a:lnSpc>
              </a:pPr>
              <a:r>
                <a:rPr lang="pt-PT" sz="2000" b="1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Quem é ajudado? </a:t>
              </a:r>
              <a:r>
                <a:rPr lang="pt-PT" sz="2000" dirty="0">
                  <a:latin typeface="Work Sans" panose="00000500000000000000" pitchFamily="50" charset="0"/>
                  <a:ea typeface="Calibri"/>
                  <a:cs typeface="Calibri"/>
                </a:rPr>
                <a:t>Ninguém</a:t>
              </a:r>
              <a:r>
                <a:rPr lang="pt-PT" sz="2000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.</a:t>
              </a:r>
            </a:p>
            <a:p>
              <a:pPr algn="ctr">
                <a:lnSpc>
                  <a:spcPct val="150000"/>
                </a:lnSpc>
              </a:pPr>
              <a:r>
                <a:rPr lang="pt-PT" sz="2000" b="1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Problema resolvido: </a:t>
              </a:r>
              <a:r>
                <a:rPr lang="pt-PT" sz="2000" dirty="0">
                  <a:latin typeface="Work Sans" panose="00000500000000000000" pitchFamily="50" charset="0"/>
                  <a:ea typeface="Calibri"/>
                  <a:cs typeface="Calibri"/>
                </a:rPr>
                <a:t>nenhum problema social ou comunitário.</a:t>
              </a:r>
              <a:r>
                <a:rPr lang="pt-PT" sz="2000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 </a:t>
              </a:r>
              <a:endParaRPr lang="pt-PT" sz="1100" b="1" i="0" kern="1200" dirty="0">
                <a:effectLst/>
                <a:latin typeface="Work Sans" panose="00000500000000000000" pitchFamily="50" charset="0"/>
                <a:ea typeface="Calibri"/>
                <a:cs typeface="Calibri"/>
              </a:endParaRPr>
            </a:p>
          </p:txBody>
        </p:sp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5D7F8FFB-AECE-9D6F-B15B-E49BC726B78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238166" y="4063491"/>
              <a:ext cx="904969" cy="904969"/>
            </a:xfrm>
            <a:prstGeom prst="rect">
              <a:avLst/>
            </a:prstGeom>
          </p:spPr>
        </p:pic>
      </p:grp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91B59F-49EB-717B-5946-6A2367FEBC27}"/>
              </a:ext>
            </a:extLst>
          </p:cNvPr>
          <p:cNvSpPr txBox="1"/>
          <p:nvPr/>
        </p:nvSpPr>
        <p:spPr>
          <a:xfrm>
            <a:off x="365343" y="582470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QUEM É O EMPREENDEDOR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959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B43D4-F6FC-CC7A-C653-D4B0D4836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13530282-A46B-AA18-1E0F-63B778221054}"/>
              </a:ext>
            </a:extLst>
          </p:cNvPr>
          <p:cNvSpPr txBox="1"/>
          <p:nvPr/>
        </p:nvSpPr>
        <p:spPr>
          <a:xfrm>
            <a:off x="1965690" y="1820395"/>
            <a:ext cx="8901718" cy="5023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>
                <a:latin typeface="Work Sans" panose="00000500000000000000" pitchFamily="50" charset="0"/>
                <a:ea typeface="Calibri"/>
                <a:cs typeface="Calibri"/>
              </a:rPr>
              <a:t>Uma criança cria um clube para ajudar colegas novos a fazer amigos.</a:t>
            </a:r>
            <a:endParaRPr lang="pt-PT" sz="2000" b="1" i="0" kern="1200" dirty="0">
              <a:effectLst/>
              <a:latin typeface="Work Sans" panose="00000500000000000000" pitchFamily="50" charset="0"/>
              <a:ea typeface="Calibri"/>
              <a:cs typeface="Calibri"/>
            </a:endParaRP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F134AECE-EE67-96AF-80B1-0B4F60595D10}"/>
              </a:ext>
            </a:extLst>
          </p:cNvPr>
          <p:cNvGrpSpPr/>
          <p:nvPr/>
        </p:nvGrpSpPr>
        <p:grpSpPr>
          <a:xfrm>
            <a:off x="4059426" y="2286504"/>
            <a:ext cx="4086139" cy="1716027"/>
            <a:chOff x="4059426" y="2286504"/>
            <a:chExt cx="4086139" cy="1716027"/>
          </a:xfrm>
        </p:grpSpPr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D1D4EFE6-E5A3-136C-39DE-0BADD1F940C1}"/>
                </a:ext>
              </a:extLst>
            </p:cNvPr>
            <p:cNvSpPr txBox="1"/>
            <p:nvPr/>
          </p:nvSpPr>
          <p:spPr>
            <a:xfrm>
              <a:off x="5017620" y="2739599"/>
              <a:ext cx="2156751" cy="80983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pt-PT" sz="3500" b="1">
                  <a:solidFill>
                    <a:schemeClr val="accent4"/>
                  </a:solidFill>
                  <a:latin typeface="Work Sans" panose="00000500000000000000" pitchFamily="50" charset="0"/>
                  <a:ea typeface="Calibri"/>
                  <a:cs typeface="Calibri"/>
                </a:rPr>
                <a:t>OU</a:t>
              </a:r>
            </a:p>
          </p:txBody>
        </p:sp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3A19D4C9-29E5-D55C-7ABB-C0EB926794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429538" y="2286504"/>
              <a:ext cx="1716027" cy="1716027"/>
            </a:xfrm>
            <a:prstGeom prst="rect">
              <a:avLst/>
            </a:prstGeom>
          </p:spPr>
        </p:pic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7EE517ED-5B3B-B983-4455-61151198729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059426" y="2286504"/>
              <a:ext cx="1716027" cy="1716027"/>
            </a:xfrm>
            <a:prstGeom prst="rect">
              <a:avLst/>
            </a:prstGeom>
          </p:spPr>
        </p:pic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5CBE5613-91C4-FFC0-EFC4-A9AF36ACC060}"/>
              </a:ext>
            </a:extLst>
          </p:cNvPr>
          <p:cNvGrpSpPr/>
          <p:nvPr/>
        </p:nvGrpSpPr>
        <p:grpSpPr>
          <a:xfrm>
            <a:off x="2326026" y="3966323"/>
            <a:ext cx="8432505" cy="2858644"/>
            <a:chOff x="2387884" y="4063491"/>
            <a:chExt cx="7416221" cy="2858644"/>
          </a:xfrm>
        </p:grpSpPr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id="{4ABD7853-B352-1474-CB26-B9354B82B78B}"/>
                </a:ext>
              </a:extLst>
            </p:cNvPr>
            <p:cNvSpPr txBox="1"/>
            <p:nvPr/>
          </p:nvSpPr>
          <p:spPr>
            <a:xfrm>
              <a:off x="2387884" y="4296160"/>
              <a:ext cx="7416221" cy="262597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pt-PT" sz="1600" dirty="0">
                  <a:latin typeface="Work Sans" panose="00000500000000000000" pitchFamily="50" charset="0"/>
                  <a:ea typeface="Calibri"/>
                  <a:cs typeface="Calibri"/>
                </a:rPr>
                <a:t> SIM!</a:t>
              </a:r>
            </a:p>
            <a:p>
              <a:pPr algn="ctr">
                <a:lnSpc>
                  <a:spcPct val="150000"/>
                </a:lnSpc>
              </a:pPr>
              <a:endParaRPr lang="pt-PT" sz="1600" dirty="0">
                <a:latin typeface="Work Sans" panose="00000500000000000000" pitchFamily="50" charset="0"/>
                <a:ea typeface="Calibri"/>
                <a:cs typeface="Calibri"/>
              </a:endParaRPr>
            </a:p>
            <a:p>
              <a:pPr algn="ctr">
                <a:lnSpc>
                  <a:spcPct val="150000"/>
                </a:lnSpc>
              </a:pPr>
              <a:r>
                <a:rPr lang="pt-PT" sz="2000" b="1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Quem é ajudado? </a:t>
              </a:r>
              <a:r>
                <a:rPr lang="pt-PT" sz="2000" dirty="0">
                  <a:latin typeface="Work Sans" panose="00000500000000000000" pitchFamily="50" charset="0"/>
                  <a:ea typeface="Calibri"/>
                  <a:cs typeface="Calibri"/>
                </a:rPr>
                <a:t>Os colegas novos que se sentem sozinhos</a:t>
              </a:r>
              <a:r>
                <a:rPr lang="pt-PT" sz="2000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.</a:t>
              </a:r>
            </a:p>
            <a:p>
              <a:pPr algn="ctr">
                <a:lnSpc>
                  <a:spcPct val="150000"/>
                </a:lnSpc>
              </a:pPr>
              <a:r>
                <a:rPr lang="pt-PT" sz="2000" b="1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Problema resolvido: </a:t>
              </a:r>
              <a:r>
                <a:rPr lang="pt-PT" sz="2000" dirty="0">
                  <a:latin typeface="Work Sans" panose="00000500000000000000" pitchFamily="50" charset="0"/>
                  <a:ea typeface="Calibri"/>
                  <a:cs typeface="Calibri"/>
                </a:rPr>
                <a:t>solidão e dificuldade de fazer amigos</a:t>
              </a:r>
              <a:r>
                <a:rPr lang="pt-PT" sz="2000" i="0" kern="1200" dirty="0">
                  <a:effectLst/>
                  <a:latin typeface="Work Sans" panose="00000500000000000000" pitchFamily="50" charset="0"/>
                  <a:ea typeface="Calibri"/>
                  <a:cs typeface="Calibri"/>
                </a:rPr>
                <a:t>. </a:t>
              </a:r>
              <a:endParaRPr lang="pt-PT" sz="1100" b="1" i="0" kern="1200" dirty="0">
                <a:effectLst/>
                <a:latin typeface="Work Sans" panose="00000500000000000000" pitchFamily="50" charset="0"/>
                <a:ea typeface="Calibri"/>
                <a:cs typeface="Calibri"/>
              </a:endParaRPr>
            </a:p>
          </p:txBody>
        </p:sp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4EF3927D-B094-4A8D-B640-703B3792EB3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38166" y="4063491"/>
              <a:ext cx="904969" cy="904969"/>
            </a:xfrm>
            <a:prstGeom prst="rect">
              <a:avLst/>
            </a:prstGeom>
          </p:spPr>
        </p:pic>
      </p:grpSp>
      <p:sp>
        <p:nvSpPr>
          <p:cNvPr id="6" name="CaixaDeTexto 5">
            <a:extLst>
              <a:ext uri="{FF2B5EF4-FFF2-40B4-BE49-F238E27FC236}">
                <a16:creationId xmlns:a16="http://schemas.microsoft.com/office/drawing/2014/main" id="{6FACEF87-98B3-200B-16AD-9F233B994139}"/>
              </a:ext>
            </a:extLst>
          </p:cNvPr>
          <p:cNvSpPr txBox="1"/>
          <p:nvPr/>
        </p:nvSpPr>
        <p:spPr>
          <a:xfrm>
            <a:off x="365343" y="582470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QUEM É O EMPREENDEDOR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576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32AF4-440F-CA99-D673-09AF9B10A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93A1502A-9639-B008-3F8D-4474E646C6DE}"/>
              </a:ext>
            </a:extLst>
          </p:cNvPr>
          <p:cNvSpPr txBox="1"/>
          <p:nvPr/>
        </p:nvSpPr>
        <p:spPr>
          <a:xfrm>
            <a:off x="988141" y="3425526"/>
            <a:ext cx="1035336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Ser empreendedor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não é só ter ideias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</a:b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É também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saber fazer o que é certo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Quando tomamos decisões, estas não nos afetam só a nós.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</a:b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Afetam os amigos, a escola, a comunidade e o lugar onde vivemos.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20307D4-01C4-F76D-1EEA-BCA0A3ED5D9B}"/>
              </a:ext>
            </a:extLst>
          </p:cNvPr>
          <p:cNvSpPr txBox="1"/>
          <p:nvPr/>
        </p:nvSpPr>
        <p:spPr>
          <a:xfrm>
            <a:off x="445153" y="549983"/>
            <a:ext cx="10892288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 i="0" kern="1200">
                <a:solidFill>
                  <a:srgbClr val="E18346"/>
                </a:solidFill>
                <a:effectLst/>
                <a:latin typeface="+mn-lt"/>
                <a:ea typeface="+mn-ea"/>
                <a:cs typeface="+mn-cs"/>
              </a:rPr>
              <a:t>VALORES</a:t>
            </a:r>
            <a:r>
              <a:rPr lang="pt-PT" sz="4500" b="1">
                <a:solidFill>
                  <a:srgbClr val="E18346"/>
                </a:solidFill>
              </a:rPr>
              <a:t> ÉTICOS - FAZER O QUE É CERTO</a:t>
            </a:r>
            <a:endParaRPr lang="pt-PT" sz="4500" b="0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8774E6A-EE10-B24B-AB22-53CEFE7EE63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2913" y="1184318"/>
            <a:ext cx="2240687" cy="224068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3073B3A-70CA-8C50-EFE4-5C1F04460EF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4290" y="1184318"/>
            <a:ext cx="2240687" cy="22406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34054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259EC92-EF87-D8FE-2697-0443A4A6DE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VALORES ÉTICOS – FAZER O QUE É CERTO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8954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A6C97-91ED-9892-3272-1802A007E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A5F3B16-648F-EA69-43AC-3F7DE9F28F58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EF9D3B9-5337-5EAB-C506-22F17D506A9A}"/>
              </a:ext>
            </a:extLst>
          </p:cNvPr>
          <p:cNvSpPr txBox="1"/>
          <p:nvPr/>
        </p:nvSpPr>
        <p:spPr>
          <a:xfrm>
            <a:off x="2567641" y="1840646"/>
            <a:ext cx="70066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2000" b="1" dirty="0">
                <a:latin typeface="Work Sans" panose="00000500000000000000" pitchFamily="50" charset="0"/>
              </a:rPr>
              <a:t>Ser empreendedor é fazer escolhas certas.</a:t>
            </a:r>
          </a:p>
          <a:p>
            <a:pPr algn="ctr"/>
            <a:endParaRPr lang="pt-PT" sz="2000" dirty="0">
              <a:latin typeface="Work Sans" panose="00000500000000000000" pitchFamily="50" charset="0"/>
            </a:endParaRPr>
          </a:p>
          <a:p>
            <a:pPr algn="ctr"/>
            <a:r>
              <a:rPr lang="pt-PT" sz="2000" dirty="0">
                <a:latin typeface="Work Sans" panose="00000500000000000000" pitchFamily="50" charset="0"/>
              </a:rPr>
              <a:t>Escolhas que: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07C42FF-F00C-9AB1-D27A-A779786419D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01893" y="2558114"/>
            <a:ext cx="2788213" cy="278821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587E4D1-BB3C-0532-D793-A86794D5394A}"/>
              </a:ext>
            </a:extLst>
          </p:cNvPr>
          <p:cNvSpPr txBox="1"/>
          <p:nvPr/>
        </p:nvSpPr>
        <p:spPr>
          <a:xfrm>
            <a:off x="4497871" y="5060868"/>
            <a:ext cx="31461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2000" dirty="0">
                <a:latin typeface="Work Sans" panose="00000500000000000000" pitchFamily="50" charset="0"/>
              </a:rPr>
              <a:t>Cuidam do ambiente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EEC4BB4E-4A77-2002-4B66-4FFBD1C4114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8592" y="2558114"/>
            <a:ext cx="2788213" cy="2788213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78E30746-927E-40E6-9056-7C5520C10D1A}"/>
              </a:ext>
            </a:extLst>
          </p:cNvPr>
          <p:cNvSpPr txBox="1"/>
          <p:nvPr/>
        </p:nvSpPr>
        <p:spPr>
          <a:xfrm>
            <a:off x="1019625" y="5060868"/>
            <a:ext cx="31461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2000" dirty="0">
                <a:latin typeface="Work Sans" panose="00000500000000000000" pitchFamily="50" charset="0"/>
              </a:rPr>
              <a:t>Respeitam as Pessoas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D1539CAE-8508-8AE8-7C6D-FA49E9F34E5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88764" y="2558114"/>
            <a:ext cx="2788213" cy="2788213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B90B27F8-6CC7-FFAF-3566-6D1FB9ED0C34}"/>
              </a:ext>
            </a:extLst>
          </p:cNvPr>
          <p:cNvSpPr txBox="1"/>
          <p:nvPr/>
        </p:nvSpPr>
        <p:spPr>
          <a:xfrm>
            <a:off x="8069912" y="5060868"/>
            <a:ext cx="31461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2000" dirty="0">
                <a:latin typeface="Work Sans" panose="00000500000000000000" pitchFamily="50" charset="0"/>
              </a:rPr>
              <a:t>Ajudam os outros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713987C-832A-7B02-24BC-989F76C1A4F9}"/>
              </a:ext>
            </a:extLst>
          </p:cNvPr>
          <p:cNvSpPr txBox="1"/>
          <p:nvPr/>
        </p:nvSpPr>
        <p:spPr>
          <a:xfrm>
            <a:off x="445153" y="549983"/>
            <a:ext cx="10892288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 i="0" kern="1200">
                <a:solidFill>
                  <a:srgbClr val="E18346"/>
                </a:solidFill>
                <a:effectLst/>
                <a:latin typeface="+mn-lt"/>
                <a:ea typeface="+mn-ea"/>
                <a:cs typeface="+mn-cs"/>
              </a:rPr>
              <a:t>VALORES</a:t>
            </a:r>
            <a:r>
              <a:rPr lang="pt-PT" sz="4500" b="1">
                <a:solidFill>
                  <a:srgbClr val="E18346"/>
                </a:solidFill>
              </a:rPr>
              <a:t> ÉTICOS - FAZER O QUE É CERTO</a:t>
            </a:r>
            <a:endParaRPr lang="pt-PT" sz="4500" b="0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9419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F2C41-09C4-4DAF-8E31-C1C253C76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0EA0A19-5942-B6AB-8CC5-F22224EF5807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AC5D003-A8BA-0D2B-1F03-0C42541E9DB8}"/>
              </a:ext>
            </a:extLst>
          </p:cNvPr>
          <p:cNvSpPr txBox="1"/>
          <p:nvPr/>
        </p:nvSpPr>
        <p:spPr>
          <a:xfrm>
            <a:off x="647408" y="2409107"/>
            <a:ext cx="756695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A ideia que não foi justa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dirty="0">
                <a:latin typeface="Work Sans" panose="00000500000000000000" pitchFamily="50" charset="0"/>
              </a:rPr>
              <a:t>Um grupo de alunos quis melhorar o recreio.</a:t>
            </a:r>
          </a:p>
          <a:p>
            <a:pPr>
              <a:buNone/>
            </a:pPr>
            <a:br>
              <a:rPr lang="pt-PT" sz="2000" dirty="0">
                <a:latin typeface="Work Sans" panose="00000500000000000000" pitchFamily="50" charset="0"/>
              </a:rPr>
            </a:br>
            <a:r>
              <a:rPr lang="pt-PT" sz="2000" dirty="0">
                <a:latin typeface="Work Sans" panose="00000500000000000000" pitchFamily="50" charset="0"/>
              </a:rPr>
              <a:t>Tiveram a ideia de criar um jogo novo, mas decidiram</a:t>
            </a:r>
            <a:br>
              <a:rPr lang="pt-PT" sz="2000" dirty="0">
                <a:latin typeface="Work Sans" panose="00000500000000000000" pitchFamily="50" charset="0"/>
              </a:rPr>
            </a:br>
            <a:r>
              <a:rPr lang="pt-PT" sz="2000" dirty="0">
                <a:latin typeface="Work Sans" panose="00000500000000000000" pitchFamily="50" charset="0"/>
              </a:rPr>
              <a:t>que só os amigos podiam jogar.</a:t>
            </a:r>
          </a:p>
          <a:p>
            <a:pPr>
              <a:buNone/>
            </a:pPr>
            <a:endParaRPr lang="pt-PT" sz="2000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dirty="0">
                <a:latin typeface="Work Sans" panose="00000500000000000000" pitchFamily="50" charset="0"/>
              </a:rPr>
              <a:t>Outros colegas ficaram de fora e tristes.</a:t>
            </a:r>
          </a:p>
          <a:p>
            <a:endParaRPr lang="pt-PT" sz="2000" dirty="0">
              <a:latin typeface="Work Sans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2B0B2755-59F5-3FE9-CEED-1C80839646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8061407" y="2611641"/>
            <a:ext cx="3620344" cy="3318649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C45221D-776E-2B3E-B84E-845426165FB0}"/>
              </a:ext>
            </a:extLst>
          </p:cNvPr>
          <p:cNvSpPr txBox="1"/>
          <p:nvPr/>
        </p:nvSpPr>
        <p:spPr>
          <a:xfrm>
            <a:off x="445153" y="549983"/>
            <a:ext cx="10892288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 i="0" kern="1200">
                <a:solidFill>
                  <a:srgbClr val="E18346"/>
                </a:solidFill>
                <a:effectLst/>
                <a:latin typeface="+mn-lt"/>
                <a:ea typeface="+mn-ea"/>
                <a:cs typeface="+mn-cs"/>
              </a:rPr>
              <a:t>VALORES</a:t>
            </a:r>
            <a:r>
              <a:rPr lang="pt-PT" sz="4500" b="1">
                <a:solidFill>
                  <a:srgbClr val="E18346"/>
                </a:solidFill>
              </a:rPr>
              <a:t> ÉTICOS - FAZER O QUE É CERTO</a:t>
            </a:r>
            <a:endParaRPr lang="pt-PT" sz="4500" b="0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85657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86C85-DC03-61A5-912B-355F032B2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BAA6216-8A3D-11B6-597B-09C1D73EB2C8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B2EFF8C-550F-CF9F-1551-8D5D24AE504D}"/>
              </a:ext>
            </a:extLst>
          </p:cNvPr>
          <p:cNvSpPr txBox="1"/>
          <p:nvPr/>
        </p:nvSpPr>
        <p:spPr>
          <a:xfrm>
            <a:off x="1078428" y="2036079"/>
            <a:ext cx="951204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A ideia que não foi justa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r>
              <a:rPr lang="pt-PT" sz="2000" dirty="0">
                <a:latin typeface="Work Sans" panose="00000500000000000000" pitchFamily="50" charset="0"/>
              </a:rPr>
              <a:t>O que aconteceu de errado?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1F1FCB-1B55-3A8D-079D-9081A151F23F}"/>
              </a:ext>
            </a:extLst>
          </p:cNvPr>
          <p:cNvSpPr txBox="1"/>
          <p:nvPr/>
        </p:nvSpPr>
        <p:spPr>
          <a:xfrm>
            <a:off x="1078428" y="3254591"/>
            <a:ext cx="951204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A ideia não foi justa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Não pensou em todos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Não respeitou os outros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8079677-65E4-0ED2-25A0-132294ECF50E}"/>
              </a:ext>
            </a:extLst>
          </p:cNvPr>
          <p:cNvSpPr txBox="1"/>
          <p:nvPr/>
        </p:nvSpPr>
        <p:spPr>
          <a:xfrm>
            <a:off x="1149548" y="4534063"/>
            <a:ext cx="644129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dirty="0">
                <a:latin typeface="Work Sans" panose="00000500000000000000" pitchFamily="50" charset="0"/>
              </a:rPr>
              <a:t>Esta </a:t>
            </a:r>
            <a:r>
              <a:rPr lang="pt-PT" sz="2000" u="sng" dirty="0">
                <a:latin typeface="Work Sans" panose="00000500000000000000" pitchFamily="50" charset="0"/>
              </a:rPr>
              <a:t>não foi uma ideia justa </a:t>
            </a:r>
            <a:r>
              <a:rPr lang="pt-PT" sz="2000" dirty="0">
                <a:latin typeface="Work Sans" panose="00000500000000000000" pitchFamily="50" charset="0"/>
              </a:rPr>
              <a:t>de empreendedor, porque </a:t>
            </a:r>
            <a:r>
              <a:rPr lang="pt-PT" sz="2000" u="sng" dirty="0">
                <a:latin typeface="Work Sans" panose="00000500000000000000" pitchFamily="50" charset="0"/>
              </a:rPr>
              <a:t>não ajudou toda a gente.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C519B934-9131-3FB9-A0CA-17F582A6C5D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00406" y="3020911"/>
            <a:ext cx="4166330" cy="302444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075E08F2-B062-A516-957B-AF97342B7DAE}"/>
              </a:ext>
            </a:extLst>
          </p:cNvPr>
          <p:cNvSpPr txBox="1"/>
          <p:nvPr/>
        </p:nvSpPr>
        <p:spPr>
          <a:xfrm>
            <a:off x="445153" y="549983"/>
            <a:ext cx="10892288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 i="0" kern="1200">
                <a:solidFill>
                  <a:srgbClr val="E18346"/>
                </a:solidFill>
                <a:effectLst/>
                <a:latin typeface="+mn-lt"/>
                <a:ea typeface="+mn-ea"/>
                <a:cs typeface="+mn-cs"/>
              </a:rPr>
              <a:t>VALORES</a:t>
            </a:r>
            <a:r>
              <a:rPr lang="pt-PT" sz="4500" b="1">
                <a:solidFill>
                  <a:srgbClr val="E18346"/>
                </a:solidFill>
              </a:rPr>
              <a:t> ÉTICOS - FAZER O QUE É CERTO</a:t>
            </a:r>
            <a:endParaRPr lang="pt-PT" sz="4500" b="0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67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AED1DA4-1F10-578D-F7EB-B29B67AC450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4973" y="1898328"/>
            <a:ext cx="4010897" cy="539750"/>
          </a:xfrm>
        </p:spPr>
        <p:txBody>
          <a:bodyPr/>
          <a:lstStyle/>
          <a:p>
            <a:r>
              <a:rPr lang="en-GB" sz="1500" b="1" dirty="0">
                <a:latin typeface="Work Sans" panose="00000500000000000000" pitchFamily="50" charset="0"/>
              </a:rPr>
              <a:t>Empreendedorismo - </a:t>
            </a:r>
            <a:r>
              <a:rPr lang="en-GB" sz="1500" b="1" dirty="0" err="1">
                <a:latin typeface="Work Sans" panose="00000500000000000000" pitchFamily="50" charset="0"/>
              </a:rPr>
              <a:t>Ideias</a:t>
            </a:r>
            <a:r>
              <a:rPr lang="en-GB" sz="1500" b="1" dirty="0">
                <a:latin typeface="Work Sans" panose="00000500000000000000" pitchFamily="50" charset="0"/>
              </a:rPr>
              <a:t> </a:t>
            </a:r>
            <a:r>
              <a:rPr lang="en-GB" sz="1500" b="1" dirty="0" err="1">
                <a:latin typeface="Work Sans" panose="00000500000000000000" pitchFamily="50" charset="0"/>
              </a:rPr>
              <a:t>que</a:t>
            </a:r>
            <a:r>
              <a:rPr lang="en-GB" sz="1500" b="1" dirty="0">
                <a:latin typeface="Work Sans" panose="00000500000000000000" pitchFamily="50" charset="0"/>
              </a:rPr>
              <a:t> </a:t>
            </a:r>
            <a:r>
              <a:rPr lang="en-GB" sz="1500" b="1" dirty="0" err="1">
                <a:latin typeface="Work Sans" panose="00000500000000000000" pitchFamily="50" charset="0"/>
              </a:rPr>
              <a:t>ajudam</a:t>
            </a:r>
            <a:endParaRPr lang="en-GB" sz="1500" b="1" dirty="0">
              <a:latin typeface="Work Sans" panose="00000500000000000000" pitchFamily="50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FAAF785-8352-DE87-A0CA-763513743EF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973" y="2685429"/>
            <a:ext cx="4370470" cy="539750"/>
          </a:xfrm>
        </p:spPr>
        <p:txBody>
          <a:bodyPr lIns="91440" tIns="45720" rIns="91440" bIns="45720" anchor="ctr"/>
          <a:lstStyle/>
          <a:p>
            <a:r>
              <a:rPr lang="en-GB" sz="1500" b="1" dirty="0">
                <a:latin typeface="Work Sans"/>
                <a:ea typeface="Calibri"/>
                <a:cs typeface="Calibri"/>
              </a:rPr>
              <a:t>Quem é o </a:t>
            </a:r>
            <a:r>
              <a:rPr lang="en-GB" sz="1500" b="1" dirty="0" err="1">
                <a:latin typeface="Work Sans"/>
                <a:ea typeface="Calibri"/>
                <a:cs typeface="Calibri"/>
              </a:rPr>
              <a:t>empreendedor</a:t>
            </a:r>
            <a:endParaRPr lang="en-GB" sz="1500" b="1" dirty="0">
              <a:latin typeface="Work Sans"/>
              <a:ea typeface="Calibri"/>
              <a:cs typeface="Calibri"/>
            </a:endParaRP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2124BD6C-275D-0249-9D1F-200FD12EC0E8}"/>
              </a:ext>
            </a:extLst>
          </p:cNvPr>
          <p:cNvSpPr txBox="1">
            <a:spLocks/>
          </p:cNvSpPr>
          <p:nvPr/>
        </p:nvSpPr>
        <p:spPr>
          <a:xfrm>
            <a:off x="2284974" y="3485850"/>
            <a:ext cx="4010896" cy="53975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b="1" dirty="0">
                <a:latin typeface="Work Sans" panose="00000500000000000000" pitchFamily="50" charset="0"/>
              </a:rPr>
              <a:t>Valores </a:t>
            </a:r>
            <a:r>
              <a:rPr lang="en-GB" sz="1500" b="1" dirty="0" err="1">
                <a:latin typeface="Work Sans" panose="00000500000000000000" pitchFamily="50" charset="0"/>
              </a:rPr>
              <a:t>éticos</a:t>
            </a:r>
            <a:r>
              <a:rPr lang="en-GB" sz="1500" b="1" dirty="0">
                <a:latin typeface="Work Sans" panose="00000500000000000000" pitchFamily="50" charset="0"/>
              </a:rPr>
              <a:t> - Fazer o </a:t>
            </a:r>
            <a:r>
              <a:rPr lang="en-GB" sz="1500" b="1" dirty="0" err="1">
                <a:latin typeface="Work Sans" panose="00000500000000000000" pitchFamily="50" charset="0"/>
              </a:rPr>
              <a:t>que</a:t>
            </a:r>
            <a:r>
              <a:rPr lang="en-GB" sz="1500" b="1" dirty="0">
                <a:latin typeface="Work Sans" panose="00000500000000000000" pitchFamily="50" charset="0"/>
              </a:rPr>
              <a:t> é </a:t>
            </a:r>
            <a:r>
              <a:rPr lang="en-GB" sz="1500" b="1" dirty="0" err="1">
                <a:latin typeface="Work Sans" panose="00000500000000000000" pitchFamily="50" charset="0"/>
              </a:rPr>
              <a:t>certo</a:t>
            </a:r>
            <a:endParaRPr lang="en-GB" sz="1500" b="1" dirty="0">
              <a:latin typeface="Work Sans" panose="00000500000000000000" pitchFamily="50" charset="0"/>
            </a:endParaRPr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40CDC5DE-847F-EA2F-8CBA-D985078D68E4}"/>
              </a:ext>
            </a:extLst>
          </p:cNvPr>
          <p:cNvSpPr txBox="1">
            <a:spLocks/>
          </p:cNvSpPr>
          <p:nvPr/>
        </p:nvSpPr>
        <p:spPr>
          <a:xfrm>
            <a:off x="7277783" y="1898328"/>
            <a:ext cx="4235791" cy="539750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>
                <a:latin typeface="Work Sans"/>
                <a:ea typeface="Calibri"/>
                <a:cs typeface="Calibri"/>
              </a:rPr>
              <a:t> </a:t>
            </a:r>
            <a:r>
              <a:rPr lang="en-GB" sz="1500" b="1" dirty="0">
                <a:latin typeface="Work Sans"/>
                <a:ea typeface="Calibri"/>
                <a:cs typeface="Calibri"/>
              </a:rPr>
              <a:t>Ser </a:t>
            </a:r>
            <a:r>
              <a:rPr lang="en-GB" sz="1500" b="1" dirty="0" err="1">
                <a:latin typeface="Work Sans"/>
                <a:ea typeface="Calibri"/>
                <a:cs typeface="Calibri"/>
              </a:rPr>
              <a:t>empreendedor</a:t>
            </a:r>
            <a:r>
              <a:rPr lang="en-GB" sz="1500" b="1" dirty="0">
                <a:latin typeface="Work Sans"/>
                <a:ea typeface="Calibri"/>
                <a:cs typeface="Calibri"/>
              </a:rPr>
              <a:t> é...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58E301DC-27EE-7087-B002-73FD05522215}"/>
              </a:ext>
            </a:extLst>
          </p:cNvPr>
          <p:cNvSpPr txBox="1">
            <a:spLocks/>
          </p:cNvSpPr>
          <p:nvPr/>
        </p:nvSpPr>
        <p:spPr>
          <a:xfrm>
            <a:off x="7369222" y="2685429"/>
            <a:ext cx="5533147" cy="539750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b="1" dirty="0">
                <a:latin typeface="Work Sans"/>
                <a:ea typeface="Calibri"/>
                <a:cs typeface="Calibri"/>
              </a:rPr>
              <a:t>Vamos </a:t>
            </a:r>
            <a:r>
              <a:rPr lang="en-GB" sz="1500" b="1" dirty="0" err="1">
                <a:latin typeface="Work Sans"/>
                <a:ea typeface="Calibri"/>
                <a:cs typeface="Calibri"/>
              </a:rPr>
              <a:t>ao</a:t>
            </a:r>
            <a:r>
              <a:rPr lang="en-GB" sz="1500" b="1" dirty="0">
                <a:latin typeface="Work Sans"/>
                <a:ea typeface="Calibri"/>
                <a:cs typeface="Calibri"/>
              </a:rPr>
              <a:t> </a:t>
            </a:r>
            <a:r>
              <a:rPr lang="en-GB" sz="1500" b="1" dirty="0" err="1">
                <a:latin typeface="Work Sans"/>
                <a:ea typeface="Calibri"/>
                <a:cs typeface="Calibri"/>
              </a:rPr>
              <a:t>desafio</a:t>
            </a:r>
            <a:r>
              <a:rPr lang="en-GB" sz="1500" b="1" dirty="0">
                <a:latin typeface="Work Sans"/>
                <a:ea typeface="Calibri"/>
                <a:cs typeface="Calibri"/>
              </a:rPr>
              <a:t>!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B8E83124-8801-22C6-4A21-CDA4307B8163}"/>
              </a:ext>
            </a:extLst>
          </p:cNvPr>
          <p:cNvSpPr txBox="1">
            <a:spLocks/>
          </p:cNvSpPr>
          <p:nvPr/>
        </p:nvSpPr>
        <p:spPr>
          <a:xfrm>
            <a:off x="2358561" y="4286271"/>
            <a:ext cx="5533147" cy="53975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b="1" dirty="0">
                <a:latin typeface="Work Sans" panose="00000500000000000000" pitchFamily="50" charset="0"/>
              </a:rPr>
              <a:t>Fazer </a:t>
            </a:r>
            <a:r>
              <a:rPr lang="en-GB" sz="1500" b="1" dirty="0" err="1">
                <a:latin typeface="Work Sans" panose="00000500000000000000" pitchFamily="50" charset="0"/>
              </a:rPr>
              <a:t>escolhas</a:t>
            </a:r>
            <a:endParaRPr lang="en-GB" sz="1500" b="1" dirty="0">
              <a:latin typeface="Work Sans" panose="00000500000000000000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2176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1069E-7BBD-EAA5-CDA2-19ACFA2B4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70C60A72-9DB3-52B6-5F5E-A83382CD2745}"/>
              </a:ext>
            </a:extLst>
          </p:cNvPr>
          <p:cNvSpPr txBox="1"/>
          <p:nvPr/>
        </p:nvSpPr>
        <p:spPr>
          <a:xfrm>
            <a:off x="1562393" y="3432996"/>
            <a:ext cx="906721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PT" sz="2000" dirty="0">
                <a:latin typeface="Work Sans" panose="00000500000000000000" pitchFamily="50" charset="0"/>
              </a:rPr>
              <a:t>“Quando temos uma ideia, não basta ser divertida ou rápida.</a:t>
            </a:r>
          </a:p>
          <a:p>
            <a:pPr algn="ctr">
              <a:buNone/>
            </a:pPr>
            <a:br>
              <a:rPr lang="pt-PT" sz="2000" dirty="0">
                <a:latin typeface="Work Sans" panose="00000500000000000000" pitchFamily="50" charset="0"/>
              </a:rPr>
            </a:br>
            <a:r>
              <a:rPr lang="pt-PT" sz="2000" b="1" dirty="0">
                <a:latin typeface="Work Sans" panose="00000500000000000000" pitchFamily="50" charset="0"/>
              </a:rPr>
              <a:t>Precisamos de pensar:</a:t>
            </a:r>
            <a:endParaRPr lang="pt-PT" sz="2000" dirty="0">
              <a:latin typeface="Work Sans" panose="00000500000000000000" pitchFamily="50" charset="0"/>
            </a:endParaRPr>
          </a:p>
          <a:p>
            <a:pPr algn="ctr"/>
            <a:r>
              <a:rPr lang="pt-PT" sz="2000" dirty="0">
                <a:latin typeface="Work Sans" panose="00000500000000000000" pitchFamily="50" charset="0"/>
              </a:rPr>
              <a:t>Isto faz bem às pessoas?</a:t>
            </a:r>
            <a:br>
              <a:rPr lang="pt-PT" sz="2000" dirty="0">
                <a:latin typeface="Work Sans" panose="00000500000000000000" pitchFamily="50" charset="0"/>
              </a:rPr>
            </a:br>
            <a:r>
              <a:rPr lang="pt-PT" sz="2000" dirty="0">
                <a:latin typeface="Work Sans" panose="00000500000000000000" pitchFamily="50" charset="0"/>
              </a:rPr>
              <a:t>Isto cuida do lugar onde vivemos?”</a:t>
            </a:r>
          </a:p>
          <a:p>
            <a:pPr algn="ctr">
              <a:buNone/>
            </a:pPr>
            <a:endParaRPr lang="pt-PT" sz="2000" dirty="0">
              <a:latin typeface="Work Sans" panose="00000500000000000000" pitchFamily="50" charset="0"/>
            </a:endParaRPr>
          </a:p>
          <a:p>
            <a:pPr algn="ctr">
              <a:buNone/>
            </a:pPr>
            <a:r>
              <a:rPr lang="pt-PT" sz="2000" dirty="0">
                <a:latin typeface="Work Sans" panose="00000500000000000000" pitchFamily="50" charset="0"/>
              </a:rPr>
              <a:t>A isso chamamos </a:t>
            </a:r>
            <a:r>
              <a:rPr lang="pt-PT" sz="2000" b="1" dirty="0">
                <a:latin typeface="Work Sans" panose="00000500000000000000" pitchFamily="50" charset="0"/>
              </a:rPr>
              <a:t>ética</a:t>
            </a:r>
            <a:r>
              <a:rPr lang="pt-PT" sz="2000" dirty="0">
                <a:latin typeface="Work Sans" panose="00000500000000000000" pitchFamily="50" charset="0"/>
              </a:rPr>
              <a:t>: fazer o que é certo.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101363B-8FC1-74AE-FB50-BCCF77E3A47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2913" y="1184318"/>
            <a:ext cx="2240687" cy="224068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6DDC1EB-E2C2-65D9-C004-DF2CA8E57BA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4290" y="1184318"/>
            <a:ext cx="2240687" cy="224068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673ED48-729D-0E45-4C04-14D0F013016E}"/>
              </a:ext>
            </a:extLst>
          </p:cNvPr>
          <p:cNvSpPr txBox="1"/>
          <p:nvPr/>
        </p:nvSpPr>
        <p:spPr>
          <a:xfrm>
            <a:off x="445153" y="549983"/>
            <a:ext cx="10892288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 i="0" kern="1200">
                <a:solidFill>
                  <a:srgbClr val="E18346"/>
                </a:solidFill>
                <a:effectLst/>
                <a:latin typeface="+mn-lt"/>
                <a:ea typeface="+mn-ea"/>
                <a:cs typeface="+mn-cs"/>
              </a:rPr>
              <a:t>VALORES</a:t>
            </a:r>
            <a:r>
              <a:rPr lang="pt-PT" sz="4500" b="1">
                <a:solidFill>
                  <a:srgbClr val="E18346"/>
                </a:solidFill>
              </a:rPr>
              <a:t> ÉTICOS - FAZER O QUE É CERTO</a:t>
            </a:r>
            <a:endParaRPr lang="pt-PT" sz="4500" b="0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sp>
        <p:nvSpPr>
          <p:cNvPr id="8" name="Google Shape;495;p22">
            <a:extLst>
              <a:ext uri="{FF2B5EF4-FFF2-40B4-BE49-F238E27FC236}">
                <a16:creationId xmlns:a16="http://schemas.microsoft.com/office/drawing/2014/main" id="{357B473C-F256-BB96-1D86-7D19AD96BB18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093770" y="4356428"/>
            <a:ext cx="2227263" cy="20123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9" name="Google Shape;496;p22">
            <a:extLst>
              <a:ext uri="{FF2B5EF4-FFF2-40B4-BE49-F238E27FC236}">
                <a16:creationId xmlns:a16="http://schemas.microsoft.com/office/drawing/2014/main" id="{AD1D054A-1399-92F0-6F0D-D26AE75228AC}"/>
              </a:ext>
            </a:extLst>
          </p:cNvPr>
          <p:cNvSpPr>
            <a:spLocks/>
          </p:cNvSpPr>
          <p:nvPr/>
        </p:nvSpPr>
        <p:spPr bwMode="auto">
          <a:xfrm rot="620157">
            <a:off x="10591506" y="5391486"/>
            <a:ext cx="1527175" cy="2134062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08072C08-B440-F8AA-B4BA-B0C4EC1198BF}"/>
              </a:ext>
            </a:extLst>
          </p:cNvPr>
          <p:cNvSpPr txBox="1"/>
          <p:nvPr/>
        </p:nvSpPr>
        <p:spPr>
          <a:xfrm>
            <a:off x="10095462" y="4946214"/>
            <a:ext cx="2202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Reconhecer a importância da adoção de valores éticos num projeto empreendedor.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852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exto 1">
            <a:extLst>
              <a:ext uri="{FF2B5EF4-FFF2-40B4-BE49-F238E27FC236}">
                <a16:creationId xmlns:a16="http://schemas.microsoft.com/office/drawing/2014/main" id="{B1D43635-D870-295A-528D-BF1678D85C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PT" dirty="0"/>
              <a:t>FAZER ESCOLHAS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8403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85A17-9880-BF92-1D96-5A71C2005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EE9907-828E-46EF-C892-8BCF56F754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648" y="706639"/>
            <a:ext cx="8524506" cy="634093"/>
          </a:xfrm>
        </p:spPr>
        <p:txBody>
          <a:bodyPr>
            <a:noAutofit/>
          </a:bodyPr>
          <a:lstStyle/>
          <a:p>
            <a:r>
              <a:rPr lang="pt-PT" sz="4500">
                <a:solidFill>
                  <a:srgbClr val="E18346"/>
                </a:solidFill>
              </a:rPr>
              <a:t>FAZER ESCOLHAS</a:t>
            </a:r>
            <a:endParaRPr lang="en-GB" sz="4500">
              <a:solidFill>
                <a:srgbClr val="E18346"/>
              </a:solidFill>
            </a:endParaRP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28EEE6B-FB8A-5848-83D8-2898079C0A1E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2843DC2-80E7-C09B-ECC8-B0D9BDCE938D}"/>
              </a:ext>
            </a:extLst>
          </p:cNvPr>
          <p:cNvSpPr txBox="1"/>
          <p:nvPr/>
        </p:nvSpPr>
        <p:spPr>
          <a:xfrm>
            <a:off x="3908625" y="4692627"/>
            <a:ext cx="52517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Empreender é fazer escolhas para criar algo novo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que não nos ajude só a nós, mas também outras pessoas.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9E8B25D-0247-1F3B-A268-C6550FED57E0}"/>
              </a:ext>
            </a:extLst>
          </p:cNvPr>
          <p:cNvSpPr txBox="1"/>
          <p:nvPr/>
        </p:nvSpPr>
        <p:spPr>
          <a:xfrm>
            <a:off x="3968496" y="2462682"/>
            <a:ext cx="51319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Todos os dias fazemos escolhas.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</a:b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Quando escolhes quem faz cada tarefa num trabalho de grupo, ou decides o que fazer para ajudar a limpar a rua da escola, isso muda o dia de diferentes pessoas!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2B17455F-B773-1508-5813-56AD6AE329A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296" y="1850735"/>
            <a:ext cx="3656200" cy="36594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74231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79B23-02BA-60C5-A7D9-951C97EB4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1406B13-790B-0C55-7CEE-D2817DD95B28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3248700-E67A-23CD-4874-4EBDB632AD8C}"/>
              </a:ext>
            </a:extLst>
          </p:cNvPr>
          <p:cNvSpPr txBox="1"/>
          <p:nvPr/>
        </p:nvSpPr>
        <p:spPr>
          <a:xfrm>
            <a:off x="794278" y="1906738"/>
            <a:ext cx="6348435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Todos os dias fazemos escolhas.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Que escolha farias tu?</a:t>
            </a: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559E6F0F-AC47-DD53-7B83-D9C547DCB9DF}"/>
              </a:ext>
            </a:extLst>
          </p:cNvPr>
          <p:cNvSpPr txBox="1">
            <a:spLocks/>
          </p:cNvSpPr>
          <p:nvPr/>
        </p:nvSpPr>
        <p:spPr>
          <a:xfrm>
            <a:off x="383648" y="706639"/>
            <a:ext cx="8524506" cy="634093"/>
          </a:xfrm>
          <a:prstGeom prst="rect">
            <a:avLst/>
          </a:prstGeom>
        </p:spPr>
        <p:txBody>
          <a:bodyPr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4500">
                <a:solidFill>
                  <a:srgbClr val="E18346"/>
                </a:solidFill>
              </a:rPr>
              <a:t>FAZER ESCOLHAS</a:t>
            </a:r>
            <a:endParaRPr lang="en-GB" sz="4500">
              <a:solidFill>
                <a:srgbClr val="E18346"/>
              </a:solidFill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CC1D7D9-57A9-EC13-20CA-5D004B72A02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09945" y="1527307"/>
            <a:ext cx="3800475" cy="32766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FAD74BCD-AB18-66ED-7CA1-B714FE9532CA}"/>
              </a:ext>
            </a:extLst>
          </p:cNvPr>
          <p:cNvSpPr txBox="1"/>
          <p:nvPr/>
        </p:nvSpPr>
        <p:spPr>
          <a:xfrm>
            <a:off x="1303599" y="3235905"/>
            <a:ext cx="63484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latin typeface="Work Sans" panose="00000500000000000000" pitchFamily="50" charset="0"/>
              </a:rPr>
              <a:t>Cuidar do espaço: </a:t>
            </a:r>
            <a:r>
              <a:rPr lang="pt-PT" dirty="0">
                <a:latin typeface="Work Sans" panose="00000500000000000000" pitchFamily="50" charset="0"/>
              </a:rPr>
              <a:t>Vês lixo perto da escola.</a:t>
            </a:r>
          </a:p>
          <a:p>
            <a:endParaRPr lang="pt-PT" dirty="0">
              <a:latin typeface="Work Sans" panose="00000500000000000000" pitchFamily="50" charset="0"/>
            </a:endParaRPr>
          </a:p>
          <a:p>
            <a:r>
              <a:rPr lang="pt-PT" b="1" dirty="0">
                <a:latin typeface="Work Sans" panose="00000500000000000000" pitchFamily="50" charset="0"/>
              </a:rPr>
              <a:t>O que escolhes fazer?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Apanhar o lixo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Pedir ajuda a um adulto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Ignorar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B5435AD-D3BF-44EA-2FF7-80EE2A7595B7}"/>
              </a:ext>
            </a:extLst>
          </p:cNvPr>
          <p:cNvSpPr txBox="1"/>
          <p:nvPr/>
        </p:nvSpPr>
        <p:spPr>
          <a:xfrm>
            <a:off x="708929" y="5517268"/>
            <a:ext cx="1077414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90000"/>
              </a:lnSpc>
              <a:defRPr/>
            </a:pPr>
            <a:r>
              <a:rPr lang="pt-PT" b="1" dirty="0">
                <a:solidFill>
                  <a:prstClr val="black"/>
                </a:solidFill>
                <a:latin typeface="Work Sans" panose="00000500000000000000" pitchFamily="50" charset="0"/>
              </a:rPr>
              <a:t>As nossas escolhas mudam o dia das pessoas. Um empreendedor escolhe ajudar</a:t>
            </a:r>
            <a:r>
              <a:rPr lang="pt-PT" dirty="0">
                <a:solidFill>
                  <a:prstClr val="black"/>
                </a:solidFill>
                <a:latin typeface="Work Sans" panose="00000500000000000000" pitchFamily="50" charset="0"/>
              </a:rPr>
              <a:t>.</a:t>
            </a:r>
            <a:endParaRPr kumimoji="0" lang="pt-PT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008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603963-B195-0034-983A-B1C40FFA0D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SER EMPREENDEDOR É…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92408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E90E2-421E-EFD2-64F5-C7FFC3B98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18F8ED09-8A1D-CEFD-8B29-118BEB70339B}"/>
              </a:ext>
            </a:extLst>
          </p:cNvPr>
          <p:cNvSpPr txBox="1"/>
          <p:nvPr/>
        </p:nvSpPr>
        <p:spPr>
          <a:xfrm>
            <a:off x="366828" y="590778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>
                <a:solidFill>
                  <a:srgbClr val="E18346"/>
                </a:solidFill>
              </a:rPr>
              <a:t>Ser empreendedor é…</a:t>
            </a:r>
            <a:endParaRPr lang="pt-PT" sz="4500" b="1">
              <a:solidFill>
                <a:srgbClr val="E18346"/>
              </a:solidFill>
              <a:ea typeface="Calibri"/>
              <a:cs typeface="Calibri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9D413D8-91C3-A030-9895-65D7BF812C4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703" y="1651204"/>
            <a:ext cx="2789503" cy="2829562"/>
          </a:xfrm>
          <a:prstGeom prst="rect">
            <a:avLst/>
          </a:prstGeom>
        </p:spPr>
      </p:pic>
      <p:pic>
        <p:nvPicPr>
          <p:cNvPr id="6" name="Imagem 5" descr="Uma imagem com Gráficos, círculo, captura de ecrã&#10;&#10;Os conteúdos gerados por IA poderão estar incorretos.">
            <a:extLst>
              <a:ext uri="{FF2B5EF4-FFF2-40B4-BE49-F238E27FC236}">
                <a16:creationId xmlns:a16="http://schemas.microsoft.com/office/drawing/2014/main" id="{D4D5F78C-2397-2D9A-7168-AB7E7077FBC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6634" y="1639706"/>
            <a:ext cx="2978596" cy="2978596"/>
          </a:xfrm>
          <a:prstGeom prst="rect">
            <a:avLst/>
          </a:prstGeom>
        </p:spPr>
      </p:pic>
      <p:pic>
        <p:nvPicPr>
          <p:cNvPr id="7" name="Imagem 6" descr="Uma imagem com captura de ecrã, Gráficos, design&#10;&#10;Os conteúdos gerados por IA poderão estar incorretos.">
            <a:extLst>
              <a:ext uri="{FF2B5EF4-FFF2-40B4-BE49-F238E27FC236}">
                <a16:creationId xmlns:a16="http://schemas.microsoft.com/office/drawing/2014/main" id="{28307DCA-3F56-0D4C-258C-41EFF3D875B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7601" y="1569722"/>
            <a:ext cx="3135259" cy="3135259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DEFE2054-5700-F7ED-84D8-E9D3818F4DEE}"/>
              </a:ext>
            </a:extLst>
          </p:cNvPr>
          <p:cNvSpPr txBox="1"/>
          <p:nvPr/>
        </p:nvSpPr>
        <p:spPr>
          <a:xfrm>
            <a:off x="1629610" y="4381725"/>
            <a:ext cx="1865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Criatividade</a:t>
            </a:r>
          </a:p>
          <a:p>
            <a:pPr algn="ctr"/>
            <a:r>
              <a:rPr lang="pt-PT" sz="2000" b="1" dirty="0"/>
              <a:t>Ter ideias novas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DF7BFA9-4528-A1C1-4D57-576C0E7C37A5}"/>
              </a:ext>
            </a:extLst>
          </p:cNvPr>
          <p:cNvSpPr txBox="1"/>
          <p:nvPr/>
        </p:nvSpPr>
        <p:spPr>
          <a:xfrm>
            <a:off x="4701249" y="4402419"/>
            <a:ext cx="2789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Trabalho de grupo</a:t>
            </a:r>
          </a:p>
          <a:p>
            <a:pPr algn="ctr"/>
            <a:r>
              <a:rPr lang="pt-PT" sz="2000" b="1" dirty="0"/>
              <a:t>Trabalhar com os outros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91F0082-7053-F27D-7430-637E9488D2E3}"/>
              </a:ext>
            </a:extLst>
          </p:cNvPr>
          <p:cNvSpPr txBox="1"/>
          <p:nvPr/>
        </p:nvSpPr>
        <p:spPr>
          <a:xfrm>
            <a:off x="8464666" y="4381725"/>
            <a:ext cx="2789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Comunicar</a:t>
            </a:r>
          </a:p>
          <a:p>
            <a:pPr algn="ctr"/>
            <a:r>
              <a:rPr lang="pt-PT" sz="2000" b="1" dirty="0"/>
              <a:t>Saber falar e saber ouvir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23405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575A6-623D-05EB-3A68-B3DD315A1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FFDC9BF-A11C-781B-9B28-DC0026773D19}"/>
              </a:ext>
            </a:extLst>
          </p:cNvPr>
          <p:cNvSpPr txBox="1"/>
          <p:nvPr/>
        </p:nvSpPr>
        <p:spPr>
          <a:xfrm>
            <a:off x="9484518" y="3978593"/>
            <a:ext cx="2706624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Aprendizagens essenciais</a:t>
            </a:r>
          </a:p>
          <a:p>
            <a:pPr algn="ctr"/>
            <a:endParaRPr lang="pt-PT" sz="1400">
              <a:solidFill>
                <a:schemeClr val="bg1"/>
              </a:solidFill>
            </a:endParaRPr>
          </a:p>
          <a:p>
            <a:pPr algn="ctr"/>
            <a:r>
              <a:rPr lang="pt-PT" sz="1400">
                <a:solidFill>
                  <a:schemeClr val="bg1"/>
                </a:solidFill>
              </a:rPr>
              <a:t>Entender o conceito de criação de valor, individual, social e económico</a:t>
            </a:r>
            <a:endParaRPr lang="pt-PT" sz="1400">
              <a:solidFill>
                <a:schemeClr val="bg1"/>
              </a:solidFill>
              <a:ea typeface="Calibri"/>
              <a:cs typeface="Calibri"/>
            </a:endParaRPr>
          </a:p>
        </p:txBody>
      </p:sp>
      <p:pic>
        <p:nvPicPr>
          <p:cNvPr id="9" name="Imagem 8" descr="Uma imagem com Gráficos, logótipo, símbolo, design gráfico&#10;&#10;Os conteúdos gerados por IA poderão estar incorretos.">
            <a:extLst>
              <a:ext uri="{FF2B5EF4-FFF2-40B4-BE49-F238E27FC236}">
                <a16:creationId xmlns:a16="http://schemas.microsoft.com/office/drawing/2014/main" id="{2104B138-4657-5D5A-626E-55C96F93BA1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39570" y="2541607"/>
            <a:ext cx="1520849" cy="1774786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6DAB95FB-EC45-8CA7-D108-C9F386135AE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7724" y="1873799"/>
            <a:ext cx="2866049" cy="3176358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ED4985DC-A156-6A1A-736D-DBEB2E05379E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35037" y="1709856"/>
            <a:ext cx="3006270" cy="3340301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27F0795C-5CBC-973C-D806-C22F8DDE268F}"/>
              </a:ext>
            </a:extLst>
          </p:cNvPr>
          <p:cNvSpPr txBox="1"/>
          <p:nvPr/>
        </p:nvSpPr>
        <p:spPr>
          <a:xfrm>
            <a:off x="1233278" y="4794201"/>
            <a:ext cx="25169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Pensamento crítico</a:t>
            </a:r>
          </a:p>
          <a:p>
            <a:pPr algn="ctr"/>
            <a:r>
              <a:rPr lang="pt-PT" sz="2000" b="1" dirty="0"/>
              <a:t>Pensar antes de fazer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4ED08A4-6301-CF0B-B8BB-13438823F76D}"/>
              </a:ext>
            </a:extLst>
          </p:cNvPr>
          <p:cNvSpPr txBox="1"/>
          <p:nvPr/>
        </p:nvSpPr>
        <p:spPr>
          <a:xfrm>
            <a:off x="4923409" y="4814506"/>
            <a:ext cx="22139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Iniciativa</a:t>
            </a:r>
          </a:p>
          <a:p>
            <a:pPr algn="ctr"/>
            <a:r>
              <a:rPr lang="pt-PT" sz="2000" b="1" dirty="0"/>
              <a:t>Partir para a ação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1B5FC57-BC08-14CE-44C8-5EB95FFAABF6}"/>
              </a:ext>
            </a:extLst>
          </p:cNvPr>
          <p:cNvSpPr txBox="1"/>
          <p:nvPr/>
        </p:nvSpPr>
        <p:spPr>
          <a:xfrm>
            <a:off x="8573621" y="4683478"/>
            <a:ext cx="24198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Não desistir</a:t>
            </a:r>
          </a:p>
          <a:p>
            <a:pPr algn="ctr"/>
            <a:r>
              <a:rPr lang="pt-PT" sz="2000" b="1" dirty="0"/>
              <a:t>Tentar outra vez e aprender com o erro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96A0C17-6453-9652-BA34-0F625473DB18}"/>
              </a:ext>
            </a:extLst>
          </p:cNvPr>
          <p:cNvSpPr txBox="1"/>
          <p:nvPr/>
        </p:nvSpPr>
        <p:spPr>
          <a:xfrm>
            <a:off x="366828" y="590778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>
                <a:solidFill>
                  <a:srgbClr val="E18346"/>
                </a:solidFill>
              </a:rPr>
              <a:t>Ser empreendedor é…</a:t>
            </a:r>
            <a:endParaRPr lang="pt-PT" sz="4500" b="1">
              <a:solidFill>
                <a:srgbClr val="E18346"/>
              </a:solidFill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65802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CC29A8-F70C-9576-7A6C-F7F96EC648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VAMOS AO DESAFIO!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03827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20ED0-209E-8A6F-15E1-7C1DAEFCB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115A9CC1-DF90-8BB6-98A9-BDF5FEEF6C80}"/>
              </a:ext>
            </a:extLst>
          </p:cNvPr>
          <p:cNvSpPr txBox="1"/>
          <p:nvPr/>
        </p:nvSpPr>
        <p:spPr>
          <a:xfrm>
            <a:off x="509374" y="587315"/>
            <a:ext cx="6617285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VAMOS AO DESAFIO!</a:t>
            </a:r>
            <a:endParaRPr lang="pt-PT" sz="4500" b="1">
              <a:solidFill>
                <a:srgbClr val="E18346"/>
              </a:solidFill>
              <a:ea typeface="Calibri"/>
              <a:cs typeface="Calibri"/>
            </a:endParaRPr>
          </a:p>
        </p:txBody>
      </p:sp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BC48E4C6-CDBF-0D16-991E-3CDABBDEB0B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33986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A3CF51B5-DAF5-2E75-F26B-FE6202943B5D}"/>
              </a:ext>
            </a:extLst>
          </p:cNvPr>
          <p:cNvSpPr txBox="1"/>
          <p:nvPr/>
        </p:nvSpPr>
        <p:spPr>
          <a:xfrm>
            <a:off x="3686388" y="2028616"/>
            <a:ext cx="4499670" cy="4165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Desafio em grupo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1º Passo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Em pequenos grupos: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Escolham um problema na escola;</a:t>
            </a: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2. Pensem em grupo numa ideia para resolver esse problema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C9ABF8A-D519-04EB-31DA-8480C93DB07A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49" y="1588522"/>
            <a:ext cx="3620879" cy="3617663"/>
          </a:xfrm>
          <a:prstGeom prst="rect">
            <a:avLst/>
          </a:prstGeom>
        </p:spPr>
      </p:pic>
      <p:sp>
        <p:nvSpPr>
          <p:cNvPr id="12" name="Google Shape;495;p22">
            <a:extLst>
              <a:ext uri="{FF2B5EF4-FFF2-40B4-BE49-F238E27FC236}">
                <a16:creationId xmlns:a16="http://schemas.microsoft.com/office/drawing/2014/main" id="{547D1576-156D-997F-6AFC-2035894E52D6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071998" y="4258458"/>
            <a:ext cx="2227263" cy="20123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D96D233A-53E8-0188-B65A-2F1624057033}"/>
              </a:ext>
            </a:extLst>
          </p:cNvPr>
          <p:cNvSpPr txBox="1"/>
          <p:nvPr/>
        </p:nvSpPr>
        <p:spPr>
          <a:xfrm>
            <a:off x="10084491" y="4679842"/>
            <a:ext cx="22022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Reconhecer a importância da tomada de decisão e a necessidade de fazer escolhas que impliquem ganhos ou perdas.</a:t>
            </a:r>
          </a:p>
        </p:txBody>
      </p:sp>
      <p:sp>
        <p:nvSpPr>
          <p:cNvPr id="14" name="Google Shape;496;p22">
            <a:extLst>
              <a:ext uri="{FF2B5EF4-FFF2-40B4-BE49-F238E27FC236}">
                <a16:creationId xmlns:a16="http://schemas.microsoft.com/office/drawing/2014/main" id="{AE852625-8496-B07D-9FE5-8D3B85C39876}"/>
              </a:ext>
            </a:extLst>
          </p:cNvPr>
          <p:cNvSpPr>
            <a:spLocks/>
          </p:cNvSpPr>
          <p:nvPr/>
        </p:nvSpPr>
        <p:spPr bwMode="auto">
          <a:xfrm rot="620157">
            <a:off x="10569734" y="5293516"/>
            <a:ext cx="1527175" cy="2134062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58533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43F49-BF2E-61B5-782C-CD1EC2B0F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7E567766-33AB-9175-6BD2-576C46F125EF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8644615C-0A79-7563-1189-4F8766B88B31}"/>
              </a:ext>
            </a:extLst>
          </p:cNvPr>
          <p:cNvSpPr txBox="1"/>
          <p:nvPr/>
        </p:nvSpPr>
        <p:spPr>
          <a:xfrm>
            <a:off x="6106142" y="2157273"/>
            <a:ext cx="3762082" cy="36040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Desafio em grupo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 sz="2200" b="1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º Passo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lang="pt-PT" sz="2200" dirty="0">
                <a:solidFill>
                  <a:prstClr val="black"/>
                </a:solidFill>
                <a:latin typeface="Calibri" panose="020F0502020204030204"/>
              </a:rPr>
              <a:t>Agora vamos planear como colocar em prática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pt-PT" sz="22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 sz="2200" dirty="0">
                <a:solidFill>
                  <a:prstClr val="black"/>
                </a:solidFill>
                <a:latin typeface="Calibri" panose="020F0502020204030204"/>
              </a:rPr>
              <a:t>2. Procurem responder às questões apresentadas:</a:t>
            </a:r>
          </a:p>
        </p:txBody>
      </p:sp>
      <p:sp>
        <p:nvSpPr>
          <p:cNvPr id="4" name="Forma livre: Forma 3">
            <a:extLst>
              <a:ext uri="{FF2B5EF4-FFF2-40B4-BE49-F238E27FC236}">
                <a16:creationId xmlns:a16="http://schemas.microsoft.com/office/drawing/2014/main" id="{9644D527-CDF5-6B38-137C-12391604C9EC}"/>
              </a:ext>
            </a:extLst>
          </p:cNvPr>
          <p:cNvSpPr/>
          <p:nvPr/>
        </p:nvSpPr>
        <p:spPr>
          <a:xfrm>
            <a:off x="2477667" y="1387845"/>
            <a:ext cx="1456057" cy="946437"/>
          </a:xfrm>
          <a:custGeom>
            <a:avLst/>
            <a:gdLst>
              <a:gd name="csX0" fmla="*/ 0 w 1456057"/>
              <a:gd name="csY0" fmla="*/ 157743 h 946437"/>
              <a:gd name="csX1" fmla="*/ 157743 w 1456057"/>
              <a:gd name="csY1" fmla="*/ 0 h 946437"/>
              <a:gd name="csX2" fmla="*/ 1298314 w 1456057"/>
              <a:gd name="csY2" fmla="*/ 0 h 946437"/>
              <a:gd name="csX3" fmla="*/ 1456057 w 1456057"/>
              <a:gd name="csY3" fmla="*/ 157743 h 946437"/>
              <a:gd name="csX4" fmla="*/ 1456057 w 1456057"/>
              <a:gd name="csY4" fmla="*/ 788694 h 946437"/>
              <a:gd name="csX5" fmla="*/ 1298314 w 1456057"/>
              <a:gd name="csY5" fmla="*/ 946437 h 946437"/>
              <a:gd name="csX6" fmla="*/ 157743 w 1456057"/>
              <a:gd name="csY6" fmla="*/ 946437 h 946437"/>
              <a:gd name="csX7" fmla="*/ 0 w 1456057"/>
              <a:gd name="csY7" fmla="*/ 788694 h 946437"/>
              <a:gd name="csX8" fmla="*/ 0 w 1456057"/>
              <a:gd name="csY8" fmla="*/ 157743 h 94643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456057" h="946437">
                <a:moveTo>
                  <a:pt x="0" y="157743"/>
                </a:moveTo>
                <a:cubicBezTo>
                  <a:pt x="0" y="70624"/>
                  <a:pt x="70624" y="0"/>
                  <a:pt x="157743" y="0"/>
                </a:cubicBezTo>
                <a:lnTo>
                  <a:pt x="1298314" y="0"/>
                </a:lnTo>
                <a:cubicBezTo>
                  <a:pt x="1385433" y="0"/>
                  <a:pt x="1456057" y="70624"/>
                  <a:pt x="1456057" y="157743"/>
                </a:cubicBezTo>
                <a:lnTo>
                  <a:pt x="1456057" y="788694"/>
                </a:lnTo>
                <a:cubicBezTo>
                  <a:pt x="1456057" y="875813"/>
                  <a:pt x="1385433" y="946437"/>
                  <a:pt x="1298314" y="946437"/>
                </a:cubicBezTo>
                <a:lnTo>
                  <a:pt x="157743" y="946437"/>
                </a:lnTo>
                <a:cubicBezTo>
                  <a:pt x="70624" y="946437"/>
                  <a:pt x="0" y="875813"/>
                  <a:pt x="0" y="788694"/>
                </a:cubicBezTo>
                <a:lnTo>
                  <a:pt x="0" y="157743"/>
                </a:lnTo>
                <a:close/>
              </a:path>
            </a:pathLst>
          </a:custGeom>
          <a:solidFill>
            <a:srgbClr val="285F74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spcFirstLastPara="0" vert="horz" wrap="square" lIns="107161" tIns="107161" rIns="107161" bIns="107161" numCol="1" spcCol="127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>
                <a:solidFill>
                  <a:sysClr val="window" lastClr="FFFFFF"/>
                </a:solidFill>
                <a:latin typeface="Calibri Light" panose="020F0302020204030204"/>
                <a:ea typeface="+mn-ea"/>
                <a:cs typeface="+mn-cs"/>
              </a:rPr>
              <a:t>O que vamos fazer?</a:t>
            </a:r>
            <a:endParaRPr lang="pt-PT" sz="16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orma livre: Forma 9">
            <a:extLst>
              <a:ext uri="{FF2B5EF4-FFF2-40B4-BE49-F238E27FC236}">
                <a16:creationId xmlns:a16="http://schemas.microsoft.com/office/drawing/2014/main" id="{6CB67B1A-653A-8FB3-A1E8-506F6C280C52}"/>
              </a:ext>
            </a:extLst>
          </p:cNvPr>
          <p:cNvSpPr/>
          <p:nvPr/>
        </p:nvSpPr>
        <p:spPr>
          <a:xfrm>
            <a:off x="789212" y="1601341"/>
            <a:ext cx="3784258" cy="37842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388443" y="2080410"/>
                </a:moveTo>
                <a:arcTo wR="2195736" hR="2195736" stAng="21419356" swAng="2197486"/>
              </a:path>
            </a:pathLst>
          </a:custGeom>
          <a:noFill/>
          <a:ln w="6350" cap="flat" cmpd="sng" algn="ctr">
            <a:solidFill>
              <a:srgbClr val="A5A5A5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PT"/>
          </a:p>
        </p:txBody>
      </p:sp>
      <p:sp>
        <p:nvSpPr>
          <p:cNvPr id="12" name="Forma livre: Forma 11">
            <a:extLst>
              <a:ext uri="{FF2B5EF4-FFF2-40B4-BE49-F238E27FC236}">
                <a16:creationId xmlns:a16="http://schemas.microsoft.com/office/drawing/2014/main" id="{594EDA2C-C181-12DC-3467-1287C271C1C8}"/>
              </a:ext>
            </a:extLst>
          </p:cNvPr>
          <p:cNvSpPr/>
          <p:nvPr/>
        </p:nvSpPr>
        <p:spPr>
          <a:xfrm>
            <a:off x="965777" y="1289259"/>
            <a:ext cx="3784258" cy="37842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32778" y="4347539"/>
                </a:moveTo>
                <a:arcTo wR="2195736" hR="2195736" stAng="4711147" swAng="1377705"/>
              </a:path>
            </a:pathLst>
          </a:custGeom>
          <a:noFill/>
          <a:ln w="6350" cap="flat" cmpd="sng" algn="ctr">
            <a:solidFill>
              <a:srgbClr val="E3E24F"/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PT"/>
          </a:p>
        </p:txBody>
      </p:sp>
      <p:sp>
        <p:nvSpPr>
          <p:cNvPr id="14" name="Forma livre: Forma 13">
            <a:extLst>
              <a:ext uri="{FF2B5EF4-FFF2-40B4-BE49-F238E27FC236}">
                <a16:creationId xmlns:a16="http://schemas.microsoft.com/office/drawing/2014/main" id="{48DE35FB-812D-C90D-E7A0-A06E0348DCAD}"/>
              </a:ext>
            </a:extLst>
          </p:cNvPr>
          <p:cNvSpPr/>
          <p:nvPr/>
        </p:nvSpPr>
        <p:spPr>
          <a:xfrm>
            <a:off x="1121560" y="1536871"/>
            <a:ext cx="3784258" cy="37842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67158" y="3411287"/>
                </a:moveTo>
                <a:arcTo wR="2195736" hR="2195736" stAng="8783158" swAng="2197486"/>
              </a:path>
            </a:pathLst>
          </a:custGeom>
          <a:noFill/>
          <a:ln w="6350" cap="flat" cmpd="sng" algn="ctr">
            <a:solidFill>
              <a:srgbClr val="5B9BD5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PT"/>
          </a:p>
        </p:txBody>
      </p:sp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0F36083-B0D7-FF95-C976-9D848F216606}"/>
              </a:ext>
            </a:extLst>
          </p:cNvPr>
          <p:cNvSpPr/>
          <p:nvPr/>
        </p:nvSpPr>
        <p:spPr>
          <a:xfrm>
            <a:off x="914066" y="1684001"/>
            <a:ext cx="3784258" cy="37842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052209" y="173927"/>
                </a:moveTo>
                <a:arcTo wR="2195736" hR="2195736" stAng="17577500" swAng="1963078"/>
              </a:path>
            </a:pathLst>
          </a:custGeom>
          <a:noFill/>
          <a:ln w="6350" cap="flat" cmpd="sng" algn="ctr">
            <a:solidFill>
              <a:srgbClr val="ED7D31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PT"/>
          </a:p>
        </p:txBody>
      </p:sp>
      <p:sp>
        <p:nvSpPr>
          <p:cNvPr id="9" name="Forma livre: Forma 8">
            <a:extLst>
              <a:ext uri="{FF2B5EF4-FFF2-40B4-BE49-F238E27FC236}">
                <a16:creationId xmlns:a16="http://schemas.microsoft.com/office/drawing/2014/main" id="{C7B0D37B-1A3F-2911-7CDF-CE0DBB347B41}"/>
              </a:ext>
            </a:extLst>
          </p:cNvPr>
          <p:cNvSpPr/>
          <p:nvPr/>
        </p:nvSpPr>
        <p:spPr>
          <a:xfrm>
            <a:off x="4250932" y="2708169"/>
            <a:ext cx="1456057" cy="946437"/>
          </a:xfrm>
          <a:custGeom>
            <a:avLst/>
            <a:gdLst>
              <a:gd name="csX0" fmla="*/ 0 w 1456057"/>
              <a:gd name="csY0" fmla="*/ 157743 h 946437"/>
              <a:gd name="csX1" fmla="*/ 157743 w 1456057"/>
              <a:gd name="csY1" fmla="*/ 0 h 946437"/>
              <a:gd name="csX2" fmla="*/ 1298314 w 1456057"/>
              <a:gd name="csY2" fmla="*/ 0 h 946437"/>
              <a:gd name="csX3" fmla="*/ 1456057 w 1456057"/>
              <a:gd name="csY3" fmla="*/ 157743 h 946437"/>
              <a:gd name="csX4" fmla="*/ 1456057 w 1456057"/>
              <a:gd name="csY4" fmla="*/ 788694 h 946437"/>
              <a:gd name="csX5" fmla="*/ 1298314 w 1456057"/>
              <a:gd name="csY5" fmla="*/ 946437 h 946437"/>
              <a:gd name="csX6" fmla="*/ 157743 w 1456057"/>
              <a:gd name="csY6" fmla="*/ 946437 h 946437"/>
              <a:gd name="csX7" fmla="*/ 0 w 1456057"/>
              <a:gd name="csY7" fmla="*/ 788694 h 946437"/>
              <a:gd name="csX8" fmla="*/ 0 w 1456057"/>
              <a:gd name="csY8" fmla="*/ 157743 h 94643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456057" h="946437">
                <a:moveTo>
                  <a:pt x="0" y="157743"/>
                </a:moveTo>
                <a:cubicBezTo>
                  <a:pt x="0" y="70624"/>
                  <a:pt x="70624" y="0"/>
                  <a:pt x="157743" y="0"/>
                </a:cubicBezTo>
                <a:lnTo>
                  <a:pt x="1298314" y="0"/>
                </a:lnTo>
                <a:cubicBezTo>
                  <a:pt x="1385433" y="0"/>
                  <a:pt x="1456057" y="70624"/>
                  <a:pt x="1456057" y="157743"/>
                </a:cubicBezTo>
                <a:lnTo>
                  <a:pt x="1456057" y="788694"/>
                </a:lnTo>
                <a:cubicBezTo>
                  <a:pt x="1456057" y="875813"/>
                  <a:pt x="1385433" y="946437"/>
                  <a:pt x="1298314" y="946437"/>
                </a:cubicBezTo>
                <a:lnTo>
                  <a:pt x="157743" y="946437"/>
                </a:lnTo>
                <a:cubicBezTo>
                  <a:pt x="70624" y="946437"/>
                  <a:pt x="0" y="875813"/>
                  <a:pt x="0" y="788694"/>
                </a:cubicBezTo>
                <a:lnTo>
                  <a:pt x="0" y="157743"/>
                </a:lnTo>
                <a:close/>
              </a:path>
            </a:pathLst>
          </a:custGeom>
          <a:solidFill>
            <a:srgbClr val="E18346"/>
          </a:solidFill>
          <a:ln>
            <a:noFill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107161" tIns="107161" rIns="107161" bIns="107161" numCol="1" spcCol="127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>
                <a:solidFill>
                  <a:sysClr val="window" lastClr="FFFFFF"/>
                </a:solidFill>
                <a:latin typeface="Calibri Light" panose="020F0302020204030204"/>
                <a:ea typeface="+mn-ea"/>
                <a:cs typeface="+mn-cs"/>
              </a:rPr>
              <a:t>Quem vai ajudar?</a:t>
            </a:r>
            <a:endParaRPr lang="pt-PT" sz="16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orma livre: Forma 10">
            <a:extLst>
              <a:ext uri="{FF2B5EF4-FFF2-40B4-BE49-F238E27FC236}">
                <a16:creationId xmlns:a16="http://schemas.microsoft.com/office/drawing/2014/main" id="{B16A32EE-2673-CD50-FEC2-11976D72BCDE}"/>
              </a:ext>
            </a:extLst>
          </p:cNvPr>
          <p:cNvSpPr/>
          <p:nvPr/>
        </p:nvSpPr>
        <p:spPr>
          <a:xfrm>
            <a:off x="3519908" y="4765024"/>
            <a:ext cx="1456057" cy="946437"/>
          </a:xfrm>
          <a:custGeom>
            <a:avLst/>
            <a:gdLst>
              <a:gd name="csX0" fmla="*/ 0 w 1456057"/>
              <a:gd name="csY0" fmla="*/ 157743 h 946437"/>
              <a:gd name="csX1" fmla="*/ 157743 w 1456057"/>
              <a:gd name="csY1" fmla="*/ 0 h 946437"/>
              <a:gd name="csX2" fmla="*/ 1298314 w 1456057"/>
              <a:gd name="csY2" fmla="*/ 0 h 946437"/>
              <a:gd name="csX3" fmla="*/ 1456057 w 1456057"/>
              <a:gd name="csY3" fmla="*/ 157743 h 946437"/>
              <a:gd name="csX4" fmla="*/ 1456057 w 1456057"/>
              <a:gd name="csY4" fmla="*/ 788694 h 946437"/>
              <a:gd name="csX5" fmla="*/ 1298314 w 1456057"/>
              <a:gd name="csY5" fmla="*/ 946437 h 946437"/>
              <a:gd name="csX6" fmla="*/ 157743 w 1456057"/>
              <a:gd name="csY6" fmla="*/ 946437 h 946437"/>
              <a:gd name="csX7" fmla="*/ 0 w 1456057"/>
              <a:gd name="csY7" fmla="*/ 788694 h 946437"/>
              <a:gd name="csX8" fmla="*/ 0 w 1456057"/>
              <a:gd name="csY8" fmla="*/ 157743 h 94643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456057" h="946437">
                <a:moveTo>
                  <a:pt x="0" y="157743"/>
                </a:moveTo>
                <a:cubicBezTo>
                  <a:pt x="0" y="70624"/>
                  <a:pt x="70624" y="0"/>
                  <a:pt x="157743" y="0"/>
                </a:cubicBezTo>
                <a:lnTo>
                  <a:pt x="1298314" y="0"/>
                </a:lnTo>
                <a:cubicBezTo>
                  <a:pt x="1385433" y="0"/>
                  <a:pt x="1456057" y="70624"/>
                  <a:pt x="1456057" y="157743"/>
                </a:cubicBezTo>
                <a:lnTo>
                  <a:pt x="1456057" y="788694"/>
                </a:lnTo>
                <a:cubicBezTo>
                  <a:pt x="1456057" y="875813"/>
                  <a:pt x="1385433" y="946437"/>
                  <a:pt x="1298314" y="946437"/>
                </a:cubicBezTo>
                <a:lnTo>
                  <a:pt x="157743" y="946437"/>
                </a:lnTo>
                <a:cubicBezTo>
                  <a:pt x="70624" y="946437"/>
                  <a:pt x="0" y="875813"/>
                  <a:pt x="0" y="788694"/>
                </a:cubicBezTo>
                <a:lnTo>
                  <a:pt x="0" y="157743"/>
                </a:lnTo>
                <a:close/>
              </a:path>
            </a:pathLst>
          </a:custGeom>
          <a:solidFill>
            <a:srgbClr val="05547F"/>
          </a:solidFill>
          <a:ln>
            <a:noFill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107161" tIns="107161" rIns="107161" bIns="107161" numCol="1" spcCol="127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>
                <a:solidFill>
                  <a:sysClr val="window" lastClr="FFFFFF"/>
                </a:solidFill>
                <a:latin typeface="Calibri Light" panose="020F0302020204030204"/>
                <a:ea typeface="+mn-ea"/>
                <a:cs typeface="+mn-cs"/>
              </a:rPr>
              <a:t>Como vamos fazer?</a:t>
            </a:r>
            <a:endParaRPr lang="pt-PT" sz="16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orma livre: Forma 12">
            <a:extLst>
              <a:ext uri="{FF2B5EF4-FFF2-40B4-BE49-F238E27FC236}">
                <a16:creationId xmlns:a16="http://schemas.microsoft.com/office/drawing/2014/main" id="{CD4DCB2C-9B7A-F0C9-9791-7923538A36AB}"/>
              </a:ext>
            </a:extLst>
          </p:cNvPr>
          <p:cNvSpPr/>
          <p:nvPr/>
        </p:nvSpPr>
        <p:spPr>
          <a:xfrm>
            <a:off x="1438421" y="4783440"/>
            <a:ext cx="1456057" cy="946437"/>
          </a:xfrm>
          <a:custGeom>
            <a:avLst/>
            <a:gdLst>
              <a:gd name="csX0" fmla="*/ 0 w 1456057"/>
              <a:gd name="csY0" fmla="*/ 157743 h 946437"/>
              <a:gd name="csX1" fmla="*/ 157743 w 1456057"/>
              <a:gd name="csY1" fmla="*/ 0 h 946437"/>
              <a:gd name="csX2" fmla="*/ 1298314 w 1456057"/>
              <a:gd name="csY2" fmla="*/ 0 h 946437"/>
              <a:gd name="csX3" fmla="*/ 1456057 w 1456057"/>
              <a:gd name="csY3" fmla="*/ 157743 h 946437"/>
              <a:gd name="csX4" fmla="*/ 1456057 w 1456057"/>
              <a:gd name="csY4" fmla="*/ 788694 h 946437"/>
              <a:gd name="csX5" fmla="*/ 1298314 w 1456057"/>
              <a:gd name="csY5" fmla="*/ 946437 h 946437"/>
              <a:gd name="csX6" fmla="*/ 157743 w 1456057"/>
              <a:gd name="csY6" fmla="*/ 946437 h 946437"/>
              <a:gd name="csX7" fmla="*/ 0 w 1456057"/>
              <a:gd name="csY7" fmla="*/ 788694 h 946437"/>
              <a:gd name="csX8" fmla="*/ 0 w 1456057"/>
              <a:gd name="csY8" fmla="*/ 157743 h 94643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456057" h="946437">
                <a:moveTo>
                  <a:pt x="0" y="157743"/>
                </a:moveTo>
                <a:cubicBezTo>
                  <a:pt x="0" y="70624"/>
                  <a:pt x="70624" y="0"/>
                  <a:pt x="157743" y="0"/>
                </a:cubicBezTo>
                <a:lnTo>
                  <a:pt x="1298314" y="0"/>
                </a:lnTo>
                <a:cubicBezTo>
                  <a:pt x="1385433" y="0"/>
                  <a:pt x="1456057" y="70624"/>
                  <a:pt x="1456057" y="157743"/>
                </a:cubicBezTo>
                <a:lnTo>
                  <a:pt x="1456057" y="788694"/>
                </a:lnTo>
                <a:cubicBezTo>
                  <a:pt x="1456057" y="875813"/>
                  <a:pt x="1385433" y="946437"/>
                  <a:pt x="1298314" y="946437"/>
                </a:cubicBezTo>
                <a:lnTo>
                  <a:pt x="157743" y="946437"/>
                </a:lnTo>
                <a:cubicBezTo>
                  <a:pt x="70624" y="946437"/>
                  <a:pt x="0" y="875813"/>
                  <a:pt x="0" y="788694"/>
                </a:cubicBezTo>
                <a:lnTo>
                  <a:pt x="0" y="157743"/>
                </a:lnTo>
                <a:close/>
              </a:path>
            </a:pathLst>
          </a:custGeom>
          <a:solidFill>
            <a:srgbClr val="E3E24F"/>
          </a:solidFill>
          <a:ln>
            <a:noFill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spcFirstLastPara="0" vert="horz" wrap="square" lIns="107161" tIns="107161" rIns="107161" bIns="107161" numCol="1" spcCol="127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 dirty="0">
                <a:solidFill>
                  <a:schemeClr val="tx1"/>
                </a:solidFill>
                <a:latin typeface="Calibri Light" panose="020F0302020204030204"/>
                <a:ea typeface="+mn-ea"/>
                <a:cs typeface="+mn-cs"/>
              </a:rPr>
              <a:t>Quando vamos começar e acabar?</a:t>
            </a:r>
            <a:endParaRPr lang="pt-PT" sz="1600" kern="1200" dirty="0">
              <a:solidFill>
                <a:schemeClr val="tx1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orma livre: Forma 14">
            <a:extLst>
              <a:ext uri="{FF2B5EF4-FFF2-40B4-BE49-F238E27FC236}">
                <a16:creationId xmlns:a16="http://schemas.microsoft.com/office/drawing/2014/main" id="{4F280E4F-3ABC-E0F8-EA86-C192177C0FE0}"/>
              </a:ext>
            </a:extLst>
          </p:cNvPr>
          <p:cNvSpPr/>
          <p:nvPr/>
        </p:nvSpPr>
        <p:spPr>
          <a:xfrm>
            <a:off x="509374" y="2629693"/>
            <a:ext cx="1456057" cy="946437"/>
          </a:xfrm>
          <a:custGeom>
            <a:avLst/>
            <a:gdLst>
              <a:gd name="csX0" fmla="*/ 0 w 1456057"/>
              <a:gd name="csY0" fmla="*/ 157743 h 946437"/>
              <a:gd name="csX1" fmla="*/ 157743 w 1456057"/>
              <a:gd name="csY1" fmla="*/ 0 h 946437"/>
              <a:gd name="csX2" fmla="*/ 1298314 w 1456057"/>
              <a:gd name="csY2" fmla="*/ 0 h 946437"/>
              <a:gd name="csX3" fmla="*/ 1456057 w 1456057"/>
              <a:gd name="csY3" fmla="*/ 157743 h 946437"/>
              <a:gd name="csX4" fmla="*/ 1456057 w 1456057"/>
              <a:gd name="csY4" fmla="*/ 788694 h 946437"/>
              <a:gd name="csX5" fmla="*/ 1298314 w 1456057"/>
              <a:gd name="csY5" fmla="*/ 946437 h 946437"/>
              <a:gd name="csX6" fmla="*/ 157743 w 1456057"/>
              <a:gd name="csY6" fmla="*/ 946437 h 946437"/>
              <a:gd name="csX7" fmla="*/ 0 w 1456057"/>
              <a:gd name="csY7" fmla="*/ 788694 h 946437"/>
              <a:gd name="csX8" fmla="*/ 0 w 1456057"/>
              <a:gd name="csY8" fmla="*/ 157743 h 94643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456057" h="946437">
                <a:moveTo>
                  <a:pt x="0" y="157743"/>
                </a:moveTo>
                <a:cubicBezTo>
                  <a:pt x="0" y="70624"/>
                  <a:pt x="70624" y="0"/>
                  <a:pt x="157743" y="0"/>
                </a:cubicBezTo>
                <a:lnTo>
                  <a:pt x="1298314" y="0"/>
                </a:lnTo>
                <a:cubicBezTo>
                  <a:pt x="1385433" y="0"/>
                  <a:pt x="1456057" y="70624"/>
                  <a:pt x="1456057" y="157743"/>
                </a:cubicBezTo>
                <a:lnTo>
                  <a:pt x="1456057" y="788694"/>
                </a:lnTo>
                <a:cubicBezTo>
                  <a:pt x="1456057" y="875813"/>
                  <a:pt x="1385433" y="946437"/>
                  <a:pt x="1298314" y="946437"/>
                </a:cubicBezTo>
                <a:lnTo>
                  <a:pt x="157743" y="946437"/>
                </a:lnTo>
                <a:cubicBezTo>
                  <a:pt x="70624" y="946437"/>
                  <a:pt x="0" y="875813"/>
                  <a:pt x="0" y="788694"/>
                </a:cubicBezTo>
                <a:lnTo>
                  <a:pt x="0" y="157743"/>
                </a:lnTo>
                <a:close/>
              </a:path>
            </a:pathLst>
          </a:custGeom>
          <a:solidFill>
            <a:srgbClr val="00C0CA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spcFirstLastPara="0" vert="horz" wrap="square" lIns="107161" tIns="107161" rIns="107161" bIns="107161" numCol="1" spcCol="1270" anchor="ctr" anchorCtr="0">
            <a:noAutofit/>
          </a:bodyPr>
          <a:lstStyle/>
          <a:p>
            <a:pPr marL="0" lvl="0" indent="0" algn="ctr" defTabSz="7112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PT" sz="1600" kern="1200">
                <a:solidFill>
                  <a:sysClr val="window" lastClr="FFFFFF"/>
                </a:solidFill>
                <a:latin typeface="Calibri Light" panose="020F0302020204030204"/>
                <a:ea typeface="+mn-ea"/>
                <a:cs typeface="+mn-cs"/>
              </a:rPr>
              <a:t>Que materiais precisamos?</a:t>
            </a:r>
            <a:endParaRPr lang="pt-PT" sz="16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orma livre: Forma 15">
            <a:extLst>
              <a:ext uri="{FF2B5EF4-FFF2-40B4-BE49-F238E27FC236}">
                <a16:creationId xmlns:a16="http://schemas.microsoft.com/office/drawing/2014/main" id="{64567F83-B01C-E844-2308-7668291593D6}"/>
              </a:ext>
            </a:extLst>
          </p:cNvPr>
          <p:cNvSpPr/>
          <p:nvPr/>
        </p:nvSpPr>
        <p:spPr>
          <a:xfrm>
            <a:off x="1080240" y="1684001"/>
            <a:ext cx="3784258" cy="37842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82354" y="957631"/>
                </a:moveTo>
                <a:arcTo wR="2195736" hR="2195736" stAng="12859423" swAng="1963078"/>
              </a:path>
            </a:pathLst>
          </a:custGeom>
          <a:noFill/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PT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063464F-4162-5CFA-E485-F352F1142BA3}"/>
              </a:ext>
            </a:extLst>
          </p:cNvPr>
          <p:cNvSpPr txBox="1"/>
          <p:nvPr/>
        </p:nvSpPr>
        <p:spPr>
          <a:xfrm>
            <a:off x="509374" y="587315"/>
            <a:ext cx="6617285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VAMOS AO DESAFIO!</a:t>
            </a:r>
            <a:endParaRPr lang="pt-PT" sz="4500" b="1">
              <a:solidFill>
                <a:srgbClr val="E18346"/>
              </a:solidFill>
              <a:ea typeface="Calibri"/>
              <a:cs typeface="Calibri"/>
            </a:endParaRPr>
          </a:p>
        </p:txBody>
      </p:sp>
      <p:sp>
        <p:nvSpPr>
          <p:cNvPr id="8" name="Google Shape;495;p22">
            <a:extLst>
              <a:ext uri="{FF2B5EF4-FFF2-40B4-BE49-F238E27FC236}">
                <a16:creationId xmlns:a16="http://schemas.microsoft.com/office/drawing/2014/main" id="{FB2C6B9E-F355-D6FA-C7F7-244F2C665BEC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071998" y="4258458"/>
            <a:ext cx="2227263" cy="20123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421BC2C-5AA3-09EA-9FFB-DA0FFFD272E2}"/>
              </a:ext>
            </a:extLst>
          </p:cNvPr>
          <p:cNvSpPr txBox="1"/>
          <p:nvPr/>
        </p:nvSpPr>
        <p:spPr>
          <a:xfrm>
            <a:off x="9989725" y="4895286"/>
            <a:ext cx="22022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Distinguir projeto, quer de planeamento, quer de plano de ação.</a:t>
            </a:r>
          </a:p>
        </p:txBody>
      </p:sp>
      <p:sp>
        <p:nvSpPr>
          <p:cNvPr id="18" name="Google Shape;496;p22">
            <a:extLst>
              <a:ext uri="{FF2B5EF4-FFF2-40B4-BE49-F238E27FC236}">
                <a16:creationId xmlns:a16="http://schemas.microsoft.com/office/drawing/2014/main" id="{33A8D177-6731-F0E5-81FD-805887A2CB77}"/>
              </a:ext>
            </a:extLst>
          </p:cNvPr>
          <p:cNvSpPr>
            <a:spLocks/>
          </p:cNvSpPr>
          <p:nvPr/>
        </p:nvSpPr>
        <p:spPr bwMode="auto">
          <a:xfrm rot="620157">
            <a:off x="10569734" y="5293516"/>
            <a:ext cx="1527175" cy="2134062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20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763594-0A91-E4A1-8FA2-40E26B6F86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EMPREENDEDORISMO – IDEIAS QUE AJUDAM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75030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740FB-BAF5-2B8D-41E4-031EC159E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9F6CD358-727D-DC3E-1B62-6B50912954EA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2C13F351-BDE6-3660-DD22-788DDDC2B711}"/>
              </a:ext>
            </a:extLst>
          </p:cNvPr>
          <p:cNvSpPr txBox="1"/>
          <p:nvPr/>
        </p:nvSpPr>
        <p:spPr>
          <a:xfrm>
            <a:off x="901939" y="4944264"/>
            <a:ext cx="10388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latin typeface="Work Sans" panose="00000500000000000000" pitchFamily="50" charset="0"/>
              </a:rPr>
              <a:t>Apresentem à turma a vossa ideia e como a vão colocar em prática!</a:t>
            </a:r>
          </a:p>
        </p:txBody>
      </p:sp>
      <p:pic>
        <p:nvPicPr>
          <p:cNvPr id="10" name="Imagem 9" descr="Uma imagem com captura de ecrã, Gráficos, design&#10;&#10;Os conteúdos gerados por IA poderão estar incorretos.">
            <a:extLst>
              <a:ext uri="{FF2B5EF4-FFF2-40B4-BE49-F238E27FC236}">
                <a16:creationId xmlns:a16="http://schemas.microsoft.com/office/drawing/2014/main" id="{6D15CC07-EB25-A794-884D-5C293C53A2F2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3370" y="1445672"/>
            <a:ext cx="3748579" cy="3748579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117AAD8-D7C1-6727-3555-661D760236A3}"/>
              </a:ext>
            </a:extLst>
          </p:cNvPr>
          <p:cNvSpPr txBox="1"/>
          <p:nvPr/>
        </p:nvSpPr>
        <p:spPr>
          <a:xfrm>
            <a:off x="509374" y="587315"/>
            <a:ext cx="6617285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VAMOS AO DESAFIO!</a:t>
            </a:r>
            <a:endParaRPr lang="pt-PT" sz="4500" b="1">
              <a:solidFill>
                <a:srgbClr val="E18346"/>
              </a:solidFill>
              <a:ea typeface="Calibri"/>
              <a:cs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62F2153-F9AF-2EB7-B02C-ABD81753CC47}"/>
              </a:ext>
            </a:extLst>
          </p:cNvPr>
          <p:cNvSpPr txBox="1"/>
          <p:nvPr/>
        </p:nvSpPr>
        <p:spPr>
          <a:xfrm>
            <a:off x="8343539" y="1680877"/>
            <a:ext cx="25118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/>
              <a:t>Avaliar o risco em diferentes contextos no processo empreendedor, a nível individual e social.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3622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2CD4D-D64A-E829-6E93-F3192221B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54738FBB-E1E7-D777-E772-C4C21BFD707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A30FB760-6913-6AE6-CC7D-2F460BE11823}"/>
              </a:ext>
            </a:extLst>
          </p:cNvPr>
          <p:cNvSpPr txBox="1"/>
          <p:nvPr/>
        </p:nvSpPr>
        <p:spPr>
          <a:xfrm>
            <a:off x="1730290" y="4489560"/>
            <a:ext cx="2168680" cy="4924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pt-PT" sz="1300" b="1" dirty="0">
                <a:latin typeface="Work Sans"/>
              </a:rPr>
              <a:t>Mais informações no nosso website</a:t>
            </a:r>
            <a:endParaRPr lang="pt-PT" sz="1300" b="1" dirty="0"/>
          </a:p>
        </p:txBody>
      </p:sp>
      <p:pic>
        <p:nvPicPr>
          <p:cNvPr id="8" name="Imagem 7" descr="Uma imagem com texto, eletrónica, captura de ecrã, multimédia&#10;&#10;Os conteúdos gerados por IA poderão estar incorretos.">
            <a:extLst>
              <a:ext uri="{FF2B5EF4-FFF2-40B4-BE49-F238E27FC236}">
                <a16:creationId xmlns:a16="http://schemas.microsoft.com/office/drawing/2014/main" id="{28C139E0-E16E-FD4E-2A0F-0B18AE5A68D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2377" y="1158511"/>
            <a:ext cx="6919195" cy="4622598"/>
          </a:xfrm>
          <a:prstGeom prst="rect">
            <a:avLst/>
          </a:prstGeom>
        </p:spPr>
      </p:pic>
      <p:pic>
        <p:nvPicPr>
          <p:cNvPr id="9" name="Imagem 8" descr="Uma imagem com padrão, quadrado, Retângulo, Simetria&#10;&#10;Os conteúdos gerados por IA poderão estar incorretos.">
            <a:extLst>
              <a:ext uri="{FF2B5EF4-FFF2-40B4-BE49-F238E27FC236}">
                <a16:creationId xmlns:a16="http://schemas.microsoft.com/office/drawing/2014/main" id="{14BC608B-C8C9-259B-F8C1-44C2F708DC1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35582" y="2375678"/>
            <a:ext cx="2144723" cy="2137825"/>
          </a:xfrm>
          <a:prstGeom prst="rect">
            <a:avLst/>
          </a:prstGeom>
        </p:spPr>
      </p:pic>
      <p:sp>
        <p:nvSpPr>
          <p:cNvPr id="3" name="CaixaDeTexto 5">
            <a:extLst>
              <a:ext uri="{FF2B5EF4-FFF2-40B4-BE49-F238E27FC236}">
                <a16:creationId xmlns:a16="http://schemas.microsoft.com/office/drawing/2014/main" id="{4B643C67-CB30-4ADB-D112-098048C995C2}"/>
              </a:ext>
            </a:extLst>
          </p:cNvPr>
          <p:cNvSpPr txBox="1"/>
          <p:nvPr/>
        </p:nvSpPr>
        <p:spPr>
          <a:xfrm>
            <a:off x="365380" y="710802"/>
            <a:ext cx="11268851" cy="5909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>
                <a:solidFill>
                  <a:srgbClr val="E18346"/>
                </a:solidFill>
              </a:rPr>
              <a:t>ONDE ENCONTRAR MAIS INFORMAÇÃO?</a:t>
            </a:r>
            <a:endParaRPr lang="pt-P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05377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F7B49B86-2415-9C54-F5E9-CA5DA265E6B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8098" y="6157729"/>
            <a:ext cx="1768148" cy="419577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EED3C3C-56D5-70F5-B60B-C7AACC64D63B}"/>
              </a:ext>
            </a:extLst>
          </p:cNvPr>
          <p:cNvSpPr txBox="1">
            <a:spLocks/>
          </p:cNvSpPr>
          <p:nvPr/>
        </p:nvSpPr>
        <p:spPr>
          <a:xfrm>
            <a:off x="589755" y="4902801"/>
            <a:ext cx="6616700" cy="657933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3200" b="1" kern="1200" spc="-15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>
                <a:latin typeface="Calibri"/>
                <a:ea typeface="Calibri"/>
                <a:cs typeface="Calibri"/>
              </a:rPr>
              <a:t>SER EMPREENDEDOR</a:t>
            </a:r>
            <a:endParaRPr lang="pt-PT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1933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BF651-14C2-BE1F-CA50-BA018EFA81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3445" y="1836365"/>
            <a:ext cx="11538555" cy="399826"/>
          </a:xfrm>
        </p:spPr>
        <p:txBody>
          <a:bodyPr>
            <a:normAutofit/>
          </a:bodyPr>
          <a:lstStyle/>
          <a:p>
            <a:r>
              <a:rPr lang="pt-PT" sz="2000" dirty="0">
                <a:latin typeface="Work Sans" panose="00000500000000000000" pitchFamily="50" charset="0"/>
              </a:rPr>
              <a:t>Quais os problemas no mundo ou na nossa comunidade que </a:t>
            </a:r>
            <a:r>
              <a:rPr lang="pt-PT" sz="2000" b="1" dirty="0">
                <a:latin typeface="Work Sans" panose="00000500000000000000" pitchFamily="50" charset="0"/>
              </a:rPr>
              <a:t>podemos ajudar a resolver</a:t>
            </a:r>
            <a:r>
              <a:rPr lang="pt-PT" sz="2000" dirty="0">
                <a:latin typeface="Work Sans" panose="00000500000000000000" pitchFamily="50" charset="0"/>
              </a:rPr>
              <a:t>?</a:t>
            </a:r>
            <a:endParaRPr lang="en-GB" sz="2000" dirty="0"/>
          </a:p>
        </p:txBody>
      </p:sp>
      <p:sp>
        <p:nvSpPr>
          <p:cNvPr id="7" name="CaixaDeTexto 9">
            <a:extLst>
              <a:ext uri="{FF2B5EF4-FFF2-40B4-BE49-F238E27FC236}">
                <a16:creationId xmlns:a16="http://schemas.microsoft.com/office/drawing/2014/main" id="{BD1C45B7-88A2-7383-A9B8-1360C5714EC5}"/>
              </a:ext>
            </a:extLst>
          </p:cNvPr>
          <p:cNvSpPr txBox="1"/>
          <p:nvPr/>
        </p:nvSpPr>
        <p:spPr>
          <a:xfrm>
            <a:off x="2840041" y="5215134"/>
            <a:ext cx="2190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  <a:ea typeface="+mn-ea"/>
                <a:cs typeface="+mn-cs"/>
              </a:rPr>
              <a:t>Lixo </a:t>
            </a:r>
            <a:r>
              <a:rPr lang="pt-PT" sz="2000" dirty="0">
                <a:solidFill>
                  <a:prstClr val="black"/>
                </a:solidFill>
                <a:latin typeface="Work Sans" panose="00000500000000000000" pitchFamily="50" charset="0"/>
              </a:rPr>
              <a:t>na rua da escola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  <a:ea typeface="+mn-ea"/>
              <a:cs typeface="+mn-cs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AC575F3-7765-75C6-5862-98E9D2673231}"/>
              </a:ext>
            </a:extLst>
          </p:cNvPr>
          <p:cNvSpPr txBox="1"/>
          <p:nvPr/>
        </p:nvSpPr>
        <p:spPr>
          <a:xfrm>
            <a:off x="365343" y="584290"/>
            <a:ext cx="11354852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EMPREENDEDORISMO – IDEIAS QUE AJUDAM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sp>
        <p:nvSpPr>
          <p:cNvPr id="8" name="CaixaDeTexto 9">
            <a:extLst>
              <a:ext uri="{FF2B5EF4-FFF2-40B4-BE49-F238E27FC236}">
                <a16:creationId xmlns:a16="http://schemas.microsoft.com/office/drawing/2014/main" id="{3F8077B3-F70A-06EA-A1B6-B551FC28396F}"/>
              </a:ext>
            </a:extLst>
          </p:cNvPr>
          <p:cNvSpPr txBox="1"/>
          <p:nvPr/>
        </p:nvSpPr>
        <p:spPr>
          <a:xfrm>
            <a:off x="6444861" y="5247451"/>
            <a:ext cx="31833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  <a:ea typeface="+mn-ea"/>
                <a:cs typeface="+mn-cs"/>
              </a:rPr>
              <a:t>Organizar o trabalho de grupo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C2E6BB40-2BBB-B4C0-1608-44C1FCD317C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0000" t="14976"/>
          <a:stretch>
            <a:fillRect/>
          </a:stretch>
        </p:blipFill>
        <p:spPr>
          <a:xfrm>
            <a:off x="3036644" y="2468881"/>
            <a:ext cx="1796962" cy="2634493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1588A483-ED15-070C-E885-61F7A9DB098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6948170" y="2478284"/>
            <a:ext cx="2047943" cy="262509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8B36378-E3D5-7DAB-BA6D-B08BB71216F5}"/>
              </a:ext>
            </a:extLst>
          </p:cNvPr>
          <p:cNvSpPr txBox="1"/>
          <p:nvPr/>
        </p:nvSpPr>
        <p:spPr>
          <a:xfrm>
            <a:off x="3050722" y="3105835"/>
            <a:ext cx="61014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PT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E5842E5-36CC-7A30-4153-EB54CF35D2EA}"/>
              </a:ext>
            </a:extLst>
          </p:cNvPr>
          <p:cNvSpPr txBox="1"/>
          <p:nvPr/>
        </p:nvSpPr>
        <p:spPr>
          <a:xfrm>
            <a:off x="10095462" y="4946214"/>
            <a:ext cx="22022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Reconhecer a importância da tomada de decisão e a necessidade de fazer escolhas que impliquem ganhos ou perdas</a:t>
            </a:r>
          </a:p>
        </p:txBody>
      </p:sp>
      <p:sp>
        <p:nvSpPr>
          <p:cNvPr id="2" name="Google Shape;495;p22">
            <a:extLst>
              <a:ext uri="{FF2B5EF4-FFF2-40B4-BE49-F238E27FC236}">
                <a16:creationId xmlns:a16="http://schemas.microsoft.com/office/drawing/2014/main" id="{23377506-7691-6E43-C5F8-1A6FF22D616E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340012" y="4425113"/>
            <a:ext cx="1968115" cy="20123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A5D9B99-CCEB-0AE7-3E73-6D4F9E05DE05}"/>
              </a:ext>
            </a:extLst>
          </p:cNvPr>
          <p:cNvSpPr txBox="1"/>
          <p:nvPr/>
        </p:nvSpPr>
        <p:spPr>
          <a:xfrm>
            <a:off x="10222931" y="5016618"/>
            <a:ext cx="22022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Entender o conceito de criação de valor, a nível individual, social e económico</a:t>
            </a:r>
          </a:p>
          <a:p>
            <a:pPr algn="ctr"/>
            <a:endParaRPr lang="pt-PT" sz="1400" dirty="0">
              <a:solidFill>
                <a:schemeClr val="bg1"/>
              </a:solidFill>
            </a:endParaRPr>
          </a:p>
        </p:txBody>
      </p:sp>
      <p:sp>
        <p:nvSpPr>
          <p:cNvPr id="9" name="Google Shape;496;p22">
            <a:extLst>
              <a:ext uri="{FF2B5EF4-FFF2-40B4-BE49-F238E27FC236}">
                <a16:creationId xmlns:a16="http://schemas.microsoft.com/office/drawing/2014/main" id="{A2718B63-3D76-F73E-5CE6-1E72A9175B76}"/>
              </a:ext>
            </a:extLst>
          </p:cNvPr>
          <p:cNvSpPr>
            <a:spLocks/>
          </p:cNvSpPr>
          <p:nvPr/>
        </p:nvSpPr>
        <p:spPr bwMode="auto">
          <a:xfrm rot="620157">
            <a:off x="10591507" y="5437866"/>
            <a:ext cx="1527175" cy="2134062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8425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2EA4E-D8F4-3334-EBF9-DB3546D98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círculo, captura de ecrã, Gráficos&#10;&#10;Os conteúdos gerados por IA poderão estar incorretos.">
            <a:extLst>
              <a:ext uri="{FF2B5EF4-FFF2-40B4-BE49-F238E27FC236}">
                <a16:creationId xmlns:a16="http://schemas.microsoft.com/office/drawing/2014/main" id="{99487D7B-F2E3-8760-36AD-61660EB52A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8995" y="1881316"/>
            <a:ext cx="2610392" cy="309536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0D38D-E081-CFF4-65E5-FAD4102F655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954499" y="7241310"/>
            <a:ext cx="618506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5B1B438-94C0-E008-199D-4E039FD61788}"/>
              </a:ext>
            </a:extLst>
          </p:cNvPr>
          <p:cNvSpPr txBox="1"/>
          <p:nvPr/>
        </p:nvSpPr>
        <p:spPr>
          <a:xfrm>
            <a:off x="4065024" y="2301755"/>
            <a:ext cx="6977040" cy="11079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pt-PT" sz="2200" b="1">
                <a:latin typeface="Work Sans" panose="00000500000000000000" pitchFamily="50" charset="0"/>
              </a:rPr>
              <a:t>Empreendedorismo é ter uma ideia para resolver um problema e fazer algo para ajudar as pessoas!</a:t>
            </a:r>
            <a:endParaRPr lang="pt-PT" sz="2200" b="1">
              <a:latin typeface="Work Sans" panose="00000500000000000000" pitchFamily="50" charset="0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3925DAA-909E-AE76-DB15-A0768E5B62C0}"/>
              </a:ext>
            </a:extLst>
          </p:cNvPr>
          <p:cNvSpPr txBox="1"/>
          <p:nvPr/>
        </p:nvSpPr>
        <p:spPr>
          <a:xfrm>
            <a:off x="4065024" y="3961959"/>
            <a:ext cx="7507981" cy="1015663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r>
              <a:rPr lang="pt-PT" sz="2000" b="1" dirty="0">
                <a:solidFill>
                  <a:srgbClr val="E18346"/>
                </a:solidFill>
              </a:rPr>
              <a:t>Ideia = limpar a rua da escola</a:t>
            </a:r>
          </a:p>
          <a:p>
            <a:endParaRPr lang="pt-PT" sz="2000" b="1" dirty="0">
              <a:solidFill>
                <a:srgbClr val="E18346"/>
              </a:solidFill>
              <a:ea typeface="Calibri"/>
              <a:cs typeface="Calibri"/>
            </a:endParaRPr>
          </a:p>
          <a:p>
            <a:r>
              <a:rPr lang="pt-PT" sz="2000" b="1" dirty="0">
                <a:solidFill>
                  <a:srgbClr val="E18346"/>
                </a:solidFill>
                <a:ea typeface="Calibri"/>
                <a:cs typeface="Calibri"/>
              </a:rPr>
              <a:t>Fazer algo = juntar pessoas para ajudar a limpar a rua da escola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7323EF6-02D2-3848-D02B-6AE66E786EC0}"/>
              </a:ext>
            </a:extLst>
          </p:cNvPr>
          <p:cNvSpPr txBox="1"/>
          <p:nvPr/>
        </p:nvSpPr>
        <p:spPr>
          <a:xfrm>
            <a:off x="365343" y="584290"/>
            <a:ext cx="11354852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EMPREENDEDORISMO – IDEIAS QUE AJUDAM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98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93237-3D63-DF53-1F1F-29424E356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02A68C8-C685-55E1-6903-460018AC513F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C3FC9EB-56D4-E91D-DC98-895EA7BB66FB}"/>
              </a:ext>
            </a:extLst>
          </p:cNvPr>
          <p:cNvSpPr txBox="1"/>
          <p:nvPr/>
        </p:nvSpPr>
        <p:spPr>
          <a:xfrm>
            <a:off x="3968496" y="2756456"/>
            <a:ext cx="5515975" cy="291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200" dirty="0">
                <a:solidFill>
                  <a:prstClr val="black"/>
                </a:solidFill>
                <a:latin typeface="Work Sans" panose="00000500000000000000" pitchFamily="50" charset="0"/>
              </a:rPr>
              <a:t>V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amos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descobrir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todos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nós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podemos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ajudar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a resolver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problemas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! 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  <a:ea typeface="Calibri" panose="020F0502020204030204"/>
              <a:cs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Quando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vemos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um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problema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queremos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ajudar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a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resolvê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-lo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,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estamos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a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pensar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como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empreendedores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2200" dirty="0">
              <a:solidFill>
                <a:prstClr val="black"/>
              </a:solidFill>
              <a:latin typeface="Work Sans" panose="00000500000000000000" pitchFamily="50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A1FE53F-A05C-618C-715F-6D36664C966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686" y="2452046"/>
            <a:ext cx="2797293" cy="3523465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738D9883-AA01-991F-B176-A631F8F24D0A}"/>
              </a:ext>
            </a:extLst>
          </p:cNvPr>
          <p:cNvSpPr txBox="1"/>
          <p:nvPr/>
        </p:nvSpPr>
        <p:spPr>
          <a:xfrm>
            <a:off x="420526" y="1448918"/>
            <a:ext cx="33770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Work Sans" panose="00000500000000000000" pitchFamily="50" charset="0"/>
              </a:rPr>
              <a:t>Podemos ser </a:t>
            </a:r>
            <a:r>
              <a:rPr lang="en-US" b="1" dirty="0" err="1">
                <a:solidFill>
                  <a:prstClr val="black"/>
                </a:solidFill>
                <a:latin typeface="Work Sans" panose="00000500000000000000" pitchFamily="50" charset="0"/>
              </a:rPr>
              <a:t>empreendedores</a:t>
            </a:r>
            <a:r>
              <a:rPr lang="en-US" b="1" dirty="0">
                <a:solidFill>
                  <a:prstClr val="black"/>
                </a:solidFill>
                <a:latin typeface="Work Sans" panose="00000500000000000000" pitchFamily="50" charset="0"/>
              </a:rPr>
              <a:t> em </a:t>
            </a:r>
            <a:r>
              <a:rPr lang="en-US" b="1" dirty="0" err="1">
                <a:solidFill>
                  <a:prstClr val="black"/>
                </a:solidFill>
                <a:latin typeface="Work Sans" panose="00000500000000000000" pitchFamily="50" charset="0"/>
              </a:rPr>
              <a:t>diferentes</a:t>
            </a:r>
            <a:r>
              <a:rPr lang="en-US" b="1" dirty="0">
                <a:solidFill>
                  <a:prstClr val="black"/>
                </a:solidFill>
                <a:latin typeface="Work Sans" panose="00000500000000000000" pitchFamily="50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Work Sans" panose="00000500000000000000" pitchFamily="50" charset="0"/>
              </a:rPr>
              <a:t>locais</a:t>
            </a:r>
            <a:r>
              <a:rPr lang="en-US" b="1" dirty="0">
                <a:solidFill>
                  <a:prstClr val="black"/>
                </a:solidFill>
                <a:latin typeface="Work Sans" panose="00000500000000000000" pitchFamily="50" charset="0"/>
              </a:rPr>
              <a:t>:</a:t>
            </a:r>
            <a:endParaRPr lang="pt-PT" b="1" dirty="0">
              <a:latin typeface="Work Sans" panose="00000500000000000000" pitchFamily="50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E73ED51-9EBE-7A87-E100-58A4716434D8}"/>
              </a:ext>
            </a:extLst>
          </p:cNvPr>
          <p:cNvSpPr txBox="1"/>
          <p:nvPr/>
        </p:nvSpPr>
        <p:spPr>
          <a:xfrm>
            <a:off x="365343" y="584290"/>
            <a:ext cx="11354852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EMPREENDEDORISMO – IDEIAS QUE AJUDAM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sp>
        <p:nvSpPr>
          <p:cNvPr id="9" name="Google Shape;495;p22">
            <a:extLst>
              <a:ext uri="{FF2B5EF4-FFF2-40B4-BE49-F238E27FC236}">
                <a16:creationId xmlns:a16="http://schemas.microsoft.com/office/drawing/2014/main" id="{EE62B787-BD88-08D0-BC3E-01AE434AE0B7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093770" y="4356428"/>
            <a:ext cx="2227263" cy="20123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0" name="Google Shape;496;p22">
            <a:extLst>
              <a:ext uri="{FF2B5EF4-FFF2-40B4-BE49-F238E27FC236}">
                <a16:creationId xmlns:a16="http://schemas.microsoft.com/office/drawing/2014/main" id="{A856F23A-6CB9-DC6A-C824-2AA61EF575A2}"/>
              </a:ext>
            </a:extLst>
          </p:cNvPr>
          <p:cNvSpPr>
            <a:spLocks/>
          </p:cNvSpPr>
          <p:nvPr/>
        </p:nvSpPr>
        <p:spPr bwMode="auto">
          <a:xfrm rot="620157">
            <a:off x="10591506" y="5391486"/>
            <a:ext cx="1527175" cy="2134062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2AB67C4-830A-0754-3E2D-051A7C4EDFB4}"/>
              </a:ext>
            </a:extLst>
          </p:cNvPr>
          <p:cNvSpPr txBox="1"/>
          <p:nvPr/>
        </p:nvSpPr>
        <p:spPr>
          <a:xfrm>
            <a:off x="10095462" y="4946214"/>
            <a:ext cx="22022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Reconhecer a importância da tomada de decisão e a necessidade de fazer escolhas que impliquem ganhos ou perdas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103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D5B3D39-46DA-6F51-7A8B-2B4AA45671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QUEM É O EMPREENDEDOR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9005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1CD9F-255A-52EE-28AF-3C9461E02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633F955-C370-64DD-2080-05A2770657C6}"/>
              </a:ext>
            </a:extLst>
          </p:cNvPr>
          <p:cNvSpPr txBox="1"/>
          <p:nvPr/>
        </p:nvSpPr>
        <p:spPr>
          <a:xfrm>
            <a:off x="9485376" y="3776663"/>
            <a:ext cx="270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Aprendizagens essenciais</a:t>
            </a:r>
          </a:p>
          <a:p>
            <a:pPr algn="ctr"/>
            <a:endParaRPr lang="pt-PT" sz="1400">
              <a:solidFill>
                <a:schemeClr val="bg1"/>
              </a:solidFill>
            </a:endParaRPr>
          </a:p>
          <a:p>
            <a:pPr algn="ctr"/>
            <a:r>
              <a:rPr lang="pt-PT" sz="1400">
                <a:solidFill>
                  <a:schemeClr val="bg1"/>
                </a:solidFill>
              </a:rPr>
              <a:t>Entender o conceito de criação de valor, individual, social e económico.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ACEB3EF-2294-7CF4-C7BD-95B28E250DFB}"/>
              </a:ext>
            </a:extLst>
          </p:cNvPr>
          <p:cNvSpPr txBox="1"/>
          <p:nvPr/>
        </p:nvSpPr>
        <p:spPr>
          <a:xfrm>
            <a:off x="3787642" y="3069290"/>
            <a:ext cx="7416221" cy="70737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pt-PT" sz="3000" b="1">
                <a:latin typeface="Work Sans" panose="00000500000000000000" pitchFamily="50" charset="0"/>
              </a:rPr>
              <a:t>E o que é ser empreendedor?</a:t>
            </a:r>
            <a:endParaRPr lang="pt-PT" sz="3000" b="1" i="0" kern="1200">
              <a:effectLst/>
              <a:latin typeface="Work Sans" panose="00000500000000000000" pitchFamily="50" charset="0"/>
              <a:ea typeface="Calibri"/>
              <a:cs typeface="Calibri"/>
            </a:endParaRPr>
          </a:p>
        </p:txBody>
      </p:sp>
      <p:pic>
        <p:nvPicPr>
          <p:cNvPr id="7" name="Imagem 6" descr="Uma imagem com Gráficos, clipart, círculo, desenho&#10;&#10;Os conteúdos gerados por IA poderão estar incorretos.">
            <a:extLst>
              <a:ext uri="{FF2B5EF4-FFF2-40B4-BE49-F238E27FC236}">
                <a16:creationId xmlns:a16="http://schemas.microsoft.com/office/drawing/2014/main" id="{3932C463-D0CD-4989-BC94-BD670E1A1F2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5471" y="2123768"/>
            <a:ext cx="3234813" cy="2753032"/>
          </a:xfrm>
          <a:prstGeom prst="rect">
            <a:avLst/>
          </a:prstGeom>
        </p:spPr>
      </p:pic>
      <p:sp>
        <p:nvSpPr>
          <p:cNvPr id="17" name="CaixaDeTexto 16">
            <a:extLst>
              <a:ext uri="{FF2B5EF4-FFF2-40B4-BE49-F238E27FC236}">
                <a16:creationId xmlns:a16="http://schemas.microsoft.com/office/drawing/2014/main" id="{EF4A98EE-73AE-9D72-E053-08FF69C49A1F}"/>
              </a:ext>
            </a:extLst>
          </p:cNvPr>
          <p:cNvSpPr txBox="1"/>
          <p:nvPr/>
        </p:nvSpPr>
        <p:spPr>
          <a:xfrm>
            <a:off x="365343" y="582470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QUEM É O EMPREENDEDOR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957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3F467-5C18-136F-C6BA-EB1CA1998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CD09A2D-7550-697A-3844-622AA4CFE704}"/>
              </a:ext>
            </a:extLst>
          </p:cNvPr>
          <p:cNvSpPr txBox="1"/>
          <p:nvPr/>
        </p:nvSpPr>
        <p:spPr>
          <a:xfrm>
            <a:off x="9485376" y="3776663"/>
            <a:ext cx="270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Aprendizagens essenciais</a:t>
            </a:r>
          </a:p>
          <a:p>
            <a:pPr algn="ctr"/>
            <a:endParaRPr lang="pt-PT" sz="1400">
              <a:solidFill>
                <a:schemeClr val="bg1"/>
              </a:solidFill>
            </a:endParaRPr>
          </a:p>
          <a:p>
            <a:pPr algn="ctr"/>
            <a:r>
              <a:rPr lang="pt-PT" sz="1400">
                <a:solidFill>
                  <a:schemeClr val="bg1"/>
                </a:solidFill>
              </a:rPr>
              <a:t>Entender o conceito de criação de valor, individual, social e económico.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2DE7CAA-B82B-C366-9815-226B137FA1E6}"/>
              </a:ext>
            </a:extLst>
          </p:cNvPr>
          <p:cNvSpPr txBox="1"/>
          <p:nvPr/>
        </p:nvSpPr>
        <p:spPr>
          <a:xfrm>
            <a:off x="365343" y="1699178"/>
            <a:ext cx="8322810" cy="40934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None/>
            </a:pPr>
            <a:r>
              <a:rPr lang="pt-PT" sz="2000" b="1" i="1">
                <a:latin typeface="Work Sans" panose="00000500000000000000" pitchFamily="50" charset="0"/>
              </a:rPr>
              <a:t>O pequeno empreendedor</a:t>
            </a:r>
          </a:p>
          <a:p>
            <a:pPr>
              <a:buNone/>
            </a:pPr>
            <a:endParaRPr lang="pt-PT" sz="2000" b="1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>
                <a:latin typeface="Work Sans" panose="00000500000000000000" pitchFamily="50" charset="0"/>
              </a:rPr>
              <a:t>Na viagem até à escola o Tomás reparou que, na rua, existia muito lixo no chão.</a:t>
            </a:r>
            <a:br>
              <a:rPr lang="pt-PT" sz="2000">
                <a:latin typeface="Work Sans" panose="00000500000000000000" pitchFamily="50" charset="0"/>
              </a:rPr>
            </a:br>
            <a:r>
              <a:rPr lang="pt-PT" sz="2000">
                <a:latin typeface="Work Sans" panose="00000500000000000000" pitchFamily="50" charset="0"/>
              </a:rPr>
              <a:t>Pensou um pouco e teve uma ideia: organizar um grupo com alunos e professores para fazer uma limpeza na rua! </a:t>
            </a:r>
          </a:p>
          <a:p>
            <a:pPr>
              <a:buNone/>
            </a:pPr>
            <a:br>
              <a:rPr lang="pt-PT" sz="2000">
                <a:latin typeface="Work Sans" panose="00000500000000000000" pitchFamily="50" charset="0"/>
              </a:rPr>
            </a:br>
            <a:r>
              <a:rPr lang="pt-PT" sz="2000">
                <a:latin typeface="Work Sans" panose="00000500000000000000" pitchFamily="50" charset="0"/>
              </a:rPr>
              <a:t>Falou com os amigos e professores, pôs a ideia em prática e a rua ficou muito mais bonita.</a:t>
            </a:r>
          </a:p>
          <a:p>
            <a:pPr>
              <a:buNone/>
            </a:pPr>
            <a:endParaRPr lang="pt-PT" sz="200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b="1">
                <a:latin typeface="Work Sans" panose="00000500000000000000" pitchFamily="50" charset="0"/>
              </a:rPr>
              <a:t>O Tomás pensou, teve uma ideia e agiu para melhorar algo que é de todos.</a:t>
            </a:r>
            <a:br>
              <a:rPr lang="pt-PT" sz="2000" b="1">
                <a:latin typeface="Work Sans" panose="00000500000000000000" pitchFamily="50" charset="0"/>
              </a:rPr>
            </a:br>
            <a:r>
              <a:rPr lang="pt-PT" sz="2000" b="1">
                <a:latin typeface="Work Sans" panose="00000500000000000000" pitchFamily="50" charset="0"/>
              </a:rPr>
              <a:t>Isso é ser empreendedor.</a:t>
            </a:r>
            <a:endParaRPr lang="pt-PT" sz="2000">
              <a:latin typeface="Work Sans" panose="00000500000000000000" pitchFamily="50" charset="0"/>
            </a:endParaRPr>
          </a:p>
        </p:txBody>
      </p:sp>
      <p:pic>
        <p:nvPicPr>
          <p:cNvPr id="10" name="Imagem 9" descr="Uma imagem com sapatos, vestuário, desenho, rapaz&#10;&#10;Os conteúdos gerados por IA poderão estar incorretos.">
            <a:extLst>
              <a:ext uri="{FF2B5EF4-FFF2-40B4-BE49-F238E27FC236}">
                <a16:creationId xmlns:a16="http://schemas.microsoft.com/office/drawing/2014/main" id="{BA6BEAA7-01D4-0E54-BA95-FA5F5B21BB1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0441" y="2373878"/>
            <a:ext cx="1707064" cy="340460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8EE639F-0818-1404-7E70-8FC7A7DA7002}"/>
              </a:ext>
            </a:extLst>
          </p:cNvPr>
          <p:cNvSpPr txBox="1"/>
          <p:nvPr/>
        </p:nvSpPr>
        <p:spPr>
          <a:xfrm>
            <a:off x="365343" y="582470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pt-PT" sz="4500" b="1">
                <a:solidFill>
                  <a:srgbClr val="E18346"/>
                </a:solidFill>
              </a:rPr>
              <a:t>QUEM É O EMPREENDEDOR</a:t>
            </a:r>
            <a:endParaRPr lang="pt-PT" sz="4500" b="1" i="0" kern="120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33715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Mkvneg3x"/>
  <p:tag name="ARTICULATE_SLIDE_COUNT" val="3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idadania e Desenvolvimento">
      <a:dk1>
        <a:sysClr val="windowText" lastClr="000000"/>
      </a:dk1>
      <a:lt1>
        <a:sysClr val="window" lastClr="FFFFFF"/>
      </a:lt1>
      <a:dk2>
        <a:srgbClr val="0E2841"/>
      </a:dk2>
      <a:lt2>
        <a:srgbClr val="033F61"/>
      </a:lt2>
      <a:accent1>
        <a:srgbClr val="04547F"/>
      </a:accent1>
      <a:accent2>
        <a:srgbClr val="1C97D5"/>
      </a:accent2>
      <a:accent3>
        <a:srgbClr val="F7AB35"/>
      </a:accent3>
      <a:accent4>
        <a:srgbClr val="E77728"/>
      </a:accent4>
      <a:accent5>
        <a:srgbClr val="2FA4A9"/>
      </a:accent5>
      <a:accent6>
        <a:srgbClr val="258287"/>
      </a:accent6>
      <a:hlink>
        <a:srgbClr val="467886"/>
      </a:hlink>
      <a:folHlink>
        <a:srgbClr val="96607D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idadania e Desenvolvimento">
      <a:dk1>
        <a:sysClr val="windowText" lastClr="000000"/>
      </a:dk1>
      <a:lt1>
        <a:sysClr val="window" lastClr="FFFFFF"/>
      </a:lt1>
      <a:dk2>
        <a:srgbClr val="0E2841"/>
      </a:dk2>
      <a:lt2>
        <a:srgbClr val="033F61"/>
      </a:lt2>
      <a:accent1>
        <a:srgbClr val="04547F"/>
      </a:accent1>
      <a:accent2>
        <a:srgbClr val="1C97D5"/>
      </a:accent2>
      <a:accent3>
        <a:srgbClr val="F7AB35"/>
      </a:accent3>
      <a:accent4>
        <a:srgbClr val="E77728"/>
      </a:accent4>
      <a:accent5>
        <a:srgbClr val="2FA4A9"/>
      </a:accent5>
      <a:accent6>
        <a:srgbClr val="258287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AD61F7B628FC04685733A951602F94A" ma:contentTypeVersion="7" ma:contentTypeDescription="Criar um novo documento." ma:contentTypeScope="" ma:versionID="5535e343970d0c8e9e39e7461ff4ae80">
  <xsd:schema xmlns:xsd="http://www.w3.org/2001/XMLSchema" xmlns:xs="http://www.w3.org/2001/XMLSchema" xmlns:p="http://schemas.microsoft.com/office/2006/metadata/properties" xmlns:ns2="9af99d29-d5b4-49d3-9259-ecf9c7a54e48" targetNamespace="http://schemas.microsoft.com/office/2006/metadata/properties" ma:root="true" ma:fieldsID="6b5a27ea76e2655cb095fa46d4dff3d3" ns2:_="">
    <xsd:import namespace="9af99d29-d5b4-49d3-9259-ecf9c7a54e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99d29-d5b4-49d3-9259-ecf9c7a54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C99BE6-C761-4D72-87C6-F681B91060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B2DF01-0AAC-4318-82F7-49DC48950C5F}"/>
</file>

<file path=customXml/itemProps3.xml><?xml version="1.0" encoding="utf-8"?>
<ds:datastoreItem xmlns:ds="http://schemas.openxmlformats.org/officeDocument/2006/customXml" ds:itemID="{7FE9D048-70B4-4BF4-A069-2EFC4679A452}">
  <ds:schemaRefs>
    <ds:schemaRef ds:uri="http://schemas.microsoft.com/office/2006/metadata/properties"/>
    <ds:schemaRef ds:uri="http://schemas.microsoft.com/office/infopath/2007/PartnerControls"/>
    <ds:schemaRef ds:uri="141d5392-afdc-470b-a184-4936ba6c6aae"/>
    <ds:schemaRef ds:uri="0443e49f-45bf-49bb-bbf7-0b10948799f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1936</Words>
  <Application>Microsoft Office PowerPoint</Application>
  <PresentationFormat>Ecrã Panorâmico</PresentationFormat>
  <Paragraphs>242</Paragraphs>
  <Slides>32</Slides>
  <Notes>16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32</vt:i4>
      </vt:variant>
    </vt:vector>
  </HeadingPairs>
  <TitlesOfParts>
    <vt:vector size="41" baseType="lpstr">
      <vt:lpstr>Aptos</vt:lpstr>
      <vt:lpstr>Aptos Display</vt:lpstr>
      <vt:lpstr>Arial</vt:lpstr>
      <vt:lpstr>Arial Black</vt:lpstr>
      <vt:lpstr>Calibri</vt:lpstr>
      <vt:lpstr>Calibri Light</vt:lpstr>
      <vt:lpstr>Work Sans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Hugo João Alves</dc:creator>
  <cp:lastModifiedBy>Vitor Figueiredo (EduQA)</cp:lastModifiedBy>
  <cp:revision>10</cp:revision>
  <dcterms:created xsi:type="dcterms:W3CDTF">2026-01-12T14:26:43Z</dcterms:created>
  <dcterms:modified xsi:type="dcterms:W3CDTF">2026-04-13T09:33:58Z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2AD27FDF-BB7D-4153-A6A3-B2E5AC0EE892</vt:lpwstr>
  </property>
  <property fmtid="{D5CDD505-2E9C-101B-9397-08002B2CF9AE}" pid="3" name="ArticulatePath">
    <vt:lpwstr>PPT JAP_DGE 1 ciclo</vt:lpwstr>
  </property>
  <property fmtid="{D5CDD505-2E9C-101B-9397-08002B2CF9AE}" pid="4" name="ContentTypeId">
    <vt:lpwstr>0x010100CAD61F7B628FC04685733A951602F94A</vt:lpwstr>
  </property>
</Properties>
</file>