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6"/>
  </p:notesMasterIdLst>
  <p:sldIdLst>
    <p:sldId id="374" r:id="rId6"/>
    <p:sldId id="282" r:id="rId7"/>
    <p:sldId id="342" r:id="rId8"/>
    <p:sldId id="347" r:id="rId9"/>
    <p:sldId id="283" r:id="rId10"/>
    <p:sldId id="348" r:id="rId11"/>
    <p:sldId id="375" r:id="rId12"/>
    <p:sldId id="399" r:id="rId13"/>
    <p:sldId id="400" r:id="rId14"/>
    <p:sldId id="401" r:id="rId15"/>
    <p:sldId id="402" r:id="rId16"/>
    <p:sldId id="403" r:id="rId17"/>
    <p:sldId id="360" r:id="rId18"/>
    <p:sldId id="392" r:id="rId19"/>
    <p:sldId id="391" r:id="rId20"/>
    <p:sldId id="393" r:id="rId21"/>
    <p:sldId id="394" r:id="rId22"/>
    <p:sldId id="369" r:id="rId23"/>
    <p:sldId id="396" r:id="rId24"/>
    <p:sldId id="404" r:id="rId25"/>
    <p:sldId id="398" r:id="rId26"/>
    <p:sldId id="376" r:id="rId27"/>
    <p:sldId id="377" r:id="rId28"/>
    <p:sldId id="381" r:id="rId29"/>
    <p:sldId id="378" r:id="rId30"/>
    <p:sldId id="379" r:id="rId31"/>
    <p:sldId id="405" r:id="rId32"/>
    <p:sldId id="284" r:id="rId33"/>
    <p:sldId id="383" r:id="rId34"/>
    <p:sldId id="384" r:id="rId35"/>
    <p:sldId id="380" r:id="rId36"/>
    <p:sldId id="385" r:id="rId37"/>
    <p:sldId id="386" r:id="rId38"/>
    <p:sldId id="387" r:id="rId39"/>
    <p:sldId id="388" r:id="rId40"/>
    <p:sldId id="389" r:id="rId41"/>
    <p:sldId id="390" r:id="rId42"/>
    <p:sldId id="373" r:id="rId43"/>
    <p:sldId id="371" r:id="rId44"/>
    <p:sldId id="30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AF7702-17A1-A1F9-AF22-C2C39B27800E}" name="CMVM" initials="CMVM" userId="CMVM" providerId="None"/>
  <p188:author id="{12AC4269-675E-C1C1-A3FA-2F77CC8C80A7}" name="Rosália Silva " initials="RS" userId="Rosália Silva " providerId="None"/>
  <p188:author id="{488CD76E-4D3A-2305-7BD0-208E2E41B0A8}" name="Banco de Portugal" initials="BdP" userId="Banco de Portugal" providerId="None"/>
  <p188:author id="{51444184-E015-F4F3-0508-7941A9A5E311}" name="Susana Domingos" initials="SD" userId="S::susanadomingos_cmvm.pt#ext#@bportugal365.onmicrosoft.com::d1fc71e1-4e2c-470c-9b0d-8249fb5268bf" providerId="AD"/>
  <p188:author id="{D67245C6-FF52-7354-44F4-4C54790982EF}" name="Frederico Torres" initials="FT" userId="S::bpu313815@bdp.pt::3f1b1b88-2513-4fc8-ae68-4a026c5a2017" providerId="AD"/>
  <p188:author id="{43B236CE-22A0-4E37-789F-F330A8678DDF}" name="Tiago T. Fernandes" initials="TF" userId="S::scu015@bdp.pt::a4c4f3c8-64df-4bf6-b98f-9feb95821ddb" providerId="AD"/>
  <p188:author id="{B8656DFB-E240-5DD7-9A03-443228E33FA3}" name="ASF" initials="ASF" userId="ASF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98184"/>
    <a:srgbClr val="E18346"/>
    <a:srgbClr val="1C97D5"/>
    <a:srgbClr val="05547F"/>
    <a:srgbClr val="E74C24"/>
    <a:srgbClr val="F69F12"/>
    <a:srgbClr val="0E2841"/>
    <a:srgbClr val="DCEAF7"/>
    <a:srgbClr val="0337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1A6788-BB12-4266-910E-599FA1ABBFF5}" v="2" dt="2026-03-20T15:13:31.599"/>
    <p1510:client id="{5420E319-0CE5-BFE2-B5F0-9F26D16B8824}" v="11" dt="2026-03-19T17:53:40.6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293" autoAdjust="0"/>
  </p:normalViewPr>
  <p:slideViewPr>
    <p:cSldViewPr snapToGrid="0">
      <p:cViewPr varScale="1">
        <p:scale>
          <a:sx n="73" d="100"/>
          <a:sy n="73" d="100"/>
        </p:scale>
        <p:origin x="1222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erico Torres" userId="S::bpu313815@bdp.pt::3f1b1b88-2513-4fc8-ae68-4a026c5a2017" providerId="AD" clId="Web-{A8DCFADA-77D4-0D38-9831-2DB647DF73F8}"/>
    <pc:docChg chg="delSld modSld">
      <pc:chgData name="Frederico Torres" userId="S::bpu313815@bdp.pt::3f1b1b88-2513-4fc8-ae68-4a026c5a2017" providerId="AD" clId="Web-{A8DCFADA-77D4-0D38-9831-2DB647DF73F8}" dt="2026-02-25T11:56:27.097" v="146" actId="1076"/>
      <pc:docMkLst>
        <pc:docMk/>
      </pc:docMkLst>
      <pc:sldChg chg="modSp">
        <pc:chgData name="Frederico Torres" userId="S::bpu313815@bdp.pt::3f1b1b88-2513-4fc8-ae68-4a026c5a2017" providerId="AD" clId="Web-{A8DCFADA-77D4-0D38-9831-2DB647DF73F8}" dt="2026-02-25T11:38:51.068" v="2" actId="20577"/>
        <pc:sldMkLst>
          <pc:docMk/>
          <pc:sldMk cId="3740687630" sldId="360"/>
        </pc:sldMkLst>
        <pc:spChg chg="mod">
          <ac:chgData name="Frederico Torres" userId="S::bpu313815@bdp.pt::3f1b1b88-2513-4fc8-ae68-4a026c5a2017" providerId="AD" clId="Web-{A8DCFADA-77D4-0D38-9831-2DB647DF73F8}" dt="2026-02-25T11:38:51.068" v="2" actId="20577"/>
          <ac:spMkLst>
            <pc:docMk/>
            <pc:sldMk cId="3740687630" sldId="360"/>
            <ac:spMk id="2" creationId="{39DB1920-0FBD-74E6-200D-C367729C9A3F}"/>
          </ac:spMkLst>
        </pc:spChg>
      </pc:sldChg>
      <pc:sldChg chg="modSp">
        <pc:chgData name="Frederico Torres" userId="S::bpu313815@bdp.pt::3f1b1b88-2513-4fc8-ae68-4a026c5a2017" providerId="AD" clId="Web-{A8DCFADA-77D4-0D38-9831-2DB647DF73F8}" dt="2026-02-25T11:45:46.249" v="64" actId="1076"/>
        <pc:sldMkLst>
          <pc:docMk/>
          <pc:sldMk cId="761497353" sldId="376"/>
        </pc:sldMkLst>
        <pc:spChg chg="mod">
          <ac:chgData name="Frederico Torres" userId="S::bpu313815@bdp.pt::3f1b1b88-2513-4fc8-ae68-4a026c5a2017" providerId="AD" clId="Web-{A8DCFADA-77D4-0D38-9831-2DB647DF73F8}" dt="2026-02-25T11:45:46.249" v="64" actId="1076"/>
          <ac:spMkLst>
            <pc:docMk/>
            <pc:sldMk cId="761497353" sldId="376"/>
            <ac:spMk id="56" creationId="{CBB32840-435A-F8D9-9630-6E83081737A4}"/>
          </ac:spMkLst>
        </pc:spChg>
      </pc:sldChg>
      <pc:sldChg chg="modSp">
        <pc:chgData name="Frederico Torres" userId="S::bpu313815@bdp.pt::3f1b1b88-2513-4fc8-ae68-4a026c5a2017" providerId="AD" clId="Web-{A8DCFADA-77D4-0D38-9831-2DB647DF73F8}" dt="2026-02-25T11:47:19.859" v="88" actId="14100"/>
        <pc:sldMkLst>
          <pc:docMk/>
          <pc:sldMk cId="1777576221" sldId="378"/>
        </pc:sldMkLst>
        <pc:spChg chg="mod">
          <ac:chgData name="Frederico Torres" userId="S::bpu313815@bdp.pt::3f1b1b88-2513-4fc8-ae68-4a026c5a2017" providerId="AD" clId="Web-{A8DCFADA-77D4-0D38-9831-2DB647DF73F8}" dt="2026-02-25T11:47:09.266" v="87" actId="20577"/>
          <ac:spMkLst>
            <pc:docMk/>
            <pc:sldMk cId="1777576221" sldId="378"/>
            <ac:spMk id="15" creationId="{55284E06-61CA-3A18-21AD-7FEDBD61706E}"/>
          </ac:spMkLst>
        </pc:spChg>
        <pc:picChg chg="mod">
          <ac:chgData name="Frederico Torres" userId="S::bpu313815@bdp.pt::3f1b1b88-2513-4fc8-ae68-4a026c5a2017" providerId="AD" clId="Web-{A8DCFADA-77D4-0D38-9831-2DB647DF73F8}" dt="2026-02-25T11:47:19.859" v="88" actId="14100"/>
          <ac:picMkLst>
            <pc:docMk/>
            <pc:sldMk cId="1777576221" sldId="378"/>
            <ac:picMk id="14" creationId="{86E337F3-6829-7EC1-0781-2024FEB97152}"/>
          </ac:picMkLst>
        </pc:picChg>
      </pc:sldChg>
      <pc:sldChg chg="modSp">
        <pc:chgData name="Frederico Torres" userId="S::bpu313815@bdp.pt::3f1b1b88-2513-4fc8-ae68-4a026c5a2017" providerId="AD" clId="Web-{A8DCFADA-77D4-0D38-9831-2DB647DF73F8}" dt="2026-02-25T11:49:03.337" v="105" actId="20577"/>
        <pc:sldMkLst>
          <pc:docMk/>
          <pc:sldMk cId="943781792" sldId="379"/>
        </pc:sldMkLst>
        <pc:spChg chg="mod">
          <ac:chgData name="Frederico Torres" userId="S::bpu313815@bdp.pt::3f1b1b88-2513-4fc8-ae68-4a026c5a2017" providerId="AD" clId="Web-{A8DCFADA-77D4-0D38-9831-2DB647DF73F8}" dt="2026-02-25T11:49:03.337" v="105" actId="20577"/>
          <ac:spMkLst>
            <pc:docMk/>
            <pc:sldMk cId="943781792" sldId="379"/>
            <ac:spMk id="15" creationId="{D5C9BE0B-A22B-A409-F91C-4BCC1A209B41}"/>
          </ac:spMkLst>
        </pc:spChg>
        <pc:grpChg chg="mod">
          <ac:chgData name="Frederico Torres" userId="S::bpu313815@bdp.pt::3f1b1b88-2513-4fc8-ae68-4a026c5a2017" providerId="AD" clId="Web-{A8DCFADA-77D4-0D38-9831-2DB647DF73F8}" dt="2026-02-25T11:47:46.625" v="89" actId="1076"/>
          <ac:grpSpMkLst>
            <pc:docMk/>
            <pc:sldMk cId="943781792" sldId="379"/>
            <ac:grpSpMk id="6" creationId="{5B415FDA-F59B-2DB0-3872-5FBDFE94BB5C}"/>
          </ac:grpSpMkLst>
        </pc:grpChg>
        <pc:grpChg chg="mod">
          <ac:chgData name="Frederico Torres" userId="S::bpu313815@bdp.pt::3f1b1b88-2513-4fc8-ae68-4a026c5a2017" providerId="AD" clId="Web-{A8DCFADA-77D4-0D38-9831-2DB647DF73F8}" dt="2026-02-25T11:47:46.782" v="90" actId="1076"/>
          <ac:grpSpMkLst>
            <pc:docMk/>
            <pc:sldMk cId="943781792" sldId="379"/>
            <ac:grpSpMk id="7" creationId="{65ED8C43-CC70-8392-2AFC-0E728B6D936C}"/>
          </ac:grpSpMkLst>
        </pc:grpChg>
      </pc:sldChg>
      <pc:sldChg chg="modSp">
        <pc:chgData name="Frederico Torres" userId="S::bpu313815@bdp.pt::3f1b1b88-2513-4fc8-ae68-4a026c5a2017" providerId="AD" clId="Web-{A8DCFADA-77D4-0D38-9831-2DB647DF73F8}" dt="2026-02-25T11:46:34.781" v="84" actId="1076"/>
        <pc:sldMkLst>
          <pc:docMk/>
          <pc:sldMk cId="1437565373" sldId="381"/>
        </pc:sldMkLst>
        <pc:spChg chg="mod">
          <ac:chgData name="Frederico Torres" userId="S::bpu313815@bdp.pt::3f1b1b88-2513-4fc8-ae68-4a026c5a2017" providerId="AD" clId="Web-{A8DCFADA-77D4-0D38-9831-2DB647DF73F8}" dt="2026-02-25T11:46:34.765" v="83" actId="1076"/>
          <ac:spMkLst>
            <pc:docMk/>
            <pc:sldMk cId="1437565373" sldId="381"/>
            <ac:spMk id="24" creationId="{06F9F940-BC73-62FE-A512-CD6B91D93D56}"/>
          </ac:spMkLst>
        </pc:spChg>
        <pc:spChg chg="mod">
          <ac:chgData name="Frederico Torres" userId="S::bpu313815@bdp.pt::3f1b1b88-2513-4fc8-ae68-4a026c5a2017" providerId="AD" clId="Web-{A8DCFADA-77D4-0D38-9831-2DB647DF73F8}" dt="2026-02-25T11:46:34.781" v="84" actId="1076"/>
          <ac:spMkLst>
            <pc:docMk/>
            <pc:sldMk cId="1437565373" sldId="381"/>
            <ac:spMk id="25" creationId="{261245AF-BC34-9466-2076-77413F5D98FC}"/>
          </ac:spMkLst>
        </pc:spChg>
        <pc:spChg chg="mod">
          <ac:chgData name="Frederico Torres" userId="S::bpu313815@bdp.pt::3f1b1b88-2513-4fc8-ae68-4a026c5a2017" providerId="AD" clId="Web-{A8DCFADA-77D4-0D38-9831-2DB647DF73F8}" dt="2026-02-25T11:46:23.578" v="82" actId="1076"/>
          <ac:spMkLst>
            <pc:docMk/>
            <pc:sldMk cId="1437565373" sldId="381"/>
            <ac:spMk id="34" creationId="{083B9262-4235-9BF3-9F57-71A536D508C9}"/>
          </ac:spMkLst>
        </pc:spChg>
        <pc:grpChg chg="mod">
          <ac:chgData name="Frederico Torres" userId="S::bpu313815@bdp.pt::3f1b1b88-2513-4fc8-ae68-4a026c5a2017" providerId="AD" clId="Web-{A8DCFADA-77D4-0D38-9831-2DB647DF73F8}" dt="2026-02-25T11:46:09.047" v="80" actId="14100"/>
          <ac:grpSpMkLst>
            <pc:docMk/>
            <pc:sldMk cId="1437565373" sldId="381"/>
            <ac:grpSpMk id="20" creationId="{CA177BB5-6E96-F800-CDCF-7BBD4C3D0493}"/>
          </ac:grpSpMkLst>
        </pc:grpChg>
        <pc:picChg chg="mod">
          <ac:chgData name="Frederico Torres" userId="S::bpu313815@bdp.pt::3f1b1b88-2513-4fc8-ae68-4a026c5a2017" providerId="AD" clId="Web-{A8DCFADA-77D4-0D38-9831-2DB647DF73F8}" dt="2026-02-25T11:46:12.937" v="81" actId="14100"/>
          <ac:picMkLst>
            <pc:docMk/>
            <pc:sldMk cId="1437565373" sldId="381"/>
            <ac:picMk id="33" creationId="{DEAD1398-C269-6430-6DD8-241CE12971ED}"/>
          </ac:picMkLst>
        </pc:picChg>
      </pc:sldChg>
      <pc:sldChg chg="modSp">
        <pc:chgData name="Frederico Torres" userId="S::bpu313815@bdp.pt::3f1b1b88-2513-4fc8-ae68-4a026c5a2017" providerId="AD" clId="Web-{A8DCFADA-77D4-0D38-9831-2DB647DF73F8}" dt="2026-02-25T11:52:03.727" v="109" actId="14100"/>
        <pc:sldMkLst>
          <pc:docMk/>
          <pc:sldMk cId="4119894303" sldId="391"/>
        </pc:sldMkLst>
        <pc:picChg chg="mod">
          <ac:chgData name="Frederico Torres" userId="S::bpu313815@bdp.pt::3f1b1b88-2513-4fc8-ae68-4a026c5a2017" providerId="AD" clId="Web-{A8DCFADA-77D4-0D38-9831-2DB647DF73F8}" dt="2026-02-25T11:52:03.727" v="109" actId="14100"/>
          <ac:picMkLst>
            <pc:docMk/>
            <pc:sldMk cId="4119894303" sldId="391"/>
            <ac:picMk id="20" creationId="{B968FD40-F9BA-7208-FBAF-D75005596BE8}"/>
          </ac:picMkLst>
        </pc:picChg>
      </pc:sldChg>
      <pc:sldChg chg="delSp modSp">
        <pc:chgData name="Frederico Torres" userId="S::bpu313815@bdp.pt::3f1b1b88-2513-4fc8-ae68-4a026c5a2017" providerId="AD" clId="Web-{A8DCFADA-77D4-0D38-9831-2DB647DF73F8}" dt="2026-02-25T11:51:52.679" v="106" actId="20577"/>
        <pc:sldMkLst>
          <pc:docMk/>
          <pc:sldMk cId="684272412" sldId="392"/>
        </pc:sldMkLst>
        <pc:spChg chg="mod">
          <ac:chgData name="Frederico Torres" userId="S::bpu313815@bdp.pt::3f1b1b88-2513-4fc8-ae68-4a026c5a2017" providerId="AD" clId="Web-{A8DCFADA-77D4-0D38-9831-2DB647DF73F8}" dt="2026-02-25T11:51:52.679" v="106" actId="20577"/>
          <ac:spMkLst>
            <pc:docMk/>
            <pc:sldMk cId="684272412" sldId="392"/>
            <ac:spMk id="7" creationId="{82F5A524-EC06-4957-490D-999A8286B954}"/>
          </ac:spMkLst>
        </pc:spChg>
      </pc:sldChg>
      <pc:sldChg chg="addSp delSp modSp">
        <pc:chgData name="Frederico Torres" userId="S::bpu313815@bdp.pt::3f1b1b88-2513-4fc8-ae68-4a026c5a2017" providerId="AD" clId="Web-{A8DCFADA-77D4-0D38-9831-2DB647DF73F8}" dt="2026-02-25T11:55:56.221" v="139" actId="20577"/>
        <pc:sldMkLst>
          <pc:docMk/>
          <pc:sldMk cId="913316206" sldId="393"/>
        </pc:sldMkLst>
        <pc:spChg chg="mod">
          <ac:chgData name="Frederico Torres" userId="S::bpu313815@bdp.pt::3f1b1b88-2513-4fc8-ae68-4a026c5a2017" providerId="AD" clId="Web-{A8DCFADA-77D4-0D38-9831-2DB647DF73F8}" dt="2026-02-25T11:53:35.310" v="121" actId="1076"/>
          <ac:spMkLst>
            <pc:docMk/>
            <pc:sldMk cId="913316206" sldId="393"/>
            <ac:spMk id="9" creationId="{4A2C7B2A-1701-BFD3-CB27-6D4AA0D134D5}"/>
          </ac:spMkLst>
        </pc:spChg>
        <pc:spChg chg="mod">
          <ac:chgData name="Frederico Torres" userId="S::bpu313815@bdp.pt::3f1b1b88-2513-4fc8-ae68-4a026c5a2017" providerId="AD" clId="Web-{A8DCFADA-77D4-0D38-9831-2DB647DF73F8}" dt="2026-02-25T11:53:35.325" v="122" actId="1076"/>
          <ac:spMkLst>
            <pc:docMk/>
            <pc:sldMk cId="913316206" sldId="393"/>
            <ac:spMk id="10" creationId="{8CC1B0E2-1A7A-5D64-B26A-C7902E2DBBE3}"/>
          </ac:spMkLst>
        </pc:spChg>
        <pc:spChg chg="mod">
          <ac:chgData name="Frederico Torres" userId="S::bpu313815@bdp.pt::3f1b1b88-2513-4fc8-ae68-4a026c5a2017" providerId="AD" clId="Web-{A8DCFADA-77D4-0D38-9831-2DB647DF73F8}" dt="2026-02-25T11:55:56.221" v="139" actId="20577"/>
          <ac:spMkLst>
            <pc:docMk/>
            <pc:sldMk cId="913316206" sldId="393"/>
            <ac:spMk id="19" creationId="{6B6EF6AD-A576-35E6-C00D-CEACB8A0C1C3}"/>
          </ac:spMkLst>
        </pc:spChg>
        <pc:grpChg chg="mod">
          <ac:chgData name="Frederico Torres" userId="S::bpu313815@bdp.pt::3f1b1b88-2513-4fc8-ae68-4a026c5a2017" providerId="AD" clId="Web-{A8DCFADA-77D4-0D38-9831-2DB647DF73F8}" dt="2026-02-25T11:53:35.075" v="119" actId="1076"/>
          <ac:grpSpMkLst>
            <pc:docMk/>
            <pc:sldMk cId="913316206" sldId="393"/>
            <ac:grpSpMk id="7" creationId="{371B6A23-3B57-1A8E-9D8B-4E9DBB1C1FEF}"/>
          </ac:grpSpMkLst>
        </pc:grpChg>
        <pc:grpChg chg="mod">
          <ac:chgData name="Frederico Torres" userId="S::bpu313815@bdp.pt::3f1b1b88-2513-4fc8-ae68-4a026c5a2017" providerId="AD" clId="Web-{A8DCFADA-77D4-0D38-9831-2DB647DF73F8}" dt="2026-02-25T11:53:35.279" v="120" actId="1076"/>
          <ac:grpSpMkLst>
            <pc:docMk/>
            <pc:sldMk cId="913316206" sldId="393"/>
            <ac:grpSpMk id="8" creationId="{ECF8D960-B06C-F474-2EE4-6F44F4B98D9A}"/>
          </ac:grpSpMkLst>
        </pc:grpChg>
      </pc:sldChg>
      <pc:sldChg chg="addSp delSp modSp">
        <pc:chgData name="Frederico Torres" userId="S::bpu313815@bdp.pt::3f1b1b88-2513-4fc8-ae68-4a026c5a2017" providerId="AD" clId="Web-{A8DCFADA-77D4-0D38-9831-2DB647DF73F8}" dt="2026-02-25T11:56:27.097" v="146" actId="1076"/>
        <pc:sldMkLst>
          <pc:docMk/>
          <pc:sldMk cId="2012858140" sldId="394"/>
        </pc:sldMkLst>
        <pc:spChg chg="mod">
          <ac:chgData name="Frederico Torres" userId="S::bpu313815@bdp.pt::3f1b1b88-2513-4fc8-ae68-4a026c5a2017" providerId="AD" clId="Web-{A8DCFADA-77D4-0D38-9831-2DB647DF73F8}" dt="2026-02-25T11:56:12.425" v="141" actId="20577"/>
          <ac:spMkLst>
            <pc:docMk/>
            <pc:sldMk cId="2012858140" sldId="394"/>
            <ac:spMk id="5" creationId="{71BF801A-F775-1FB8-349D-580DFAADE90C}"/>
          </ac:spMkLst>
        </pc:spChg>
        <pc:picChg chg="mod">
          <ac:chgData name="Frederico Torres" userId="S::bpu313815@bdp.pt::3f1b1b88-2513-4fc8-ae68-4a026c5a2017" providerId="AD" clId="Web-{A8DCFADA-77D4-0D38-9831-2DB647DF73F8}" dt="2026-02-25T11:56:27.097" v="146" actId="1076"/>
          <ac:picMkLst>
            <pc:docMk/>
            <pc:sldMk cId="2012858140" sldId="394"/>
            <ac:picMk id="7" creationId="{DF95D0F8-0198-0B56-D1D1-182B52967E8C}"/>
          </ac:picMkLst>
        </pc:picChg>
      </pc:sldChg>
    </pc:docChg>
  </pc:docChgLst>
  <pc:docChgLst>
    <pc:chgData name="Frederico Torres" userId="S::bpu313815@bdp.pt::3f1b1b88-2513-4fc8-ae68-4a026c5a2017" providerId="AD" clId="Web-{CB167958-EBC8-CAFA-8920-121FE73251CE}"/>
    <pc:docChg chg="modSld">
      <pc:chgData name="Frederico Torres" userId="S::bpu313815@bdp.pt::3f1b1b88-2513-4fc8-ae68-4a026c5a2017" providerId="AD" clId="Web-{CB167958-EBC8-CAFA-8920-121FE73251CE}" dt="2026-03-18T12:54:15.740" v="41" actId="14100"/>
      <pc:docMkLst>
        <pc:docMk/>
      </pc:docMkLst>
      <pc:sldChg chg="addSp modSp">
        <pc:chgData name="Frederico Torres" userId="S::bpu313815@bdp.pt::3f1b1b88-2513-4fc8-ae68-4a026c5a2017" providerId="AD" clId="Web-{CB167958-EBC8-CAFA-8920-121FE73251CE}" dt="2026-03-18T12:54:15.740" v="41" actId="14100"/>
        <pc:sldMkLst>
          <pc:docMk/>
          <pc:sldMk cId="1777576221" sldId="378"/>
        </pc:sldMkLst>
        <pc:picChg chg="mod">
          <ac:chgData name="Frederico Torres" userId="S::bpu313815@bdp.pt::3f1b1b88-2513-4fc8-ae68-4a026c5a2017" providerId="AD" clId="Web-{CB167958-EBC8-CAFA-8920-121FE73251CE}" dt="2026-03-18T12:54:08.661" v="39" actId="1076"/>
          <ac:picMkLst>
            <pc:docMk/>
            <pc:sldMk cId="1777576221" sldId="378"/>
            <ac:picMk id="9" creationId="{52FFFCB4-9FEE-23B3-487F-1DA0955054B6}"/>
          </ac:picMkLst>
        </pc:picChg>
        <pc:picChg chg="add mod">
          <ac:chgData name="Frederico Torres" userId="S::bpu313815@bdp.pt::3f1b1b88-2513-4fc8-ae68-4a026c5a2017" providerId="AD" clId="Web-{CB167958-EBC8-CAFA-8920-121FE73251CE}" dt="2026-03-18T12:54:15.740" v="41" actId="14100"/>
          <ac:picMkLst>
            <pc:docMk/>
            <pc:sldMk cId="1777576221" sldId="378"/>
            <ac:picMk id="12" creationId="{38F4EBCD-DFDF-2FC8-51A7-763AAF941362}"/>
          </ac:picMkLst>
        </pc:picChg>
      </pc:sldChg>
      <pc:sldChg chg="addSp modSp">
        <pc:chgData name="Frederico Torres" userId="S::bpu313815@bdp.pt::3f1b1b88-2513-4fc8-ae68-4a026c5a2017" providerId="AD" clId="Web-{CB167958-EBC8-CAFA-8920-121FE73251CE}" dt="2026-03-18T12:53:48.192" v="30" actId="14100"/>
        <pc:sldMkLst>
          <pc:docMk/>
          <pc:sldMk cId="2641608253" sldId="405"/>
        </pc:sldMkLst>
        <pc:spChg chg="mod">
          <ac:chgData name="Frederico Torres" userId="S::bpu313815@bdp.pt::3f1b1b88-2513-4fc8-ae68-4a026c5a2017" providerId="AD" clId="Web-{CB167958-EBC8-CAFA-8920-121FE73251CE}" dt="2026-03-18T12:52:27.082" v="24" actId="1076"/>
          <ac:spMkLst>
            <pc:docMk/>
            <pc:sldMk cId="2641608253" sldId="405"/>
            <ac:spMk id="15" creationId="{8F55B61F-40B0-D61D-B18E-DDD96CA5A18E}"/>
          </ac:spMkLst>
        </pc:spChg>
        <pc:picChg chg="add mod">
          <ac:chgData name="Frederico Torres" userId="S::bpu313815@bdp.pt::3f1b1b88-2513-4fc8-ae68-4a026c5a2017" providerId="AD" clId="Web-{CB167958-EBC8-CAFA-8920-121FE73251CE}" dt="2026-03-18T12:53:48.192" v="30" actId="14100"/>
          <ac:picMkLst>
            <pc:docMk/>
            <pc:sldMk cId="2641608253" sldId="405"/>
            <ac:picMk id="6" creationId="{4DEF77EC-6511-1F78-68CD-81E86B881F40}"/>
          </ac:picMkLst>
        </pc:picChg>
      </pc:sldChg>
    </pc:docChg>
  </pc:docChgLst>
  <pc:docChgLst>
    <pc:chgData name="Susana Domingos" userId="1bb6b746-ce90-4efe-bf44-b62d2d331cd4" providerId="ADAL" clId="{888309F1-73AE-46F7-8146-2977DFD048B6}"/>
    <pc:docChg chg="undo redo custSel addSld delSld modSld sldOrd">
      <pc:chgData name="Susana Domingos" userId="1bb6b746-ce90-4efe-bf44-b62d2d331cd4" providerId="ADAL" clId="{888309F1-73AE-46F7-8146-2977DFD048B6}" dt="2026-03-20T15:19:51.123" v="2098" actId="20577"/>
      <pc:docMkLst>
        <pc:docMk/>
      </pc:docMkLst>
      <pc:sldChg chg="modSp mod">
        <pc:chgData name="Susana Domingos" userId="1bb6b746-ce90-4efe-bf44-b62d2d331cd4" providerId="ADAL" clId="{888309F1-73AE-46F7-8146-2977DFD048B6}" dt="2026-02-19T15:01:22.134" v="113" actId="20577"/>
        <pc:sldMkLst>
          <pc:docMk/>
          <pc:sldMk cId="829005884" sldId="283"/>
        </pc:sldMkLst>
        <pc:spChg chg="mod">
          <ac:chgData name="Susana Domingos" userId="1bb6b746-ce90-4efe-bf44-b62d2d331cd4" providerId="ADAL" clId="{888309F1-73AE-46F7-8146-2977DFD048B6}" dt="2026-02-19T15:01:22.134" v="113" actId="20577"/>
          <ac:spMkLst>
            <pc:docMk/>
            <pc:sldMk cId="829005884" sldId="283"/>
            <ac:spMk id="2" creationId="{1D5B3D39-46DA-6F51-7A8B-2B4AA4567193}"/>
          </ac:spMkLst>
        </pc:spChg>
      </pc:sldChg>
      <pc:sldChg chg="modSp mod ord modNotesTx">
        <pc:chgData name="Susana Domingos" userId="1bb6b746-ce90-4efe-bf44-b62d2d331cd4" providerId="ADAL" clId="{888309F1-73AE-46F7-8146-2977DFD048B6}" dt="2026-03-20T15:19:51.123" v="2098" actId="20577"/>
        <pc:sldMkLst>
          <pc:docMk/>
          <pc:sldMk cId="528954743" sldId="284"/>
        </pc:sldMkLst>
        <pc:spChg chg="mod">
          <ac:chgData name="Susana Domingos" userId="1bb6b746-ce90-4efe-bf44-b62d2d331cd4" providerId="ADAL" clId="{888309F1-73AE-46F7-8146-2977DFD048B6}" dt="2026-03-20T15:11:20.951" v="1710" actId="6549"/>
          <ac:spMkLst>
            <pc:docMk/>
            <pc:sldMk cId="528954743" sldId="284"/>
            <ac:spMk id="2" creationId="{E259EC92-EF87-D8FE-2697-0443A4A6DE00}"/>
          </ac:spMkLst>
        </pc:spChg>
      </pc:sldChg>
      <pc:sldChg chg="modSp">
        <pc:chgData name="Susana Domingos" userId="1bb6b746-ce90-4efe-bf44-b62d2d331cd4" providerId="ADAL" clId="{888309F1-73AE-46F7-8146-2977DFD048B6}" dt="2026-02-20T10:16:38.189" v="1246"/>
        <pc:sldMkLst>
          <pc:docMk/>
          <pc:sldMk cId="2043594180" sldId="342"/>
        </pc:sldMkLst>
        <pc:spChg chg="mod">
          <ac:chgData name="Susana Domingos" userId="1bb6b746-ce90-4efe-bf44-b62d2d331cd4" providerId="ADAL" clId="{888309F1-73AE-46F7-8146-2977DFD048B6}" dt="2026-02-20T10:16:38.189" v="1246"/>
          <ac:spMkLst>
            <pc:docMk/>
            <pc:sldMk cId="2043594180" sldId="342"/>
            <ac:spMk id="3" creationId="{CF020D47-CADF-3FA8-3A02-023004E5E39E}"/>
          </ac:spMkLst>
        </pc:spChg>
      </pc:sldChg>
      <pc:sldChg chg="modSp">
        <pc:chgData name="Susana Domingos" userId="1bb6b746-ce90-4efe-bf44-b62d2d331cd4" providerId="ADAL" clId="{888309F1-73AE-46F7-8146-2977DFD048B6}" dt="2026-02-20T10:16:35.018" v="1245"/>
        <pc:sldMkLst>
          <pc:docMk/>
          <pc:sldMk cId="37551335" sldId="347"/>
        </pc:sldMkLst>
        <pc:spChg chg="mod">
          <ac:chgData name="Susana Domingos" userId="1bb6b746-ce90-4efe-bf44-b62d2d331cd4" providerId="ADAL" clId="{888309F1-73AE-46F7-8146-2977DFD048B6}" dt="2026-02-20T10:16:35.018" v="1245"/>
          <ac:spMkLst>
            <pc:docMk/>
            <pc:sldMk cId="37551335" sldId="347"/>
            <ac:spMk id="3" creationId="{E87BBBAC-802E-578E-D553-52A1AC9E37D2}"/>
          </ac:spMkLst>
        </pc:spChg>
      </pc:sldChg>
      <pc:sldChg chg="addSp delSp modSp mod">
        <pc:chgData name="Susana Domingos" userId="1bb6b746-ce90-4efe-bf44-b62d2d331cd4" providerId="ADAL" clId="{888309F1-73AE-46F7-8146-2977DFD048B6}" dt="2026-02-19T15:03:47.361" v="164" actId="1076"/>
        <pc:sldMkLst>
          <pc:docMk/>
          <pc:sldMk cId="697556628" sldId="348"/>
        </pc:sldMkLst>
        <pc:spChg chg="mod">
          <ac:chgData name="Susana Domingos" userId="1bb6b746-ce90-4efe-bf44-b62d2d331cd4" providerId="ADAL" clId="{888309F1-73AE-46F7-8146-2977DFD048B6}" dt="2026-02-19T15:01:42.032" v="151" actId="20577"/>
          <ac:spMkLst>
            <pc:docMk/>
            <pc:sldMk cId="697556628" sldId="348"/>
            <ac:spMk id="3" creationId="{5416766B-39C3-A73E-7FA6-5F2C4C6B2C38}"/>
          </ac:spMkLst>
        </pc:spChg>
        <pc:picChg chg="add mod">
          <ac:chgData name="Susana Domingos" userId="1bb6b746-ce90-4efe-bf44-b62d2d331cd4" providerId="ADAL" clId="{888309F1-73AE-46F7-8146-2977DFD048B6}" dt="2026-02-19T15:03:47.361" v="164" actId="1076"/>
          <ac:picMkLst>
            <pc:docMk/>
            <pc:sldMk cId="697556628" sldId="348"/>
            <ac:picMk id="6" creationId="{1FB52CBA-34EA-E8FE-CD9C-FDBD1C6EDA15}"/>
          </ac:picMkLst>
        </pc:picChg>
      </pc:sldChg>
      <pc:sldChg chg="modSp mod ord">
        <pc:chgData name="Susana Domingos" userId="1bb6b746-ce90-4efe-bf44-b62d2d331cd4" providerId="ADAL" clId="{888309F1-73AE-46F7-8146-2977DFD048B6}" dt="2026-02-24T10:29:15.800" v="1264" actId="27636"/>
        <pc:sldMkLst>
          <pc:docMk/>
          <pc:sldMk cId="3740687630" sldId="360"/>
        </pc:sldMkLst>
        <pc:spChg chg="mod">
          <ac:chgData name="Susana Domingos" userId="1bb6b746-ce90-4efe-bf44-b62d2d331cd4" providerId="ADAL" clId="{888309F1-73AE-46F7-8146-2977DFD048B6}" dt="2026-02-24T10:29:15.800" v="1264" actId="27636"/>
          <ac:spMkLst>
            <pc:docMk/>
            <pc:sldMk cId="3740687630" sldId="360"/>
            <ac:spMk id="2" creationId="{39DB1920-0FBD-74E6-200D-C367729C9A3F}"/>
          </ac:spMkLst>
        </pc:spChg>
      </pc:sldChg>
      <pc:sldChg chg="modSp mod ord">
        <pc:chgData name="Susana Domingos" userId="1bb6b746-ce90-4efe-bf44-b62d2d331cd4" providerId="ADAL" clId="{888309F1-73AE-46F7-8146-2977DFD048B6}" dt="2026-02-26T14:31:15.953" v="1474" actId="1036"/>
        <pc:sldMkLst>
          <pc:docMk/>
          <pc:sldMk cId="406854484" sldId="369"/>
        </pc:sldMkLst>
        <pc:spChg chg="mod">
          <ac:chgData name="Susana Domingos" userId="1bb6b746-ce90-4efe-bf44-b62d2d331cd4" providerId="ADAL" clId="{888309F1-73AE-46F7-8146-2977DFD048B6}" dt="2026-02-19T17:09:24.124" v="1241" actId="20577"/>
          <ac:spMkLst>
            <pc:docMk/>
            <pc:sldMk cId="406854484" sldId="369"/>
            <ac:spMk id="2" creationId="{0FF67E96-EE9E-28F3-0A73-CBBECC2A1DF9}"/>
          </ac:spMkLst>
        </pc:spChg>
        <pc:spChg chg="mod">
          <ac:chgData name="Susana Domingos" userId="1bb6b746-ce90-4efe-bf44-b62d2d331cd4" providerId="ADAL" clId="{888309F1-73AE-46F7-8146-2977DFD048B6}" dt="2026-02-26T14:31:15.953" v="1474" actId="1036"/>
          <ac:spMkLst>
            <pc:docMk/>
            <pc:sldMk cId="406854484" sldId="369"/>
            <ac:spMk id="3" creationId="{D5F700D6-5336-525B-0B3B-E3224679B47B}"/>
          </ac:spMkLst>
        </pc:spChg>
      </pc:sldChg>
      <pc:sldChg chg="modSp mod">
        <pc:chgData name="Susana Domingos" userId="1bb6b746-ce90-4efe-bf44-b62d2d331cd4" providerId="ADAL" clId="{888309F1-73AE-46F7-8146-2977DFD048B6}" dt="2026-02-23T12:09:58.749" v="1251"/>
        <pc:sldMkLst>
          <pc:docMk/>
          <pc:sldMk cId="507588524" sldId="374"/>
        </pc:sldMkLst>
        <pc:spChg chg="mod">
          <ac:chgData name="Susana Domingos" userId="1bb6b746-ce90-4efe-bf44-b62d2d331cd4" providerId="ADAL" clId="{888309F1-73AE-46F7-8146-2977DFD048B6}" dt="2026-02-23T12:09:58.749" v="1251"/>
          <ac:spMkLst>
            <pc:docMk/>
            <pc:sldMk cId="507588524" sldId="374"/>
            <ac:spMk id="3" creationId="{4697614F-4D5D-3B8D-6C61-0F92DF7904D9}"/>
          </ac:spMkLst>
        </pc:spChg>
      </pc:sldChg>
      <pc:sldChg chg="addSp delSp modSp add mod">
        <pc:chgData name="Susana Domingos" userId="1bb6b746-ce90-4efe-bf44-b62d2d331cd4" providerId="ADAL" clId="{888309F1-73AE-46F7-8146-2977DFD048B6}" dt="2026-02-19T15:04:35.722" v="171" actId="1037"/>
        <pc:sldMkLst>
          <pc:docMk/>
          <pc:sldMk cId="3406633642" sldId="375"/>
        </pc:sldMkLst>
        <pc:spChg chg="add mod">
          <ac:chgData name="Susana Domingos" userId="1bb6b746-ce90-4efe-bf44-b62d2d331cd4" providerId="ADAL" clId="{888309F1-73AE-46F7-8146-2977DFD048B6}" dt="2026-02-19T15:04:31.280" v="167"/>
          <ac:spMkLst>
            <pc:docMk/>
            <pc:sldMk cId="3406633642" sldId="375"/>
            <ac:spMk id="18" creationId="{6FBD7633-775E-2260-76EB-29D943D4FC11}"/>
          </ac:spMkLst>
        </pc:spChg>
        <pc:spChg chg="add mod">
          <ac:chgData name="Susana Domingos" userId="1bb6b746-ce90-4efe-bf44-b62d2d331cd4" providerId="ADAL" clId="{888309F1-73AE-46F7-8146-2977DFD048B6}" dt="2026-02-19T15:04:31.280" v="167"/>
          <ac:spMkLst>
            <pc:docMk/>
            <pc:sldMk cId="3406633642" sldId="375"/>
            <ac:spMk id="19" creationId="{226F9AF4-EAEE-46DC-3269-5048D8F34396}"/>
          </ac:spMkLst>
        </pc:spChg>
        <pc:spChg chg="add mod">
          <ac:chgData name="Susana Domingos" userId="1bb6b746-ce90-4efe-bf44-b62d2d331cd4" providerId="ADAL" clId="{888309F1-73AE-46F7-8146-2977DFD048B6}" dt="2026-02-19T15:04:31.280" v="167"/>
          <ac:spMkLst>
            <pc:docMk/>
            <pc:sldMk cId="3406633642" sldId="375"/>
            <ac:spMk id="22" creationId="{6354FE35-ACF4-F319-3A4C-5C40378D952F}"/>
          </ac:spMkLst>
        </pc:spChg>
        <pc:spChg chg="add mod">
          <ac:chgData name="Susana Domingos" userId="1bb6b746-ce90-4efe-bf44-b62d2d331cd4" providerId="ADAL" clId="{888309F1-73AE-46F7-8146-2977DFD048B6}" dt="2026-02-19T15:04:31.280" v="167"/>
          <ac:spMkLst>
            <pc:docMk/>
            <pc:sldMk cId="3406633642" sldId="375"/>
            <ac:spMk id="23" creationId="{4D75D0B5-666F-3198-33E8-F086A6CF9963}"/>
          </ac:spMkLst>
        </pc:spChg>
        <pc:spChg chg="add mod">
          <ac:chgData name="Susana Domingos" userId="1bb6b746-ce90-4efe-bf44-b62d2d331cd4" providerId="ADAL" clId="{888309F1-73AE-46F7-8146-2977DFD048B6}" dt="2026-02-19T15:04:31.280" v="167"/>
          <ac:spMkLst>
            <pc:docMk/>
            <pc:sldMk cId="3406633642" sldId="375"/>
            <ac:spMk id="26" creationId="{708F6CAE-D5E5-0640-753D-A74771825434}"/>
          </ac:spMkLst>
        </pc:spChg>
        <pc:spChg chg="add mod">
          <ac:chgData name="Susana Domingos" userId="1bb6b746-ce90-4efe-bf44-b62d2d331cd4" providerId="ADAL" clId="{888309F1-73AE-46F7-8146-2977DFD048B6}" dt="2026-02-19T15:04:31.280" v="167"/>
          <ac:spMkLst>
            <pc:docMk/>
            <pc:sldMk cId="3406633642" sldId="375"/>
            <ac:spMk id="27" creationId="{6E503035-6F53-121E-33C3-45CAA7960E00}"/>
          </ac:spMkLst>
        </pc:spChg>
        <pc:spChg chg="add mod">
          <ac:chgData name="Susana Domingos" userId="1bb6b746-ce90-4efe-bf44-b62d2d331cd4" providerId="ADAL" clId="{888309F1-73AE-46F7-8146-2977DFD048B6}" dt="2026-02-19T15:04:31.280" v="167"/>
          <ac:spMkLst>
            <pc:docMk/>
            <pc:sldMk cId="3406633642" sldId="375"/>
            <ac:spMk id="30" creationId="{C45CF371-58A4-2B53-A652-3B4BDE4F521F}"/>
          </ac:spMkLst>
        </pc:spChg>
        <pc:spChg chg="add mod">
          <ac:chgData name="Susana Domingos" userId="1bb6b746-ce90-4efe-bf44-b62d2d331cd4" providerId="ADAL" clId="{888309F1-73AE-46F7-8146-2977DFD048B6}" dt="2026-02-19T15:04:31.280" v="167"/>
          <ac:spMkLst>
            <pc:docMk/>
            <pc:sldMk cId="3406633642" sldId="375"/>
            <ac:spMk id="31" creationId="{DEFDFCB5-BF69-6D67-EF4A-25AABC344AEC}"/>
          </ac:spMkLst>
        </pc:spChg>
        <pc:spChg chg="add mod">
          <ac:chgData name="Susana Domingos" userId="1bb6b746-ce90-4efe-bf44-b62d2d331cd4" providerId="ADAL" clId="{888309F1-73AE-46F7-8146-2977DFD048B6}" dt="2026-02-19T15:04:31.280" v="167"/>
          <ac:spMkLst>
            <pc:docMk/>
            <pc:sldMk cId="3406633642" sldId="375"/>
            <ac:spMk id="32" creationId="{A6CA1B92-4E5D-A2C9-DC6C-0E1F19EA8CB5}"/>
          </ac:spMkLst>
        </pc:spChg>
        <pc:spChg chg="add mod">
          <ac:chgData name="Susana Domingos" userId="1bb6b746-ce90-4efe-bf44-b62d2d331cd4" providerId="ADAL" clId="{888309F1-73AE-46F7-8146-2977DFD048B6}" dt="2026-02-19T15:04:31.280" v="167"/>
          <ac:spMkLst>
            <pc:docMk/>
            <pc:sldMk cId="3406633642" sldId="375"/>
            <ac:spMk id="33" creationId="{89890329-05B1-390E-4CEE-76D5EF09B8DE}"/>
          </ac:spMkLst>
        </pc:spChg>
        <pc:grpChg chg="mod">
          <ac:chgData name="Susana Domingos" userId="1bb6b746-ce90-4efe-bf44-b62d2d331cd4" providerId="ADAL" clId="{888309F1-73AE-46F7-8146-2977DFD048B6}" dt="2026-02-19T15:04:35.722" v="171" actId="1037"/>
          <ac:grpSpMkLst>
            <pc:docMk/>
            <pc:sldMk cId="3406633642" sldId="375"/>
            <ac:grpSpMk id="5" creationId="{6FA5EB2A-7153-FA6A-3A1E-4E69427F4901}"/>
          </ac:grpSpMkLst>
        </pc:grpChg>
        <pc:grpChg chg="mod">
          <ac:chgData name="Susana Domingos" userId="1bb6b746-ce90-4efe-bf44-b62d2d331cd4" providerId="ADAL" clId="{888309F1-73AE-46F7-8146-2977DFD048B6}" dt="2026-02-19T15:04:35.722" v="171" actId="1037"/>
          <ac:grpSpMkLst>
            <pc:docMk/>
            <pc:sldMk cId="3406633642" sldId="375"/>
            <ac:grpSpMk id="12" creationId="{B712761D-2540-8895-19B5-DDDF581D2EE0}"/>
          </ac:grpSpMkLst>
        </pc:grpChg>
        <pc:grpChg chg="mod">
          <ac:chgData name="Susana Domingos" userId="1bb6b746-ce90-4efe-bf44-b62d2d331cd4" providerId="ADAL" clId="{888309F1-73AE-46F7-8146-2977DFD048B6}" dt="2026-02-19T15:04:35.722" v="171" actId="1037"/>
          <ac:grpSpMkLst>
            <pc:docMk/>
            <pc:sldMk cId="3406633642" sldId="375"/>
            <ac:grpSpMk id="13" creationId="{DF015605-A1BD-C028-42A2-B3094D478A05}"/>
          </ac:grpSpMkLst>
        </pc:grpChg>
        <pc:grpChg chg="mod">
          <ac:chgData name="Susana Domingos" userId="1bb6b746-ce90-4efe-bf44-b62d2d331cd4" providerId="ADAL" clId="{888309F1-73AE-46F7-8146-2977DFD048B6}" dt="2026-02-19T15:04:35.722" v="171" actId="1037"/>
          <ac:grpSpMkLst>
            <pc:docMk/>
            <pc:sldMk cId="3406633642" sldId="375"/>
            <ac:grpSpMk id="14" creationId="{6862B349-2EC7-17ED-8A50-30F6F61A7D22}"/>
          </ac:grpSpMkLst>
        </pc:grpChg>
        <pc:grpChg chg="mod">
          <ac:chgData name="Susana Domingos" userId="1bb6b746-ce90-4efe-bf44-b62d2d331cd4" providerId="ADAL" clId="{888309F1-73AE-46F7-8146-2977DFD048B6}" dt="2026-02-19T15:04:35.722" v="171" actId="1037"/>
          <ac:grpSpMkLst>
            <pc:docMk/>
            <pc:sldMk cId="3406633642" sldId="375"/>
            <ac:grpSpMk id="15" creationId="{2A73BDB0-8BA6-025B-75C9-5DE322939BE4}"/>
          </ac:grpSpMkLst>
        </pc:grpChg>
        <pc:picChg chg="mod">
          <ac:chgData name="Susana Domingos" userId="1bb6b746-ce90-4efe-bf44-b62d2d331cd4" providerId="ADAL" clId="{888309F1-73AE-46F7-8146-2977DFD048B6}" dt="2026-02-19T15:04:35.722" v="171" actId="1037"/>
          <ac:picMkLst>
            <pc:docMk/>
            <pc:sldMk cId="3406633642" sldId="375"/>
            <ac:picMk id="11" creationId="{988BFC4A-2DE9-5552-7F86-24D6F2D6E60C}"/>
          </ac:picMkLst>
        </pc:picChg>
        <pc:cxnChg chg="mod">
          <ac:chgData name="Susana Domingos" userId="1bb6b746-ce90-4efe-bf44-b62d2d331cd4" providerId="ADAL" clId="{888309F1-73AE-46F7-8146-2977DFD048B6}" dt="2026-02-19T15:04:35.722" v="171" actId="1037"/>
          <ac:cxnSpMkLst>
            <pc:docMk/>
            <pc:sldMk cId="3406633642" sldId="375"/>
            <ac:cxnSpMk id="7" creationId="{9331BED6-5565-51C5-4B11-C2C8F403248C}"/>
          </ac:cxnSpMkLst>
        </pc:cxnChg>
        <pc:cxnChg chg="mod">
          <ac:chgData name="Susana Domingos" userId="1bb6b746-ce90-4efe-bf44-b62d2d331cd4" providerId="ADAL" clId="{888309F1-73AE-46F7-8146-2977DFD048B6}" dt="2026-02-19T15:04:35.722" v="171" actId="1037"/>
          <ac:cxnSpMkLst>
            <pc:docMk/>
            <pc:sldMk cId="3406633642" sldId="375"/>
            <ac:cxnSpMk id="8" creationId="{004A8799-ECE9-779F-5089-E8D4575DC1A1}"/>
          </ac:cxnSpMkLst>
        </pc:cxnChg>
        <pc:cxnChg chg="mod">
          <ac:chgData name="Susana Domingos" userId="1bb6b746-ce90-4efe-bf44-b62d2d331cd4" providerId="ADAL" clId="{888309F1-73AE-46F7-8146-2977DFD048B6}" dt="2026-02-19T15:04:35.722" v="171" actId="1037"/>
          <ac:cxnSpMkLst>
            <pc:docMk/>
            <pc:sldMk cId="3406633642" sldId="375"/>
            <ac:cxnSpMk id="9" creationId="{42DCE963-7718-CE86-951A-277B385CF363}"/>
          </ac:cxnSpMkLst>
        </pc:cxnChg>
        <pc:cxnChg chg="mod">
          <ac:chgData name="Susana Domingos" userId="1bb6b746-ce90-4efe-bf44-b62d2d331cd4" providerId="ADAL" clId="{888309F1-73AE-46F7-8146-2977DFD048B6}" dt="2026-02-19T15:04:35.722" v="171" actId="1037"/>
          <ac:cxnSpMkLst>
            <pc:docMk/>
            <pc:sldMk cId="3406633642" sldId="375"/>
            <ac:cxnSpMk id="10" creationId="{C13EC904-A0E0-9C03-4825-DAE050F6BF3B}"/>
          </ac:cxnSpMkLst>
        </pc:cxnChg>
      </pc:sldChg>
      <pc:sldChg chg="addSp delSp modSp add mod">
        <pc:chgData name="Susana Domingos" userId="1bb6b746-ce90-4efe-bf44-b62d2d331cd4" providerId="ADAL" clId="{888309F1-73AE-46F7-8146-2977DFD048B6}" dt="2026-02-24T23:42:44.949" v="1473" actId="1076"/>
        <pc:sldMkLst>
          <pc:docMk/>
          <pc:sldMk cId="761497353" sldId="376"/>
        </pc:sldMkLst>
        <pc:spChg chg="mod">
          <ac:chgData name="Susana Domingos" userId="1bb6b746-ce90-4efe-bf44-b62d2d331cd4" providerId="ADAL" clId="{888309F1-73AE-46F7-8146-2977DFD048B6}" dt="2026-02-19T15:07:24.935" v="175" actId="1076"/>
          <ac:spMkLst>
            <pc:docMk/>
            <pc:sldMk cId="761497353" sldId="376"/>
            <ac:spMk id="3" creationId="{63C4D160-F7BB-E3AD-3DF1-483C16A6CCA0}"/>
          </ac:spMkLst>
        </pc:spChg>
        <pc:spChg chg="add mod">
          <ac:chgData name="Susana Domingos" userId="1bb6b746-ce90-4efe-bf44-b62d2d331cd4" providerId="ADAL" clId="{888309F1-73AE-46F7-8146-2977DFD048B6}" dt="2026-02-19T16:08:16.675" v="272" actId="20577"/>
          <ac:spMkLst>
            <pc:docMk/>
            <pc:sldMk cId="761497353" sldId="376"/>
            <ac:spMk id="53" creationId="{D9BBB421-E5A0-7AB7-A3A7-50B52D4CC4CB}"/>
          </ac:spMkLst>
        </pc:spChg>
        <pc:spChg chg="add mod">
          <ac:chgData name="Susana Domingos" userId="1bb6b746-ce90-4efe-bf44-b62d2d331cd4" providerId="ADAL" clId="{888309F1-73AE-46F7-8146-2977DFD048B6}" dt="2026-02-19T16:12:57.765" v="284"/>
          <ac:spMkLst>
            <pc:docMk/>
            <pc:sldMk cId="761497353" sldId="376"/>
            <ac:spMk id="56" creationId="{CBB32840-435A-F8D9-9630-6E83081737A4}"/>
          </ac:spMkLst>
        </pc:spChg>
        <pc:spChg chg="add mod">
          <ac:chgData name="Susana Domingos" userId="1bb6b746-ce90-4efe-bf44-b62d2d331cd4" providerId="ADAL" clId="{888309F1-73AE-46F7-8146-2977DFD048B6}" dt="2026-02-19T16:49:19.269" v="845" actId="1076"/>
          <ac:spMkLst>
            <pc:docMk/>
            <pc:sldMk cId="761497353" sldId="376"/>
            <ac:spMk id="58" creationId="{6DDAB9F9-E7FA-397E-00BE-B3B9B2FD21AD}"/>
          </ac:spMkLst>
        </pc:spChg>
        <pc:spChg chg="add mod">
          <ac:chgData name="Susana Domingos" userId="1bb6b746-ce90-4efe-bf44-b62d2d331cd4" providerId="ADAL" clId="{888309F1-73AE-46F7-8146-2977DFD048B6}" dt="2026-02-19T16:49:34.555" v="848"/>
          <ac:spMkLst>
            <pc:docMk/>
            <pc:sldMk cId="761497353" sldId="376"/>
            <ac:spMk id="59" creationId="{A801D7B5-A987-FE72-97D9-61D1CCC11355}"/>
          </ac:spMkLst>
        </pc:spChg>
        <pc:grpChg chg="add mod">
          <ac:chgData name="Susana Domingos" userId="1bb6b746-ce90-4efe-bf44-b62d2d331cd4" providerId="ADAL" clId="{888309F1-73AE-46F7-8146-2977DFD048B6}" dt="2026-02-19T16:49:00.437" v="839" actId="1076"/>
          <ac:grpSpMkLst>
            <pc:docMk/>
            <pc:sldMk cId="761497353" sldId="376"/>
            <ac:grpSpMk id="48" creationId="{CB9013E1-1A82-48E7-7093-D1CFDAC555D8}"/>
          </ac:grpSpMkLst>
        </pc:grpChg>
        <pc:grpChg chg="add mod">
          <ac:chgData name="Susana Domingos" userId="1bb6b746-ce90-4efe-bf44-b62d2d331cd4" providerId="ADAL" clId="{888309F1-73AE-46F7-8146-2977DFD048B6}" dt="2026-02-19T16:13:08.649" v="287" actId="1076"/>
          <ac:grpSpMkLst>
            <pc:docMk/>
            <pc:sldMk cId="761497353" sldId="376"/>
            <ac:grpSpMk id="54" creationId="{87842F4E-5B78-3448-88A8-5250D0C25B91}"/>
          </ac:grpSpMkLst>
        </pc:grpChg>
        <pc:picChg chg="add mod topLvl modCrop">
          <ac:chgData name="Susana Domingos" userId="1bb6b746-ce90-4efe-bf44-b62d2d331cd4" providerId="ADAL" clId="{888309F1-73AE-46F7-8146-2977DFD048B6}" dt="2026-02-24T23:42:44.949" v="1473" actId="1076"/>
          <ac:picMkLst>
            <pc:docMk/>
            <pc:sldMk cId="761497353" sldId="376"/>
            <ac:picMk id="43" creationId="{274DCEF0-6A75-8994-FFE9-B766DB946EC5}"/>
          </ac:picMkLst>
        </pc:picChg>
        <pc:picChg chg="add mod">
          <ac:chgData name="Susana Domingos" userId="1bb6b746-ce90-4efe-bf44-b62d2d331cd4" providerId="ADAL" clId="{888309F1-73AE-46F7-8146-2977DFD048B6}" dt="2026-02-19T16:12:35.562" v="281" actId="1076"/>
          <ac:picMkLst>
            <pc:docMk/>
            <pc:sldMk cId="761497353" sldId="376"/>
            <ac:picMk id="52" creationId="{5F65C7F8-CC41-8AC0-7F07-E1973B204B4B}"/>
          </ac:picMkLst>
        </pc:picChg>
        <pc:picChg chg="add mod">
          <ac:chgData name="Susana Domingos" userId="1bb6b746-ce90-4efe-bf44-b62d2d331cd4" providerId="ADAL" clId="{888309F1-73AE-46F7-8146-2977DFD048B6}" dt="2026-02-19T16:12:46.056" v="282"/>
          <ac:picMkLst>
            <pc:docMk/>
            <pc:sldMk cId="761497353" sldId="376"/>
            <ac:picMk id="55" creationId="{68B379F1-9679-61FD-912C-D0F8331D8AEA}"/>
          </ac:picMkLst>
        </pc:picChg>
        <pc:picChg chg="add mod">
          <ac:chgData name="Susana Domingos" userId="1bb6b746-ce90-4efe-bf44-b62d2d331cd4" providerId="ADAL" clId="{888309F1-73AE-46F7-8146-2977DFD048B6}" dt="2026-02-24T23:42:39.636" v="1471" actId="1076"/>
          <ac:picMkLst>
            <pc:docMk/>
            <pc:sldMk cId="761497353" sldId="376"/>
            <ac:picMk id="57" creationId="{F335A02C-C072-713A-2C6F-C1C1F9411846}"/>
          </ac:picMkLst>
        </pc:picChg>
      </pc:sldChg>
      <pc:sldChg chg="addSp modSp add mod">
        <pc:chgData name="Susana Domingos" userId="1bb6b746-ce90-4efe-bf44-b62d2d331cd4" providerId="ADAL" clId="{888309F1-73AE-46F7-8146-2977DFD048B6}" dt="2026-02-19T16:15:29.813" v="329" actId="20577"/>
        <pc:sldMkLst>
          <pc:docMk/>
          <pc:sldMk cId="2325752697" sldId="377"/>
        </pc:sldMkLst>
        <pc:spChg chg="add mod">
          <ac:chgData name="Susana Domingos" userId="1bb6b746-ce90-4efe-bf44-b62d2d331cd4" providerId="ADAL" clId="{888309F1-73AE-46F7-8146-2977DFD048B6}" dt="2026-02-19T16:15:29.813" v="329" actId="20577"/>
          <ac:spMkLst>
            <pc:docMk/>
            <pc:sldMk cId="2325752697" sldId="377"/>
            <ac:spMk id="10" creationId="{98F83A16-8B0A-AC0C-10D9-5D4F969063BF}"/>
          </ac:spMkLst>
        </pc:spChg>
        <pc:grpChg chg="add mod">
          <ac:chgData name="Susana Domingos" userId="1bb6b746-ce90-4efe-bf44-b62d2d331cd4" providerId="ADAL" clId="{888309F1-73AE-46F7-8146-2977DFD048B6}" dt="2026-02-19T16:14:05.370" v="296"/>
          <ac:grpSpMkLst>
            <pc:docMk/>
            <pc:sldMk cId="2325752697" sldId="377"/>
            <ac:grpSpMk id="5" creationId="{49AF1D54-147F-9C2C-8AFB-E483E3E81E4C}"/>
          </ac:grpSpMkLst>
        </pc:grpChg>
        <pc:picChg chg="add mod">
          <ac:chgData name="Susana Domingos" userId="1bb6b746-ce90-4efe-bf44-b62d2d331cd4" providerId="ADAL" clId="{888309F1-73AE-46F7-8146-2977DFD048B6}" dt="2026-02-19T16:14:05.370" v="296"/>
          <ac:picMkLst>
            <pc:docMk/>
            <pc:sldMk cId="2325752697" sldId="377"/>
            <ac:picMk id="6" creationId="{6E765339-F8C2-F9E2-D868-03AB81D8888F}"/>
          </ac:picMkLst>
        </pc:picChg>
        <pc:picChg chg="add mod">
          <ac:chgData name="Susana Domingos" userId="1bb6b746-ce90-4efe-bf44-b62d2d331cd4" providerId="ADAL" clId="{888309F1-73AE-46F7-8146-2977DFD048B6}" dt="2026-02-19T16:14:05.370" v="296"/>
          <ac:picMkLst>
            <pc:docMk/>
            <pc:sldMk cId="2325752697" sldId="377"/>
            <ac:picMk id="7" creationId="{2463CD0B-6D7F-BDB2-4CEF-CB3ED6301A5A}"/>
          </ac:picMkLst>
        </pc:picChg>
        <pc:picChg chg="add mod">
          <ac:chgData name="Susana Domingos" userId="1bb6b746-ce90-4efe-bf44-b62d2d331cd4" providerId="ADAL" clId="{888309F1-73AE-46F7-8146-2977DFD048B6}" dt="2026-02-19T16:14:05.370" v="296"/>
          <ac:picMkLst>
            <pc:docMk/>
            <pc:sldMk cId="2325752697" sldId="377"/>
            <ac:picMk id="8" creationId="{09C39655-2138-E046-610B-996ECF8C1BDE}"/>
          </ac:picMkLst>
        </pc:picChg>
        <pc:picChg chg="add mod">
          <ac:chgData name="Susana Domingos" userId="1bb6b746-ce90-4efe-bf44-b62d2d331cd4" providerId="ADAL" clId="{888309F1-73AE-46F7-8146-2977DFD048B6}" dt="2026-02-19T16:14:05.370" v="296"/>
          <ac:picMkLst>
            <pc:docMk/>
            <pc:sldMk cId="2325752697" sldId="377"/>
            <ac:picMk id="9" creationId="{50ECB1C2-5E50-6278-7B3B-0D400E77BA52}"/>
          </ac:picMkLst>
        </pc:picChg>
      </pc:sldChg>
      <pc:sldChg chg="addSp modSp add mod">
        <pc:chgData name="Susana Domingos" userId="1bb6b746-ce90-4efe-bf44-b62d2d331cd4" providerId="ADAL" clId="{888309F1-73AE-46F7-8146-2977DFD048B6}" dt="2026-02-19T16:20:18.449" v="383"/>
        <pc:sldMkLst>
          <pc:docMk/>
          <pc:sldMk cId="1777576221" sldId="378"/>
        </pc:sldMkLst>
        <pc:spChg chg="add mod">
          <ac:chgData name="Susana Domingos" userId="1bb6b746-ce90-4efe-bf44-b62d2d331cd4" providerId="ADAL" clId="{888309F1-73AE-46F7-8146-2977DFD048B6}" dt="2026-02-19T16:19:31.368" v="375" actId="14100"/>
          <ac:spMkLst>
            <pc:docMk/>
            <pc:sldMk cId="1777576221" sldId="378"/>
            <ac:spMk id="15" creationId="{55284E06-61CA-3A18-21AD-7FEDBD61706E}"/>
          </ac:spMkLst>
        </pc:spChg>
        <pc:grpChg chg="mod">
          <ac:chgData name="Susana Domingos" userId="1bb6b746-ce90-4efe-bf44-b62d2d331cd4" providerId="ADAL" clId="{888309F1-73AE-46F7-8146-2977DFD048B6}" dt="2026-02-19T16:19:45.422" v="379" actId="1076"/>
          <ac:grpSpMkLst>
            <pc:docMk/>
            <pc:sldMk cId="1777576221" sldId="378"/>
            <ac:grpSpMk id="5" creationId="{8A019CA9-5932-AE09-1C67-8447FEBD81C1}"/>
          </ac:grpSpMkLst>
        </pc:grpChg>
        <pc:grpChg chg="add mod">
          <ac:chgData name="Susana Domingos" userId="1bb6b746-ce90-4efe-bf44-b62d2d331cd4" providerId="ADAL" clId="{888309F1-73AE-46F7-8146-2977DFD048B6}" dt="2026-02-19T16:19:55.820" v="381" actId="14100"/>
          <ac:grpSpMkLst>
            <pc:docMk/>
            <pc:sldMk cId="1777576221" sldId="378"/>
            <ac:grpSpMk id="7" creationId="{14D6C51C-2817-8C61-5574-4DA13CFBCB8B}"/>
          </ac:grpSpMkLst>
        </pc:grpChg>
        <pc:graphicFrameChg chg="add mod">
          <ac:chgData name="Susana Domingos" userId="1bb6b746-ce90-4efe-bf44-b62d2d331cd4" providerId="ADAL" clId="{888309F1-73AE-46F7-8146-2977DFD048B6}" dt="2026-02-19T16:19:00.786" v="365"/>
          <ac:graphicFrameMkLst>
            <pc:docMk/>
            <pc:sldMk cId="1777576221" sldId="378"/>
            <ac:graphicFrameMk id="8" creationId="{C2C0A8BC-7F02-31AB-F753-043BE402F2A5}"/>
          </ac:graphicFrameMkLst>
        </pc:graphicFrameChg>
        <pc:picChg chg="add mod">
          <ac:chgData name="Susana Domingos" userId="1bb6b746-ce90-4efe-bf44-b62d2d331cd4" providerId="ADAL" clId="{888309F1-73AE-46F7-8146-2977DFD048B6}" dt="2026-02-19T16:18:48.296" v="362"/>
          <ac:picMkLst>
            <pc:docMk/>
            <pc:sldMk cId="1777576221" sldId="378"/>
            <ac:picMk id="9" creationId="{52FFFCB4-9FEE-23B3-487F-1DA0955054B6}"/>
          </ac:picMkLst>
        </pc:picChg>
        <pc:picChg chg="add mod">
          <ac:chgData name="Susana Domingos" userId="1bb6b746-ce90-4efe-bf44-b62d2d331cd4" providerId="ADAL" clId="{888309F1-73AE-46F7-8146-2977DFD048B6}" dt="2026-02-19T16:18:48.296" v="362"/>
          <ac:picMkLst>
            <pc:docMk/>
            <pc:sldMk cId="1777576221" sldId="378"/>
            <ac:picMk id="10" creationId="{5C052CA7-CCF2-6B8E-5FC6-1108CC5BB495}"/>
          </ac:picMkLst>
        </pc:picChg>
        <pc:picChg chg="add mod">
          <ac:chgData name="Susana Domingos" userId="1bb6b746-ce90-4efe-bf44-b62d2d331cd4" providerId="ADAL" clId="{888309F1-73AE-46F7-8146-2977DFD048B6}" dt="2026-02-19T16:18:48.296" v="362"/>
          <ac:picMkLst>
            <pc:docMk/>
            <pc:sldMk cId="1777576221" sldId="378"/>
            <ac:picMk id="11" creationId="{C36E0EBE-A652-1775-BEE9-4227A175582F}"/>
          </ac:picMkLst>
        </pc:picChg>
        <pc:picChg chg="add mod">
          <ac:chgData name="Susana Domingos" userId="1bb6b746-ce90-4efe-bf44-b62d2d331cd4" providerId="ADAL" clId="{888309F1-73AE-46F7-8146-2977DFD048B6}" dt="2026-02-19T16:19:17.599" v="368" actId="14100"/>
          <ac:picMkLst>
            <pc:docMk/>
            <pc:sldMk cId="1777576221" sldId="378"/>
            <ac:picMk id="14" creationId="{86E337F3-6829-7EC1-0781-2024FEB97152}"/>
          </ac:picMkLst>
        </pc:picChg>
      </pc:sldChg>
      <pc:sldChg chg="addSp modSp add">
        <pc:chgData name="Susana Domingos" userId="1bb6b746-ce90-4efe-bf44-b62d2d331cd4" providerId="ADAL" clId="{888309F1-73AE-46F7-8146-2977DFD048B6}" dt="2026-02-19T16:20:48.674" v="387"/>
        <pc:sldMkLst>
          <pc:docMk/>
          <pc:sldMk cId="943781792" sldId="379"/>
        </pc:sldMkLst>
        <pc:spChg chg="add mod">
          <ac:chgData name="Susana Domingos" userId="1bb6b746-ce90-4efe-bf44-b62d2d331cd4" providerId="ADAL" clId="{888309F1-73AE-46F7-8146-2977DFD048B6}" dt="2026-02-19T16:20:48.674" v="387"/>
          <ac:spMkLst>
            <pc:docMk/>
            <pc:sldMk cId="943781792" sldId="379"/>
            <ac:spMk id="11" creationId="{52A19B7C-BD2C-256C-EA0E-20C4F21B9592}"/>
          </ac:spMkLst>
        </pc:spChg>
        <pc:spChg chg="add mod">
          <ac:chgData name="Susana Domingos" userId="1bb6b746-ce90-4efe-bf44-b62d2d331cd4" providerId="ADAL" clId="{888309F1-73AE-46F7-8146-2977DFD048B6}" dt="2026-02-19T16:20:48.674" v="387"/>
          <ac:spMkLst>
            <pc:docMk/>
            <pc:sldMk cId="943781792" sldId="379"/>
            <ac:spMk id="15" creationId="{D5C9BE0B-A22B-A409-F91C-4BCC1A209B41}"/>
          </ac:spMkLst>
        </pc:spChg>
        <pc:grpChg chg="add mod">
          <ac:chgData name="Susana Domingos" userId="1bb6b746-ce90-4efe-bf44-b62d2d331cd4" providerId="ADAL" clId="{888309F1-73AE-46F7-8146-2977DFD048B6}" dt="2026-02-19T16:20:48.674" v="387"/>
          <ac:grpSpMkLst>
            <pc:docMk/>
            <pc:sldMk cId="943781792" sldId="379"/>
            <ac:grpSpMk id="6" creationId="{5B415FDA-F59B-2DB0-3872-5FBDFE94BB5C}"/>
          </ac:grpSpMkLst>
        </pc:grpChg>
        <pc:grpChg chg="add mod">
          <ac:chgData name="Susana Domingos" userId="1bb6b746-ce90-4efe-bf44-b62d2d331cd4" providerId="ADAL" clId="{888309F1-73AE-46F7-8146-2977DFD048B6}" dt="2026-02-19T16:20:48.674" v="387"/>
          <ac:grpSpMkLst>
            <pc:docMk/>
            <pc:sldMk cId="943781792" sldId="379"/>
            <ac:grpSpMk id="8" creationId="{32268D42-E381-7E4F-6886-C11E154DC8A4}"/>
          </ac:grpSpMkLst>
        </pc:grpChg>
        <pc:picChg chg="add mod">
          <ac:chgData name="Susana Domingos" userId="1bb6b746-ce90-4efe-bf44-b62d2d331cd4" providerId="ADAL" clId="{888309F1-73AE-46F7-8146-2977DFD048B6}" dt="2026-02-19T16:20:48.674" v="387"/>
          <ac:picMkLst>
            <pc:docMk/>
            <pc:sldMk cId="943781792" sldId="379"/>
            <ac:picMk id="9" creationId="{430F72BC-07B1-D579-67F5-940280F2974A}"/>
          </ac:picMkLst>
        </pc:picChg>
        <pc:picChg chg="add mod">
          <ac:chgData name="Susana Domingos" userId="1bb6b746-ce90-4efe-bf44-b62d2d331cd4" providerId="ADAL" clId="{888309F1-73AE-46F7-8146-2977DFD048B6}" dt="2026-02-19T16:20:48.674" v="387"/>
          <ac:picMkLst>
            <pc:docMk/>
            <pc:sldMk cId="943781792" sldId="379"/>
            <ac:picMk id="10" creationId="{32DBE769-CFF1-C4E8-5480-BA623ED6E1E5}"/>
          </ac:picMkLst>
        </pc:picChg>
        <pc:picChg chg="add mod">
          <ac:chgData name="Susana Domingos" userId="1bb6b746-ce90-4efe-bf44-b62d2d331cd4" providerId="ADAL" clId="{888309F1-73AE-46F7-8146-2977DFD048B6}" dt="2026-02-19T16:20:48.674" v="387"/>
          <ac:picMkLst>
            <pc:docMk/>
            <pc:sldMk cId="943781792" sldId="379"/>
            <ac:picMk id="13" creationId="{A775A19E-754D-C047-C686-4C90FCDA1705}"/>
          </ac:picMkLst>
        </pc:picChg>
        <pc:picChg chg="add mod">
          <ac:chgData name="Susana Domingos" userId="1bb6b746-ce90-4efe-bf44-b62d2d331cd4" providerId="ADAL" clId="{888309F1-73AE-46F7-8146-2977DFD048B6}" dt="2026-02-19T16:20:48.674" v="387"/>
          <ac:picMkLst>
            <pc:docMk/>
            <pc:sldMk cId="943781792" sldId="379"/>
            <ac:picMk id="14" creationId="{DD09C319-8504-9F49-D0AE-7214275FDD2A}"/>
          </ac:picMkLst>
        </pc:picChg>
      </pc:sldChg>
      <pc:sldChg chg="addSp modSp add">
        <pc:chgData name="Susana Domingos" userId="1bb6b746-ce90-4efe-bf44-b62d2d331cd4" providerId="ADAL" clId="{888309F1-73AE-46F7-8146-2977DFD048B6}" dt="2026-02-19T16:23:46.297" v="445"/>
        <pc:sldMkLst>
          <pc:docMk/>
          <pc:sldMk cId="2100901844" sldId="380"/>
        </pc:sldMkLst>
        <pc:spChg chg="add mod">
          <ac:chgData name="Susana Domingos" userId="1bb6b746-ce90-4efe-bf44-b62d2d331cd4" providerId="ADAL" clId="{888309F1-73AE-46F7-8146-2977DFD048B6}" dt="2026-02-19T16:23:46.297" v="445"/>
          <ac:spMkLst>
            <pc:docMk/>
            <pc:sldMk cId="2100901844" sldId="380"/>
            <ac:spMk id="5" creationId="{159191DD-0044-92D9-4DC6-C605442EF015}"/>
          </ac:spMkLst>
        </pc:spChg>
        <pc:picChg chg="add mod">
          <ac:chgData name="Susana Domingos" userId="1bb6b746-ce90-4efe-bf44-b62d2d331cd4" providerId="ADAL" clId="{888309F1-73AE-46F7-8146-2977DFD048B6}" dt="2026-02-19T16:23:46.297" v="445"/>
          <ac:picMkLst>
            <pc:docMk/>
            <pc:sldMk cId="2100901844" sldId="380"/>
            <ac:picMk id="9" creationId="{5779A765-7FCF-CB79-ED58-142CFCFC4CD8}"/>
          </ac:picMkLst>
        </pc:picChg>
      </pc:sldChg>
      <pc:sldChg chg="addSp modSp add mod">
        <pc:chgData name="Susana Domingos" userId="1bb6b746-ce90-4efe-bf44-b62d2d331cd4" providerId="ADAL" clId="{888309F1-73AE-46F7-8146-2977DFD048B6}" dt="2026-02-20T10:17:50.836" v="1250" actId="20577"/>
        <pc:sldMkLst>
          <pc:docMk/>
          <pc:sldMk cId="1437565373" sldId="381"/>
        </pc:sldMkLst>
        <pc:spChg chg="add mod">
          <ac:chgData name="Susana Domingos" userId="1bb6b746-ce90-4efe-bf44-b62d2d331cd4" providerId="ADAL" clId="{888309F1-73AE-46F7-8146-2977DFD048B6}" dt="2026-02-19T16:18:29.150" v="361" actId="1036"/>
          <ac:spMkLst>
            <pc:docMk/>
            <pc:sldMk cId="1437565373" sldId="381"/>
            <ac:spMk id="24" creationId="{06F9F940-BC73-62FE-A512-CD6B91D93D56}"/>
          </ac:spMkLst>
        </pc:spChg>
        <pc:spChg chg="add mod">
          <ac:chgData name="Susana Domingos" userId="1bb6b746-ce90-4efe-bf44-b62d2d331cd4" providerId="ADAL" clId="{888309F1-73AE-46F7-8146-2977DFD048B6}" dt="2026-02-19T16:18:29.150" v="361" actId="1036"/>
          <ac:spMkLst>
            <pc:docMk/>
            <pc:sldMk cId="1437565373" sldId="381"/>
            <ac:spMk id="25" creationId="{261245AF-BC34-9466-2076-77413F5D98FC}"/>
          </ac:spMkLst>
        </pc:spChg>
        <pc:spChg chg="add mod">
          <ac:chgData name="Susana Domingos" userId="1bb6b746-ce90-4efe-bf44-b62d2d331cd4" providerId="ADAL" clId="{888309F1-73AE-46F7-8146-2977DFD048B6}" dt="2026-02-19T16:18:29.150" v="361" actId="1036"/>
          <ac:spMkLst>
            <pc:docMk/>
            <pc:sldMk cId="1437565373" sldId="381"/>
            <ac:spMk id="26" creationId="{EB998339-56A0-3EC6-08E9-6C3AD902C348}"/>
          </ac:spMkLst>
        </pc:spChg>
        <pc:spChg chg="add mod">
          <ac:chgData name="Susana Domingos" userId="1bb6b746-ce90-4efe-bf44-b62d2d331cd4" providerId="ADAL" clId="{888309F1-73AE-46F7-8146-2977DFD048B6}" dt="2026-02-19T16:18:23.923" v="330"/>
          <ac:spMkLst>
            <pc:docMk/>
            <pc:sldMk cId="1437565373" sldId="381"/>
            <ac:spMk id="27" creationId="{D960D123-4D3A-21F3-3935-07CCEF2951B5}"/>
          </ac:spMkLst>
        </pc:spChg>
        <pc:spChg chg="add mod">
          <ac:chgData name="Susana Domingos" userId="1bb6b746-ce90-4efe-bf44-b62d2d331cd4" providerId="ADAL" clId="{888309F1-73AE-46F7-8146-2977DFD048B6}" dt="2026-02-19T16:18:23.923" v="330"/>
          <ac:spMkLst>
            <pc:docMk/>
            <pc:sldMk cId="1437565373" sldId="381"/>
            <ac:spMk id="29" creationId="{3D92495A-7C41-C962-C05F-93A834C10B7D}"/>
          </ac:spMkLst>
        </pc:spChg>
        <pc:spChg chg="add mod">
          <ac:chgData name="Susana Domingos" userId="1bb6b746-ce90-4efe-bf44-b62d2d331cd4" providerId="ADAL" clId="{888309F1-73AE-46F7-8146-2977DFD048B6}" dt="2026-02-20T10:17:50.836" v="1250" actId="20577"/>
          <ac:spMkLst>
            <pc:docMk/>
            <pc:sldMk cId="1437565373" sldId="381"/>
            <ac:spMk id="32" creationId="{18131996-A69F-432C-7D1A-723527ABEEAC}"/>
          </ac:spMkLst>
        </pc:spChg>
        <pc:spChg chg="add mod">
          <ac:chgData name="Susana Domingos" userId="1bb6b746-ce90-4efe-bf44-b62d2d331cd4" providerId="ADAL" clId="{888309F1-73AE-46F7-8146-2977DFD048B6}" dt="2026-02-19T16:18:23.923" v="330"/>
          <ac:spMkLst>
            <pc:docMk/>
            <pc:sldMk cId="1437565373" sldId="381"/>
            <ac:spMk id="34" creationId="{083B9262-4235-9BF3-9F57-71A536D508C9}"/>
          </ac:spMkLst>
        </pc:spChg>
        <pc:grpChg chg="mod">
          <ac:chgData name="Susana Domingos" userId="1bb6b746-ce90-4efe-bf44-b62d2d331cd4" providerId="ADAL" clId="{888309F1-73AE-46F7-8146-2977DFD048B6}" dt="2026-02-19T16:18:29.150" v="361" actId="1036"/>
          <ac:grpSpMkLst>
            <pc:docMk/>
            <pc:sldMk cId="1437565373" sldId="381"/>
            <ac:grpSpMk id="20" creationId="{CA177BB5-6E96-F800-CDCF-7BBD4C3D0493}"/>
          </ac:grpSpMkLst>
        </pc:grpChg>
        <pc:grpChg chg="mod">
          <ac:chgData name="Susana Domingos" userId="1bb6b746-ce90-4efe-bf44-b62d2d331cd4" providerId="ADAL" clId="{888309F1-73AE-46F7-8146-2977DFD048B6}" dt="2026-02-19T16:18:29.150" v="361" actId="1036"/>
          <ac:grpSpMkLst>
            <pc:docMk/>
            <pc:sldMk cId="1437565373" sldId="381"/>
            <ac:grpSpMk id="21" creationId="{36D8EECB-5BEB-331F-7917-6EC79A115D7E}"/>
          </ac:grpSpMkLst>
        </pc:grpChg>
        <pc:grpChg chg="mod">
          <ac:chgData name="Susana Domingos" userId="1bb6b746-ce90-4efe-bf44-b62d2d331cd4" providerId="ADAL" clId="{888309F1-73AE-46F7-8146-2977DFD048B6}" dt="2026-02-19T16:18:29.150" v="361" actId="1036"/>
          <ac:grpSpMkLst>
            <pc:docMk/>
            <pc:sldMk cId="1437565373" sldId="381"/>
            <ac:grpSpMk id="22" creationId="{B52F9A91-4D05-7968-0452-1336B47B9B42}"/>
          </ac:grpSpMkLst>
        </pc:grpChg>
        <pc:grpChg chg="mod">
          <ac:chgData name="Susana Domingos" userId="1bb6b746-ce90-4efe-bf44-b62d2d331cd4" providerId="ADAL" clId="{888309F1-73AE-46F7-8146-2977DFD048B6}" dt="2026-02-19T16:18:29.150" v="361" actId="1036"/>
          <ac:grpSpMkLst>
            <pc:docMk/>
            <pc:sldMk cId="1437565373" sldId="381"/>
            <ac:grpSpMk id="23" creationId="{1358D993-A600-E6BE-A65B-BB7AFF2A724B}"/>
          </ac:grpSpMkLst>
        </pc:grpChg>
        <pc:picChg chg="add mod">
          <ac:chgData name="Susana Domingos" userId="1bb6b746-ce90-4efe-bf44-b62d2d331cd4" providerId="ADAL" clId="{888309F1-73AE-46F7-8146-2977DFD048B6}" dt="2026-02-19T16:18:23.923" v="330"/>
          <ac:picMkLst>
            <pc:docMk/>
            <pc:sldMk cId="1437565373" sldId="381"/>
            <ac:picMk id="28" creationId="{EEBF58E4-5994-D01B-EA83-DA135EE9B40F}"/>
          </ac:picMkLst>
        </pc:picChg>
        <pc:picChg chg="add mod">
          <ac:chgData name="Susana Domingos" userId="1bb6b746-ce90-4efe-bf44-b62d2d331cd4" providerId="ADAL" clId="{888309F1-73AE-46F7-8146-2977DFD048B6}" dt="2026-02-19T16:18:23.923" v="330"/>
          <ac:picMkLst>
            <pc:docMk/>
            <pc:sldMk cId="1437565373" sldId="381"/>
            <ac:picMk id="30" creationId="{70C57A18-5D39-832E-5B02-E9A76E71983F}"/>
          </ac:picMkLst>
        </pc:picChg>
        <pc:picChg chg="add mod">
          <ac:chgData name="Susana Domingos" userId="1bb6b746-ce90-4efe-bf44-b62d2d331cd4" providerId="ADAL" clId="{888309F1-73AE-46F7-8146-2977DFD048B6}" dt="2026-02-19T16:18:23.923" v="330"/>
          <ac:picMkLst>
            <pc:docMk/>
            <pc:sldMk cId="1437565373" sldId="381"/>
            <ac:picMk id="33" creationId="{DEAD1398-C269-6430-6DD8-241CE12971ED}"/>
          </ac:picMkLst>
        </pc:picChg>
      </pc:sldChg>
      <pc:sldChg chg="addSp modSp add modNotesTx">
        <pc:chgData name="Susana Domingos" userId="1bb6b746-ce90-4efe-bf44-b62d2d331cd4" providerId="ADAL" clId="{888309F1-73AE-46F7-8146-2977DFD048B6}" dt="2026-03-20T15:13:25.310" v="1924" actId="20577"/>
        <pc:sldMkLst>
          <pc:docMk/>
          <pc:sldMk cId="3146426996" sldId="383"/>
        </pc:sldMkLst>
        <pc:spChg chg="add mod">
          <ac:chgData name="Susana Domingos" userId="1bb6b746-ce90-4efe-bf44-b62d2d331cd4" providerId="ADAL" clId="{888309F1-73AE-46F7-8146-2977DFD048B6}" dt="2026-02-19T16:23:18.394" v="437"/>
          <ac:spMkLst>
            <pc:docMk/>
            <pc:sldMk cId="3146426996" sldId="383"/>
            <ac:spMk id="6" creationId="{04D1BB41-B969-868E-CFB4-409EB51A30DB}"/>
          </ac:spMkLst>
        </pc:spChg>
        <pc:picChg chg="add mod">
          <ac:chgData name="Susana Domingos" userId="1bb6b746-ce90-4efe-bf44-b62d2d331cd4" providerId="ADAL" clId="{888309F1-73AE-46F7-8146-2977DFD048B6}" dt="2026-02-19T16:23:18.394" v="437"/>
          <ac:picMkLst>
            <pc:docMk/>
            <pc:sldMk cId="3146426996" sldId="383"/>
            <ac:picMk id="5" creationId="{59221355-19F6-BC1A-288A-AFFEDAA7D274}"/>
          </ac:picMkLst>
        </pc:picChg>
      </pc:sldChg>
      <pc:sldChg chg="addSp modSp add">
        <pc:chgData name="Susana Domingos" userId="1bb6b746-ce90-4efe-bf44-b62d2d331cd4" providerId="ADAL" clId="{888309F1-73AE-46F7-8146-2977DFD048B6}" dt="2026-02-19T16:23:30.476" v="438"/>
        <pc:sldMkLst>
          <pc:docMk/>
          <pc:sldMk cId="1017724124" sldId="384"/>
        </pc:sldMkLst>
        <pc:spChg chg="add mod">
          <ac:chgData name="Susana Domingos" userId="1bb6b746-ce90-4efe-bf44-b62d2d331cd4" providerId="ADAL" clId="{888309F1-73AE-46F7-8146-2977DFD048B6}" dt="2026-02-19T16:23:30.476" v="438"/>
          <ac:spMkLst>
            <pc:docMk/>
            <pc:sldMk cId="1017724124" sldId="384"/>
            <ac:spMk id="5" creationId="{2977FB10-7D4A-3C05-A859-46B16C70FDDA}"/>
          </ac:spMkLst>
        </pc:spChg>
        <pc:spChg chg="add mod">
          <ac:chgData name="Susana Domingos" userId="1bb6b746-ce90-4efe-bf44-b62d2d331cd4" providerId="ADAL" clId="{888309F1-73AE-46F7-8146-2977DFD048B6}" dt="2026-02-19T16:23:30.476" v="438"/>
          <ac:spMkLst>
            <pc:docMk/>
            <pc:sldMk cId="1017724124" sldId="384"/>
            <ac:spMk id="11" creationId="{D14814C7-8727-2AC3-5DED-A720B45A43B0}"/>
          </ac:spMkLst>
        </pc:spChg>
        <pc:spChg chg="add mod">
          <ac:chgData name="Susana Domingos" userId="1bb6b746-ce90-4efe-bf44-b62d2d331cd4" providerId="ADAL" clId="{888309F1-73AE-46F7-8146-2977DFD048B6}" dt="2026-02-19T16:23:30.476" v="438"/>
          <ac:spMkLst>
            <pc:docMk/>
            <pc:sldMk cId="1017724124" sldId="384"/>
            <ac:spMk id="13" creationId="{CA01E6E5-12F2-8416-398D-83D03358E9B5}"/>
          </ac:spMkLst>
        </pc:spChg>
        <pc:spChg chg="add mod">
          <ac:chgData name="Susana Domingos" userId="1bb6b746-ce90-4efe-bf44-b62d2d331cd4" providerId="ADAL" clId="{888309F1-73AE-46F7-8146-2977DFD048B6}" dt="2026-02-19T16:23:30.476" v="438"/>
          <ac:spMkLst>
            <pc:docMk/>
            <pc:sldMk cId="1017724124" sldId="384"/>
            <ac:spMk id="15" creationId="{74048E32-DC62-4AA1-B368-C38C2BE78354}"/>
          </ac:spMkLst>
        </pc:spChg>
        <pc:grpChg chg="add mod">
          <ac:chgData name="Susana Domingos" userId="1bb6b746-ce90-4efe-bf44-b62d2d331cd4" providerId="ADAL" clId="{888309F1-73AE-46F7-8146-2977DFD048B6}" dt="2026-02-19T16:23:30.476" v="438"/>
          <ac:grpSpMkLst>
            <pc:docMk/>
            <pc:sldMk cId="1017724124" sldId="384"/>
            <ac:grpSpMk id="6" creationId="{72F74410-76B6-E116-8511-8B5116EB5518}"/>
          </ac:grpSpMkLst>
        </pc:grpChg>
        <pc:grpChg chg="add mod">
          <ac:chgData name="Susana Domingos" userId="1bb6b746-ce90-4efe-bf44-b62d2d331cd4" providerId="ADAL" clId="{888309F1-73AE-46F7-8146-2977DFD048B6}" dt="2026-02-19T16:23:30.476" v="438"/>
          <ac:grpSpMkLst>
            <pc:docMk/>
            <pc:sldMk cId="1017724124" sldId="384"/>
            <ac:grpSpMk id="7" creationId="{CF9627B3-F628-A81B-4452-E301B5E4924F}"/>
          </ac:grpSpMkLst>
        </pc:grpChg>
        <pc:picChg chg="add mod">
          <ac:chgData name="Susana Domingos" userId="1bb6b746-ce90-4efe-bf44-b62d2d331cd4" providerId="ADAL" clId="{888309F1-73AE-46F7-8146-2977DFD048B6}" dt="2026-02-19T16:23:30.476" v="438"/>
          <ac:picMkLst>
            <pc:docMk/>
            <pc:sldMk cId="1017724124" sldId="384"/>
            <ac:picMk id="9" creationId="{7C116866-01CF-01A7-BC90-6B7E8233C453}"/>
          </ac:picMkLst>
        </pc:picChg>
        <pc:picChg chg="add mod">
          <ac:chgData name="Susana Domingos" userId="1bb6b746-ce90-4efe-bf44-b62d2d331cd4" providerId="ADAL" clId="{888309F1-73AE-46F7-8146-2977DFD048B6}" dt="2026-02-19T16:23:30.476" v="438"/>
          <ac:picMkLst>
            <pc:docMk/>
            <pc:sldMk cId="1017724124" sldId="384"/>
            <ac:picMk id="10" creationId="{2B4224CC-0830-B81F-D263-0EC20A025641}"/>
          </ac:picMkLst>
        </pc:picChg>
        <pc:picChg chg="add mod">
          <ac:chgData name="Susana Domingos" userId="1bb6b746-ce90-4efe-bf44-b62d2d331cd4" providerId="ADAL" clId="{888309F1-73AE-46F7-8146-2977DFD048B6}" dt="2026-02-19T16:23:30.476" v="438"/>
          <ac:picMkLst>
            <pc:docMk/>
            <pc:sldMk cId="1017724124" sldId="384"/>
            <ac:picMk id="12" creationId="{32988A6F-54C4-A79B-42B2-A2442639B1FF}"/>
          </ac:picMkLst>
        </pc:picChg>
        <pc:picChg chg="add mod">
          <ac:chgData name="Susana Domingos" userId="1bb6b746-ce90-4efe-bf44-b62d2d331cd4" providerId="ADAL" clId="{888309F1-73AE-46F7-8146-2977DFD048B6}" dt="2026-02-19T16:23:30.476" v="438"/>
          <ac:picMkLst>
            <pc:docMk/>
            <pc:sldMk cId="1017724124" sldId="384"/>
            <ac:picMk id="14" creationId="{14D623BB-DAF4-3790-24F6-B446DD72F5AA}"/>
          </ac:picMkLst>
        </pc:picChg>
      </pc:sldChg>
      <pc:sldChg chg="addSp modSp add">
        <pc:chgData name="Susana Domingos" userId="1bb6b746-ce90-4efe-bf44-b62d2d331cd4" providerId="ADAL" clId="{888309F1-73AE-46F7-8146-2977DFD048B6}" dt="2026-02-19T16:23:57.237" v="446"/>
        <pc:sldMkLst>
          <pc:docMk/>
          <pc:sldMk cId="1811133330" sldId="385"/>
        </pc:sldMkLst>
        <pc:spChg chg="add mod">
          <ac:chgData name="Susana Domingos" userId="1bb6b746-ce90-4efe-bf44-b62d2d331cd4" providerId="ADAL" clId="{888309F1-73AE-46F7-8146-2977DFD048B6}" dt="2026-02-19T16:23:57.237" v="446"/>
          <ac:spMkLst>
            <pc:docMk/>
            <pc:sldMk cId="1811133330" sldId="385"/>
            <ac:spMk id="5" creationId="{B9C5CB28-FAC8-A198-6A11-B4353566884A}"/>
          </ac:spMkLst>
        </pc:spChg>
        <pc:picChg chg="add mod">
          <ac:chgData name="Susana Domingos" userId="1bb6b746-ce90-4efe-bf44-b62d2d331cd4" providerId="ADAL" clId="{888309F1-73AE-46F7-8146-2977DFD048B6}" dt="2026-02-19T16:23:57.237" v="446"/>
          <ac:picMkLst>
            <pc:docMk/>
            <pc:sldMk cId="1811133330" sldId="385"/>
            <ac:picMk id="9" creationId="{4AEA4857-353B-6427-E05A-BFC54E0FB61B}"/>
          </ac:picMkLst>
        </pc:picChg>
      </pc:sldChg>
      <pc:sldChg chg="addSp modSp add">
        <pc:chgData name="Susana Domingos" userId="1bb6b746-ce90-4efe-bf44-b62d2d331cd4" providerId="ADAL" clId="{888309F1-73AE-46F7-8146-2977DFD048B6}" dt="2026-02-19T16:24:13.951" v="447"/>
        <pc:sldMkLst>
          <pc:docMk/>
          <pc:sldMk cId="3208065199" sldId="386"/>
        </pc:sldMkLst>
        <pc:spChg chg="add mod">
          <ac:chgData name="Susana Domingos" userId="1bb6b746-ce90-4efe-bf44-b62d2d331cd4" providerId="ADAL" clId="{888309F1-73AE-46F7-8146-2977DFD048B6}" dt="2026-02-19T16:24:13.951" v="447"/>
          <ac:spMkLst>
            <pc:docMk/>
            <pc:sldMk cId="3208065199" sldId="386"/>
            <ac:spMk id="5" creationId="{2161CE6E-4D71-3DD8-ABFF-4A4D592229B5}"/>
          </ac:spMkLst>
        </pc:spChg>
        <pc:picChg chg="add mod">
          <ac:chgData name="Susana Domingos" userId="1bb6b746-ce90-4efe-bf44-b62d2d331cd4" providerId="ADAL" clId="{888309F1-73AE-46F7-8146-2977DFD048B6}" dt="2026-02-19T16:24:13.951" v="447"/>
          <ac:picMkLst>
            <pc:docMk/>
            <pc:sldMk cId="3208065199" sldId="386"/>
            <ac:picMk id="9" creationId="{DFE8EA9E-0EE7-D618-2B4D-DEBFB768534B}"/>
          </ac:picMkLst>
        </pc:picChg>
      </pc:sldChg>
      <pc:sldChg chg="addSp modSp add">
        <pc:chgData name="Susana Domingos" userId="1bb6b746-ce90-4efe-bf44-b62d2d331cd4" providerId="ADAL" clId="{888309F1-73AE-46F7-8146-2977DFD048B6}" dt="2026-02-19T16:24:26.729" v="448"/>
        <pc:sldMkLst>
          <pc:docMk/>
          <pc:sldMk cId="336136401" sldId="387"/>
        </pc:sldMkLst>
        <pc:spChg chg="add mod">
          <ac:chgData name="Susana Domingos" userId="1bb6b746-ce90-4efe-bf44-b62d2d331cd4" providerId="ADAL" clId="{888309F1-73AE-46F7-8146-2977DFD048B6}" dt="2026-02-19T16:24:26.729" v="448"/>
          <ac:spMkLst>
            <pc:docMk/>
            <pc:sldMk cId="336136401" sldId="387"/>
            <ac:spMk id="5" creationId="{FA661B08-0D0C-A750-3658-95B65DE73B70}"/>
          </ac:spMkLst>
        </pc:spChg>
        <pc:picChg chg="add mod">
          <ac:chgData name="Susana Domingos" userId="1bb6b746-ce90-4efe-bf44-b62d2d331cd4" providerId="ADAL" clId="{888309F1-73AE-46F7-8146-2977DFD048B6}" dt="2026-02-19T16:24:26.729" v="448"/>
          <ac:picMkLst>
            <pc:docMk/>
            <pc:sldMk cId="336136401" sldId="387"/>
            <ac:picMk id="9" creationId="{58CF038D-FEAB-418D-C9F6-F45FB2F59551}"/>
          </ac:picMkLst>
        </pc:picChg>
      </pc:sldChg>
      <pc:sldChg chg="addSp modSp add">
        <pc:chgData name="Susana Domingos" userId="1bb6b746-ce90-4efe-bf44-b62d2d331cd4" providerId="ADAL" clId="{888309F1-73AE-46F7-8146-2977DFD048B6}" dt="2026-02-19T16:24:39.010" v="449"/>
        <pc:sldMkLst>
          <pc:docMk/>
          <pc:sldMk cId="1849698768" sldId="388"/>
        </pc:sldMkLst>
        <pc:spChg chg="add mod">
          <ac:chgData name="Susana Domingos" userId="1bb6b746-ce90-4efe-bf44-b62d2d331cd4" providerId="ADAL" clId="{888309F1-73AE-46F7-8146-2977DFD048B6}" dt="2026-02-19T16:24:39.010" v="449"/>
          <ac:spMkLst>
            <pc:docMk/>
            <pc:sldMk cId="1849698768" sldId="388"/>
            <ac:spMk id="5" creationId="{1D734F77-EDC1-3C65-5965-870BD327C3AB}"/>
          </ac:spMkLst>
        </pc:spChg>
        <pc:picChg chg="add mod">
          <ac:chgData name="Susana Domingos" userId="1bb6b746-ce90-4efe-bf44-b62d2d331cd4" providerId="ADAL" clId="{888309F1-73AE-46F7-8146-2977DFD048B6}" dt="2026-02-19T16:24:39.010" v="449"/>
          <ac:picMkLst>
            <pc:docMk/>
            <pc:sldMk cId="1849698768" sldId="388"/>
            <ac:picMk id="9" creationId="{21341340-689A-8224-021A-AA73A4EC8166}"/>
          </ac:picMkLst>
        </pc:picChg>
      </pc:sldChg>
      <pc:sldChg chg="addSp modSp add">
        <pc:chgData name="Susana Domingos" userId="1bb6b746-ce90-4efe-bf44-b62d2d331cd4" providerId="ADAL" clId="{888309F1-73AE-46F7-8146-2977DFD048B6}" dt="2026-02-19T16:24:50.477" v="450"/>
        <pc:sldMkLst>
          <pc:docMk/>
          <pc:sldMk cId="2195072131" sldId="389"/>
        </pc:sldMkLst>
        <pc:spChg chg="add mod">
          <ac:chgData name="Susana Domingos" userId="1bb6b746-ce90-4efe-bf44-b62d2d331cd4" providerId="ADAL" clId="{888309F1-73AE-46F7-8146-2977DFD048B6}" dt="2026-02-19T16:24:50.477" v="450"/>
          <ac:spMkLst>
            <pc:docMk/>
            <pc:sldMk cId="2195072131" sldId="389"/>
            <ac:spMk id="6" creationId="{7DE47256-A874-63BD-472E-BB19158E3A11}"/>
          </ac:spMkLst>
        </pc:spChg>
        <pc:picChg chg="add mod">
          <ac:chgData name="Susana Domingos" userId="1bb6b746-ce90-4efe-bf44-b62d2d331cd4" providerId="ADAL" clId="{888309F1-73AE-46F7-8146-2977DFD048B6}" dt="2026-02-19T16:24:50.477" v="450"/>
          <ac:picMkLst>
            <pc:docMk/>
            <pc:sldMk cId="2195072131" sldId="389"/>
            <ac:picMk id="5" creationId="{89E3B805-87F5-75F5-553D-2053DB6E829E}"/>
          </ac:picMkLst>
        </pc:picChg>
      </pc:sldChg>
      <pc:sldChg chg="addSp modSp add">
        <pc:chgData name="Susana Domingos" userId="1bb6b746-ce90-4efe-bf44-b62d2d331cd4" providerId="ADAL" clId="{888309F1-73AE-46F7-8146-2977DFD048B6}" dt="2026-02-19T16:25:01.680" v="451"/>
        <pc:sldMkLst>
          <pc:docMk/>
          <pc:sldMk cId="2423588326" sldId="390"/>
        </pc:sldMkLst>
        <pc:picChg chg="add mod">
          <ac:chgData name="Susana Domingos" userId="1bb6b746-ce90-4efe-bf44-b62d2d331cd4" providerId="ADAL" clId="{888309F1-73AE-46F7-8146-2977DFD048B6}" dt="2026-02-19T16:25:01.680" v="451"/>
          <ac:picMkLst>
            <pc:docMk/>
            <pc:sldMk cId="2423588326" sldId="390"/>
            <ac:picMk id="8" creationId="{FB35F91E-9540-912E-BC15-9110B3E93C22}"/>
          </ac:picMkLst>
        </pc:picChg>
      </pc:sldChg>
      <pc:sldChg chg="addSp delSp modSp add mod ord">
        <pc:chgData name="Susana Domingos" userId="1bb6b746-ce90-4efe-bf44-b62d2d331cd4" providerId="ADAL" clId="{888309F1-73AE-46F7-8146-2977DFD048B6}" dt="2026-02-24T23:42:23.130" v="1469" actId="14100"/>
        <pc:sldMkLst>
          <pc:docMk/>
          <pc:sldMk cId="4119894303" sldId="391"/>
        </pc:sldMkLst>
        <pc:spChg chg="add mod">
          <ac:chgData name="Susana Domingos" userId="1bb6b746-ce90-4efe-bf44-b62d2d331cd4" providerId="ADAL" clId="{888309F1-73AE-46F7-8146-2977DFD048B6}" dt="2026-02-24T23:42:19.660" v="1468" actId="1076"/>
          <ac:spMkLst>
            <pc:docMk/>
            <pc:sldMk cId="4119894303" sldId="391"/>
            <ac:spMk id="15" creationId="{0A6A07E9-D15D-1463-FC81-52DB05BDA209}"/>
          </ac:spMkLst>
        </pc:spChg>
        <pc:spChg chg="add mod">
          <ac:chgData name="Susana Domingos" userId="1bb6b746-ce90-4efe-bf44-b62d2d331cd4" providerId="ADAL" clId="{888309F1-73AE-46F7-8146-2977DFD048B6}" dt="2026-02-19T16:55:44.079" v="921" actId="20577"/>
          <ac:spMkLst>
            <pc:docMk/>
            <pc:sldMk cId="4119894303" sldId="391"/>
            <ac:spMk id="16" creationId="{B3256667-13F6-6DC2-8994-D40E8749B1F8}"/>
          </ac:spMkLst>
        </pc:spChg>
        <pc:spChg chg="add mod">
          <ac:chgData name="Susana Domingos" userId="1bb6b746-ce90-4efe-bf44-b62d2d331cd4" providerId="ADAL" clId="{888309F1-73AE-46F7-8146-2977DFD048B6}" dt="2026-02-19T16:55:35.596" v="907" actId="6549"/>
          <ac:spMkLst>
            <pc:docMk/>
            <pc:sldMk cId="4119894303" sldId="391"/>
            <ac:spMk id="19" creationId="{66E3544B-F640-985B-76BB-7C8D686B4A92}"/>
          </ac:spMkLst>
        </pc:spChg>
        <pc:picChg chg="add mod">
          <ac:chgData name="Susana Domingos" userId="1bb6b746-ce90-4efe-bf44-b62d2d331cd4" providerId="ADAL" clId="{888309F1-73AE-46F7-8146-2977DFD048B6}" dt="2026-02-19T16:27:57.894" v="504" actId="1036"/>
          <ac:picMkLst>
            <pc:docMk/>
            <pc:sldMk cId="4119894303" sldId="391"/>
            <ac:picMk id="17" creationId="{521E7162-60B1-85C3-4E20-DC434D0E4FA4}"/>
          </ac:picMkLst>
        </pc:picChg>
        <pc:picChg chg="add mod">
          <ac:chgData name="Susana Domingos" userId="1bb6b746-ce90-4efe-bf44-b62d2d331cd4" providerId="ADAL" clId="{888309F1-73AE-46F7-8146-2977DFD048B6}" dt="2026-02-19T16:55:14.388" v="885" actId="1076"/>
          <ac:picMkLst>
            <pc:docMk/>
            <pc:sldMk cId="4119894303" sldId="391"/>
            <ac:picMk id="18" creationId="{A15535B3-0279-342E-AC81-CD860044C437}"/>
          </ac:picMkLst>
        </pc:picChg>
        <pc:picChg chg="add mod">
          <ac:chgData name="Susana Domingos" userId="1bb6b746-ce90-4efe-bf44-b62d2d331cd4" providerId="ADAL" clId="{888309F1-73AE-46F7-8146-2977DFD048B6}" dt="2026-02-24T23:42:23.130" v="1469" actId="14100"/>
          <ac:picMkLst>
            <pc:docMk/>
            <pc:sldMk cId="4119894303" sldId="391"/>
            <ac:picMk id="20" creationId="{B968FD40-F9BA-7208-FBAF-D75005596BE8}"/>
          </ac:picMkLst>
        </pc:picChg>
      </pc:sldChg>
      <pc:sldChg chg="addSp delSp modSp add mod ord">
        <pc:chgData name="Susana Domingos" userId="1bb6b746-ce90-4efe-bf44-b62d2d331cd4" providerId="ADAL" clId="{888309F1-73AE-46F7-8146-2977DFD048B6}" dt="2026-02-27T10:26:47.018" v="1482"/>
        <pc:sldMkLst>
          <pc:docMk/>
          <pc:sldMk cId="684272412" sldId="392"/>
        </pc:sldMkLst>
        <pc:spChg chg="add mod">
          <ac:chgData name="Susana Domingos" userId="1bb6b746-ce90-4efe-bf44-b62d2d331cd4" providerId="ADAL" clId="{888309F1-73AE-46F7-8146-2977DFD048B6}" dt="2026-02-19T17:04:11.309" v="1204" actId="20577"/>
          <ac:spMkLst>
            <pc:docMk/>
            <pc:sldMk cId="684272412" sldId="392"/>
            <ac:spMk id="7" creationId="{82F5A524-EC06-4957-490D-999A8286B954}"/>
          </ac:spMkLst>
        </pc:spChg>
        <pc:picChg chg="add mod">
          <ac:chgData name="Susana Domingos" userId="1bb6b746-ce90-4efe-bf44-b62d2d331cd4" providerId="ADAL" clId="{888309F1-73AE-46F7-8146-2977DFD048B6}" dt="2026-02-19T16:31:48.821" v="525" actId="1076"/>
          <ac:picMkLst>
            <pc:docMk/>
            <pc:sldMk cId="684272412" sldId="392"/>
            <ac:picMk id="5" creationId="{22975D62-BF88-A975-77E2-53E3958B6BC3}"/>
          </ac:picMkLst>
        </pc:picChg>
        <pc:picChg chg="add mod modCrop">
          <ac:chgData name="Susana Domingos" userId="1bb6b746-ce90-4efe-bf44-b62d2d331cd4" providerId="ADAL" clId="{888309F1-73AE-46F7-8146-2977DFD048B6}" dt="2026-02-19T16:44:54.070" v="806" actId="14100"/>
          <ac:picMkLst>
            <pc:docMk/>
            <pc:sldMk cId="684272412" sldId="392"/>
            <ac:picMk id="9" creationId="{378DE8F1-CFD0-4695-E0C7-62A8BE02E1FF}"/>
          </ac:picMkLst>
        </pc:picChg>
        <pc:picChg chg="add mod modCrop">
          <ac:chgData name="Susana Domingos" userId="1bb6b746-ce90-4efe-bf44-b62d2d331cd4" providerId="ADAL" clId="{888309F1-73AE-46F7-8146-2977DFD048B6}" dt="2026-02-19T16:45:27.787" v="816" actId="1076"/>
          <ac:picMkLst>
            <pc:docMk/>
            <pc:sldMk cId="684272412" sldId="392"/>
            <ac:picMk id="11" creationId="{C74F6A56-E241-529C-C081-7C70F93A6319}"/>
          </ac:picMkLst>
        </pc:picChg>
        <pc:picChg chg="add mod modCrop">
          <ac:chgData name="Susana Domingos" userId="1bb6b746-ce90-4efe-bf44-b62d2d331cd4" providerId="ADAL" clId="{888309F1-73AE-46F7-8146-2977DFD048B6}" dt="2026-02-19T16:45:31.747" v="817" actId="1076"/>
          <ac:picMkLst>
            <pc:docMk/>
            <pc:sldMk cId="684272412" sldId="392"/>
            <ac:picMk id="12" creationId="{CD71A994-1AA7-B523-3A01-D14AAC67E3AE}"/>
          </ac:picMkLst>
        </pc:picChg>
      </pc:sldChg>
      <pc:sldChg chg="addSp delSp modSp add mod ord">
        <pc:chgData name="Susana Domingos" userId="1bb6b746-ce90-4efe-bf44-b62d2d331cd4" providerId="ADAL" clId="{888309F1-73AE-46F7-8146-2977DFD048B6}" dt="2026-02-27T10:26:36.634" v="1480"/>
        <pc:sldMkLst>
          <pc:docMk/>
          <pc:sldMk cId="913316206" sldId="393"/>
        </pc:sldMkLst>
        <pc:spChg chg="add mod">
          <ac:chgData name="Susana Domingos" userId="1bb6b746-ce90-4efe-bf44-b62d2d331cd4" providerId="ADAL" clId="{888309F1-73AE-46F7-8146-2977DFD048B6}" dt="2026-02-19T17:01:06.930" v="1032" actId="1035"/>
          <ac:spMkLst>
            <pc:docMk/>
            <pc:sldMk cId="913316206" sldId="393"/>
            <ac:spMk id="9" creationId="{4A2C7B2A-1701-BFD3-CB27-6D4AA0D134D5}"/>
          </ac:spMkLst>
        </pc:spChg>
        <pc:spChg chg="add mod">
          <ac:chgData name="Susana Domingos" userId="1bb6b746-ce90-4efe-bf44-b62d2d331cd4" providerId="ADAL" clId="{888309F1-73AE-46F7-8146-2977DFD048B6}" dt="2026-02-19T17:01:12.831" v="1056" actId="1035"/>
          <ac:spMkLst>
            <pc:docMk/>
            <pc:sldMk cId="913316206" sldId="393"/>
            <ac:spMk id="10" creationId="{8CC1B0E2-1A7A-5D64-B26A-C7902E2DBBE3}"/>
          </ac:spMkLst>
        </pc:spChg>
        <pc:grpChg chg="mod">
          <ac:chgData name="Susana Domingos" userId="1bb6b746-ce90-4efe-bf44-b62d2d331cd4" providerId="ADAL" clId="{888309F1-73AE-46F7-8146-2977DFD048B6}" dt="2026-02-19T17:01:06.930" v="1032" actId="1035"/>
          <ac:grpSpMkLst>
            <pc:docMk/>
            <pc:sldMk cId="913316206" sldId="393"/>
            <ac:grpSpMk id="7" creationId="{371B6A23-3B57-1A8E-9D8B-4E9DBB1C1FEF}"/>
          </ac:grpSpMkLst>
        </pc:grpChg>
        <pc:grpChg chg="mod">
          <ac:chgData name="Susana Domingos" userId="1bb6b746-ce90-4efe-bf44-b62d2d331cd4" providerId="ADAL" clId="{888309F1-73AE-46F7-8146-2977DFD048B6}" dt="2026-02-19T17:01:12.831" v="1056" actId="1035"/>
          <ac:grpSpMkLst>
            <pc:docMk/>
            <pc:sldMk cId="913316206" sldId="393"/>
            <ac:grpSpMk id="8" creationId="{ECF8D960-B06C-F474-2EE4-6F44F4B98D9A}"/>
          </ac:grpSpMkLst>
        </pc:grpChg>
        <pc:picChg chg="add mod">
          <ac:chgData name="Susana Domingos" userId="1bb6b746-ce90-4efe-bf44-b62d2d331cd4" providerId="ADAL" clId="{888309F1-73AE-46F7-8146-2977DFD048B6}" dt="2026-02-19T16:58:33.649" v="962"/>
          <ac:picMkLst>
            <pc:docMk/>
            <pc:sldMk cId="913316206" sldId="393"/>
            <ac:picMk id="11" creationId="{9E76B33B-8453-EF3A-D10B-BDFBB1C47E70}"/>
          </ac:picMkLst>
        </pc:picChg>
        <pc:picChg chg="add mod">
          <ac:chgData name="Susana Domingos" userId="1bb6b746-ce90-4efe-bf44-b62d2d331cd4" providerId="ADAL" clId="{888309F1-73AE-46F7-8146-2977DFD048B6}" dt="2026-02-19T16:58:33.649" v="962"/>
          <ac:picMkLst>
            <pc:docMk/>
            <pc:sldMk cId="913316206" sldId="393"/>
            <ac:picMk id="12" creationId="{981D51F0-307A-8DE5-85D1-5174162DA20C}"/>
          </ac:picMkLst>
        </pc:picChg>
        <pc:picChg chg="add mod">
          <ac:chgData name="Susana Domingos" userId="1bb6b746-ce90-4efe-bf44-b62d2d331cd4" providerId="ADAL" clId="{888309F1-73AE-46F7-8146-2977DFD048B6}" dt="2026-02-19T16:58:33.649" v="962"/>
          <ac:picMkLst>
            <pc:docMk/>
            <pc:sldMk cId="913316206" sldId="393"/>
            <ac:picMk id="13" creationId="{9D24CBA5-155F-F244-E967-1C2B902A09A9}"/>
          </ac:picMkLst>
        </pc:picChg>
        <pc:picChg chg="add mod">
          <ac:chgData name="Susana Domingos" userId="1bb6b746-ce90-4efe-bf44-b62d2d331cd4" providerId="ADAL" clId="{888309F1-73AE-46F7-8146-2977DFD048B6}" dt="2026-02-19T16:58:33.649" v="962"/>
          <ac:picMkLst>
            <pc:docMk/>
            <pc:sldMk cId="913316206" sldId="393"/>
            <ac:picMk id="14" creationId="{29A20AA0-0720-3221-B307-CBE2856907B0}"/>
          </ac:picMkLst>
        </pc:picChg>
        <pc:picChg chg="add mod">
          <ac:chgData name="Susana Domingos" userId="1bb6b746-ce90-4efe-bf44-b62d2d331cd4" providerId="ADAL" clId="{888309F1-73AE-46F7-8146-2977DFD048B6}" dt="2026-02-19T16:58:33.649" v="962"/>
          <ac:picMkLst>
            <pc:docMk/>
            <pc:sldMk cId="913316206" sldId="393"/>
            <ac:picMk id="15" creationId="{CD41D7DE-036F-9D0C-B90F-BD50F6A5FE36}"/>
          </ac:picMkLst>
        </pc:picChg>
        <pc:picChg chg="add mod">
          <ac:chgData name="Susana Domingos" userId="1bb6b746-ce90-4efe-bf44-b62d2d331cd4" providerId="ADAL" clId="{888309F1-73AE-46F7-8146-2977DFD048B6}" dt="2026-02-19T16:58:33.649" v="962"/>
          <ac:picMkLst>
            <pc:docMk/>
            <pc:sldMk cId="913316206" sldId="393"/>
            <ac:picMk id="16" creationId="{E423CFD1-47FE-040F-9DAF-D98D942BACE4}"/>
          </ac:picMkLst>
        </pc:picChg>
        <pc:picChg chg="add mod">
          <ac:chgData name="Susana Domingos" userId="1bb6b746-ce90-4efe-bf44-b62d2d331cd4" providerId="ADAL" clId="{888309F1-73AE-46F7-8146-2977DFD048B6}" dt="2026-02-19T16:58:33.649" v="962"/>
          <ac:picMkLst>
            <pc:docMk/>
            <pc:sldMk cId="913316206" sldId="393"/>
            <ac:picMk id="17" creationId="{C1BF2C84-E442-758E-DE36-CE9C8EC8B10B}"/>
          </ac:picMkLst>
        </pc:picChg>
        <pc:picChg chg="add mod">
          <ac:chgData name="Susana Domingos" userId="1bb6b746-ce90-4efe-bf44-b62d2d331cd4" providerId="ADAL" clId="{888309F1-73AE-46F7-8146-2977DFD048B6}" dt="2026-02-19T16:58:33.649" v="962"/>
          <ac:picMkLst>
            <pc:docMk/>
            <pc:sldMk cId="913316206" sldId="393"/>
            <ac:picMk id="18" creationId="{28B3D2B6-22DD-BAFA-FC90-03923DD02AAA}"/>
          </ac:picMkLst>
        </pc:picChg>
      </pc:sldChg>
      <pc:sldChg chg="addSp modSp add mod ord">
        <pc:chgData name="Susana Domingos" userId="1bb6b746-ce90-4efe-bf44-b62d2d331cd4" providerId="ADAL" clId="{888309F1-73AE-46F7-8146-2977DFD048B6}" dt="2026-02-24T10:28:39.762" v="1253"/>
        <pc:sldMkLst>
          <pc:docMk/>
          <pc:sldMk cId="2012858140" sldId="394"/>
        </pc:sldMkLst>
        <pc:spChg chg="add mod">
          <ac:chgData name="Susana Domingos" userId="1bb6b746-ce90-4efe-bf44-b62d2d331cd4" providerId="ADAL" clId="{888309F1-73AE-46F7-8146-2977DFD048B6}" dt="2026-02-19T17:07:45.832" v="1208" actId="1076"/>
          <ac:spMkLst>
            <pc:docMk/>
            <pc:sldMk cId="2012858140" sldId="394"/>
            <ac:spMk id="5" creationId="{71BF801A-F775-1FB8-349D-580DFAADE90C}"/>
          </ac:spMkLst>
        </pc:spChg>
        <pc:picChg chg="add mod">
          <ac:chgData name="Susana Domingos" userId="1bb6b746-ce90-4efe-bf44-b62d2d331cd4" providerId="ADAL" clId="{888309F1-73AE-46F7-8146-2977DFD048B6}" dt="2026-02-19T17:08:01.975" v="1210" actId="1076"/>
          <ac:picMkLst>
            <pc:docMk/>
            <pc:sldMk cId="2012858140" sldId="394"/>
            <ac:picMk id="6" creationId="{620AF5D3-99F4-1375-FC79-5816AA3C3E00}"/>
          </ac:picMkLst>
        </pc:picChg>
        <pc:picChg chg="add mod">
          <ac:chgData name="Susana Domingos" userId="1bb6b746-ce90-4efe-bf44-b62d2d331cd4" providerId="ADAL" clId="{888309F1-73AE-46F7-8146-2977DFD048B6}" dt="2026-02-19T17:08:37.998" v="1217" actId="1076"/>
          <ac:picMkLst>
            <pc:docMk/>
            <pc:sldMk cId="2012858140" sldId="394"/>
            <ac:picMk id="7" creationId="{DF95D0F8-0198-0B56-D1D1-182B52967E8C}"/>
          </ac:picMkLst>
        </pc:picChg>
      </pc:sldChg>
      <pc:sldChg chg="addSp modSp add ord">
        <pc:chgData name="Susana Domingos" userId="1bb6b746-ce90-4efe-bf44-b62d2d331cd4" providerId="ADAL" clId="{888309F1-73AE-46F7-8146-2977DFD048B6}" dt="2026-02-24T10:28:39.762" v="1253"/>
        <pc:sldMkLst>
          <pc:docMk/>
          <pc:sldMk cId="4259225760" sldId="396"/>
        </pc:sldMkLst>
        <pc:picChg chg="add mod">
          <ac:chgData name="Susana Domingos" userId="1bb6b746-ce90-4efe-bf44-b62d2d331cd4" providerId="ADAL" clId="{888309F1-73AE-46F7-8146-2977DFD048B6}" dt="2026-02-19T17:09:38.161" v="1242"/>
          <ac:picMkLst>
            <pc:docMk/>
            <pc:sldMk cId="4259225760" sldId="396"/>
            <ac:picMk id="5" creationId="{1E57F5A0-C0D1-9D90-8E24-5A9743DAAB29}"/>
          </ac:picMkLst>
        </pc:picChg>
      </pc:sldChg>
      <pc:sldChg chg="modSp add mod ord">
        <pc:chgData name="Susana Domingos" userId="1bb6b746-ce90-4efe-bf44-b62d2d331cd4" providerId="ADAL" clId="{888309F1-73AE-46F7-8146-2977DFD048B6}" dt="2026-02-24T10:29:00.464" v="1261" actId="27636"/>
        <pc:sldMkLst>
          <pc:docMk/>
          <pc:sldMk cId="3381366312" sldId="398"/>
        </pc:sldMkLst>
        <pc:spChg chg="mod">
          <ac:chgData name="Susana Domingos" userId="1bb6b746-ce90-4efe-bf44-b62d2d331cd4" providerId="ADAL" clId="{888309F1-73AE-46F7-8146-2977DFD048B6}" dt="2026-02-24T10:29:00.464" v="1261" actId="27636"/>
          <ac:spMkLst>
            <pc:docMk/>
            <pc:sldMk cId="3381366312" sldId="398"/>
            <ac:spMk id="2" creationId="{D6AB8A3C-5460-C040-37A1-AF62932571F3}"/>
          </ac:spMkLst>
        </pc:spChg>
      </pc:sldChg>
      <pc:sldChg chg="addSp delSp modSp add mod">
        <pc:chgData name="Susana Domingos" userId="1bb6b746-ce90-4efe-bf44-b62d2d331cd4" providerId="ADAL" clId="{888309F1-73AE-46F7-8146-2977DFD048B6}" dt="2026-03-03T17:03:28.037" v="1612" actId="1076"/>
        <pc:sldMkLst>
          <pc:docMk/>
          <pc:sldMk cId="3441074787" sldId="399"/>
        </pc:sldMkLst>
        <pc:spChg chg="mod">
          <ac:chgData name="Susana Domingos" userId="1bb6b746-ce90-4efe-bf44-b62d2d331cd4" providerId="ADAL" clId="{888309F1-73AE-46F7-8146-2977DFD048B6}" dt="2026-02-24T23:36:37.152" v="1334" actId="1076"/>
          <ac:spMkLst>
            <pc:docMk/>
            <pc:sldMk cId="3441074787" sldId="399"/>
            <ac:spMk id="3" creationId="{4A8E9A23-3AFE-A84F-53BF-54C793E39666}"/>
          </ac:spMkLst>
        </pc:spChg>
        <pc:spChg chg="add del mod">
          <ac:chgData name="Susana Domingos" userId="1bb6b746-ce90-4efe-bf44-b62d2d331cd4" providerId="ADAL" clId="{888309F1-73AE-46F7-8146-2977DFD048B6}" dt="2026-03-03T17:03:28.037" v="1612" actId="1076"/>
          <ac:spMkLst>
            <pc:docMk/>
            <pc:sldMk cId="3441074787" sldId="399"/>
            <ac:spMk id="61" creationId="{7F2DEEEB-D795-8F10-1DA0-9FA5341DB216}"/>
          </ac:spMkLst>
        </pc:spChg>
      </pc:sldChg>
      <pc:sldChg chg="addSp modSp add mod">
        <pc:chgData name="Susana Domingos" userId="1bb6b746-ce90-4efe-bf44-b62d2d331cd4" providerId="ADAL" clId="{888309F1-73AE-46F7-8146-2977DFD048B6}" dt="2026-03-03T16:14:08.840" v="1487" actId="20577"/>
        <pc:sldMkLst>
          <pc:docMk/>
          <pc:sldMk cId="2314390211" sldId="400"/>
        </pc:sldMkLst>
        <pc:spChg chg="add mod">
          <ac:chgData name="Susana Domingos" userId="1bb6b746-ce90-4efe-bf44-b62d2d331cd4" providerId="ADAL" clId="{888309F1-73AE-46F7-8146-2977DFD048B6}" dt="2026-03-03T16:14:08.840" v="1487" actId="20577"/>
          <ac:spMkLst>
            <pc:docMk/>
            <pc:sldMk cId="2314390211" sldId="400"/>
            <ac:spMk id="33" creationId="{5595FC44-6EDF-F7D1-2EF5-52FEC1919F26}"/>
          </ac:spMkLst>
        </pc:spChg>
      </pc:sldChg>
      <pc:sldChg chg="addSp modSp add mod">
        <pc:chgData name="Susana Domingos" userId="1bb6b746-ce90-4efe-bf44-b62d2d331cd4" providerId="ADAL" clId="{888309F1-73AE-46F7-8146-2977DFD048B6}" dt="2026-03-03T16:18:12.574" v="1560" actId="20577"/>
        <pc:sldMkLst>
          <pc:docMk/>
          <pc:sldMk cId="719522787" sldId="401"/>
        </pc:sldMkLst>
        <pc:spChg chg="add mod">
          <ac:chgData name="Susana Domingos" userId="1bb6b746-ce90-4efe-bf44-b62d2d331cd4" providerId="ADAL" clId="{888309F1-73AE-46F7-8146-2977DFD048B6}" dt="2026-03-03T16:18:12.574" v="1560" actId="20577"/>
          <ac:spMkLst>
            <pc:docMk/>
            <pc:sldMk cId="719522787" sldId="401"/>
            <ac:spMk id="33" creationId="{854FC754-797C-22B1-2CA3-8870503C218F}"/>
          </ac:spMkLst>
        </pc:spChg>
      </pc:sldChg>
      <pc:sldChg chg="addSp modSp add mod">
        <pc:chgData name="Susana Domingos" userId="1bb6b746-ce90-4efe-bf44-b62d2d331cd4" providerId="ADAL" clId="{888309F1-73AE-46F7-8146-2977DFD048B6}" dt="2026-03-03T17:05:08.505" v="1620" actId="113"/>
        <pc:sldMkLst>
          <pc:docMk/>
          <pc:sldMk cId="3463665613" sldId="402"/>
        </pc:sldMkLst>
        <pc:spChg chg="add mod">
          <ac:chgData name="Susana Domingos" userId="1bb6b746-ce90-4efe-bf44-b62d2d331cd4" providerId="ADAL" clId="{888309F1-73AE-46F7-8146-2977DFD048B6}" dt="2026-03-03T17:05:08.505" v="1620" actId="113"/>
          <ac:spMkLst>
            <pc:docMk/>
            <pc:sldMk cId="3463665613" sldId="402"/>
            <ac:spMk id="33" creationId="{7DE8E27F-72E2-86B2-239A-90288285DBCD}"/>
          </ac:spMkLst>
        </pc:spChg>
      </pc:sldChg>
      <pc:sldChg chg="addSp modSp add mod">
        <pc:chgData name="Susana Domingos" userId="1bb6b746-ce90-4efe-bf44-b62d2d331cd4" providerId="ADAL" clId="{888309F1-73AE-46F7-8146-2977DFD048B6}" dt="2026-03-03T16:22:04.267" v="1611" actId="6549"/>
        <pc:sldMkLst>
          <pc:docMk/>
          <pc:sldMk cId="1846387494" sldId="403"/>
        </pc:sldMkLst>
        <pc:spChg chg="add mod">
          <ac:chgData name="Susana Domingos" userId="1bb6b746-ce90-4efe-bf44-b62d2d331cd4" providerId="ADAL" clId="{888309F1-73AE-46F7-8146-2977DFD048B6}" dt="2026-03-03T16:22:04.267" v="1611" actId="6549"/>
          <ac:spMkLst>
            <pc:docMk/>
            <pc:sldMk cId="1846387494" sldId="403"/>
            <ac:spMk id="59" creationId="{F3D5D10C-B813-1B81-3EE2-77EC26C85A6C}"/>
          </ac:spMkLst>
        </pc:spChg>
      </pc:sldChg>
    </pc:docChg>
  </pc:docChgLst>
  <pc:docChgLst>
    <pc:chgData name="Frederico Torres" userId="S::bpu313815@bdp.pt::3f1b1b88-2513-4fc8-ae68-4a026c5a2017" providerId="AD" clId="Web-{8BD91D96-6983-157E-51B7-D9A09C544782}"/>
    <pc:docChg chg="addSld delSld">
      <pc:chgData name="Frederico Torres" userId="S::bpu313815@bdp.pt::3f1b1b88-2513-4fc8-ae68-4a026c5a2017" providerId="AD" clId="Web-{8BD91D96-6983-157E-51B7-D9A09C544782}" dt="2026-02-25T11:28:05.717" v="2"/>
      <pc:docMkLst>
        <pc:docMk/>
      </pc:docMkLst>
    </pc:docChg>
  </pc:docChgLst>
  <pc:docChgLst>
    <pc:chgData name="Ana Sofia Moura Evangelista" userId="30c3ed29-2f15-4ec8-81a1-02102fc38c6d" providerId="ADAL" clId="{79882390-B350-476C-807E-8DDA9F61E03A}"/>
    <pc:docChg chg="undo custSel addSld delSld modSld">
      <pc:chgData name="Ana Sofia Moura Evangelista" userId="30c3ed29-2f15-4ec8-81a1-02102fc38c6d" providerId="ADAL" clId="{79882390-B350-476C-807E-8DDA9F61E03A}" dt="2026-03-04T17:58:10.657" v="40"/>
      <pc:docMkLst>
        <pc:docMk/>
      </pc:docMkLst>
      <pc:sldChg chg="addCm delCm">
        <pc:chgData name="Ana Sofia Moura Evangelista" userId="30c3ed29-2f15-4ec8-81a1-02102fc38c6d" providerId="ADAL" clId="{79882390-B350-476C-807E-8DDA9F61E03A}" dt="2026-03-04T17:54:06.275" v="7"/>
        <pc:sldMkLst>
          <pc:docMk/>
          <pc:sldMk cId="829005884" sldId="283"/>
        </pc:sldMkLst>
      </pc:sldChg>
      <pc:sldChg chg="addSp delSp mod">
        <pc:chgData name="Ana Sofia Moura Evangelista" userId="30c3ed29-2f15-4ec8-81a1-02102fc38c6d" providerId="ADAL" clId="{79882390-B350-476C-807E-8DDA9F61E03A}" dt="2026-03-04T17:56:03.303" v="22" actId="21"/>
        <pc:sldMkLst>
          <pc:docMk/>
          <pc:sldMk cId="3406633642" sldId="375"/>
        </pc:sldMkLst>
        <pc:grpChg chg="add del">
          <ac:chgData name="Ana Sofia Moura Evangelista" userId="30c3ed29-2f15-4ec8-81a1-02102fc38c6d" providerId="ADAL" clId="{79882390-B350-476C-807E-8DDA9F61E03A}" dt="2026-03-04T17:56:03.303" v="22" actId="21"/>
          <ac:grpSpMkLst>
            <pc:docMk/>
            <pc:sldMk cId="3406633642" sldId="375"/>
            <ac:grpSpMk id="5" creationId="{6FA5EB2A-7153-FA6A-3A1E-4E69427F4901}"/>
          </ac:grpSpMkLst>
        </pc:grpChg>
      </pc:sldChg>
      <pc:sldChg chg="addCm delCm modCm">
        <pc:chgData name="Ana Sofia Moura Evangelista" userId="30c3ed29-2f15-4ec8-81a1-02102fc38c6d" providerId="ADAL" clId="{79882390-B350-476C-807E-8DDA9F61E03A}" dt="2026-03-04T17:54:17.634" v="11"/>
        <pc:sldMkLst>
          <pc:docMk/>
          <pc:sldMk cId="3381366312" sldId="398"/>
        </pc:sldMkLst>
      </pc:sldChg>
      <pc:sldChg chg="addSp delSp modSp mod addCm">
        <pc:chgData name="Ana Sofia Moura Evangelista" userId="30c3ed29-2f15-4ec8-81a1-02102fc38c6d" providerId="ADAL" clId="{79882390-B350-476C-807E-8DDA9F61E03A}" dt="2026-03-04T17:58:10.657" v="40"/>
        <pc:sldMkLst>
          <pc:docMk/>
          <pc:sldMk cId="3441074787" sldId="399"/>
        </pc:sldMkLst>
      </pc:sldChg>
      <pc:sldChg chg="addSp delSp modSp mod">
        <pc:chgData name="Ana Sofia Moura Evangelista" userId="30c3ed29-2f15-4ec8-81a1-02102fc38c6d" providerId="ADAL" clId="{79882390-B350-476C-807E-8DDA9F61E03A}" dt="2026-03-04T17:56:34.855" v="29"/>
        <pc:sldMkLst>
          <pc:docMk/>
          <pc:sldMk cId="2314390211" sldId="400"/>
        </pc:sldMkLst>
      </pc:sldChg>
      <pc:sldChg chg="addSp delSp modSp mod addCm delCm">
        <pc:chgData name="Ana Sofia Moura Evangelista" userId="30c3ed29-2f15-4ec8-81a1-02102fc38c6d" providerId="ADAL" clId="{79882390-B350-476C-807E-8DDA9F61E03A}" dt="2026-03-04T17:57:10.055" v="33" actId="1076"/>
        <pc:sldMkLst>
          <pc:docMk/>
          <pc:sldMk cId="719522787" sldId="401"/>
        </pc:sldMkLst>
      </pc:sldChg>
      <pc:sldChg chg="addSp delSp modSp mod">
        <pc:chgData name="Ana Sofia Moura Evangelista" userId="30c3ed29-2f15-4ec8-81a1-02102fc38c6d" providerId="ADAL" clId="{79882390-B350-476C-807E-8DDA9F61E03A}" dt="2026-03-04T17:57:31.684" v="36" actId="1076"/>
        <pc:sldMkLst>
          <pc:docMk/>
          <pc:sldMk cId="3463665613" sldId="402"/>
        </pc:sldMkLst>
      </pc:sldChg>
      <pc:sldChg chg="addSp delSp modSp mod">
        <pc:chgData name="Ana Sofia Moura Evangelista" userId="30c3ed29-2f15-4ec8-81a1-02102fc38c6d" providerId="ADAL" clId="{79882390-B350-476C-807E-8DDA9F61E03A}" dt="2026-03-04T17:57:45.368" v="39" actId="1076"/>
        <pc:sldMkLst>
          <pc:docMk/>
          <pc:sldMk cId="1846387494" sldId="403"/>
        </pc:sldMkLst>
      </pc:sldChg>
    </pc:docChg>
  </pc:docChgLst>
  <pc:docChgLst>
    <pc:chgData name="Frederico Torres" userId="S::bpu313815@bdp.pt::3f1b1b88-2513-4fc8-ae68-4a026c5a2017" providerId="AD" clId="Web-{5420E319-0CE5-BFE2-B5F0-9F26D16B8824}"/>
    <pc:docChg chg="modSld">
      <pc:chgData name="Frederico Torres" userId="S::bpu313815@bdp.pt::3f1b1b88-2513-4fc8-ae68-4a026c5a2017" providerId="AD" clId="Web-{5420E319-0CE5-BFE2-B5F0-9F26D16B8824}" dt="2026-03-19T17:53:40.641" v="12" actId="20577"/>
      <pc:docMkLst>
        <pc:docMk/>
      </pc:docMkLst>
      <pc:sldChg chg="modSp">
        <pc:chgData name="Frederico Torres" userId="S::bpu313815@bdp.pt::3f1b1b88-2513-4fc8-ae68-4a026c5a2017" providerId="AD" clId="Web-{5420E319-0CE5-BFE2-B5F0-9F26D16B8824}" dt="2026-03-19T17:53:40.641" v="12" actId="20577"/>
        <pc:sldMkLst>
          <pc:docMk/>
          <pc:sldMk cId="528954743" sldId="284"/>
        </pc:sldMkLst>
        <pc:spChg chg="mod">
          <ac:chgData name="Frederico Torres" userId="S::bpu313815@bdp.pt::3f1b1b88-2513-4fc8-ae68-4a026c5a2017" providerId="AD" clId="Web-{5420E319-0CE5-BFE2-B5F0-9F26D16B8824}" dt="2026-03-19T17:53:40.641" v="12" actId="20577"/>
          <ac:spMkLst>
            <pc:docMk/>
            <pc:sldMk cId="528954743" sldId="284"/>
            <ac:spMk id="2" creationId="{E259EC92-EF87-D8FE-2697-0443A4A6DE00}"/>
          </ac:spMkLst>
        </pc:spChg>
      </pc:sldChg>
    </pc:docChg>
  </pc:docChgLst>
  <pc:docChgLst>
    <pc:chgData name="Tiago T. Fernandes" userId="S::scu015@bdp.pt::a4c4f3c8-64df-4bf6-b98f-9feb95821ddb" providerId="AD" clId="Web-{1F52C573-BE6F-952C-681C-9E677FB39FBB}"/>
    <pc:docChg chg="mod modSld">
      <pc:chgData name="Tiago T. Fernandes" userId="S::scu015@bdp.pt::a4c4f3c8-64df-4bf6-b98f-9feb95821ddb" providerId="AD" clId="Web-{1F52C573-BE6F-952C-681C-9E677FB39FBB}" dt="2026-02-25T11:15:17.619" v="27" actId="20577"/>
      <pc:docMkLst>
        <pc:docMk/>
      </pc:docMkLst>
      <pc:sldChg chg="modSp">
        <pc:chgData name="Tiago T. Fernandes" userId="S::scu015@bdp.pt::a4c4f3c8-64df-4bf6-b98f-9feb95821ddb" providerId="AD" clId="Web-{1F52C573-BE6F-952C-681C-9E677FB39FBB}" dt="2026-02-25T11:10:49.084" v="17" actId="20577"/>
        <pc:sldMkLst>
          <pc:docMk/>
          <pc:sldMk cId="3441074787" sldId="399"/>
        </pc:sldMkLst>
        <pc:spChg chg="mod">
          <ac:chgData name="Tiago T. Fernandes" userId="S::scu015@bdp.pt::a4c4f3c8-64df-4bf6-b98f-9feb95821ddb" providerId="AD" clId="Web-{1F52C573-BE6F-952C-681C-9E677FB39FBB}" dt="2026-02-25T11:10:49.084" v="17" actId="20577"/>
          <ac:spMkLst>
            <pc:docMk/>
            <pc:sldMk cId="3441074787" sldId="399"/>
            <ac:spMk id="61" creationId="{7F2DEEEB-D795-8F10-1DA0-9FA5341DB216}"/>
          </ac:spMkLst>
        </pc:spChg>
      </pc:sldChg>
      <pc:sldChg chg="modSp">
        <pc:chgData name="Tiago T. Fernandes" userId="S::scu015@bdp.pt::a4c4f3c8-64df-4bf6-b98f-9feb95821ddb" providerId="AD" clId="Web-{1F52C573-BE6F-952C-681C-9E677FB39FBB}" dt="2026-02-25T11:09:50.051" v="16" actId="20577"/>
        <pc:sldMkLst>
          <pc:docMk/>
          <pc:sldMk cId="719522787" sldId="401"/>
        </pc:sldMkLst>
        <pc:spChg chg="mod">
          <ac:chgData name="Tiago T. Fernandes" userId="S::scu015@bdp.pt::a4c4f3c8-64df-4bf6-b98f-9feb95821ddb" providerId="AD" clId="Web-{1F52C573-BE6F-952C-681C-9E677FB39FBB}" dt="2026-02-25T11:09:50.051" v="16" actId="20577"/>
          <ac:spMkLst>
            <pc:docMk/>
            <pc:sldMk cId="719522787" sldId="401"/>
            <ac:spMk id="33" creationId="{854FC754-797C-22B1-2CA3-8870503C218F}"/>
          </ac:spMkLst>
        </pc:spChg>
      </pc:sldChg>
      <pc:sldChg chg="modSp">
        <pc:chgData name="Tiago T. Fernandes" userId="S::scu015@bdp.pt::a4c4f3c8-64df-4bf6-b98f-9feb95821ddb" providerId="AD" clId="Web-{1F52C573-BE6F-952C-681C-9E677FB39FBB}" dt="2026-02-25T11:14:15.556" v="26" actId="20577"/>
        <pc:sldMkLst>
          <pc:docMk/>
          <pc:sldMk cId="3463665613" sldId="402"/>
        </pc:sldMkLst>
        <pc:spChg chg="mod">
          <ac:chgData name="Tiago T. Fernandes" userId="S::scu015@bdp.pt::a4c4f3c8-64df-4bf6-b98f-9feb95821ddb" providerId="AD" clId="Web-{1F52C573-BE6F-952C-681C-9E677FB39FBB}" dt="2026-02-25T11:14:15.556" v="26" actId="20577"/>
          <ac:spMkLst>
            <pc:docMk/>
            <pc:sldMk cId="3463665613" sldId="402"/>
            <ac:spMk id="33" creationId="{7DE8E27F-72E2-86B2-239A-90288285DBCD}"/>
          </ac:spMkLst>
        </pc:spChg>
      </pc:sldChg>
      <pc:sldChg chg="modSp">
        <pc:chgData name="Tiago T. Fernandes" userId="S::scu015@bdp.pt::a4c4f3c8-64df-4bf6-b98f-9feb95821ddb" providerId="AD" clId="Web-{1F52C573-BE6F-952C-681C-9E677FB39FBB}" dt="2026-02-25T11:15:17.619" v="27" actId="20577"/>
        <pc:sldMkLst>
          <pc:docMk/>
          <pc:sldMk cId="1846387494" sldId="403"/>
        </pc:sldMkLst>
        <pc:spChg chg="mod">
          <ac:chgData name="Tiago T. Fernandes" userId="S::scu015@bdp.pt::a4c4f3c8-64df-4bf6-b98f-9feb95821ddb" providerId="AD" clId="Web-{1F52C573-BE6F-952C-681C-9E677FB39FBB}" dt="2026-02-25T11:15:17.619" v="27" actId="20577"/>
          <ac:spMkLst>
            <pc:docMk/>
            <pc:sldMk cId="1846387494" sldId="403"/>
            <ac:spMk id="59" creationId="{F3D5D10C-B813-1B81-3EE2-77EC26C85A6C}"/>
          </ac:spMkLst>
        </pc:spChg>
      </pc:sldChg>
    </pc:docChg>
  </pc:docChgLst>
  <pc:docChgLst>
    <pc:chgData name="Frederico Torres" userId="S::bpu313815@bdp.pt::3f1b1b88-2513-4fc8-ae68-4a026c5a2017" providerId="AD" clId="Web-{4013285E-FCAB-AD12-E1E3-CA0C9E66CD73}"/>
    <pc:docChg chg="modSld">
      <pc:chgData name="Frederico Torres" userId="S::bpu313815@bdp.pt::3f1b1b88-2513-4fc8-ae68-4a026c5a2017" providerId="AD" clId="Web-{4013285E-FCAB-AD12-E1E3-CA0C9E66CD73}" dt="2026-02-25T12:12:23.459" v="1"/>
      <pc:docMkLst>
        <pc:docMk/>
      </pc:docMkLst>
      <pc:sldChg chg="addSp delSp">
        <pc:chgData name="Frederico Torres" userId="S::bpu313815@bdp.pt::3f1b1b88-2513-4fc8-ae68-4a026c5a2017" providerId="AD" clId="Web-{4013285E-FCAB-AD12-E1E3-CA0C9E66CD73}" dt="2026-02-25T12:12:23.459" v="1"/>
        <pc:sldMkLst>
          <pc:docMk/>
          <pc:sldMk cId="913316206" sldId="393"/>
        </pc:sldMkLst>
        <pc:spChg chg="add del">
          <ac:chgData name="Frederico Torres" userId="S::bpu313815@bdp.pt::3f1b1b88-2513-4fc8-ae68-4a026c5a2017" providerId="AD" clId="Web-{4013285E-FCAB-AD12-E1E3-CA0C9E66CD73}" dt="2026-02-25T12:12:23.459" v="1"/>
          <ac:spMkLst>
            <pc:docMk/>
            <pc:sldMk cId="913316206" sldId="393"/>
            <ac:spMk id="19" creationId="{6B6EF6AD-A576-35E6-C00D-CEACB8A0C1C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Meios de pagamento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1E8-437B-A0A8-BF54A002681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E8-437B-A0A8-BF54A002681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1E8-437B-A0A8-BF54A0026818}"/>
              </c:ext>
            </c:extLst>
          </c:dPt>
          <c:cat>
            <c:strRef>
              <c:f>Sheet1!$A$2:$A$4</c:f>
              <c:strCache>
                <c:ptCount val="3"/>
                <c:pt idx="0">
                  <c:v>Moedas</c:v>
                </c:pt>
                <c:pt idx="1">
                  <c:v>Notas</c:v>
                </c:pt>
                <c:pt idx="2">
                  <c:v>Cartão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1E8-437B-A0A8-BF54A00268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6AAE2-A5AF-4AE1-B659-D2301A04F762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FB6CC-33A8-4BA6-A460-EE75E0AFE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276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doscontam.pt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learning.todoscontam.pt/#apresentacao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doscontam.pt/sites/default/files/SiteCollectionDocuments/CadernoEducaoFinanceira1.pdf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todoscontam.pt/referencial-de-educacao-financeira-escola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654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600" b="1" dirty="0"/>
              <a:t>Nota: </a:t>
            </a:r>
            <a:r>
              <a:rPr lang="pt-PT" sz="1600" dirty="0"/>
              <a:t>Neste exercício não existe uma resposta certa ou errada, o que se pretende é que os alunos façam uma reflexão sobre o meio de pagamento que faz mais sentido </a:t>
            </a:r>
            <a:r>
              <a:rPr lang="pt-PT" sz="1600"/>
              <a:t>ser utilizado </a:t>
            </a:r>
            <a:r>
              <a:rPr lang="pt-PT" sz="1600" dirty="0"/>
              <a:t>em função do custo do produto. Os três meios de pagamento apresentados são passíveis de ser utilizados em qualquer uma das situações.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011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396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Portal Todos Contam (PTC) (</a:t>
            </a:r>
            <a:r>
              <a:rPr lang="pt-PT" sz="18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www.todoscontam.pt</a:t>
            </a:r>
            <a:r>
              <a:rPr lang="pt-PT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é o portal do Plano Nacional de Formação Financeira (PNFF), que inclui conteúdos e ferramentas de educação financeira (como simuladores) dedicadas ao tema da poupança, versando ainda áreas como o planeamento do orçamento familiar,  a contratação de crédito e seguros, bem como a prevenção de burlas ou fraudes através de canais digitais.</a:t>
            </a:r>
          </a:p>
          <a:p>
            <a:r>
              <a:rPr lang="pt-PT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conteúdos estão organizados por áreas temáticas e por etapas da vida como “Estudar” e “Começar a trabalhar”, para facilitar a consulta destes temas pelos utilizadores. O PTC inclui ainda três bibliotecas com materiais pedagógicos, incluindo vídeos, jogos, podcasts e brochuras, dirigidas a professores e formadores, a jovens em idades escolares e à população em geral. </a:t>
            </a:r>
          </a:p>
          <a:p>
            <a:r>
              <a:rPr lang="pt-PT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portal é ainda complementado com uma plataforma de e-learning (</a:t>
            </a:r>
            <a:r>
              <a:rPr lang="pt-PT" sz="18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https://elearning.todoscontam.pt/#apresentacao</a:t>
            </a:r>
            <a:r>
              <a:rPr lang="pt-PT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tendo sido especialmente desenvolvida para formadores, os quais podem utilizá-la para apoiar a formação em sala de aula. Nesta plataforma, os utilizadores podem ainda assistir a vídeo-aulas sobre diversos temas de literacia financeira e testar os seus conhecimentos,  através de um conjunto de perguntas online disponíveis na plataforma Moodle.</a:t>
            </a:r>
          </a:p>
          <a:p>
            <a:r>
              <a:rPr lang="pt-PT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37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 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Caderno de Educação Financeira"/>
              </a:rPr>
              <a:t>Caderno de Educação Financeira 1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procura apoiar professores e alunos na implementação dos temas definidos no 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Referencial de Educação Financeira"/>
              </a:rPr>
              <a:t>Referencial de Educação Financeira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para o 1.º ciclo do ensino básico.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caderno aborda os temas “Necessidades e desejos”, “Despesas e rendimentos”, “Poupança”, “Risco e incerteza” e “Meios de pagamento” de forma lúdico-didática através de um conjunto de situações vividas pelos irmãos Tomás e Clara Moedas com a sua família.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temas de educação financeira são apresentados em cinco textos, apoiados por exercícios que podem ser trabalhados por professores e alunos do 1.º ciclo do ensino básico para reforçar conhecimentos financeiros, contribuindo também para a criação de atitudes e comportamentos financeiros adequados.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648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204A6B-7378-0A7A-E07A-A054B7FF7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161385-3E5D-31CA-A255-701AC61C74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09" t="23068" r="70660" b="42586"/>
          <a:stretch>
            <a:fillRect/>
          </a:stretch>
        </p:blipFill>
        <p:spPr>
          <a:xfrm rot="1949666">
            <a:off x="8629961" y="5410277"/>
            <a:ext cx="1663849" cy="170620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25D33A0-31C5-9A15-A8BA-F025DDE724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8097" b="15360"/>
          <a:stretch>
            <a:fillRect/>
          </a:stretch>
        </p:blipFill>
        <p:spPr>
          <a:xfrm>
            <a:off x="10256161" y="2653219"/>
            <a:ext cx="1935840" cy="420478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C32EFCF-1CF3-C2B9-65BB-743471DB6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 rot="863926" flipH="1">
            <a:off x="4315843" y="32297"/>
            <a:ext cx="5145493" cy="4967824"/>
          </a:xfrm>
          <a:prstGeom prst="rect">
            <a:avLst/>
          </a:prstGeom>
        </p:spPr>
      </p:pic>
      <p:sp>
        <p:nvSpPr>
          <p:cNvPr id="64" name="Free-form: Shape 63">
            <a:extLst>
              <a:ext uri="{FF2B5EF4-FFF2-40B4-BE49-F238E27FC236}">
                <a16:creationId xmlns:a16="http://schemas.microsoft.com/office/drawing/2014/main" id="{5DFFAD41-A250-F1C3-39F5-8CD2E5F92952}"/>
              </a:ext>
            </a:extLst>
          </p:cNvPr>
          <p:cNvSpPr/>
          <p:nvPr userDrawn="1"/>
        </p:nvSpPr>
        <p:spPr>
          <a:xfrm>
            <a:off x="-38541" y="31661"/>
            <a:ext cx="9344478" cy="6859114"/>
          </a:xfrm>
          <a:custGeom>
            <a:avLst/>
            <a:gdLst>
              <a:gd name="csX0" fmla="*/ 3476478 w 9344478"/>
              <a:gd name="csY0" fmla="*/ 0 h 6859114"/>
              <a:gd name="csX1" fmla="*/ 9344478 w 9344478"/>
              <a:gd name="csY1" fmla="*/ 5868001 h 6859114"/>
              <a:gd name="csX2" fmla="*/ 9276865 w 9344478"/>
              <a:gd name="csY2" fmla="*/ 6761639 h 6859114"/>
              <a:gd name="csX3" fmla="*/ 9259458 w 9344478"/>
              <a:gd name="csY3" fmla="*/ 6859114 h 6859114"/>
              <a:gd name="csX4" fmla="*/ 0 w 9344478"/>
              <a:gd name="csY4" fmla="*/ 6859114 h 6859114"/>
              <a:gd name="csX5" fmla="*/ 0 w 9344478"/>
              <a:gd name="csY5" fmla="*/ 1141273 h 6859114"/>
              <a:gd name="csX6" fmla="*/ 195624 w 9344478"/>
              <a:gd name="csY6" fmla="*/ 1002162 h 6859114"/>
              <a:gd name="csX7" fmla="*/ 3476478 w 9344478"/>
              <a:gd name="csY7" fmla="*/ 0 h 68591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344478" h="6859114">
                <a:moveTo>
                  <a:pt x="3476478" y="0"/>
                </a:moveTo>
                <a:cubicBezTo>
                  <a:pt x="6717286" y="0"/>
                  <a:pt x="9344478" y="2627193"/>
                  <a:pt x="9344478" y="5868001"/>
                </a:cubicBezTo>
                <a:cubicBezTo>
                  <a:pt x="9344478" y="6171826"/>
                  <a:pt x="9321387" y="6470259"/>
                  <a:pt x="9276865" y="6761639"/>
                </a:cubicBezTo>
                <a:lnTo>
                  <a:pt x="9259458" y="6859114"/>
                </a:lnTo>
                <a:lnTo>
                  <a:pt x="0" y="6859114"/>
                </a:lnTo>
                <a:lnTo>
                  <a:pt x="0" y="1141273"/>
                </a:lnTo>
                <a:lnTo>
                  <a:pt x="195624" y="1002162"/>
                </a:lnTo>
                <a:cubicBezTo>
                  <a:pt x="1132162" y="369449"/>
                  <a:pt x="2261176" y="0"/>
                  <a:pt x="3476478" y="0"/>
                </a:cubicBezTo>
                <a:close/>
              </a:path>
            </a:pathLst>
          </a:cu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832558E8-E2A1-6F40-FE43-79DDFD8122C1}"/>
              </a:ext>
            </a:extLst>
          </p:cNvPr>
          <p:cNvSpPr/>
          <p:nvPr/>
        </p:nvSpPr>
        <p:spPr>
          <a:xfrm>
            <a:off x="-38541" y="143687"/>
            <a:ext cx="9232454" cy="6747089"/>
          </a:xfrm>
          <a:custGeom>
            <a:avLst/>
            <a:gdLst>
              <a:gd name="csX0" fmla="*/ 3476480 w 9232454"/>
              <a:gd name="csY0" fmla="*/ 0 h 6747089"/>
              <a:gd name="csX1" fmla="*/ 9232454 w 9232454"/>
              <a:gd name="csY1" fmla="*/ 5755976 h 6747089"/>
              <a:gd name="csX2" fmla="*/ 9166132 w 9232454"/>
              <a:gd name="csY2" fmla="*/ 6632554 h 6747089"/>
              <a:gd name="csX3" fmla="*/ 9145679 w 9232454"/>
              <a:gd name="csY3" fmla="*/ 6747089 h 6747089"/>
              <a:gd name="csX4" fmla="*/ 0 w 9232454"/>
              <a:gd name="csY4" fmla="*/ 6747089 h 6747089"/>
              <a:gd name="csX5" fmla="*/ 0 w 9232454"/>
              <a:gd name="csY5" fmla="*/ 1169117 h 6747089"/>
              <a:gd name="csX6" fmla="*/ 32588 w 9232454"/>
              <a:gd name="csY6" fmla="*/ 1143509 h 6747089"/>
              <a:gd name="csX7" fmla="*/ 3476480 w 9232454"/>
              <a:gd name="csY7" fmla="*/ 0 h 67470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232454" h="6747089">
                <a:moveTo>
                  <a:pt x="3476480" y="0"/>
                </a:moveTo>
                <a:cubicBezTo>
                  <a:pt x="6655417" y="0"/>
                  <a:pt x="9232454" y="2577038"/>
                  <a:pt x="9232454" y="5755976"/>
                </a:cubicBezTo>
                <a:cubicBezTo>
                  <a:pt x="9232454" y="6054002"/>
                  <a:pt x="9209804" y="6346737"/>
                  <a:pt x="9166132" y="6632554"/>
                </a:cubicBezTo>
                <a:lnTo>
                  <a:pt x="9145679" y="6747089"/>
                </a:lnTo>
                <a:lnTo>
                  <a:pt x="0" y="6747089"/>
                </a:lnTo>
                <a:lnTo>
                  <a:pt x="0" y="1169117"/>
                </a:lnTo>
                <a:lnTo>
                  <a:pt x="32588" y="1143509"/>
                </a:lnTo>
                <a:cubicBezTo>
                  <a:pt x="992930" y="425312"/>
                  <a:pt x="2185036" y="0"/>
                  <a:pt x="3476480" y="0"/>
                </a:cubicBezTo>
                <a:close/>
              </a:path>
            </a:pathLst>
          </a:cu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9" name="Free-form: Shape 58">
            <a:extLst>
              <a:ext uri="{FF2B5EF4-FFF2-40B4-BE49-F238E27FC236}">
                <a16:creationId xmlns:a16="http://schemas.microsoft.com/office/drawing/2014/main" id="{7E0FF2FB-DC01-6200-51E9-5597E13BA268}"/>
              </a:ext>
            </a:extLst>
          </p:cNvPr>
          <p:cNvSpPr/>
          <p:nvPr userDrawn="1"/>
        </p:nvSpPr>
        <p:spPr>
          <a:xfrm>
            <a:off x="-38541" y="564357"/>
            <a:ext cx="8752788" cy="9243600"/>
          </a:xfrm>
          <a:custGeom>
            <a:avLst/>
            <a:gdLst>
              <a:gd name="csX0" fmla="*/ 3476478 w 8752788"/>
              <a:gd name="csY0" fmla="*/ 0 h 9243600"/>
              <a:gd name="csX1" fmla="*/ 8752788 w 8752788"/>
              <a:gd name="csY1" fmla="*/ 5276310 h 9243600"/>
              <a:gd name="csX2" fmla="*/ 8691993 w 8752788"/>
              <a:gd name="csY2" fmla="*/ 6079841 h 9243600"/>
              <a:gd name="csX3" fmla="*/ 8658494 w 8752788"/>
              <a:gd name="csY3" fmla="*/ 6267424 h 9243600"/>
              <a:gd name="csX4" fmla="*/ 1 w 8752788"/>
              <a:gd name="csY4" fmla="*/ 6267424 h 9243600"/>
              <a:gd name="csX5" fmla="*/ 1 w 8752788"/>
              <a:gd name="csY5" fmla="*/ 9243600 h 9243600"/>
              <a:gd name="csX6" fmla="*/ 0 w 8752788"/>
              <a:gd name="csY6" fmla="*/ 9243600 h 9243600"/>
              <a:gd name="csX7" fmla="*/ 0 w 8752788"/>
              <a:gd name="csY7" fmla="*/ 1309020 h 9243600"/>
              <a:gd name="csX8" fmla="*/ 120255 w 8752788"/>
              <a:gd name="csY8" fmla="*/ 1204853 h 9243600"/>
              <a:gd name="csX9" fmla="*/ 3476478 w 8752788"/>
              <a:gd name="csY9" fmla="*/ 0 h 9243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8752788" h="9243600">
                <a:moveTo>
                  <a:pt x="3476478" y="0"/>
                </a:moveTo>
                <a:cubicBezTo>
                  <a:pt x="6390504" y="0"/>
                  <a:pt x="8752788" y="2362284"/>
                  <a:pt x="8752788" y="5276310"/>
                </a:cubicBezTo>
                <a:cubicBezTo>
                  <a:pt x="8752788" y="5549500"/>
                  <a:pt x="8732026" y="5817841"/>
                  <a:pt x="8691993" y="6079841"/>
                </a:cubicBezTo>
                <a:lnTo>
                  <a:pt x="8658494" y="6267424"/>
                </a:lnTo>
                <a:lnTo>
                  <a:pt x="1" y="6267424"/>
                </a:lnTo>
                <a:lnTo>
                  <a:pt x="1" y="9243600"/>
                </a:lnTo>
                <a:lnTo>
                  <a:pt x="0" y="9243600"/>
                </a:lnTo>
                <a:lnTo>
                  <a:pt x="0" y="1309020"/>
                </a:lnTo>
                <a:lnTo>
                  <a:pt x="120255" y="1204853"/>
                </a:lnTo>
                <a:cubicBezTo>
                  <a:pt x="1032312" y="452156"/>
                  <a:pt x="2201592" y="0"/>
                  <a:pt x="3476478" y="0"/>
                </a:cubicBezTo>
                <a:close/>
              </a:path>
            </a:pathLst>
          </a:cu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5" name="Free-form: Shape 54">
            <a:extLst>
              <a:ext uri="{FF2B5EF4-FFF2-40B4-BE49-F238E27FC236}">
                <a16:creationId xmlns:a16="http://schemas.microsoft.com/office/drawing/2014/main" id="{B0EF0FC5-15C5-56AD-7738-AD8C98F6EC28}"/>
              </a:ext>
            </a:extLst>
          </p:cNvPr>
          <p:cNvSpPr/>
          <p:nvPr/>
        </p:nvSpPr>
        <p:spPr>
          <a:xfrm>
            <a:off x="-38541" y="1103016"/>
            <a:ext cx="8273125" cy="5787759"/>
          </a:xfrm>
          <a:custGeom>
            <a:avLst/>
            <a:gdLst>
              <a:gd name="csX0" fmla="*/ 3476480 w 8273125"/>
              <a:gd name="csY0" fmla="*/ 0 h 5787759"/>
              <a:gd name="csX1" fmla="*/ 8273125 w 8273125"/>
              <a:gd name="csY1" fmla="*/ 4796646 h 5787759"/>
              <a:gd name="csX2" fmla="*/ 8175675 w 8273125"/>
              <a:gd name="csY2" fmla="*/ 5763338 h 5787759"/>
              <a:gd name="csX3" fmla="*/ 8169395 w 8273125"/>
              <a:gd name="csY3" fmla="*/ 5787759 h 5787759"/>
              <a:gd name="csX4" fmla="*/ 0 w 8273125"/>
              <a:gd name="csY4" fmla="*/ 5787759 h 5787759"/>
              <a:gd name="csX5" fmla="*/ 0 w 8273125"/>
              <a:gd name="csY5" fmla="*/ 1493785 h 5787759"/>
              <a:gd name="csX6" fmla="*/ 84738 w 8273125"/>
              <a:gd name="csY6" fmla="*/ 1404906 h 5787759"/>
              <a:gd name="csX7" fmla="*/ 3476480 w 8273125"/>
              <a:gd name="csY7" fmla="*/ 0 h 57877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8273125" h="5787759">
                <a:moveTo>
                  <a:pt x="3476480" y="0"/>
                </a:moveTo>
                <a:cubicBezTo>
                  <a:pt x="6125593" y="0"/>
                  <a:pt x="8273125" y="2147532"/>
                  <a:pt x="8273125" y="4796646"/>
                </a:cubicBezTo>
                <a:cubicBezTo>
                  <a:pt x="8273125" y="5127786"/>
                  <a:pt x="8239570" y="5451088"/>
                  <a:pt x="8175675" y="5763338"/>
                </a:cubicBezTo>
                <a:lnTo>
                  <a:pt x="8169395" y="5787759"/>
                </a:lnTo>
                <a:lnTo>
                  <a:pt x="0" y="5787759"/>
                </a:lnTo>
                <a:lnTo>
                  <a:pt x="0" y="1493785"/>
                </a:lnTo>
                <a:lnTo>
                  <a:pt x="84738" y="1404906"/>
                </a:lnTo>
                <a:cubicBezTo>
                  <a:pt x="952761" y="536883"/>
                  <a:pt x="2151922" y="0"/>
                  <a:pt x="34764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1"/>
          </a:p>
        </p:txBody>
      </p:sp>
      <p:sp>
        <p:nvSpPr>
          <p:cNvPr id="47" name="Free-form: Shape 46">
            <a:extLst>
              <a:ext uri="{FF2B5EF4-FFF2-40B4-BE49-F238E27FC236}">
                <a16:creationId xmlns:a16="http://schemas.microsoft.com/office/drawing/2014/main" id="{414A5A92-1C73-FB2D-EEE4-EA4397E7D3F2}"/>
              </a:ext>
            </a:extLst>
          </p:cNvPr>
          <p:cNvSpPr/>
          <p:nvPr userDrawn="1"/>
        </p:nvSpPr>
        <p:spPr>
          <a:xfrm>
            <a:off x="-38541" y="4780532"/>
            <a:ext cx="8272136" cy="1080000"/>
          </a:xfrm>
          <a:custGeom>
            <a:avLst/>
            <a:gdLst>
              <a:gd name="csX0" fmla="*/ 0 w 8272136"/>
              <a:gd name="csY0" fmla="*/ 0 h 1080000"/>
              <a:gd name="csX1" fmla="*/ 8140492 w 8272136"/>
              <a:gd name="csY1" fmla="*/ 0 h 1080000"/>
              <a:gd name="csX2" fmla="*/ 8175674 w 8272136"/>
              <a:gd name="csY2" fmla="*/ 152439 h 1080000"/>
              <a:gd name="csX3" fmla="*/ 8266884 w 8272136"/>
              <a:gd name="csY3" fmla="*/ 872296 h 1080000"/>
              <a:gd name="csX4" fmla="*/ 8272136 w 8272136"/>
              <a:gd name="csY4" fmla="*/ 1080000 h 1080000"/>
              <a:gd name="csX5" fmla="*/ 0 w 8272136"/>
              <a:gd name="csY5" fmla="*/ 1080000 h 108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8272136" h="1080000">
                <a:moveTo>
                  <a:pt x="0" y="0"/>
                </a:moveTo>
                <a:lnTo>
                  <a:pt x="8140492" y="0"/>
                </a:lnTo>
                <a:lnTo>
                  <a:pt x="8175674" y="152439"/>
                </a:lnTo>
                <a:cubicBezTo>
                  <a:pt x="8223596" y="386626"/>
                  <a:pt x="8254451" y="627031"/>
                  <a:pt x="8266884" y="872296"/>
                </a:cubicBezTo>
                <a:lnTo>
                  <a:pt x="8272136" y="1080000"/>
                </a:lnTo>
                <a:lnTo>
                  <a:pt x="0" y="1080000"/>
                </a:lnTo>
                <a:close/>
              </a:path>
            </a:pathLst>
          </a:custGeom>
          <a:solidFill>
            <a:srgbClr val="F7A8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7" name="Picture 36" descr="A black background with purple letters&#10;&#10;AI-generated content may be incorrect.">
            <a:extLst>
              <a:ext uri="{FF2B5EF4-FFF2-40B4-BE49-F238E27FC236}">
                <a16:creationId xmlns:a16="http://schemas.microsoft.com/office/drawing/2014/main" id="{2A119C12-217E-D127-97BA-865FC7C4F88C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97" y="6162652"/>
            <a:ext cx="854513" cy="385482"/>
          </a:xfrm>
          <a:prstGeom prst="rect">
            <a:avLst/>
          </a:prstGeom>
        </p:spPr>
      </p:pic>
      <p:pic>
        <p:nvPicPr>
          <p:cNvPr id="38" name="Picture 37" descr="A logo with a person in a circle&#10;&#10;AI-generated content may be incorrect.">
            <a:extLst>
              <a:ext uri="{FF2B5EF4-FFF2-40B4-BE49-F238E27FC236}">
                <a16:creationId xmlns:a16="http://schemas.microsoft.com/office/drawing/2014/main" id="{DDEFB025-BA48-2367-AF3A-C0EAA3B0725E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35" y="6122131"/>
            <a:ext cx="1010877" cy="466524"/>
          </a:xfrm>
          <a:prstGeom prst="rect">
            <a:avLst/>
          </a:prstGeom>
        </p:spPr>
      </p:pic>
      <p:pic>
        <p:nvPicPr>
          <p:cNvPr id="39" name="Picture 38" descr="A black background with text and colorful letters&#10;&#10;AI-generated content may be incorrect.">
            <a:extLst>
              <a:ext uri="{FF2B5EF4-FFF2-40B4-BE49-F238E27FC236}">
                <a16:creationId xmlns:a16="http://schemas.microsoft.com/office/drawing/2014/main" id="{CB1DEC63-D9DD-A8B5-4104-8B169853FEB0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61" y="6162652"/>
            <a:ext cx="879936" cy="278526"/>
          </a:xfrm>
          <a:prstGeom prst="rect">
            <a:avLst/>
          </a:prstGeom>
        </p:spPr>
      </p:pic>
      <p:pic>
        <p:nvPicPr>
          <p:cNvPr id="40" name="Imagem 14">
            <a:extLst>
              <a:ext uri="{FF2B5EF4-FFF2-40B4-BE49-F238E27FC236}">
                <a16:creationId xmlns:a16="http://schemas.microsoft.com/office/drawing/2014/main" id="{0FF29A0C-D15E-07DA-2923-00526150FB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2047" y="5991373"/>
            <a:ext cx="1557851" cy="728041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E1DC5883-4E77-7AF8-4929-EC74940D6BDE}"/>
              </a:ext>
            </a:extLst>
          </p:cNvPr>
          <p:cNvPicPr/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9450" y="6162652"/>
            <a:ext cx="717709" cy="385483"/>
          </a:xfrm>
          <a:prstGeom prst="rect">
            <a:avLst/>
          </a:prstGeom>
        </p:spPr>
      </p:pic>
      <p:pic>
        <p:nvPicPr>
          <p:cNvPr id="42" name="Picture 154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87D9C08B-83D2-EF7F-F4E2-AA226A38337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53"/>
          <a:stretch>
            <a:fillRect/>
          </a:stretch>
        </p:blipFill>
        <p:spPr>
          <a:xfrm>
            <a:off x="1882450" y="6103214"/>
            <a:ext cx="1142973" cy="504359"/>
          </a:xfrm>
          <a:prstGeom prst="rect">
            <a:avLst/>
          </a:prstGeom>
        </p:spPr>
      </p:pic>
      <p:sp>
        <p:nvSpPr>
          <p:cNvPr id="53" name="Free-form: Shape 52">
            <a:extLst>
              <a:ext uri="{FF2B5EF4-FFF2-40B4-BE49-F238E27FC236}">
                <a16:creationId xmlns:a16="http://schemas.microsoft.com/office/drawing/2014/main" id="{B69C4335-81F8-8E12-911B-735BB3458379}"/>
              </a:ext>
            </a:extLst>
          </p:cNvPr>
          <p:cNvSpPr/>
          <p:nvPr userDrawn="1"/>
        </p:nvSpPr>
        <p:spPr>
          <a:xfrm>
            <a:off x="-38541" y="5680532"/>
            <a:ext cx="8272137" cy="180000"/>
          </a:xfrm>
          <a:custGeom>
            <a:avLst/>
            <a:gdLst>
              <a:gd name="csX0" fmla="*/ 0 w 8272137"/>
              <a:gd name="csY0" fmla="*/ 0 h 180000"/>
              <a:gd name="csX1" fmla="*/ 8267586 w 8272137"/>
              <a:gd name="csY1" fmla="*/ 0 h 180000"/>
              <a:gd name="csX2" fmla="*/ 8272137 w 8272137"/>
              <a:gd name="csY2" fmla="*/ 180000 h 180000"/>
              <a:gd name="csX3" fmla="*/ 0 w 8272137"/>
              <a:gd name="csY3" fmla="*/ 180000 h 18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272137" h="180000">
                <a:moveTo>
                  <a:pt x="0" y="0"/>
                </a:moveTo>
                <a:lnTo>
                  <a:pt x="8267586" y="0"/>
                </a:lnTo>
                <a:lnTo>
                  <a:pt x="8272137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7480EA7A-48A8-46F7-71DE-A309339E92C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48747" y="4007976"/>
            <a:ext cx="6616700" cy="657933"/>
          </a:xfrm>
          <a:prstGeom prst="rect">
            <a:avLst/>
          </a:prstGeom>
        </p:spPr>
        <p:txBody>
          <a:bodyPr/>
          <a:lstStyle>
            <a:lvl1pPr>
              <a:buNone/>
              <a:defRPr lang="en-GB" sz="2800" b="0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 sz="2800" b="1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pt-PT" sz="2800" b="1" spc="-15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2800" b="1" spc="-15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B1988EB6-7F74-1712-5220-8050E7A3999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48747" y="4922465"/>
            <a:ext cx="6616700" cy="657933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GB" sz="3200" b="1" kern="1200" spc="-15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 sz="2800" b="1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pt-PT" sz="2800" b="1" spc="-15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RECURSOS FINANCEIROS E ORÇAMENTO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382A10C-677D-3CA6-0B64-02B4A67025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669" y="1912132"/>
            <a:ext cx="6203471" cy="18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0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035A0D19-934F-E845-0147-B4231184A7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8524506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4EE248DA-E078-8D7E-72A9-81591B46D0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8524506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5015DE-84DC-DEA0-1E1E-82F94A8B9C1A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CAE36DF-42A2-C38B-5772-B0C27962642E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D6ABAD-D3BB-0015-E26C-22B13B582F1E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F236AE2-CEEB-EFA3-6202-30437C58C666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29AF33-9687-1B98-1B47-D4BC740BA866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29777B1-4C43-11C1-6472-88308FC728A0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C0E486B0-3A3B-469F-5D18-5A5011FCFA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7FC1914-C44E-5AD9-4A44-748E6E81BD55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49606DA8-A896-278B-A23D-05806321BB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E07ABAC-F84D-34AB-9D2E-B9F35612EB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9E85159B-EE12-0731-B317-458EC59EA0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AABDF72-3F9C-571A-828F-D9E21A4EA152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B9A07F3-72D2-F241-46B0-7C94B3A031D4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Slide Number Placeholder 3">
            <a:extLst>
              <a:ext uri="{FF2B5EF4-FFF2-40B4-BE49-F238E27FC236}">
                <a16:creationId xmlns:a16="http://schemas.microsoft.com/office/drawing/2014/main" id="{8B12FF5B-3AA3-EB9C-22CB-AC425012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76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D54F7-E9D6-AF8C-51BE-61D253F859B6}"/>
              </a:ext>
            </a:extLst>
          </p:cNvPr>
          <p:cNvSpPr/>
          <p:nvPr userDrawn="1"/>
        </p:nvSpPr>
        <p:spPr>
          <a:xfrm rot="5400000">
            <a:off x="6602999" y="1269000"/>
            <a:ext cx="6857999" cy="43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59A768B-78BC-D8BC-DD38-C3A3B9845D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7201632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180F60FC-A518-D3FD-3116-409AB54858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7201632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D40D19-9328-2FEB-5DA2-495DF1F30023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17BFFC-6A4F-80B1-EF20-2C842AF953CC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6C0BF81-0E6C-3EB5-4FF7-1C8E273CCDEB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07BF12-12F1-8513-B0BA-10686F2198C8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4A68EF7-BEB2-03BF-A4B1-EA0C932E193F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ACCE8938-2E57-4256-16CD-238BFE725BE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4581D355-0019-BF66-EE1B-E5880A1103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59B16E1-3ADA-C330-2233-051A28CBF08A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7D6D826D-4CFE-699A-3CF6-638475631D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3BCF423-5887-BFB7-38A6-D659186C8D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CB81B68B-79DA-5FC8-2B65-08EFF78995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6E90B318-E3CD-3472-E1F2-72C5B5B4287C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37DDB104-1FDA-14CE-8DC2-CA9A82B6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2971944-0697-319A-904C-02CBA4C4068C}"/>
              </a:ext>
            </a:extLst>
          </p:cNvPr>
          <p:cNvSpPr/>
          <p:nvPr userDrawn="1"/>
        </p:nvSpPr>
        <p:spPr>
          <a:xfrm rot="5400000">
            <a:off x="9708152" y="4374152"/>
            <a:ext cx="647694" cy="4320003"/>
          </a:xfrm>
          <a:prstGeom prst="rect">
            <a:avLst/>
          </a:prstGeom>
          <a:solidFill>
            <a:srgbClr val="0E284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E844BD1-B854-6742-56CB-CD7F38A665BD}"/>
              </a:ext>
            </a:extLst>
          </p:cNvPr>
          <p:cNvSpPr/>
          <p:nvPr userDrawn="1"/>
        </p:nvSpPr>
        <p:spPr>
          <a:xfrm rot="5400000">
            <a:off x="3612152" y="2598154"/>
            <a:ext cx="647694" cy="787199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940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D54F7-E9D6-AF8C-51BE-61D253F859B6}"/>
              </a:ext>
            </a:extLst>
          </p:cNvPr>
          <p:cNvSpPr/>
          <p:nvPr userDrawn="1"/>
        </p:nvSpPr>
        <p:spPr>
          <a:xfrm rot="5400000">
            <a:off x="5556345" y="222349"/>
            <a:ext cx="6857999" cy="64133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B2374AFC-2B33-B9DF-5A60-9C1B17E676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0" b="20520"/>
          <a:stretch>
            <a:fillRect/>
          </a:stretch>
        </p:blipFill>
        <p:spPr>
          <a:xfrm>
            <a:off x="6961773" y="2068130"/>
            <a:ext cx="5230225" cy="47898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21239798-838D-BA3B-1700-F108BCD27A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5010882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EFE38764-3DCD-D0C1-EA32-539E869EB7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5010882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2D1374-5EE8-05C3-E210-78A73DFD722C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0A674-240B-784B-F55A-9D6A4E09F5F3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574C2A-431F-C03D-D4F2-CC17DDE5E71E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990B55-8D12-357F-417B-CD094114344F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A65BCB-45BE-B48F-EFFF-25B0D8C74BD1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96B639D-D9AA-99ED-5532-DE0C9CCE07C9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99A7835D-968F-8777-80D4-AAF021947A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EB022DF-5739-1166-A494-FA6992C681F0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38ABF336-2265-B1AF-68A2-7FA45D1F08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003F2DE-E117-A3B3-9638-6114045D02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5DAD3C8-7BEF-77E6-FDB6-62178C68B7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EA00995-4D65-1A9D-B2B0-74F567338306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9D1093EA-A1B6-5F41-A302-AD985558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46D0148-10C1-CED2-F7D7-52C1ACE3B9C7}"/>
              </a:ext>
            </a:extLst>
          </p:cNvPr>
          <p:cNvSpPr/>
          <p:nvPr userDrawn="1"/>
        </p:nvSpPr>
        <p:spPr>
          <a:xfrm rot="5400000">
            <a:off x="8661498" y="3327500"/>
            <a:ext cx="647694" cy="6413308"/>
          </a:xfrm>
          <a:prstGeom prst="rect">
            <a:avLst/>
          </a:prstGeom>
          <a:solidFill>
            <a:srgbClr val="0E284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4A27C88-21CA-104C-A4E8-E4B23B7966C1}"/>
              </a:ext>
            </a:extLst>
          </p:cNvPr>
          <p:cNvSpPr/>
          <p:nvPr userDrawn="1"/>
        </p:nvSpPr>
        <p:spPr>
          <a:xfrm rot="5400000">
            <a:off x="2565499" y="3644807"/>
            <a:ext cx="647694" cy="577869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784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D54F7-E9D6-AF8C-51BE-61D253F859B6}"/>
              </a:ext>
            </a:extLst>
          </p:cNvPr>
          <p:cNvSpPr/>
          <p:nvPr userDrawn="1"/>
        </p:nvSpPr>
        <p:spPr>
          <a:xfrm rot="5400000">
            <a:off x="5556345" y="222349"/>
            <a:ext cx="6857999" cy="64133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031309-8420-8DAE-4387-45F0235E9DEF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9BD5BDC-4C76-3CBD-241D-E9C0603A6CA5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80577C9-559C-CD3A-F76A-A896EA521E5F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71CD3A8-7469-0516-7481-E7E9EBEC9EB5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E73063-03BD-FD1A-2D49-BFF25E278D59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7F6C577A-6736-7029-5D61-B78D0ADD86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5010882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12B9D412-1493-3363-F6C2-276FC8D893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5010882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1753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22C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023552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80883B9-2C24-C617-9CE1-7B7AD5D518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grayscl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63E238-6609-A75C-BFC0-AE2B9732CED9}"/>
              </a:ext>
            </a:extLst>
          </p:cNvPr>
          <p:cNvCxnSpPr>
            <a:cxnSpLocks/>
          </p:cNvCxnSpPr>
          <p:nvPr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35445FD-47CC-48F9-9BBF-C2FEF18865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82C2FA-B5E3-C998-B23E-9D4958811AD9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8C3A718-6D78-1381-1A7D-36769BC45F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7F2C8AA-46B8-2B3C-BD84-7366D4D60A57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F77AEE3-F903-7B4F-9E39-D1572CA7E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73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444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044D76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CA45CA-F438-DFF2-FB03-CD1D806B3FE4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87E182D-C227-B0A8-41FB-A1EA6AC4DD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F5E442-7A1B-201D-C35D-6EECDF3AD248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9C493A7D-A9F9-4230-DFA2-994E229EF0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3EF86A-5A1C-5052-9A01-321502D5F6A7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B31B449-460A-7645-29D8-6E5ECB6582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C360CF0-C319-8D88-4C41-12698AD68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6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1984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1A8BC4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09D0F97-9EF2-1F42-833C-C46BA93BAC74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FF7B6E2A-3E13-4F4E-8C72-16D7EB5A0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55D60F-69AB-2679-A374-5E6A2F560A73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BC03864-1BEC-3A51-14AC-EA837E8193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CFC0878-7EA6-287E-4BB4-B99E58304195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BAF123-87C5-F3DB-B37A-B5271C2B7E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CA02325-665D-3779-697B-8E89F84010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54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B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E18F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F69F12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0EA945-2A3E-7184-03BA-2F7CB2A55800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5CA35A7D-1C46-9810-0F2E-A400E10B6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CC5E00-8704-AA33-50A4-FAC4ABA53E64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02F35A72-B585-752A-F878-1BB3BDA299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ECA093E-7C6E-46B9-1113-6F11D899FB4E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BA8E98D-E84F-BCB0-0B5F-73752D09C8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47013B1-38FE-3F5B-42DE-317CCFBFC9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29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D96418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D964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BCA645-D898-AAD0-37E7-F9DC256BB367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E019FD5-A7E5-DF94-6C44-A8F46EFDAD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A814B-CCFE-94D5-56B7-7E89E700A47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A701C10-FC37-5331-E299-046482EFF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A10D7C-2049-4BDA-3221-FB15F7A5BAAF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BF5994F-6248-0BBD-1B0C-3AD2EE2CBD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9C1F810-1A97-A3E4-C0AE-6C750E8B78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41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BCA645-D898-AAD0-37E7-F9DC256BB367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E019FD5-A7E5-DF94-6C44-A8F46EFDAD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A814B-CCFE-94D5-56B7-7E89E700A47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A701C10-FC37-5331-E299-046482EFF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A10D7C-2049-4BDA-3221-FB15F7A5BAAF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A52404-B2C0-683C-46EB-A3EB11DCAB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0953289-F15E-3AD5-280E-0127E2623B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6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81E43CC-4AEC-AD94-143F-E46A54FBF8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09" t="23068" r="70660" b="42586"/>
          <a:stretch>
            <a:fillRect/>
          </a:stretch>
        </p:blipFill>
        <p:spPr>
          <a:xfrm rot="1949666">
            <a:off x="8629961" y="5410277"/>
            <a:ext cx="1663849" cy="170620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C82057C-5A34-8108-D0D9-662CA7DF4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8097" b="15360"/>
          <a:stretch>
            <a:fillRect/>
          </a:stretch>
        </p:blipFill>
        <p:spPr>
          <a:xfrm>
            <a:off x="10256161" y="2653219"/>
            <a:ext cx="1935840" cy="420478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37439DB-0CAB-6F0C-379F-7628D582DD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 rot="863926" flipH="1">
            <a:off x="4315843" y="32297"/>
            <a:ext cx="5145493" cy="4967824"/>
          </a:xfrm>
          <a:prstGeom prst="rect">
            <a:avLst/>
          </a:prstGeom>
        </p:spPr>
      </p:pic>
      <p:sp>
        <p:nvSpPr>
          <p:cNvPr id="64" name="Free-form: Shape 63">
            <a:extLst>
              <a:ext uri="{FF2B5EF4-FFF2-40B4-BE49-F238E27FC236}">
                <a16:creationId xmlns:a16="http://schemas.microsoft.com/office/drawing/2014/main" id="{5DFFAD41-A250-F1C3-39F5-8CD2E5F92952}"/>
              </a:ext>
            </a:extLst>
          </p:cNvPr>
          <p:cNvSpPr/>
          <p:nvPr userDrawn="1"/>
        </p:nvSpPr>
        <p:spPr>
          <a:xfrm>
            <a:off x="-38541" y="31661"/>
            <a:ext cx="9344478" cy="6859114"/>
          </a:xfrm>
          <a:custGeom>
            <a:avLst/>
            <a:gdLst>
              <a:gd name="csX0" fmla="*/ 3476478 w 9344478"/>
              <a:gd name="csY0" fmla="*/ 0 h 6859114"/>
              <a:gd name="csX1" fmla="*/ 9344478 w 9344478"/>
              <a:gd name="csY1" fmla="*/ 5868001 h 6859114"/>
              <a:gd name="csX2" fmla="*/ 9276865 w 9344478"/>
              <a:gd name="csY2" fmla="*/ 6761639 h 6859114"/>
              <a:gd name="csX3" fmla="*/ 9259458 w 9344478"/>
              <a:gd name="csY3" fmla="*/ 6859114 h 6859114"/>
              <a:gd name="csX4" fmla="*/ 0 w 9344478"/>
              <a:gd name="csY4" fmla="*/ 6859114 h 6859114"/>
              <a:gd name="csX5" fmla="*/ 0 w 9344478"/>
              <a:gd name="csY5" fmla="*/ 1141273 h 6859114"/>
              <a:gd name="csX6" fmla="*/ 195624 w 9344478"/>
              <a:gd name="csY6" fmla="*/ 1002162 h 6859114"/>
              <a:gd name="csX7" fmla="*/ 3476478 w 9344478"/>
              <a:gd name="csY7" fmla="*/ 0 h 68591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344478" h="6859114">
                <a:moveTo>
                  <a:pt x="3476478" y="0"/>
                </a:moveTo>
                <a:cubicBezTo>
                  <a:pt x="6717286" y="0"/>
                  <a:pt x="9344478" y="2627193"/>
                  <a:pt x="9344478" y="5868001"/>
                </a:cubicBezTo>
                <a:cubicBezTo>
                  <a:pt x="9344478" y="6171826"/>
                  <a:pt x="9321387" y="6470259"/>
                  <a:pt x="9276865" y="6761639"/>
                </a:cubicBezTo>
                <a:lnTo>
                  <a:pt x="9259458" y="6859114"/>
                </a:lnTo>
                <a:lnTo>
                  <a:pt x="0" y="6859114"/>
                </a:lnTo>
                <a:lnTo>
                  <a:pt x="0" y="1141273"/>
                </a:lnTo>
                <a:lnTo>
                  <a:pt x="195624" y="1002162"/>
                </a:lnTo>
                <a:cubicBezTo>
                  <a:pt x="1132162" y="369449"/>
                  <a:pt x="2261176" y="0"/>
                  <a:pt x="3476478" y="0"/>
                </a:cubicBezTo>
                <a:close/>
              </a:path>
            </a:pathLst>
          </a:cu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832558E8-E2A1-6F40-FE43-79DDFD8122C1}"/>
              </a:ext>
            </a:extLst>
          </p:cNvPr>
          <p:cNvSpPr/>
          <p:nvPr/>
        </p:nvSpPr>
        <p:spPr>
          <a:xfrm>
            <a:off x="-38541" y="143687"/>
            <a:ext cx="9232454" cy="6747089"/>
          </a:xfrm>
          <a:custGeom>
            <a:avLst/>
            <a:gdLst>
              <a:gd name="csX0" fmla="*/ 3476480 w 9232454"/>
              <a:gd name="csY0" fmla="*/ 0 h 6747089"/>
              <a:gd name="csX1" fmla="*/ 9232454 w 9232454"/>
              <a:gd name="csY1" fmla="*/ 5755976 h 6747089"/>
              <a:gd name="csX2" fmla="*/ 9166132 w 9232454"/>
              <a:gd name="csY2" fmla="*/ 6632554 h 6747089"/>
              <a:gd name="csX3" fmla="*/ 9145679 w 9232454"/>
              <a:gd name="csY3" fmla="*/ 6747089 h 6747089"/>
              <a:gd name="csX4" fmla="*/ 0 w 9232454"/>
              <a:gd name="csY4" fmla="*/ 6747089 h 6747089"/>
              <a:gd name="csX5" fmla="*/ 0 w 9232454"/>
              <a:gd name="csY5" fmla="*/ 1169117 h 6747089"/>
              <a:gd name="csX6" fmla="*/ 32588 w 9232454"/>
              <a:gd name="csY6" fmla="*/ 1143509 h 6747089"/>
              <a:gd name="csX7" fmla="*/ 3476480 w 9232454"/>
              <a:gd name="csY7" fmla="*/ 0 h 67470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232454" h="6747089">
                <a:moveTo>
                  <a:pt x="3476480" y="0"/>
                </a:moveTo>
                <a:cubicBezTo>
                  <a:pt x="6655417" y="0"/>
                  <a:pt x="9232454" y="2577038"/>
                  <a:pt x="9232454" y="5755976"/>
                </a:cubicBezTo>
                <a:cubicBezTo>
                  <a:pt x="9232454" y="6054002"/>
                  <a:pt x="9209804" y="6346737"/>
                  <a:pt x="9166132" y="6632554"/>
                </a:cubicBezTo>
                <a:lnTo>
                  <a:pt x="9145679" y="6747089"/>
                </a:lnTo>
                <a:lnTo>
                  <a:pt x="0" y="6747089"/>
                </a:lnTo>
                <a:lnTo>
                  <a:pt x="0" y="1169117"/>
                </a:lnTo>
                <a:lnTo>
                  <a:pt x="32588" y="1143509"/>
                </a:lnTo>
                <a:cubicBezTo>
                  <a:pt x="992930" y="425312"/>
                  <a:pt x="2185036" y="0"/>
                  <a:pt x="3476480" y="0"/>
                </a:cubicBezTo>
                <a:close/>
              </a:path>
            </a:pathLst>
          </a:cu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9" name="Free-form: Shape 58">
            <a:extLst>
              <a:ext uri="{FF2B5EF4-FFF2-40B4-BE49-F238E27FC236}">
                <a16:creationId xmlns:a16="http://schemas.microsoft.com/office/drawing/2014/main" id="{7E0FF2FB-DC01-6200-51E9-5597E13BA268}"/>
              </a:ext>
            </a:extLst>
          </p:cNvPr>
          <p:cNvSpPr/>
          <p:nvPr userDrawn="1"/>
        </p:nvSpPr>
        <p:spPr>
          <a:xfrm>
            <a:off x="-38541" y="564357"/>
            <a:ext cx="8752788" cy="9243600"/>
          </a:xfrm>
          <a:custGeom>
            <a:avLst/>
            <a:gdLst>
              <a:gd name="csX0" fmla="*/ 3476478 w 8752788"/>
              <a:gd name="csY0" fmla="*/ 0 h 9243600"/>
              <a:gd name="csX1" fmla="*/ 8752788 w 8752788"/>
              <a:gd name="csY1" fmla="*/ 5276310 h 9243600"/>
              <a:gd name="csX2" fmla="*/ 8691993 w 8752788"/>
              <a:gd name="csY2" fmla="*/ 6079841 h 9243600"/>
              <a:gd name="csX3" fmla="*/ 8658494 w 8752788"/>
              <a:gd name="csY3" fmla="*/ 6267424 h 9243600"/>
              <a:gd name="csX4" fmla="*/ 1 w 8752788"/>
              <a:gd name="csY4" fmla="*/ 6267424 h 9243600"/>
              <a:gd name="csX5" fmla="*/ 1 w 8752788"/>
              <a:gd name="csY5" fmla="*/ 9243600 h 9243600"/>
              <a:gd name="csX6" fmla="*/ 0 w 8752788"/>
              <a:gd name="csY6" fmla="*/ 9243600 h 9243600"/>
              <a:gd name="csX7" fmla="*/ 0 w 8752788"/>
              <a:gd name="csY7" fmla="*/ 1309020 h 9243600"/>
              <a:gd name="csX8" fmla="*/ 120255 w 8752788"/>
              <a:gd name="csY8" fmla="*/ 1204853 h 9243600"/>
              <a:gd name="csX9" fmla="*/ 3476478 w 8752788"/>
              <a:gd name="csY9" fmla="*/ 0 h 9243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8752788" h="9243600">
                <a:moveTo>
                  <a:pt x="3476478" y="0"/>
                </a:moveTo>
                <a:cubicBezTo>
                  <a:pt x="6390504" y="0"/>
                  <a:pt x="8752788" y="2362284"/>
                  <a:pt x="8752788" y="5276310"/>
                </a:cubicBezTo>
                <a:cubicBezTo>
                  <a:pt x="8752788" y="5549500"/>
                  <a:pt x="8732026" y="5817841"/>
                  <a:pt x="8691993" y="6079841"/>
                </a:cubicBezTo>
                <a:lnTo>
                  <a:pt x="8658494" y="6267424"/>
                </a:lnTo>
                <a:lnTo>
                  <a:pt x="1" y="6267424"/>
                </a:lnTo>
                <a:lnTo>
                  <a:pt x="1" y="9243600"/>
                </a:lnTo>
                <a:lnTo>
                  <a:pt x="0" y="9243600"/>
                </a:lnTo>
                <a:lnTo>
                  <a:pt x="0" y="1309020"/>
                </a:lnTo>
                <a:lnTo>
                  <a:pt x="120255" y="1204853"/>
                </a:lnTo>
                <a:cubicBezTo>
                  <a:pt x="1032312" y="452156"/>
                  <a:pt x="2201592" y="0"/>
                  <a:pt x="3476478" y="0"/>
                </a:cubicBezTo>
                <a:close/>
              </a:path>
            </a:pathLst>
          </a:cu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5" name="Free-form: Shape 54">
            <a:extLst>
              <a:ext uri="{FF2B5EF4-FFF2-40B4-BE49-F238E27FC236}">
                <a16:creationId xmlns:a16="http://schemas.microsoft.com/office/drawing/2014/main" id="{B0EF0FC5-15C5-56AD-7738-AD8C98F6EC28}"/>
              </a:ext>
            </a:extLst>
          </p:cNvPr>
          <p:cNvSpPr/>
          <p:nvPr/>
        </p:nvSpPr>
        <p:spPr>
          <a:xfrm>
            <a:off x="-38541" y="1103016"/>
            <a:ext cx="8273125" cy="5787759"/>
          </a:xfrm>
          <a:custGeom>
            <a:avLst/>
            <a:gdLst>
              <a:gd name="csX0" fmla="*/ 3476480 w 8273125"/>
              <a:gd name="csY0" fmla="*/ 0 h 5787759"/>
              <a:gd name="csX1" fmla="*/ 8273125 w 8273125"/>
              <a:gd name="csY1" fmla="*/ 4796646 h 5787759"/>
              <a:gd name="csX2" fmla="*/ 8175675 w 8273125"/>
              <a:gd name="csY2" fmla="*/ 5763338 h 5787759"/>
              <a:gd name="csX3" fmla="*/ 8169395 w 8273125"/>
              <a:gd name="csY3" fmla="*/ 5787759 h 5787759"/>
              <a:gd name="csX4" fmla="*/ 0 w 8273125"/>
              <a:gd name="csY4" fmla="*/ 5787759 h 5787759"/>
              <a:gd name="csX5" fmla="*/ 0 w 8273125"/>
              <a:gd name="csY5" fmla="*/ 1493785 h 5787759"/>
              <a:gd name="csX6" fmla="*/ 84738 w 8273125"/>
              <a:gd name="csY6" fmla="*/ 1404906 h 5787759"/>
              <a:gd name="csX7" fmla="*/ 3476480 w 8273125"/>
              <a:gd name="csY7" fmla="*/ 0 h 57877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8273125" h="5787759">
                <a:moveTo>
                  <a:pt x="3476480" y="0"/>
                </a:moveTo>
                <a:cubicBezTo>
                  <a:pt x="6125593" y="0"/>
                  <a:pt x="8273125" y="2147532"/>
                  <a:pt x="8273125" y="4796646"/>
                </a:cubicBezTo>
                <a:cubicBezTo>
                  <a:pt x="8273125" y="5127786"/>
                  <a:pt x="8239570" y="5451088"/>
                  <a:pt x="8175675" y="5763338"/>
                </a:cubicBezTo>
                <a:lnTo>
                  <a:pt x="8169395" y="5787759"/>
                </a:lnTo>
                <a:lnTo>
                  <a:pt x="0" y="5787759"/>
                </a:lnTo>
                <a:lnTo>
                  <a:pt x="0" y="1493785"/>
                </a:lnTo>
                <a:lnTo>
                  <a:pt x="84738" y="1404906"/>
                </a:lnTo>
                <a:cubicBezTo>
                  <a:pt x="952761" y="536883"/>
                  <a:pt x="2151922" y="0"/>
                  <a:pt x="34764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7" name="Free-form: Shape 46">
            <a:extLst>
              <a:ext uri="{FF2B5EF4-FFF2-40B4-BE49-F238E27FC236}">
                <a16:creationId xmlns:a16="http://schemas.microsoft.com/office/drawing/2014/main" id="{414A5A92-1C73-FB2D-EEE4-EA4397E7D3F2}"/>
              </a:ext>
            </a:extLst>
          </p:cNvPr>
          <p:cNvSpPr/>
          <p:nvPr userDrawn="1"/>
        </p:nvSpPr>
        <p:spPr>
          <a:xfrm>
            <a:off x="-38541" y="4780532"/>
            <a:ext cx="8272136" cy="1080000"/>
          </a:xfrm>
          <a:custGeom>
            <a:avLst/>
            <a:gdLst>
              <a:gd name="csX0" fmla="*/ 0 w 8272136"/>
              <a:gd name="csY0" fmla="*/ 0 h 1080000"/>
              <a:gd name="csX1" fmla="*/ 8140492 w 8272136"/>
              <a:gd name="csY1" fmla="*/ 0 h 1080000"/>
              <a:gd name="csX2" fmla="*/ 8175674 w 8272136"/>
              <a:gd name="csY2" fmla="*/ 152439 h 1080000"/>
              <a:gd name="csX3" fmla="*/ 8266884 w 8272136"/>
              <a:gd name="csY3" fmla="*/ 872296 h 1080000"/>
              <a:gd name="csX4" fmla="*/ 8272136 w 8272136"/>
              <a:gd name="csY4" fmla="*/ 1080000 h 1080000"/>
              <a:gd name="csX5" fmla="*/ 0 w 8272136"/>
              <a:gd name="csY5" fmla="*/ 1080000 h 108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8272136" h="1080000">
                <a:moveTo>
                  <a:pt x="0" y="0"/>
                </a:moveTo>
                <a:lnTo>
                  <a:pt x="8140492" y="0"/>
                </a:lnTo>
                <a:lnTo>
                  <a:pt x="8175674" y="152439"/>
                </a:lnTo>
                <a:cubicBezTo>
                  <a:pt x="8223596" y="386626"/>
                  <a:pt x="8254451" y="627031"/>
                  <a:pt x="8266884" y="872296"/>
                </a:cubicBezTo>
                <a:lnTo>
                  <a:pt x="8272136" y="1080000"/>
                </a:lnTo>
                <a:lnTo>
                  <a:pt x="0" y="1080000"/>
                </a:lnTo>
                <a:close/>
              </a:path>
            </a:pathLst>
          </a:custGeom>
          <a:solidFill>
            <a:srgbClr val="F7A8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7" name="Picture 36" descr="A black background with purple letters&#10;&#10;AI-generated content may be incorrect.">
            <a:extLst>
              <a:ext uri="{FF2B5EF4-FFF2-40B4-BE49-F238E27FC236}">
                <a16:creationId xmlns:a16="http://schemas.microsoft.com/office/drawing/2014/main" id="{2A119C12-217E-D127-97BA-865FC7C4F88C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97" y="6162652"/>
            <a:ext cx="854513" cy="385482"/>
          </a:xfrm>
          <a:prstGeom prst="rect">
            <a:avLst/>
          </a:prstGeom>
        </p:spPr>
      </p:pic>
      <p:pic>
        <p:nvPicPr>
          <p:cNvPr id="38" name="Picture 37" descr="A logo with a person in a circle&#10;&#10;AI-generated content may be incorrect.">
            <a:extLst>
              <a:ext uri="{FF2B5EF4-FFF2-40B4-BE49-F238E27FC236}">
                <a16:creationId xmlns:a16="http://schemas.microsoft.com/office/drawing/2014/main" id="{DDEFB025-BA48-2367-AF3A-C0EAA3B0725E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35" y="6122131"/>
            <a:ext cx="1010877" cy="466524"/>
          </a:xfrm>
          <a:prstGeom prst="rect">
            <a:avLst/>
          </a:prstGeom>
        </p:spPr>
      </p:pic>
      <p:pic>
        <p:nvPicPr>
          <p:cNvPr id="39" name="Picture 38" descr="A black background with text and colorful letters&#10;&#10;AI-generated content may be incorrect.">
            <a:extLst>
              <a:ext uri="{FF2B5EF4-FFF2-40B4-BE49-F238E27FC236}">
                <a16:creationId xmlns:a16="http://schemas.microsoft.com/office/drawing/2014/main" id="{CB1DEC63-D9DD-A8B5-4104-8B169853FEB0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61" y="6162652"/>
            <a:ext cx="879936" cy="278526"/>
          </a:xfrm>
          <a:prstGeom prst="rect">
            <a:avLst/>
          </a:prstGeom>
        </p:spPr>
      </p:pic>
      <p:pic>
        <p:nvPicPr>
          <p:cNvPr id="40" name="Imagem 14">
            <a:extLst>
              <a:ext uri="{FF2B5EF4-FFF2-40B4-BE49-F238E27FC236}">
                <a16:creationId xmlns:a16="http://schemas.microsoft.com/office/drawing/2014/main" id="{0FF29A0C-D15E-07DA-2923-00526150FB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2047" y="5991373"/>
            <a:ext cx="1557851" cy="728041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E1DC5883-4E77-7AF8-4929-EC74940D6BDE}"/>
              </a:ext>
            </a:extLst>
          </p:cNvPr>
          <p:cNvPicPr/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9450" y="6162652"/>
            <a:ext cx="717709" cy="385483"/>
          </a:xfrm>
          <a:prstGeom prst="rect">
            <a:avLst/>
          </a:prstGeom>
        </p:spPr>
      </p:pic>
      <p:pic>
        <p:nvPicPr>
          <p:cNvPr id="42" name="Picture 154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87D9C08B-83D2-EF7F-F4E2-AA226A38337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53"/>
          <a:stretch>
            <a:fillRect/>
          </a:stretch>
        </p:blipFill>
        <p:spPr>
          <a:xfrm>
            <a:off x="1882450" y="6103214"/>
            <a:ext cx="1142973" cy="504359"/>
          </a:xfrm>
          <a:prstGeom prst="rect">
            <a:avLst/>
          </a:prstGeom>
        </p:spPr>
      </p:pic>
      <p:sp>
        <p:nvSpPr>
          <p:cNvPr id="53" name="Free-form: Shape 52">
            <a:extLst>
              <a:ext uri="{FF2B5EF4-FFF2-40B4-BE49-F238E27FC236}">
                <a16:creationId xmlns:a16="http://schemas.microsoft.com/office/drawing/2014/main" id="{B69C4335-81F8-8E12-911B-735BB3458379}"/>
              </a:ext>
            </a:extLst>
          </p:cNvPr>
          <p:cNvSpPr/>
          <p:nvPr userDrawn="1"/>
        </p:nvSpPr>
        <p:spPr>
          <a:xfrm>
            <a:off x="-38541" y="5680532"/>
            <a:ext cx="8272137" cy="180000"/>
          </a:xfrm>
          <a:custGeom>
            <a:avLst/>
            <a:gdLst>
              <a:gd name="csX0" fmla="*/ 0 w 8272137"/>
              <a:gd name="csY0" fmla="*/ 0 h 180000"/>
              <a:gd name="csX1" fmla="*/ 8267586 w 8272137"/>
              <a:gd name="csY1" fmla="*/ 0 h 180000"/>
              <a:gd name="csX2" fmla="*/ 8272137 w 8272137"/>
              <a:gd name="csY2" fmla="*/ 180000 h 180000"/>
              <a:gd name="csX3" fmla="*/ 0 w 8272137"/>
              <a:gd name="csY3" fmla="*/ 180000 h 18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272137" h="180000">
                <a:moveTo>
                  <a:pt x="0" y="0"/>
                </a:moveTo>
                <a:lnTo>
                  <a:pt x="8267586" y="0"/>
                </a:lnTo>
                <a:lnTo>
                  <a:pt x="8272137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7480EA7A-48A8-46F7-71DE-A309339E92C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48747" y="4007976"/>
            <a:ext cx="6616700" cy="657933"/>
          </a:xfrm>
          <a:prstGeom prst="rect">
            <a:avLst/>
          </a:prstGeom>
        </p:spPr>
        <p:txBody>
          <a:bodyPr/>
          <a:lstStyle>
            <a:lvl1pPr>
              <a:buNone/>
              <a:defRPr lang="en-GB" sz="2800" b="0" kern="1200" spc="-150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 sz="2800" b="1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pt-PT" sz="2800" b="1" spc="-15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2800" b="1" spc="-15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B1988EB6-7F74-1712-5220-8050E7A3999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48747" y="4922465"/>
            <a:ext cx="6616700" cy="657933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GB" sz="3200" b="1" kern="1200" spc="-15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 sz="2800" b="1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pt-PT" sz="2800" b="1" spc="-15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RECURSOS FINANCEIROS E ORÇAMENTO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974A9FA-8DBC-0D6C-CD50-92DAA9FA2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669" y="1912132"/>
            <a:ext cx="6203471" cy="18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76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52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15484B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154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481687-B7D1-F800-510B-323DE77A0DEF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5038A43-7EC1-FFDA-0796-2D57C0F54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08EB05-679C-F2C3-E305-200F9F7AAA9F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81F85EA-D8A3-57BB-4DE7-C1EC528630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070AC7-7563-734F-2DF2-95297426D5EE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3BD3D2C-4452-D68A-B33E-5E9A25662E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871924A-0E24-2F7A-95E9-786274AAE7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69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22C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355D75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355D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63E238-6609-A75C-BFC0-AE2B9732CED9}"/>
              </a:ext>
            </a:extLst>
          </p:cNvPr>
          <p:cNvCxnSpPr>
            <a:cxnSpLocks/>
          </p:cNvCxnSpPr>
          <p:nvPr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35445FD-47CC-48F9-9BBF-C2FEF18865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82C2FA-B5E3-C998-B23E-9D4958811AD9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8C3A718-6D78-1381-1A7D-36769BC45F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7F2C8AA-46B8-2B3C-BD84-7366D4D60A57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6550B6-2F28-38AA-064E-9CB46EF946D3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rgbClr val="0337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9C6D256A-D9B8-4B0F-000F-AE4E7069FC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E23FA77-0E45-7ADE-9C3E-4AA815AA02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444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3671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9F38CE-EA2E-6822-2A18-8E3D5CD0647D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3671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CA45CA-F438-DFF2-FB03-CD1D806B3FE4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87E182D-C227-B0A8-41FB-A1EA6AC4DD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F5E442-7A1B-201D-C35D-6EECDF3AD248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9C493A7D-A9F9-4230-DFA2-994E229EF0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3EF86A-5A1C-5052-9A01-321502D5F6A7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F1E166A2-C95E-F0AE-DD07-E583E512B1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D04CCFD-F089-0561-256C-78E4A4B0B0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24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1984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48A2D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48A2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09D0F97-9EF2-1F42-833C-C46BA93BAC74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FF7B6E2A-3E13-4F4E-8C72-16D7EB5A0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55D60F-69AB-2679-A374-5E6A2F560A73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BC03864-1BEC-3A51-14AC-EA837E8193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CFC0878-7EA6-287E-4BB4-B99E58304195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01191B-7AA6-2D5D-670D-5009BECB536B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rgbClr val="1C97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EF926008-D825-C7C7-1215-FC8AF8E41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BE4770E-69EA-B9F4-D93B-CEA561533F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2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E18F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F8B24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F8B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0EA945-2A3E-7184-03BA-2F7CB2A55800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5CA35A7D-1C46-9810-0F2E-A400E10B6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CC5E00-8704-AA33-50A4-FAC4ABA53E64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02F35A72-B585-752A-F878-1BB3BDA299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ECA093E-7C6E-46B9-1113-6F11D899FB4E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1959D1-CDA1-92BE-0A12-5F72AE192674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0E5BBF3C-C21A-265D-70AE-E0F4D00578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EC4CE8E-2038-F416-6E76-A64A4CCB9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50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E18346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E183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BCA645-D898-AAD0-37E7-F9DC256BB367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E019FD5-A7E5-DF94-6C44-A8F46EFDAD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A814B-CCFE-94D5-56B7-7E89E700A47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A701C10-FC37-5331-E299-046482EFF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A10D7C-2049-4BDA-3221-FB15F7A5BAAF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DC67FB-2BD3-A773-94A7-A307D39C1A4A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20ADBAEC-9789-34D9-E145-C61ED45E3D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B2BB012-BBF5-328C-E6EA-36A0276A27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58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498184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4981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C85EAD-1716-4A38-4001-5CC07E5BCC96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828C9230-6253-1E8F-100E-9229DBD9DF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C3A37B-9ECE-8E75-BEDB-651ED7B314BC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D33CDF6-9AFC-982B-7FBF-594F3C0519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5A96004-A8EC-DB18-E930-2DFAC45A1421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190398-C058-5E9E-F896-73496B7ECD57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0C328B79-7E65-B016-DD0F-6B5CC95D7D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7197124-2D69-84F3-8DAF-D1C89F863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25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446D6F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446D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481687-B7D1-F800-510B-323DE77A0DEF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5038A43-7EC1-FFDA-0796-2D57C0F54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08EB05-679C-F2C3-E305-200F9F7AAA9F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81F85EA-D8A3-57BB-4DE7-C1EC528630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070AC7-7563-734F-2DF2-95297426D5EE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1393FD-D949-7B8B-BAB6-938BA2152F2F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8430889-F405-B3C1-0104-C443AC2804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DAC6063-6ECC-43FB-7DF7-6306E07B88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43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22C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3BFD3C-4D31-07C8-9A7B-8A49977BC089}"/>
              </a:ext>
            </a:extLst>
          </p:cNvPr>
          <p:cNvSpPr txBox="1"/>
          <p:nvPr userDrawn="1"/>
        </p:nvSpPr>
        <p:spPr>
          <a:xfrm>
            <a:off x="2089479" y="3498633"/>
            <a:ext cx="9731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200" b="1" spc="-15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3200" b="1" spc="-15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3F4D3FF-C80F-746E-0A15-2E10C3DB8E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647" y="1351343"/>
            <a:ext cx="6203471" cy="18948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1904A73-D1C8-F30A-CD14-DC80C8622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grayscl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25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CD6D4-48AA-BF14-593C-EB2EB5B9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DF97-B5F6-A04D-3D4A-9CA912CF9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440CA-5FEF-D752-7C6B-A730D2D7F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6C7D4-E014-0051-6DE6-7A836CFC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D5A3E-9384-D8A4-2398-30E0C5CB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E843B-F9A4-1168-1F76-1C80E87A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1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4C32EF14-0325-48E9-C559-3D3DBB6F87BF}"/>
              </a:ext>
            </a:extLst>
          </p:cNvPr>
          <p:cNvSpPr/>
          <p:nvPr/>
        </p:nvSpPr>
        <p:spPr>
          <a:xfrm>
            <a:off x="10032000" y="1658521"/>
            <a:ext cx="1800000" cy="180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46447EA-F514-7D89-11F3-BCF0B355FC42}"/>
              </a:ext>
            </a:extLst>
          </p:cNvPr>
          <p:cNvSpPr/>
          <p:nvPr userDrawn="1"/>
        </p:nvSpPr>
        <p:spPr>
          <a:xfrm>
            <a:off x="0" y="0"/>
            <a:ext cx="2520000" cy="6858000"/>
          </a:xfrm>
          <a:prstGeom prst="rect">
            <a:avLst/>
          </a:pr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8FC03E-B25D-CDD8-23C4-7D94EE5122FB}"/>
              </a:ext>
            </a:extLst>
          </p:cNvPr>
          <p:cNvSpPr/>
          <p:nvPr/>
        </p:nvSpPr>
        <p:spPr>
          <a:xfrm>
            <a:off x="9672000" y="0"/>
            <a:ext cx="2520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C09210-8481-96B3-B8C8-7145F8F299F6}"/>
              </a:ext>
            </a:extLst>
          </p:cNvPr>
          <p:cNvSpPr/>
          <p:nvPr/>
        </p:nvSpPr>
        <p:spPr>
          <a:xfrm>
            <a:off x="7254000" y="0"/>
            <a:ext cx="2520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DB302E-E0C9-5039-6BF1-B692865426E3}"/>
              </a:ext>
            </a:extLst>
          </p:cNvPr>
          <p:cNvSpPr/>
          <p:nvPr userDrawn="1"/>
        </p:nvSpPr>
        <p:spPr>
          <a:xfrm>
            <a:off x="4836000" y="0"/>
            <a:ext cx="2520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6B8DFD-79E3-FA73-2790-64560A2458C0}"/>
              </a:ext>
            </a:extLst>
          </p:cNvPr>
          <p:cNvSpPr/>
          <p:nvPr userDrawn="1"/>
        </p:nvSpPr>
        <p:spPr>
          <a:xfrm>
            <a:off x="2418000" y="0"/>
            <a:ext cx="2520000" cy="6858000"/>
          </a:xfrm>
          <a:prstGeom prst="rect">
            <a:avLst/>
          </a:pr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4105FC9-1CC5-ABB5-8B6F-5F258AB53110}"/>
              </a:ext>
            </a:extLst>
          </p:cNvPr>
          <p:cNvGrpSpPr/>
          <p:nvPr userDrawn="1"/>
        </p:nvGrpSpPr>
        <p:grpSpPr>
          <a:xfrm>
            <a:off x="2393930" y="2202012"/>
            <a:ext cx="7614000" cy="720000"/>
            <a:chOff x="2393930" y="2202012"/>
            <a:chExt cx="7614000" cy="720000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79905825-AE5F-082D-ECDF-B8EA2FB56F4F}"/>
                </a:ext>
              </a:extLst>
            </p:cNvPr>
            <p:cNvSpPr/>
            <p:nvPr userDrawn="1"/>
          </p:nvSpPr>
          <p:spPr>
            <a:xfrm rot="5400000">
              <a:off x="2213930" y="2382012"/>
              <a:ext cx="720000" cy="360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6CDAE6A4-DA0C-1632-E08B-64FEB1AE5A37}"/>
                </a:ext>
              </a:extLst>
            </p:cNvPr>
            <p:cNvSpPr/>
            <p:nvPr userDrawn="1"/>
          </p:nvSpPr>
          <p:spPr>
            <a:xfrm rot="5400000">
              <a:off x="4631930" y="2382012"/>
              <a:ext cx="720000" cy="360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18368131-6A0A-4ABB-1060-CCFFE55C2507}"/>
                </a:ext>
              </a:extLst>
            </p:cNvPr>
            <p:cNvSpPr/>
            <p:nvPr userDrawn="1"/>
          </p:nvSpPr>
          <p:spPr>
            <a:xfrm rot="5400000">
              <a:off x="7049930" y="2382012"/>
              <a:ext cx="720000" cy="36000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1F9DB30E-E2CD-E077-4B44-B2F1F06CD516}"/>
                </a:ext>
              </a:extLst>
            </p:cNvPr>
            <p:cNvSpPr/>
            <p:nvPr userDrawn="1"/>
          </p:nvSpPr>
          <p:spPr>
            <a:xfrm rot="5400000">
              <a:off x="9467930" y="2382012"/>
              <a:ext cx="720000" cy="36000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DCBF28A-3C13-8AD1-FA99-3A5E81A2202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A7512A-B185-B4FF-CA8D-93CE55176E92}"/>
              </a:ext>
            </a:extLst>
          </p:cNvPr>
          <p:cNvSpPr/>
          <p:nvPr/>
        </p:nvSpPr>
        <p:spPr>
          <a:xfrm>
            <a:off x="9672000" y="3458521"/>
            <a:ext cx="2520000" cy="2618738"/>
          </a:xfrm>
          <a:prstGeom prst="rect">
            <a:avLst/>
          </a:prstGeom>
          <a:solidFill>
            <a:srgbClr val="DA6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3A308D-C2D7-68CA-3A6F-3E08B34E1DA8}"/>
              </a:ext>
            </a:extLst>
          </p:cNvPr>
          <p:cNvSpPr/>
          <p:nvPr/>
        </p:nvSpPr>
        <p:spPr>
          <a:xfrm>
            <a:off x="7254000" y="3458521"/>
            <a:ext cx="2520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CFB3A2-7A2A-340F-C5A2-F6D69D89E90B}"/>
              </a:ext>
            </a:extLst>
          </p:cNvPr>
          <p:cNvSpPr/>
          <p:nvPr userDrawn="1"/>
        </p:nvSpPr>
        <p:spPr>
          <a:xfrm>
            <a:off x="4836000" y="3458521"/>
            <a:ext cx="2520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479215-84A5-2F2C-E681-A68D1C759A20}"/>
              </a:ext>
            </a:extLst>
          </p:cNvPr>
          <p:cNvSpPr/>
          <p:nvPr userDrawn="1"/>
        </p:nvSpPr>
        <p:spPr>
          <a:xfrm>
            <a:off x="2418000" y="3458521"/>
            <a:ext cx="2520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36CA76-DB83-E2CD-E615-21B4D3DC24D8}"/>
              </a:ext>
            </a:extLst>
          </p:cNvPr>
          <p:cNvSpPr/>
          <p:nvPr/>
        </p:nvSpPr>
        <p:spPr>
          <a:xfrm>
            <a:off x="10163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058401-9A87-71E8-588A-C035D1BC6839}"/>
              </a:ext>
            </a:extLst>
          </p:cNvPr>
          <p:cNvCxnSpPr>
            <a:cxnSpLocks/>
          </p:cNvCxnSpPr>
          <p:nvPr/>
        </p:nvCxnSpPr>
        <p:spPr>
          <a:xfrm>
            <a:off x="10032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0448FE4-363A-8586-4F4F-43648683F350}"/>
              </a:ext>
            </a:extLst>
          </p:cNvPr>
          <p:cNvSpPr/>
          <p:nvPr/>
        </p:nvSpPr>
        <p:spPr>
          <a:xfrm>
            <a:off x="7745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651195-3DE6-7152-3838-312BCC04D35F}"/>
              </a:ext>
            </a:extLst>
          </p:cNvPr>
          <p:cNvCxnSpPr>
            <a:cxnSpLocks/>
          </p:cNvCxnSpPr>
          <p:nvPr/>
        </p:nvCxnSpPr>
        <p:spPr>
          <a:xfrm>
            <a:off x="7614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96F15FD-0256-1745-74AE-B4902437427A}"/>
              </a:ext>
            </a:extLst>
          </p:cNvPr>
          <p:cNvSpPr/>
          <p:nvPr userDrawn="1"/>
        </p:nvSpPr>
        <p:spPr>
          <a:xfrm>
            <a:off x="5327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76147C8-6059-B98E-5834-8BA9112DF2AA}"/>
              </a:ext>
            </a:extLst>
          </p:cNvPr>
          <p:cNvCxnSpPr>
            <a:cxnSpLocks/>
          </p:cNvCxnSpPr>
          <p:nvPr userDrawn="1"/>
        </p:nvCxnSpPr>
        <p:spPr>
          <a:xfrm>
            <a:off x="5196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D259FE4-F5A3-932A-866A-C369F9CE1EE7}"/>
              </a:ext>
            </a:extLst>
          </p:cNvPr>
          <p:cNvSpPr/>
          <p:nvPr userDrawn="1"/>
        </p:nvSpPr>
        <p:spPr>
          <a:xfrm>
            <a:off x="2909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6CC9512-6D80-81CC-3449-56942E3ED71F}"/>
              </a:ext>
            </a:extLst>
          </p:cNvPr>
          <p:cNvCxnSpPr>
            <a:cxnSpLocks/>
          </p:cNvCxnSpPr>
          <p:nvPr userDrawn="1"/>
        </p:nvCxnSpPr>
        <p:spPr>
          <a:xfrm>
            <a:off x="2778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285028B0-5267-4F60-AD50-94B5DED68692}"/>
              </a:ext>
            </a:extLst>
          </p:cNvPr>
          <p:cNvSpPr/>
          <p:nvPr userDrawn="1"/>
        </p:nvSpPr>
        <p:spPr>
          <a:xfrm>
            <a:off x="0" y="3458521"/>
            <a:ext cx="2520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5D83A1-86FA-ED45-0414-F4F635170754}"/>
              </a:ext>
            </a:extLst>
          </p:cNvPr>
          <p:cNvSpPr/>
          <p:nvPr userDrawn="1"/>
        </p:nvSpPr>
        <p:spPr>
          <a:xfrm>
            <a:off x="491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759C2A6-A0FE-038E-45CF-EDB361620C9B}"/>
              </a:ext>
            </a:extLst>
          </p:cNvPr>
          <p:cNvCxnSpPr>
            <a:cxnSpLocks/>
          </p:cNvCxnSpPr>
          <p:nvPr userDrawn="1"/>
        </p:nvCxnSpPr>
        <p:spPr>
          <a:xfrm>
            <a:off x="360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60">
            <a:extLst>
              <a:ext uri="{FF2B5EF4-FFF2-40B4-BE49-F238E27FC236}">
                <a16:creationId xmlns:a16="http://schemas.microsoft.com/office/drawing/2014/main" id="{8DEB7936-5376-352E-04AA-349254DF74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48" name="Text Placeholder 60">
            <a:extLst>
              <a:ext uri="{FF2B5EF4-FFF2-40B4-BE49-F238E27FC236}">
                <a16:creationId xmlns:a16="http://schemas.microsoft.com/office/drawing/2014/main" id="{BFD91CAD-BE03-4A58-7A1E-75F010C6C6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0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49" name="Text Placeholder 60">
            <a:extLst>
              <a:ext uri="{FF2B5EF4-FFF2-40B4-BE49-F238E27FC236}">
                <a16:creationId xmlns:a16="http://schemas.microsoft.com/office/drawing/2014/main" id="{C93D5881-CB7C-83CC-A564-E4F99A2E04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8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50" name="Text Placeholder 60">
            <a:extLst>
              <a:ext uri="{FF2B5EF4-FFF2-40B4-BE49-F238E27FC236}">
                <a16:creationId xmlns:a16="http://schemas.microsoft.com/office/drawing/2014/main" id="{D4F0E338-C92E-9481-9A99-B00CA40734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8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51" name="Text Placeholder 60">
            <a:extLst>
              <a:ext uri="{FF2B5EF4-FFF2-40B4-BE49-F238E27FC236}">
                <a16:creationId xmlns:a16="http://schemas.microsoft.com/office/drawing/2014/main" id="{8EE2F0A5-4FFF-E8F3-E2D5-01AE1655FD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4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52" name="Text Placeholder 60">
            <a:extLst>
              <a:ext uri="{FF2B5EF4-FFF2-40B4-BE49-F238E27FC236}">
                <a16:creationId xmlns:a16="http://schemas.microsoft.com/office/drawing/2014/main" id="{24A8AA6C-60A5-A922-D0A0-E0B34FD067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24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53" name="Text Placeholder 60">
            <a:extLst>
              <a:ext uri="{FF2B5EF4-FFF2-40B4-BE49-F238E27FC236}">
                <a16:creationId xmlns:a16="http://schemas.microsoft.com/office/drawing/2014/main" id="{55550823-7F07-5BEA-BE0E-910730F02B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06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54" name="Text Placeholder 60">
            <a:extLst>
              <a:ext uri="{FF2B5EF4-FFF2-40B4-BE49-F238E27FC236}">
                <a16:creationId xmlns:a16="http://schemas.microsoft.com/office/drawing/2014/main" id="{5096CABC-F489-1393-7DD0-862D628F07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06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55" name="Text Placeholder 60">
            <a:extLst>
              <a:ext uri="{FF2B5EF4-FFF2-40B4-BE49-F238E27FC236}">
                <a16:creationId xmlns:a16="http://schemas.microsoft.com/office/drawing/2014/main" id="{9634A5A3-B795-C371-5EBC-AE8CB0630A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42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56" name="Text Placeholder 60">
            <a:extLst>
              <a:ext uri="{FF2B5EF4-FFF2-40B4-BE49-F238E27FC236}">
                <a16:creationId xmlns:a16="http://schemas.microsoft.com/office/drawing/2014/main" id="{677BB655-5870-0128-78F2-C4F4394B95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42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52362DB-0994-0B37-7CCB-C7E5E35D97E8}"/>
              </a:ext>
            </a:extLst>
          </p:cNvPr>
          <p:cNvSpPr/>
          <p:nvPr userDrawn="1"/>
        </p:nvSpPr>
        <p:spPr>
          <a:xfrm>
            <a:off x="1569789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E0F6933B-24F5-14CC-673D-D07168EC5D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ADA6B418-C5D0-B8EA-E05C-75448EDA1C16}"/>
              </a:ext>
            </a:extLst>
          </p:cNvPr>
          <p:cNvSpPr/>
          <p:nvPr userDrawn="1"/>
        </p:nvSpPr>
        <p:spPr>
          <a:xfrm>
            <a:off x="6406799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5961983-CB00-E18A-F3C0-C1DDB37159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15545" y="6335735"/>
            <a:ext cx="3728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43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2BD3D-16D7-86FE-3998-3E63FC4FB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D7CC4-9625-B499-D325-A896E74D9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67FC4A-3EDF-E95A-D1C9-245EE8AA5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3B329-46E6-453C-CA10-C00D0B267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00560F-A8B6-B9FF-1F44-F3720C8C1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568BF4-604A-5818-981C-85A083FDAA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A7D9CD-5001-9B86-93B8-712FB335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AE98E-2812-D342-EDDC-2DBA2ECAE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3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FE5C-F16F-E3AE-0AF1-3A8502C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E973FC-9264-4230-08E1-A93BA9A72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DCB5C-4480-486F-5AAE-126EB51E8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0D6E2-E2FE-2E31-B068-746017F61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034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6BADB-FB85-D7A4-1F87-948A2B39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43E69-E844-815E-D831-663C8EDE4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DCD7E-7D4C-504E-2DDC-9FBAFC58F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E2943-8971-BF7A-EA48-CEEEE42D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8E875-053C-C699-66BA-BAB6B6706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58D43-2FE2-F281-3BD0-8426C7D9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307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74DAF-1645-CE71-5235-FC020DFA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582C6D-D85D-B736-1E32-3C87EBDFDF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5CD7A-3D70-CC12-D96D-C933FB492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F65FE-C0D8-AD92-16A4-B6D481E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2F96F-4C4C-4820-C24D-7874F683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8ABBC-A2DA-CA30-A4EE-5FC85158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928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144A-41E2-7C99-00F7-68E484C2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80D45-756A-7F0E-4B74-878C803E2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5D019-E897-0367-91D7-CDB8F37C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0374-46E7-AA59-17C3-A6A8D144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B9B91-1B57-62CC-0723-E610CB86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844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B3522D-AF6F-8BB8-895C-F29AD1C10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68073-6B9C-72C6-4730-22F4B700B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4BD66-76FE-9221-F9B7-58433CC4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63F3E-BC78-1F92-EB25-351AEDDBE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B09D8-C2D6-F972-FED7-64ED1598A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8007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68CF6-14A4-8EB9-91E6-43C5B5582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05A675-6C47-FB52-318A-EE4C404E7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46589-1780-1246-01C0-89CB988D9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5C592-B487-F8B4-283C-D2636B2A0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C96FA-925A-9BE3-6E57-D5A24F3EB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46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B0C1B-950D-0C9B-2943-389300D76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FC84D-BA08-2EC5-F31A-566A640A4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1A4A1-E2A4-1B01-4AB5-2C7A8E47E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24C57-7688-76F0-4D97-73006D462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BA330-A29D-D4E1-B0F3-1C204E80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2814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4984A-32B4-658C-3CCE-523A0CD3B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4E36B-387D-CF97-8BBC-2B21A46AD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4C433-52C4-5864-2DD7-283022A8E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808B8-35E2-731D-688B-399127F31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381CC-2BD7-1E71-8975-DD46C1A7E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265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CD6D4-48AA-BF14-593C-EB2EB5B9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DF97-B5F6-A04D-3D4A-9CA912CF9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440CA-5FEF-D752-7C6B-A730D2D7F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6C7D4-E014-0051-6DE6-7A836CFC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D5A3E-9384-D8A4-2398-30E0C5CB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E843B-F9A4-1168-1F76-1C80E87A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9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10B32279-2D92-2ADA-7558-492CAEDCA3CF}"/>
              </a:ext>
            </a:extLst>
          </p:cNvPr>
          <p:cNvSpPr/>
          <p:nvPr userDrawn="1"/>
        </p:nvSpPr>
        <p:spPr>
          <a:xfrm>
            <a:off x="10428000" y="0"/>
            <a:ext cx="1764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21514B1-1444-B7EF-511B-4929602366EA}"/>
              </a:ext>
            </a:extLst>
          </p:cNvPr>
          <p:cNvSpPr/>
          <p:nvPr userDrawn="1"/>
        </p:nvSpPr>
        <p:spPr>
          <a:xfrm>
            <a:off x="8690000" y="0"/>
            <a:ext cx="176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8B7F85-0AF8-A5AC-A6BB-F1EE50275ADB}"/>
              </a:ext>
            </a:extLst>
          </p:cNvPr>
          <p:cNvSpPr/>
          <p:nvPr userDrawn="1"/>
        </p:nvSpPr>
        <p:spPr>
          <a:xfrm>
            <a:off x="6952000" y="0"/>
            <a:ext cx="176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B8672B-73D7-DE30-D599-51FC8685E336}"/>
              </a:ext>
            </a:extLst>
          </p:cNvPr>
          <p:cNvSpPr/>
          <p:nvPr userDrawn="1"/>
        </p:nvSpPr>
        <p:spPr>
          <a:xfrm>
            <a:off x="5214000" y="0"/>
            <a:ext cx="176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73EEE4-BB24-5112-B965-5306282CA7A7}"/>
              </a:ext>
            </a:extLst>
          </p:cNvPr>
          <p:cNvSpPr/>
          <p:nvPr userDrawn="1"/>
        </p:nvSpPr>
        <p:spPr>
          <a:xfrm>
            <a:off x="3476000" y="0"/>
            <a:ext cx="176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D3B368-2672-666C-2B72-32069461841F}"/>
              </a:ext>
            </a:extLst>
          </p:cNvPr>
          <p:cNvSpPr/>
          <p:nvPr userDrawn="1"/>
        </p:nvSpPr>
        <p:spPr>
          <a:xfrm>
            <a:off x="1738000" y="0"/>
            <a:ext cx="1764000" cy="6858000"/>
          </a:xfrm>
          <a:prstGeom prst="rect">
            <a:avLst/>
          </a:pr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538F0C3-5D00-0AD7-411E-E8EC71DAEC31}"/>
              </a:ext>
            </a:extLst>
          </p:cNvPr>
          <p:cNvGrpSpPr/>
          <p:nvPr userDrawn="1"/>
        </p:nvGrpSpPr>
        <p:grpSpPr>
          <a:xfrm>
            <a:off x="1571000" y="2198521"/>
            <a:ext cx="9050000" cy="720000"/>
            <a:chOff x="1571000" y="2198521"/>
            <a:chExt cx="9050000" cy="720000"/>
          </a:xfrm>
        </p:grpSpPr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9177AC4-98B7-C474-3266-B79FE0649C04}"/>
                </a:ext>
              </a:extLst>
            </p:cNvPr>
            <p:cNvSpPr/>
            <p:nvPr userDrawn="1"/>
          </p:nvSpPr>
          <p:spPr>
            <a:xfrm rot="5400000">
              <a:off x="1391000" y="2378521"/>
              <a:ext cx="720000" cy="360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FA9ACD2E-B3F1-7A0F-49A0-AE6979E39574}"/>
                </a:ext>
              </a:extLst>
            </p:cNvPr>
            <p:cNvSpPr/>
            <p:nvPr userDrawn="1"/>
          </p:nvSpPr>
          <p:spPr>
            <a:xfrm rot="5400000">
              <a:off x="3129000" y="2378521"/>
              <a:ext cx="720000" cy="360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7C27AD34-4EE7-FF39-04D7-9CD1CB1746DA}"/>
                </a:ext>
              </a:extLst>
            </p:cNvPr>
            <p:cNvSpPr/>
            <p:nvPr userDrawn="1"/>
          </p:nvSpPr>
          <p:spPr>
            <a:xfrm rot="5400000">
              <a:off x="4867000" y="2378521"/>
              <a:ext cx="720000" cy="36000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5FE6E7C0-8F3A-E1EB-E4B5-2E1EC76A3E28}"/>
                </a:ext>
              </a:extLst>
            </p:cNvPr>
            <p:cNvSpPr/>
            <p:nvPr userDrawn="1"/>
          </p:nvSpPr>
          <p:spPr>
            <a:xfrm rot="5400000">
              <a:off x="6605000" y="2378521"/>
              <a:ext cx="720000" cy="36000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4083F3BA-02B6-89CE-D3C2-778FBA75C732}"/>
                </a:ext>
              </a:extLst>
            </p:cNvPr>
            <p:cNvSpPr/>
            <p:nvPr userDrawn="1"/>
          </p:nvSpPr>
          <p:spPr>
            <a:xfrm rot="5400000">
              <a:off x="8343000" y="2378521"/>
              <a:ext cx="720000" cy="36000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CBF408AB-856C-FE89-EDCE-A1BB41787489}"/>
                </a:ext>
              </a:extLst>
            </p:cNvPr>
            <p:cNvSpPr/>
            <p:nvPr userDrawn="1"/>
          </p:nvSpPr>
          <p:spPr>
            <a:xfrm rot="5400000">
              <a:off x="10081000" y="2378521"/>
              <a:ext cx="720000" cy="360000"/>
            </a:xfrm>
            <a:prstGeom prst="triangle">
              <a:avLst/>
            </a:prstGeom>
            <a:solidFill>
              <a:srgbClr val="237B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B493C9C-05BD-1545-E47F-F229B80F9053}"/>
              </a:ext>
            </a:extLst>
          </p:cNvPr>
          <p:cNvSpPr/>
          <p:nvPr userDrawn="1"/>
        </p:nvSpPr>
        <p:spPr>
          <a:xfrm>
            <a:off x="0" y="0"/>
            <a:ext cx="1764000" cy="6858000"/>
          </a:xfrm>
          <a:prstGeom prst="rect">
            <a:avLst/>
          </a:pr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C98450-14EF-33AF-4854-FE2C3BD8AD5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3A0CCA5-33B6-68DF-3659-0F29569F3511}"/>
              </a:ext>
            </a:extLst>
          </p:cNvPr>
          <p:cNvSpPr/>
          <p:nvPr userDrawn="1"/>
        </p:nvSpPr>
        <p:spPr>
          <a:xfrm>
            <a:off x="10428000" y="3458521"/>
            <a:ext cx="1764000" cy="2618738"/>
          </a:xfrm>
          <a:prstGeom prst="rect">
            <a:avLst/>
          </a:prstGeom>
          <a:solidFill>
            <a:srgbClr val="154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076FD0A-4B5D-D91C-D7CB-C74AA4DB5979}"/>
              </a:ext>
            </a:extLst>
          </p:cNvPr>
          <p:cNvSpPr/>
          <p:nvPr userDrawn="1"/>
        </p:nvSpPr>
        <p:spPr>
          <a:xfrm>
            <a:off x="8690000" y="3458521"/>
            <a:ext cx="1764000" cy="261873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84EA09-3648-A9D7-AF42-B96946F9D5EB}"/>
              </a:ext>
            </a:extLst>
          </p:cNvPr>
          <p:cNvSpPr/>
          <p:nvPr userDrawn="1"/>
        </p:nvSpPr>
        <p:spPr>
          <a:xfrm>
            <a:off x="6952000" y="3458521"/>
            <a:ext cx="1764000" cy="2618738"/>
          </a:xfrm>
          <a:prstGeom prst="rect">
            <a:avLst/>
          </a:prstGeom>
          <a:solidFill>
            <a:srgbClr val="DA6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73F9B-D3B3-303B-83C8-6C3798DD32E5}"/>
              </a:ext>
            </a:extLst>
          </p:cNvPr>
          <p:cNvSpPr/>
          <p:nvPr userDrawn="1"/>
        </p:nvSpPr>
        <p:spPr>
          <a:xfrm>
            <a:off x="5214000" y="3458521"/>
            <a:ext cx="1764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47502D-4B7E-9F22-B5F4-F6C40FFA2371}"/>
              </a:ext>
            </a:extLst>
          </p:cNvPr>
          <p:cNvSpPr/>
          <p:nvPr userDrawn="1"/>
        </p:nvSpPr>
        <p:spPr>
          <a:xfrm>
            <a:off x="3476000" y="3458521"/>
            <a:ext cx="1764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13603B-1D0A-ABB0-58FD-84B6553DE737}"/>
              </a:ext>
            </a:extLst>
          </p:cNvPr>
          <p:cNvSpPr/>
          <p:nvPr userDrawn="1"/>
        </p:nvSpPr>
        <p:spPr>
          <a:xfrm>
            <a:off x="1738000" y="3458521"/>
            <a:ext cx="1764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650997-7EDC-5510-046D-90FD5E0FBB0A}"/>
              </a:ext>
            </a:extLst>
          </p:cNvPr>
          <p:cNvSpPr/>
          <p:nvPr userDrawn="1"/>
        </p:nvSpPr>
        <p:spPr>
          <a:xfrm>
            <a:off x="0" y="3458521"/>
            <a:ext cx="1764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3F9C00-4BF0-E910-65B2-98F7013038B6}"/>
              </a:ext>
            </a:extLst>
          </p:cNvPr>
          <p:cNvSpPr/>
          <p:nvPr userDrawn="1"/>
        </p:nvSpPr>
        <p:spPr>
          <a:xfrm>
            <a:off x="7204000" y="1658521"/>
            <a:ext cx="1260000" cy="180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F8C8E5-3E07-872B-09C8-672165893308}"/>
              </a:ext>
            </a:extLst>
          </p:cNvPr>
          <p:cNvSpPr/>
          <p:nvPr userDrawn="1"/>
        </p:nvSpPr>
        <p:spPr>
          <a:xfrm>
            <a:off x="7295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0F2BB6-490D-74F5-DAC1-05C24CC5084C}"/>
              </a:ext>
            </a:extLst>
          </p:cNvPr>
          <p:cNvSpPr/>
          <p:nvPr userDrawn="1"/>
        </p:nvSpPr>
        <p:spPr>
          <a:xfrm>
            <a:off x="2081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AC7821-5264-5257-6F99-6FEF61801929}"/>
              </a:ext>
            </a:extLst>
          </p:cNvPr>
          <p:cNvSpPr/>
          <p:nvPr userDrawn="1"/>
        </p:nvSpPr>
        <p:spPr>
          <a:xfrm>
            <a:off x="343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71B307-3697-43B0-49A3-8FC8E650B67F}"/>
              </a:ext>
            </a:extLst>
          </p:cNvPr>
          <p:cNvCxnSpPr>
            <a:cxnSpLocks/>
          </p:cNvCxnSpPr>
          <p:nvPr userDrawn="1"/>
        </p:nvCxnSpPr>
        <p:spPr>
          <a:xfrm>
            <a:off x="252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D2285331-11BF-5FCC-69A8-797E4FEB58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5205B7D2-86EE-9B96-52EA-844DBBAC09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E8FF9F-B72A-18DA-1948-5B7F65DF440E}"/>
              </a:ext>
            </a:extLst>
          </p:cNvPr>
          <p:cNvCxnSpPr>
            <a:cxnSpLocks/>
          </p:cNvCxnSpPr>
          <p:nvPr userDrawn="1"/>
        </p:nvCxnSpPr>
        <p:spPr>
          <a:xfrm>
            <a:off x="1990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0337F76D-7DF0-0B95-CA14-FCC7399360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30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66D054F6-29D5-38FE-6DDE-29A5D8A4D3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30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A6A7E6D-E9C2-DC43-B628-9CB7AB591A51}"/>
              </a:ext>
            </a:extLst>
          </p:cNvPr>
          <p:cNvCxnSpPr>
            <a:cxnSpLocks/>
          </p:cNvCxnSpPr>
          <p:nvPr userDrawn="1"/>
        </p:nvCxnSpPr>
        <p:spPr>
          <a:xfrm>
            <a:off x="3728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D5D02F1E-6D6A-4D39-5966-6B2F5E2DF1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68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64A16E3-6A13-5598-C4B1-F0F299D038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8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8259617-2465-083A-D4DC-6250454F0FA6}"/>
              </a:ext>
            </a:extLst>
          </p:cNvPr>
          <p:cNvCxnSpPr>
            <a:cxnSpLocks/>
          </p:cNvCxnSpPr>
          <p:nvPr userDrawn="1"/>
        </p:nvCxnSpPr>
        <p:spPr>
          <a:xfrm>
            <a:off x="5466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8E595CA-DBE3-42C9-D84B-A15C6BA1E6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06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9F8A7AD0-5B66-1E61-D81F-AE512204FF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06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4E850CD-9745-0C3E-30F2-81FCFB854F7A}"/>
              </a:ext>
            </a:extLst>
          </p:cNvPr>
          <p:cNvCxnSpPr>
            <a:cxnSpLocks/>
          </p:cNvCxnSpPr>
          <p:nvPr userDrawn="1"/>
        </p:nvCxnSpPr>
        <p:spPr>
          <a:xfrm>
            <a:off x="7204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60">
            <a:extLst>
              <a:ext uri="{FF2B5EF4-FFF2-40B4-BE49-F238E27FC236}">
                <a16:creationId xmlns:a16="http://schemas.microsoft.com/office/drawing/2014/main" id="{9D6EBDF7-A5F1-03D2-178C-43250EA453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44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4" name="Text Placeholder 60">
            <a:extLst>
              <a:ext uri="{FF2B5EF4-FFF2-40B4-BE49-F238E27FC236}">
                <a16:creationId xmlns:a16="http://schemas.microsoft.com/office/drawing/2014/main" id="{FCBE740E-C493-0E05-805F-62E7677C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4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DB6AAB4-A77E-9870-B751-A2A7A36AC909}"/>
              </a:ext>
            </a:extLst>
          </p:cNvPr>
          <p:cNvCxnSpPr>
            <a:cxnSpLocks/>
          </p:cNvCxnSpPr>
          <p:nvPr userDrawn="1"/>
        </p:nvCxnSpPr>
        <p:spPr>
          <a:xfrm>
            <a:off x="8942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0">
            <a:extLst>
              <a:ext uri="{FF2B5EF4-FFF2-40B4-BE49-F238E27FC236}">
                <a16:creationId xmlns:a16="http://schemas.microsoft.com/office/drawing/2014/main" id="{DB794D36-7633-255B-D263-65E77874B5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82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7" name="Text Placeholder 60">
            <a:extLst>
              <a:ext uri="{FF2B5EF4-FFF2-40B4-BE49-F238E27FC236}">
                <a16:creationId xmlns:a16="http://schemas.microsoft.com/office/drawing/2014/main" id="{D839056E-E6BE-E65B-AA39-25FF9C964F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82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C9F8E8F-2BBB-04A1-ABC4-7AEA7DBF7930}"/>
              </a:ext>
            </a:extLst>
          </p:cNvPr>
          <p:cNvCxnSpPr>
            <a:cxnSpLocks/>
          </p:cNvCxnSpPr>
          <p:nvPr userDrawn="1"/>
        </p:nvCxnSpPr>
        <p:spPr>
          <a:xfrm>
            <a:off x="10680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 Placeholder 60">
            <a:extLst>
              <a:ext uri="{FF2B5EF4-FFF2-40B4-BE49-F238E27FC236}">
                <a16:creationId xmlns:a16="http://schemas.microsoft.com/office/drawing/2014/main" id="{2651F1EE-BB79-33F7-F8DB-A08914A1D4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20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80" name="Text Placeholder 60">
            <a:extLst>
              <a:ext uri="{FF2B5EF4-FFF2-40B4-BE49-F238E27FC236}">
                <a16:creationId xmlns:a16="http://schemas.microsoft.com/office/drawing/2014/main" id="{300C6D2F-FA54-3DEC-A103-81C77D5A40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0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pic>
        <p:nvPicPr>
          <p:cNvPr id="84" name="Picture 2">
            <a:extLst>
              <a:ext uri="{FF2B5EF4-FFF2-40B4-BE49-F238E27FC236}">
                <a16:creationId xmlns:a16="http://schemas.microsoft.com/office/drawing/2014/main" id="{8D594B97-A1B1-E90B-B68E-8B4A1B6BEE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72A0382-B70B-88AE-A403-2F431E909E3F}"/>
              </a:ext>
            </a:extLst>
          </p:cNvPr>
          <p:cNvSpPr/>
          <p:nvPr userDrawn="1"/>
        </p:nvSpPr>
        <p:spPr>
          <a:xfrm>
            <a:off x="10771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26E10C7-7267-7C1A-5EF1-8921D7BA6356}"/>
              </a:ext>
            </a:extLst>
          </p:cNvPr>
          <p:cNvSpPr/>
          <p:nvPr userDrawn="1"/>
        </p:nvSpPr>
        <p:spPr>
          <a:xfrm>
            <a:off x="9033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2D632D-431C-5947-9A10-7DD36D6C3DA0}"/>
              </a:ext>
            </a:extLst>
          </p:cNvPr>
          <p:cNvSpPr/>
          <p:nvPr userDrawn="1"/>
        </p:nvSpPr>
        <p:spPr>
          <a:xfrm>
            <a:off x="5557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8E3AA2-FD1B-408B-F2BD-FA2B6DCF3DFC}"/>
              </a:ext>
            </a:extLst>
          </p:cNvPr>
          <p:cNvSpPr/>
          <p:nvPr userDrawn="1"/>
        </p:nvSpPr>
        <p:spPr>
          <a:xfrm>
            <a:off x="3819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949CD2-4194-EA19-C512-7DC07E4E64FE}"/>
              </a:ext>
            </a:extLst>
          </p:cNvPr>
          <p:cNvSpPr/>
          <p:nvPr userDrawn="1"/>
        </p:nvSpPr>
        <p:spPr>
          <a:xfrm>
            <a:off x="1569789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81407F-5EA5-964C-34B2-79A6D2A1C690}"/>
              </a:ext>
            </a:extLst>
          </p:cNvPr>
          <p:cNvSpPr/>
          <p:nvPr userDrawn="1"/>
        </p:nvSpPr>
        <p:spPr>
          <a:xfrm>
            <a:off x="6406799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CD5840C-989B-D1BE-47C4-05923889C9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15545" y="6335735"/>
            <a:ext cx="3728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868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2BD3D-16D7-86FE-3998-3E63FC4FB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D7CC4-9625-B499-D325-A896E74D9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67FC4A-3EDF-E95A-D1C9-245EE8AA5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3B329-46E6-453C-CA10-C00D0B267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00560F-A8B6-B9FF-1F44-F3720C8C1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568BF4-604A-5818-981C-85A083FDA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A7D9CD-5001-9B86-93B8-712FB335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AE98E-2812-D342-EDDC-2DBA2ECAE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353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FE5C-F16F-E3AE-0AF1-3A8502CF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E973FC-9264-4230-08E1-A93BA9A72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DCB5C-4480-486F-5AAE-126EB51E8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0D6E2-E2FE-2E31-B068-746017F61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7550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0EE122-DB92-03F4-71C9-DA9E4509C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F703AD-9720-5776-1AC9-B255949D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9D211-4010-F66D-7A28-44288807F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3553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6BADB-FB85-D7A4-1F87-948A2B39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43E69-E844-815E-D831-663C8EDE4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DCD7E-7D4C-504E-2DDC-9FBAFC58F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E2943-8971-BF7A-EA48-CEEEE42D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8E875-053C-C699-66BA-BAB6B6706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58D43-2FE2-F281-3BD0-8426C7D9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6549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74DAF-1645-CE71-5235-FC020DFA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582C6D-D85D-B736-1E32-3C87EBDFDF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5CD7A-3D70-CC12-D96D-C933FB492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F65FE-C0D8-AD92-16A4-B6D481E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2F96F-4C4C-4820-C24D-7874F683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8ABBC-A2DA-CA30-A4EE-5FC85158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5217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144A-41E2-7C99-00F7-68E484C20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80D45-756A-7F0E-4B74-878C803E2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5D019-E897-0367-91D7-CDB8F37C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0374-46E7-AA59-17C3-A6A8D144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B9B91-1B57-62CC-0723-E610CB86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4964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B3522D-AF6F-8BB8-895C-F29AD1C10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68073-6B9C-72C6-4730-22F4B700B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4BD66-76FE-9221-F9B7-58433CC4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63F3E-BC78-1F92-EB25-351AEDDBE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B09D8-C2D6-F972-FED7-64ED1598A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369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D25C0CDC-FA77-0DD2-CA86-99521357B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246E0DE-CD77-B419-53C9-878AB7F817DD}"/>
              </a:ext>
            </a:extLst>
          </p:cNvPr>
          <p:cNvGrpSpPr/>
          <p:nvPr userDrawn="1"/>
        </p:nvGrpSpPr>
        <p:grpSpPr>
          <a:xfrm>
            <a:off x="162000" y="1247385"/>
            <a:ext cx="1440000" cy="1537368"/>
            <a:chOff x="145907" y="1004482"/>
            <a:chExt cx="1440000" cy="153736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A2A850-24E1-3EA7-E411-76B309DE53C4}"/>
                </a:ext>
              </a:extLst>
            </p:cNvPr>
            <p:cNvSpPr/>
            <p:nvPr userDrawn="1"/>
          </p:nvSpPr>
          <p:spPr>
            <a:xfrm>
              <a:off x="145907" y="1053166"/>
              <a:ext cx="1440000" cy="1440000"/>
            </a:xfrm>
            <a:prstGeom prst="ellipse">
              <a:avLst/>
            </a:prstGeom>
            <a:solidFill>
              <a:srgbClr val="023552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2FE14F-4A86-7C0F-077E-1E667D2AE5A2}"/>
                </a:ext>
              </a:extLst>
            </p:cNvPr>
            <p:cNvSpPr/>
            <p:nvPr userDrawn="1"/>
          </p:nvSpPr>
          <p:spPr>
            <a:xfrm>
              <a:off x="325907" y="1233166"/>
              <a:ext cx="1080000" cy="1080000"/>
            </a:xfrm>
            <a:prstGeom prst="ellipse">
              <a:avLst/>
            </a:prstGeom>
            <a:solidFill>
              <a:srgbClr val="02355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AC7821-5264-5257-6F99-6FEF61801929}"/>
                </a:ext>
              </a:extLst>
            </p:cNvPr>
            <p:cNvSpPr/>
            <p:nvPr userDrawn="1"/>
          </p:nvSpPr>
          <p:spPr>
            <a:xfrm>
              <a:off x="32782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23A0CCA5-33B6-68DF-3659-0F29569F3511}"/>
              </a:ext>
            </a:extLst>
          </p:cNvPr>
          <p:cNvSpPr/>
          <p:nvPr userDrawn="1"/>
        </p:nvSpPr>
        <p:spPr>
          <a:xfrm>
            <a:off x="10428000" y="3026721"/>
            <a:ext cx="1764000" cy="2618738"/>
          </a:xfrm>
          <a:prstGeom prst="rect">
            <a:avLst/>
          </a:prstGeom>
          <a:solidFill>
            <a:srgbClr val="154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076FD0A-4B5D-D91C-D7CB-C74AA4DB5979}"/>
              </a:ext>
            </a:extLst>
          </p:cNvPr>
          <p:cNvSpPr/>
          <p:nvPr userDrawn="1"/>
        </p:nvSpPr>
        <p:spPr>
          <a:xfrm>
            <a:off x="8690000" y="3026721"/>
            <a:ext cx="1764000" cy="261873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84EA09-3648-A9D7-AF42-B96946F9D5EB}"/>
              </a:ext>
            </a:extLst>
          </p:cNvPr>
          <p:cNvSpPr/>
          <p:nvPr userDrawn="1"/>
        </p:nvSpPr>
        <p:spPr>
          <a:xfrm>
            <a:off x="6952000" y="3026721"/>
            <a:ext cx="1764000" cy="2618738"/>
          </a:xfrm>
          <a:prstGeom prst="rect">
            <a:avLst/>
          </a:prstGeom>
          <a:solidFill>
            <a:srgbClr val="DA6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73F9B-D3B3-303B-83C8-6C3798DD32E5}"/>
              </a:ext>
            </a:extLst>
          </p:cNvPr>
          <p:cNvSpPr/>
          <p:nvPr userDrawn="1"/>
        </p:nvSpPr>
        <p:spPr>
          <a:xfrm>
            <a:off x="5214000" y="3026721"/>
            <a:ext cx="1764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47502D-4B7E-9F22-B5F4-F6C40FFA2371}"/>
              </a:ext>
            </a:extLst>
          </p:cNvPr>
          <p:cNvSpPr/>
          <p:nvPr userDrawn="1"/>
        </p:nvSpPr>
        <p:spPr>
          <a:xfrm>
            <a:off x="3476000" y="3026721"/>
            <a:ext cx="1764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13603B-1D0A-ABB0-58FD-84B6553DE737}"/>
              </a:ext>
            </a:extLst>
          </p:cNvPr>
          <p:cNvSpPr/>
          <p:nvPr userDrawn="1"/>
        </p:nvSpPr>
        <p:spPr>
          <a:xfrm>
            <a:off x="1738000" y="3026721"/>
            <a:ext cx="1764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650997-7EDC-5510-046D-90FD5E0FBB0A}"/>
              </a:ext>
            </a:extLst>
          </p:cNvPr>
          <p:cNvSpPr/>
          <p:nvPr userDrawn="1"/>
        </p:nvSpPr>
        <p:spPr>
          <a:xfrm>
            <a:off x="0" y="3026721"/>
            <a:ext cx="1764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7C247FF-CA5F-A369-BAB4-A80155A2A045}"/>
              </a:ext>
            </a:extLst>
          </p:cNvPr>
          <p:cNvGrpSpPr/>
          <p:nvPr userDrawn="1"/>
        </p:nvGrpSpPr>
        <p:grpSpPr>
          <a:xfrm>
            <a:off x="7114000" y="1247385"/>
            <a:ext cx="1440000" cy="1537368"/>
            <a:chOff x="7243838" y="1004482"/>
            <a:chExt cx="1440000" cy="153736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1F67E5-F0E2-3F77-F7F5-33477B9ABE37}"/>
                </a:ext>
              </a:extLst>
            </p:cNvPr>
            <p:cNvSpPr/>
            <p:nvPr userDrawn="1"/>
          </p:nvSpPr>
          <p:spPr>
            <a:xfrm>
              <a:off x="7243838" y="1053166"/>
              <a:ext cx="1440000" cy="1440000"/>
            </a:xfrm>
            <a:prstGeom prst="ellipse">
              <a:avLst/>
            </a:prstGeom>
            <a:solidFill>
              <a:srgbClr val="E77728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457D32-4600-1E67-F9AB-194E19EC708A}"/>
                </a:ext>
              </a:extLst>
            </p:cNvPr>
            <p:cNvSpPr/>
            <p:nvPr userDrawn="1"/>
          </p:nvSpPr>
          <p:spPr>
            <a:xfrm>
              <a:off x="7423838" y="1233166"/>
              <a:ext cx="1080000" cy="1080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8C8E5-3E07-872B-09C8-672165893308}"/>
                </a:ext>
              </a:extLst>
            </p:cNvPr>
            <p:cNvSpPr/>
            <p:nvPr userDrawn="1"/>
          </p:nvSpPr>
          <p:spPr>
            <a:xfrm>
              <a:off x="7425759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GB" sz="48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3837E94-EC66-4140-9E81-A69401FCD11D}"/>
              </a:ext>
            </a:extLst>
          </p:cNvPr>
          <p:cNvGrpSpPr/>
          <p:nvPr userDrawn="1"/>
        </p:nvGrpSpPr>
        <p:grpSpPr>
          <a:xfrm>
            <a:off x="5376000" y="1247385"/>
            <a:ext cx="1440000" cy="1537368"/>
            <a:chOff x="5585057" y="1004482"/>
            <a:chExt cx="1440000" cy="153736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746AD4-63BD-351D-D389-CFF051B66717}"/>
                </a:ext>
              </a:extLst>
            </p:cNvPr>
            <p:cNvSpPr/>
            <p:nvPr userDrawn="1"/>
          </p:nvSpPr>
          <p:spPr>
            <a:xfrm>
              <a:off x="5585057" y="1053166"/>
              <a:ext cx="1440000" cy="1440000"/>
            </a:xfrm>
            <a:prstGeom prst="ellipse">
              <a:avLst/>
            </a:prstGeom>
            <a:solidFill>
              <a:srgbClr val="F7AB3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7295A5-6EDB-D7A8-61B3-D2932F96A4DC}"/>
                </a:ext>
              </a:extLst>
            </p:cNvPr>
            <p:cNvSpPr/>
            <p:nvPr userDrawn="1"/>
          </p:nvSpPr>
          <p:spPr>
            <a:xfrm>
              <a:off x="5765057" y="1233166"/>
              <a:ext cx="1080000" cy="108000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2D632D-431C-5947-9A10-7DD36D6C3DA0}"/>
                </a:ext>
              </a:extLst>
            </p:cNvPr>
            <p:cNvSpPr/>
            <p:nvPr userDrawn="1"/>
          </p:nvSpPr>
          <p:spPr>
            <a:xfrm>
              <a:off x="576697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GB" sz="48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A110FB9-A544-6BF1-281E-52B6AD6C1CDB}"/>
              </a:ext>
            </a:extLst>
          </p:cNvPr>
          <p:cNvGrpSpPr/>
          <p:nvPr userDrawn="1"/>
        </p:nvGrpSpPr>
        <p:grpSpPr>
          <a:xfrm>
            <a:off x="3638000" y="1247385"/>
            <a:ext cx="1440000" cy="1537368"/>
            <a:chOff x="3733908" y="1004482"/>
            <a:chExt cx="1440000" cy="153736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5D4D4F-0D77-CF37-9070-FC97402B1D01}"/>
                </a:ext>
              </a:extLst>
            </p:cNvPr>
            <p:cNvSpPr/>
            <p:nvPr userDrawn="1"/>
          </p:nvSpPr>
          <p:spPr>
            <a:xfrm>
              <a:off x="3733908" y="1053166"/>
              <a:ext cx="1440000" cy="1440000"/>
            </a:xfrm>
            <a:prstGeom prst="ellipse">
              <a:avLst/>
            </a:prstGeom>
            <a:solidFill>
              <a:srgbClr val="1C97D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EA8685-A2AE-AD31-06F8-0A4CA22DE820}"/>
                </a:ext>
              </a:extLst>
            </p:cNvPr>
            <p:cNvSpPr/>
            <p:nvPr userDrawn="1"/>
          </p:nvSpPr>
          <p:spPr>
            <a:xfrm>
              <a:off x="3913908" y="1233166"/>
              <a:ext cx="1080000" cy="1080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8E3AA2-FD1B-408B-F2BD-FA2B6DCF3DFC}"/>
                </a:ext>
              </a:extLst>
            </p:cNvPr>
            <p:cNvSpPr/>
            <p:nvPr userDrawn="1"/>
          </p:nvSpPr>
          <p:spPr>
            <a:xfrm>
              <a:off x="3915829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GB" sz="48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9902DA5-C005-A296-CCB8-C9006FCCAD3D}"/>
              </a:ext>
            </a:extLst>
          </p:cNvPr>
          <p:cNvGrpSpPr/>
          <p:nvPr userDrawn="1"/>
        </p:nvGrpSpPr>
        <p:grpSpPr>
          <a:xfrm>
            <a:off x="1900000" y="1247385"/>
            <a:ext cx="1440000" cy="1537368"/>
            <a:chOff x="1972700" y="1004482"/>
            <a:chExt cx="1440000" cy="1537368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C54B4E9-7F7A-65BF-14B7-685CBBE7F53A}"/>
                </a:ext>
              </a:extLst>
            </p:cNvPr>
            <p:cNvSpPr/>
            <p:nvPr userDrawn="1"/>
          </p:nvSpPr>
          <p:spPr>
            <a:xfrm>
              <a:off x="1972700" y="1053166"/>
              <a:ext cx="1440000" cy="1440000"/>
            </a:xfrm>
            <a:prstGeom prst="ellipse">
              <a:avLst/>
            </a:prstGeom>
            <a:solidFill>
              <a:srgbClr val="04547F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371B0C-E00E-22D1-2CD7-6A77CEBD90C2}"/>
                </a:ext>
              </a:extLst>
            </p:cNvPr>
            <p:cNvSpPr/>
            <p:nvPr userDrawn="1"/>
          </p:nvSpPr>
          <p:spPr>
            <a:xfrm>
              <a:off x="2152700" y="123316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0F2BB6-490D-74F5-DAC1-05C24CC5084C}"/>
                </a:ext>
              </a:extLst>
            </p:cNvPr>
            <p:cNvSpPr/>
            <p:nvPr userDrawn="1"/>
          </p:nvSpPr>
          <p:spPr>
            <a:xfrm>
              <a:off x="2154621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GB" sz="48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71B307-3697-43B0-49A3-8FC8E650B67F}"/>
              </a:ext>
            </a:extLst>
          </p:cNvPr>
          <p:cNvCxnSpPr>
            <a:cxnSpLocks/>
          </p:cNvCxnSpPr>
          <p:nvPr userDrawn="1"/>
        </p:nvCxnSpPr>
        <p:spPr>
          <a:xfrm>
            <a:off x="252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11DBF4C-1880-28B7-CE09-A13ED6D5FB12}"/>
              </a:ext>
            </a:extLst>
          </p:cNvPr>
          <p:cNvGrpSpPr/>
          <p:nvPr userDrawn="1"/>
        </p:nvGrpSpPr>
        <p:grpSpPr>
          <a:xfrm>
            <a:off x="10590000" y="1247385"/>
            <a:ext cx="1440000" cy="1537368"/>
            <a:chOff x="10468136" y="1004482"/>
            <a:chExt cx="1440000" cy="1537368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9A3C5E3-1458-F4C2-6457-09E69F2321BA}"/>
                </a:ext>
              </a:extLst>
            </p:cNvPr>
            <p:cNvSpPr/>
            <p:nvPr userDrawn="1"/>
          </p:nvSpPr>
          <p:spPr>
            <a:xfrm>
              <a:off x="10468136" y="1053166"/>
              <a:ext cx="1440000" cy="1440000"/>
            </a:xfrm>
            <a:prstGeom prst="ellipse">
              <a:avLst/>
            </a:prstGeom>
            <a:solidFill>
              <a:srgbClr val="18525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B696890-F2A2-78BA-55FC-4F980192AAF6}"/>
                </a:ext>
              </a:extLst>
            </p:cNvPr>
            <p:cNvSpPr/>
            <p:nvPr userDrawn="1"/>
          </p:nvSpPr>
          <p:spPr>
            <a:xfrm>
              <a:off x="10648136" y="1233166"/>
              <a:ext cx="1080000" cy="1080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72A0382-B70B-88AE-A403-2F431E909E3F}"/>
                </a:ext>
              </a:extLst>
            </p:cNvPr>
            <p:cNvSpPr/>
            <p:nvPr userDrawn="1"/>
          </p:nvSpPr>
          <p:spPr>
            <a:xfrm>
              <a:off x="10650057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en-GB" sz="48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82A405C-5803-F684-4B83-E05BECD4F60F}"/>
              </a:ext>
            </a:extLst>
          </p:cNvPr>
          <p:cNvGrpSpPr/>
          <p:nvPr userDrawn="1"/>
        </p:nvGrpSpPr>
        <p:grpSpPr>
          <a:xfrm>
            <a:off x="8852000" y="1247385"/>
            <a:ext cx="1440000" cy="1537368"/>
            <a:chOff x="8855987" y="1004482"/>
            <a:chExt cx="1440000" cy="1537368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78761DE-430C-BEBC-ACFB-9D87632ACA82}"/>
                </a:ext>
              </a:extLst>
            </p:cNvPr>
            <p:cNvSpPr/>
            <p:nvPr userDrawn="1"/>
          </p:nvSpPr>
          <p:spPr>
            <a:xfrm>
              <a:off x="8855987" y="1053166"/>
              <a:ext cx="1440000" cy="1440000"/>
            </a:xfrm>
            <a:prstGeom prst="ellipse">
              <a:avLst/>
            </a:prstGeom>
            <a:solidFill>
              <a:srgbClr val="258287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BD1E71-A773-ADCD-7106-37A1B0CD7DCA}"/>
                </a:ext>
              </a:extLst>
            </p:cNvPr>
            <p:cNvSpPr/>
            <p:nvPr userDrawn="1"/>
          </p:nvSpPr>
          <p:spPr>
            <a:xfrm>
              <a:off x="9035987" y="1233166"/>
              <a:ext cx="1080000" cy="1080000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26E10C7-7267-7C1A-5EF1-8921D7BA6356}"/>
                </a:ext>
              </a:extLst>
            </p:cNvPr>
            <p:cNvSpPr/>
            <p:nvPr userDrawn="1"/>
          </p:nvSpPr>
          <p:spPr>
            <a:xfrm>
              <a:off x="903790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endParaRPr lang="en-GB" sz="48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D2285331-11BF-5FCC-69A8-797E4FEB589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2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5205B7D2-86EE-9B96-52EA-844DBBAC09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2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E8FF9F-B72A-18DA-1948-5B7F65DF440E}"/>
              </a:ext>
            </a:extLst>
          </p:cNvPr>
          <p:cNvCxnSpPr>
            <a:cxnSpLocks/>
          </p:cNvCxnSpPr>
          <p:nvPr userDrawn="1"/>
        </p:nvCxnSpPr>
        <p:spPr>
          <a:xfrm>
            <a:off x="1990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0337F76D-7DF0-0B95-CA14-FCC7399360E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830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66D054F6-29D5-38FE-6DDE-29A5D8A4D3A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830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A6A7E6D-E9C2-DC43-B628-9CB7AB591A51}"/>
              </a:ext>
            </a:extLst>
          </p:cNvPr>
          <p:cNvCxnSpPr>
            <a:cxnSpLocks/>
          </p:cNvCxnSpPr>
          <p:nvPr userDrawn="1"/>
        </p:nvCxnSpPr>
        <p:spPr>
          <a:xfrm>
            <a:off x="3728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D5D02F1E-6D6A-4D39-5966-6B2F5E2DF14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568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64A16E3-6A13-5598-C4B1-F0F299D03802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568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8E595CA-DBE3-42C9-D84B-A15C6BA1E60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306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9F8A7AD0-5B66-1E61-D81F-AE512204FFB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5306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4E850CD-9745-0C3E-30F2-81FCFB854F7A}"/>
              </a:ext>
            </a:extLst>
          </p:cNvPr>
          <p:cNvCxnSpPr>
            <a:cxnSpLocks/>
          </p:cNvCxnSpPr>
          <p:nvPr userDrawn="1"/>
        </p:nvCxnSpPr>
        <p:spPr>
          <a:xfrm>
            <a:off x="7204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60">
            <a:extLst>
              <a:ext uri="{FF2B5EF4-FFF2-40B4-BE49-F238E27FC236}">
                <a16:creationId xmlns:a16="http://schemas.microsoft.com/office/drawing/2014/main" id="{9D6EBDF7-A5F1-03D2-178C-43250EA4534F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044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4" name="Text Placeholder 60">
            <a:extLst>
              <a:ext uri="{FF2B5EF4-FFF2-40B4-BE49-F238E27FC236}">
                <a16:creationId xmlns:a16="http://schemas.microsoft.com/office/drawing/2014/main" id="{FCBE740E-C493-0E05-805F-62E7677C528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044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DB6AAB4-A77E-9870-B751-A2A7A36AC909}"/>
              </a:ext>
            </a:extLst>
          </p:cNvPr>
          <p:cNvCxnSpPr>
            <a:cxnSpLocks/>
          </p:cNvCxnSpPr>
          <p:nvPr userDrawn="1"/>
        </p:nvCxnSpPr>
        <p:spPr>
          <a:xfrm>
            <a:off x="8942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0">
            <a:extLst>
              <a:ext uri="{FF2B5EF4-FFF2-40B4-BE49-F238E27FC236}">
                <a16:creationId xmlns:a16="http://schemas.microsoft.com/office/drawing/2014/main" id="{DB794D36-7633-255B-D263-65E77874B51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782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7" name="Text Placeholder 60">
            <a:extLst>
              <a:ext uri="{FF2B5EF4-FFF2-40B4-BE49-F238E27FC236}">
                <a16:creationId xmlns:a16="http://schemas.microsoft.com/office/drawing/2014/main" id="{D839056E-E6BE-E65B-AA39-25FF9C964F7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782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C9F8E8F-2BBB-04A1-ABC4-7AEA7DBF7930}"/>
              </a:ext>
            </a:extLst>
          </p:cNvPr>
          <p:cNvCxnSpPr>
            <a:cxnSpLocks/>
          </p:cNvCxnSpPr>
          <p:nvPr userDrawn="1"/>
        </p:nvCxnSpPr>
        <p:spPr>
          <a:xfrm>
            <a:off x="10680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 Placeholder 60">
            <a:extLst>
              <a:ext uri="{FF2B5EF4-FFF2-40B4-BE49-F238E27FC236}">
                <a16:creationId xmlns:a16="http://schemas.microsoft.com/office/drawing/2014/main" id="{2651F1EE-BB79-33F7-F8DB-A08914A1D4B5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0520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80" name="Text Placeholder 60">
            <a:extLst>
              <a:ext uri="{FF2B5EF4-FFF2-40B4-BE49-F238E27FC236}">
                <a16:creationId xmlns:a16="http://schemas.microsoft.com/office/drawing/2014/main" id="{300C6D2F-FA54-3DEC-A103-81C77D5A40B7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0520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9618EB-5D59-A991-5C02-CAADE5A6A4BE}"/>
              </a:ext>
            </a:extLst>
          </p:cNvPr>
          <p:cNvCxnSpPr>
            <a:cxnSpLocks/>
          </p:cNvCxnSpPr>
          <p:nvPr userDrawn="1"/>
        </p:nvCxnSpPr>
        <p:spPr>
          <a:xfrm>
            <a:off x="5466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4942FAE-70B8-72AC-1F77-0F477AA6A6D5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B45334-FB22-812F-C1D3-D32139C81F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68AFD6-67D4-6BAF-8B9E-B71C4E1AA4A3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80F7DF6-894C-6E1C-0554-EE5D6D38FC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A68084-8956-F380-B3C1-EC4A7C7FE4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E3144A1A-52CC-74EC-3248-AEE6704596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79907C8-E5F4-6BE3-2035-716A1B75825A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3EDA04-9A88-E277-D21E-906EB0FEE493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7382526D-CE14-90FE-C0C4-252DC6F6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701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phic 38">
            <a:extLst>
              <a:ext uri="{FF2B5EF4-FFF2-40B4-BE49-F238E27FC236}">
                <a16:creationId xmlns:a16="http://schemas.microsoft.com/office/drawing/2014/main" id="{C9B91DF6-2BEA-8AC1-F16C-7D1B2A55E1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246E0DE-CD77-B419-53C9-878AB7F817DD}"/>
              </a:ext>
            </a:extLst>
          </p:cNvPr>
          <p:cNvGrpSpPr/>
          <p:nvPr userDrawn="1"/>
        </p:nvGrpSpPr>
        <p:grpSpPr>
          <a:xfrm>
            <a:off x="1901667" y="1247385"/>
            <a:ext cx="1440000" cy="1537368"/>
            <a:chOff x="145907" y="1004482"/>
            <a:chExt cx="1440000" cy="153736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A2A850-24E1-3EA7-E411-76B309DE53C4}"/>
                </a:ext>
              </a:extLst>
            </p:cNvPr>
            <p:cNvSpPr/>
            <p:nvPr userDrawn="1"/>
          </p:nvSpPr>
          <p:spPr>
            <a:xfrm>
              <a:off x="145907" y="1053166"/>
              <a:ext cx="1440000" cy="1440000"/>
            </a:xfrm>
            <a:prstGeom prst="ellipse">
              <a:avLst/>
            </a:prstGeom>
            <a:solidFill>
              <a:srgbClr val="023552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2FE14F-4A86-7C0F-077E-1E667D2AE5A2}"/>
                </a:ext>
              </a:extLst>
            </p:cNvPr>
            <p:cNvSpPr/>
            <p:nvPr userDrawn="1"/>
          </p:nvSpPr>
          <p:spPr>
            <a:xfrm>
              <a:off x="325907" y="1233166"/>
              <a:ext cx="1080000" cy="1080000"/>
            </a:xfrm>
            <a:prstGeom prst="ellipse">
              <a:avLst/>
            </a:prstGeom>
            <a:solidFill>
              <a:srgbClr val="02355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AC7821-5264-5257-6F99-6FEF61801929}"/>
                </a:ext>
              </a:extLst>
            </p:cNvPr>
            <p:cNvSpPr/>
            <p:nvPr userDrawn="1"/>
          </p:nvSpPr>
          <p:spPr>
            <a:xfrm>
              <a:off x="32782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384EA09-3648-A9D7-AF42-B96946F9D5EB}"/>
              </a:ext>
            </a:extLst>
          </p:cNvPr>
          <p:cNvSpPr/>
          <p:nvPr userDrawn="1"/>
        </p:nvSpPr>
        <p:spPr>
          <a:xfrm>
            <a:off x="8691667" y="3026721"/>
            <a:ext cx="1764000" cy="2618738"/>
          </a:xfrm>
          <a:prstGeom prst="rect">
            <a:avLst/>
          </a:prstGeom>
          <a:solidFill>
            <a:srgbClr val="DA6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73F9B-D3B3-303B-83C8-6C3798DD32E5}"/>
              </a:ext>
            </a:extLst>
          </p:cNvPr>
          <p:cNvSpPr/>
          <p:nvPr userDrawn="1"/>
        </p:nvSpPr>
        <p:spPr>
          <a:xfrm>
            <a:off x="6953667" y="3026721"/>
            <a:ext cx="1764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47502D-4B7E-9F22-B5F4-F6C40FFA2371}"/>
              </a:ext>
            </a:extLst>
          </p:cNvPr>
          <p:cNvSpPr/>
          <p:nvPr userDrawn="1"/>
        </p:nvSpPr>
        <p:spPr>
          <a:xfrm>
            <a:off x="5215667" y="3026721"/>
            <a:ext cx="1764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13603B-1D0A-ABB0-58FD-84B6553DE737}"/>
              </a:ext>
            </a:extLst>
          </p:cNvPr>
          <p:cNvSpPr/>
          <p:nvPr userDrawn="1"/>
        </p:nvSpPr>
        <p:spPr>
          <a:xfrm>
            <a:off x="3477667" y="3026721"/>
            <a:ext cx="1764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650997-7EDC-5510-046D-90FD5E0FBB0A}"/>
              </a:ext>
            </a:extLst>
          </p:cNvPr>
          <p:cNvSpPr/>
          <p:nvPr userDrawn="1"/>
        </p:nvSpPr>
        <p:spPr>
          <a:xfrm>
            <a:off x="1739667" y="3026721"/>
            <a:ext cx="1764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7C247FF-CA5F-A369-BAB4-A80155A2A045}"/>
              </a:ext>
            </a:extLst>
          </p:cNvPr>
          <p:cNvGrpSpPr/>
          <p:nvPr userDrawn="1"/>
        </p:nvGrpSpPr>
        <p:grpSpPr>
          <a:xfrm>
            <a:off x="8853667" y="1247385"/>
            <a:ext cx="1440000" cy="1537368"/>
            <a:chOff x="7243838" y="1004482"/>
            <a:chExt cx="1440000" cy="153736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1F67E5-F0E2-3F77-F7F5-33477B9ABE37}"/>
                </a:ext>
              </a:extLst>
            </p:cNvPr>
            <p:cNvSpPr/>
            <p:nvPr userDrawn="1"/>
          </p:nvSpPr>
          <p:spPr>
            <a:xfrm>
              <a:off x="7243838" y="1053166"/>
              <a:ext cx="1440000" cy="1440000"/>
            </a:xfrm>
            <a:prstGeom prst="ellipse">
              <a:avLst/>
            </a:prstGeom>
            <a:solidFill>
              <a:srgbClr val="E77728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457D32-4600-1E67-F9AB-194E19EC708A}"/>
                </a:ext>
              </a:extLst>
            </p:cNvPr>
            <p:cNvSpPr/>
            <p:nvPr userDrawn="1"/>
          </p:nvSpPr>
          <p:spPr>
            <a:xfrm>
              <a:off x="7423838" y="1233166"/>
              <a:ext cx="1080000" cy="1080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8C8E5-3E07-872B-09C8-672165893308}"/>
                </a:ext>
              </a:extLst>
            </p:cNvPr>
            <p:cNvSpPr/>
            <p:nvPr userDrawn="1"/>
          </p:nvSpPr>
          <p:spPr>
            <a:xfrm>
              <a:off x="7425759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GB" sz="54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3837E94-EC66-4140-9E81-A69401FCD11D}"/>
              </a:ext>
            </a:extLst>
          </p:cNvPr>
          <p:cNvGrpSpPr/>
          <p:nvPr userDrawn="1"/>
        </p:nvGrpSpPr>
        <p:grpSpPr>
          <a:xfrm>
            <a:off x="7115667" y="1247385"/>
            <a:ext cx="1440000" cy="1537368"/>
            <a:chOff x="5585057" y="1004482"/>
            <a:chExt cx="1440000" cy="153736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746AD4-63BD-351D-D389-CFF051B66717}"/>
                </a:ext>
              </a:extLst>
            </p:cNvPr>
            <p:cNvSpPr/>
            <p:nvPr userDrawn="1"/>
          </p:nvSpPr>
          <p:spPr>
            <a:xfrm>
              <a:off x="5585057" y="1053166"/>
              <a:ext cx="1440000" cy="1440000"/>
            </a:xfrm>
            <a:prstGeom prst="ellipse">
              <a:avLst/>
            </a:prstGeom>
            <a:solidFill>
              <a:srgbClr val="F7AB3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7295A5-6EDB-D7A8-61B3-D2932F96A4DC}"/>
                </a:ext>
              </a:extLst>
            </p:cNvPr>
            <p:cNvSpPr/>
            <p:nvPr userDrawn="1"/>
          </p:nvSpPr>
          <p:spPr>
            <a:xfrm>
              <a:off x="5765057" y="1233166"/>
              <a:ext cx="1080000" cy="108000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2D632D-431C-5947-9A10-7DD36D6C3DA0}"/>
                </a:ext>
              </a:extLst>
            </p:cNvPr>
            <p:cNvSpPr/>
            <p:nvPr userDrawn="1"/>
          </p:nvSpPr>
          <p:spPr>
            <a:xfrm>
              <a:off x="576697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GB" sz="54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A110FB9-A544-6BF1-281E-52B6AD6C1CDB}"/>
              </a:ext>
            </a:extLst>
          </p:cNvPr>
          <p:cNvGrpSpPr/>
          <p:nvPr userDrawn="1"/>
        </p:nvGrpSpPr>
        <p:grpSpPr>
          <a:xfrm>
            <a:off x="5377667" y="1247385"/>
            <a:ext cx="1440000" cy="1537368"/>
            <a:chOff x="3733908" y="1004482"/>
            <a:chExt cx="1440000" cy="153736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5D4D4F-0D77-CF37-9070-FC97402B1D01}"/>
                </a:ext>
              </a:extLst>
            </p:cNvPr>
            <p:cNvSpPr/>
            <p:nvPr userDrawn="1"/>
          </p:nvSpPr>
          <p:spPr>
            <a:xfrm>
              <a:off x="3733908" y="1053166"/>
              <a:ext cx="1440000" cy="1440000"/>
            </a:xfrm>
            <a:prstGeom prst="ellipse">
              <a:avLst/>
            </a:prstGeom>
            <a:solidFill>
              <a:srgbClr val="1C97D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EA8685-A2AE-AD31-06F8-0A4CA22DE820}"/>
                </a:ext>
              </a:extLst>
            </p:cNvPr>
            <p:cNvSpPr/>
            <p:nvPr userDrawn="1"/>
          </p:nvSpPr>
          <p:spPr>
            <a:xfrm>
              <a:off x="3913908" y="1233166"/>
              <a:ext cx="1080000" cy="1080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8E3AA2-FD1B-408B-F2BD-FA2B6DCF3DFC}"/>
                </a:ext>
              </a:extLst>
            </p:cNvPr>
            <p:cNvSpPr/>
            <p:nvPr userDrawn="1"/>
          </p:nvSpPr>
          <p:spPr>
            <a:xfrm>
              <a:off x="3915829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GB" sz="54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9902DA5-C005-A296-CCB8-C9006FCCAD3D}"/>
              </a:ext>
            </a:extLst>
          </p:cNvPr>
          <p:cNvGrpSpPr/>
          <p:nvPr userDrawn="1"/>
        </p:nvGrpSpPr>
        <p:grpSpPr>
          <a:xfrm>
            <a:off x="3639667" y="1247385"/>
            <a:ext cx="1440000" cy="1537368"/>
            <a:chOff x="1972700" y="1004482"/>
            <a:chExt cx="1440000" cy="1537368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C54B4E9-7F7A-65BF-14B7-685CBBE7F53A}"/>
                </a:ext>
              </a:extLst>
            </p:cNvPr>
            <p:cNvSpPr/>
            <p:nvPr userDrawn="1"/>
          </p:nvSpPr>
          <p:spPr>
            <a:xfrm>
              <a:off x="1972700" y="1053166"/>
              <a:ext cx="1440000" cy="1440000"/>
            </a:xfrm>
            <a:prstGeom prst="ellipse">
              <a:avLst/>
            </a:prstGeom>
            <a:solidFill>
              <a:srgbClr val="04547F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371B0C-E00E-22D1-2CD7-6A77CEBD90C2}"/>
                </a:ext>
              </a:extLst>
            </p:cNvPr>
            <p:cNvSpPr/>
            <p:nvPr userDrawn="1"/>
          </p:nvSpPr>
          <p:spPr>
            <a:xfrm>
              <a:off x="2152700" y="123316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0F2BB6-490D-74F5-DAC1-05C24CC5084C}"/>
                </a:ext>
              </a:extLst>
            </p:cNvPr>
            <p:cNvSpPr/>
            <p:nvPr userDrawn="1"/>
          </p:nvSpPr>
          <p:spPr>
            <a:xfrm>
              <a:off x="2154621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GB" sz="54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71B307-3697-43B0-49A3-8FC8E650B67F}"/>
              </a:ext>
            </a:extLst>
          </p:cNvPr>
          <p:cNvCxnSpPr>
            <a:cxnSpLocks/>
          </p:cNvCxnSpPr>
          <p:nvPr userDrawn="1"/>
        </p:nvCxnSpPr>
        <p:spPr>
          <a:xfrm>
            <a:off x="1991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D2285331-11BF-5FCC-69A8-797E4FEB589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831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5205B7D2-86EE-9B96-52EA-844DBBAC09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831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E8FF9F-B72A-18DA-1948-5B7F65DF440E}"/>
              </a:ext>
            </a:extLst>
          </p:cNvPr>
          <p:cNvCxnSpPr>
            <a:cxnSpLocks/>
          </p:cNvCxnSpPr>
          <p:nvPr userDrawn="1"/>
        </p:nvCxnSpPr>
        <p:spPr>
          <a:xfrm>
            <a:off x="3729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0337F76D-7DF0-0B95-CA14-FCC7399360E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69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66D054F6-29D5-38FE-6DDE-29A5D8A4D3A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569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A6A7E6D-E9C2-DC43-B628-9CB7AB591A51}"/>
              </a:ext>
            </a:extLst>
          </p:cNvPr>
          <p:cNvCxnSpPr>
            <a:cxnSpLocks/>
          </p:cNvCxnSpPr>
          <p:nvPr userDrawn="1"/>
        </p:nvCxnSpPr>
        <p:spPr>
          <a:xfrm>
            <a:off x="5467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D5D02F1E-6D6A-4D39-5966-6B2F5E2DF14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307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64A16E3-6A13-5598-C4B1-F0F299D03802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307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8259617-2465-083A-D4DC-6250454F0FA6}"/>
              </a:ext>
            </a:extLst>
          </p:cNvPr>
          <p:cNvCxnSpPr>
            <a:cxnSpLocks/>
          </p:cNvCxnSpPr>
          <p:nvPr userDrawn="1"/>
        </p:nvCxnSpPr>
        <p:spPr>
          <a:xfrm>
            <a:off x="7205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8E595CA-DBE3-42C9-D84B-A15C6BA1E60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045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9F8A7AD0-5B66-1E61-D81F-AE512204FFB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045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4E850CD-9745-0C3E-30F2-81FCFB854F7A}"/>
              </a:ext>
            </a:extLst>
          </p:cNvPr>
          <p:cNvCxnSpPr>
            <a:cxnSpLocks/>
          </p:cNvCxnSpPr>
          <p:nvPr userDrawn="1"/>
        </p:nvCxnSpPr>
        <p:spPr>
          <a:xfrm>
            <a:off x="8943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60">
            <a:extLst>
              <a:ext uri="{FF2B5EF4-FFF2-40B4-BE49-F238E27FC236}">
                <a16:creationId xmlns:a16="http://schemas.microsoft.com/office/drawing/2014/main" id="{9D6EBDF7-A5F1-03D2-178C-43250EA4534F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783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4" name="Text Placeholder 60">
            <a:extLst>
              <a:ext uri="{FF2B5EF4-FFF2-40B4-BE49-F238E27FC236}">
                <a16:creationId xmlns:a16="http://schemas.microsoft.com/office/drawing/2014/main" id="{FCBE740E-C493-0E05-805F-62E7677C528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783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DF3A2B-4780-781A-43C1-69DC9C405252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5B909919-2B6E-EC74-311D-66F67B0CBB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F0B73C9-4C37-B177-AFA5-2232845EFA9C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A377B98E-E4C5-85D9-2BE2-F85C2B4ED6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C56DF43-D870-BEAD-C1BB-DDE4C35515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F261D00-24AC-6537-D62B-4A62079D1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610E0CB-EBE6-5D2E-D708-F40CE73BE29B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ACF40F-0FC2-E4B0-1369-84EF97843719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6A479CD-4376-E278-C78D-D656F10222A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107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raphic 68">
            <a:extLst>
              <a:ext uri="{FF2B5EF4-FFF2-40B4-BE49-F238E27FC236}">
                <a16:creationId xmlns:a16="http://schemas.microsoft.com/office/drawing/2014/main" id="{32C0074B-AC10-85E8-8D20-34591E60D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3D417A9-FA2B-666C-7938-87F00E2E5A52}"/>
              </a:ext>
            </a:extLst>
          </p:cNvPr>
          <p:cNvGrpSpPr/>
          <p:nvPr userDrawn="1"/>
        </p:nvGrpSpPr>
        <p:grpSpPr>
          <a:xfrm>
            <a:off x="1551317" y="1806358"/>
            <a:ext cx="720000" cy="720000"/>
            <a:chOff x="162000" y="1250858"/>
            <a:chExt cx="720000" cy="7200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A2A850-24E1-3EA7-E411-76B309DE53C4}"/>
                </a:ext>
              </a:extLst>
            </p:cNvPr>
            <p:cNvSpPr/>
            <p:nvPr userDrawn="1"/>
          </p:nvSpPr>
          <p:spPr>
            <a:xfrm>
              <a:off x="162000" y="1250858"/>
              <a:ext cx="720000" cy="720000"/>
            </a:xfrm>
            <a:prstGeom prst="ellipse">
              <a:avLst/>
            </a:prstGeom>
            <a:solidFill>
              <a:srgbClr val="023552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2FE14F-4A86-7C0F-077E-1E667D2AE5A2}"/>
                </a:ext>
              </a:extLst>
            </p:cNvPr>
            <p:cNvSpPr/>
            <p:nvPr userDrawn="1"/>
          </p:nvSpPr>
          <p:spPr>
            <a:xfrm>
              <a:off x="252000" y="1340858"/>
              <a:ext cx="540000" cy="540000"/>
            </a:xfrm>
            <a:prstGeom prst="ellipse">
              <a:avLst/>
            </a:prstGeom>
            <a:solidFill>
              <a:srgbClr val="02355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AC7821-5264-5257-6F99-6FEF61801929}"/>
                </a:ext>
              </a:extLst>
            </p:cNvPr>
            <p:cNvSpPr/>
            <p:nvPr userDrawn="1"/>
          </p:nvSpPr>
          <p:spPr>
            <a:xfrm>
              <a:off x="342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1B8F25-B22E-9DFE-580D-FA80E1E3A3B0}"/>
              </a:ext>
            </a:extLst>
          </p:cNvPr>
          <p:cNvGrpSpPr/>
          <p:nvPr userDrawn="1"/>
        </p:nvGrpSpPr>
        <p:grpSpPr>
          <a:xfrm>
            <a:off x="6516694" y="1806358"/>
            <a:ext cx="720000" cy="720000"/>
            <a:chOff x="7114000" y="1250858"/>
            <a:chExt cx="720000" cy="7200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1F67E5-F0E2-3F77-F7F5-33477B9ABE37}"/>
                </a:ext>
              </a:extLst>
            </p:cNvPr>
            <p:cNvSpPr/>
            <p:nvPr userDrawn="1"/>
          </p:nvSpPr>
          <p:spPr>
            <a:xfrm>
              <a:off x="7114000" y="1250858"/>
              <a:ext cx="720000" cy="720000"/>
            </a:xfrm>
            <a:prstGeom prst="ellipse">
              <a:avLst/>
            </a:prstGeom>
            <a:solidFill>
              <a:srgbClr val="E77728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457D32-4600-1E67-F9AB-194E19EC708A}"/>
                </a:ext>
              </a:extLst>
            </p:cNvPr>
            <p:cNvSpPr/>
            <p:nvPr userDrawn="1"/>
          </p:nvSpPr>
          <p:spPr>
            <a:xfrm>
              <a:off x="7204000" y="1340858"/>
              <a:ext cx="540000" cy="540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8C8E5-3E07-872B-09C8-672165893308}"/>
                </a:ext>
              </a:extLst>
            </p:cNvPr>
            <p:cNvSpPr/>
            <p:nvPr userDrawn="1"/>
          </p:nvSpPr>
          <p:spPr>
            <a:xfrm>
              <a:off x="7294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CE4046-EA4F-5A3E-FDFD-B6A35075528C}"/>
              </a:ext>
            </a:extLst>
          </p:cNvPr>
          <p:cNvGrpSpPr/>
          <p:nvPr userDrawn="1"/>
        </p:nvGrpSpPr>
        <p:grpSpPr>
          <a:xfrm>
            <a:off x="1551317" y="4207621"/>
            <a:ext cx="720000" cy="720000"/>
            <a:chOff x="5376000" y="1250858"/>
            <a:chExt cx="720000" cy="7200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746AD4-63BD-351D-D389-CFF051B66717}"/>
                </a:ext>
              </a:extLst>
            </p:cNvPr>
            <p:cNvSpPr/>
            <p:nvPr userDrawn="1"/>
          </p:nvSpPr>
          <p:spPr>
            <a:xfrm>
              <a:off x="5376000" y="1250858"/>
              <a:ext cx="720000" cy="720000"/>
            </a:xfrm>
            <a:prstGeom prst="ellipse">
              <a:avLst/>
            </a:prstGeom>
            <a:solidFill>
              <a:srgbClr val="F7AB3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7295A5-6EDB-D7A8-61B3-D2932F96A4DC}"/>
                </a:ext>
              </a:extLst>
            </p:cNvPr>
            <p:cNvSpPr/>
            <p:nvPr userDrawn="1"/>
          </p:nvSpPr>
          <p:spPr>
            <a:xfrm>
              <a:off x="5466000" y="1340858"/>
              <a:ext cx="540000" cy="54000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2D632D-431C-5947-9A10-7DD36D6C3DA0}"/>
                </a:ext>
              </a:extLst>
            </p:cNvPr>
            <p:cNvSpPr/>
            <p:nvPr userDrawn="1"/>
          </p:nvSpPr>
          <p:spPr>
            <a:xfrm>
              <a:off x="5556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24A39-C139-8EFD-F4B6-006F27D0C0AC}"/>
              </a:ext>
            </a:extLst>
          </p:cNvPr>
          <p:cNvGrpSpPr/>
          <p:nvPr userDrawn="1"/>
        </p:nvGrpSpPr>
        <p:grpSpPr>
          <a:xfrm>
            <a:off x="1551317" y="3407200"/>
            <a:ext cx="720000" cy="720000"/>
            <a:chOff x="3638000" y="1250858"/>
            <a:chExt cx="720000" cy="72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5D4D4F-0D77-CF37-9070-FC97402B1D01}"/>
                </a:ext>
              </a:extLst>
            </p:cNvPr>
            <p:cNvSpPr/>
            <p:nvPr userDrawn="1"/>
          </p:nvSpPr>
          <p:spPr>
            <a:xfrm>
              <a:off x="3638000" y="1250858"/>
              <a:ext cx="720000" cy="720000"/>
            </a:xfrm>
            <a:prstGeom prst="ellipse">
              <a:avLst/>
            </a:prstGeom>
            <a:solidFill>
              <a:srgbClr val="1C97D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EA8685-A2AE-AD31-06F8-0A4CA22DE820}"/>
                </a:ext>
              </a:extLst>
            </p:cNvPr>
            <p:cNvSpPr/>
            <p:nvPr userDrawn="1"/>
          </p:nvSpPr>
          <p:spPr>
            <a:xfrm>
              <a:off x="3728000" y="1340858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8E3AA2-FD1B-408B-F2BD-FA2B6DCF3DFC}"/>
                </a:ext>
              </a:extLst>
            </p:cNvPr>
            <p:cNvSpPr/>
            <p:nvPr userDrawn="1"/>
          </p:nvSpPr>
          <p:spPr>
            <a:xfrm>
              <a:off x="3818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350FAD5-AA64-0988-5BB3-93CCFC98A9EA}"/>
              </a:ext>
            </a:extLst>
          </p:cNvPr>
          <p:cNvGrpSpPr/>
          <p:nvPr userDrawn="1"/>
        </p:nvGrpSpPr>
        <p:grpSpPr>
          <a:xfrm>
            <a:off x="1551317" y="2606779"/>
            <a:ext cx="720000" cy="720000"/>
            <a:chOff x="1900000" y="1250858"/>
            <a:chExt cx="720000" cy="7200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C54B4E9-7F7A-65BF-14B7-685CBBE7F53A}"/>
                </a:ext>
              </a:extLst>
            </p:cNvPr>
            <p:cNvSpPr/>
            <p:nvPr userDrawn="1"/>
          </p:nvSpPr>
          <p:spPr>
            <a:xfrm>
              <a:off x="1900000" y="1250858"/>
              <a:ext cx="720000" cy="720000"/>
            </a:xfrm>
            <a:prstGeom prst="ellipse">
              <a:avLst/>
            </a:prstGeom>
            <a:solidFill>
              <a:srgbClr val="04547F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371B0C-E00E-22D1-2CD7-6A77CEBD90C2}"/>
                </a:ext>
              </a:extLst>
            </p:cNvPr>
            <p:cNvSpPr/>
            <p:nvPr userDrawn="1"/>
          </p:nvSpPr>
          <p:spPr>
            <a:xfrm>
              <a:off x="1990000" y="1340858"/>
              <a:ext cx="540000" cy="540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0F2BB6-490D-74F5-DAC1-05C24CC5084C}"/>
                </a:ext>
              </a:extLst>
            </p:cNvPr>
            <p:cNvSpPr/>
            <p:nvPr userDrawn="1"/>
          </p:nvSpPr>
          <p:spPr>
            <a:xfrm>
              <a:off x="2080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3DDC5-EFA7-EE25-7490-41F2C79D96AD}"/>
              </a:ext>
            </a:extLst>
          </p:cNvPr>
          <p:cNvGrpSpPr/>
          <p:nvPr userDrawn="1"/>
        </p:nvGrpSpPr>
        <p:grpSpPr>
          <a:xfrm>
            <a:off x="6516694" y="3407201"/>
            <a:ext cx="720000" cy="720000"/>
            <a:chOff x="10590000" y="1250858"/>
            <a:chExt cx="720000" cy="72000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9A3C5E3-1458-F4C2-6457-09E69F2321BA}"/>
                </a:ext>
              </a:extLst>
            </p:cNvPr>
            <p:cNvSpPr/>
            <p:nvPr userDrawn="1"/>
          </p:nvSpPr>
          <p:spPr>
            <a:xfrm>
              <a:off x="10590000" y="1250858"/>
              <a:ext cx="720000" cy="720000"/>
            </a:xfrm>
            <a:prstGeom prst="ellipse">
              <a:avLst/>
            </a:prstGeom>
            <a:solidFill>
              <a:srgbClr val="18525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B696890-F2A2-78BA-55FC-4F980192AAF6}"/>
                </a:ext>
              </a:extLst>
            </p:cNvPr>
            <p:cNvSpPr/>
            <p:nvPr userDrawn="1"/>
          </p:nvSpPr>
          <p:spPr>
            <a:xfrm>
              <a:off x="10680000" y="1340858"/>
              <a:ext cx="540000" cy="540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72A0382-B70B-88AE-A403-2F431E909E3F}"/>
                </a:ext>
              </a:extLst>
            </p:cNvPr>
            <p:cNvSpPr/>
            <p:nvPr userDrawn="1"/>
          </p:nvSpPr>
          <p:spPr>
            <a:xfrm>
              <a:off x="10770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BD44F7-E277-88FB-7F60-AD7C910E966E}"/>
              </a:ext>
            </a:extLst>
          </p:cNvPr>
          <p:cNvGrpSpPr/>
          <p:nvPr userDrawn="1"/>
        </p:nvGrpSpPr>
        <p:grpSpPr>
          <a:xfrm>
            <a:off x="6516694" y="2606779"/>
            <a:ext cx="720000" cy="720000"/>
            <a:chOff x="8852000" y="1250858"/>
            <a:chExt cx="720000" cy="72000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78761DE-430C-BEBC-ACFB-9D87632ACA82}"/>
                </a:ext>
              </a:extLst>
            </p:cNvPr>
            <p:cNvSpPr/>
            <p:nvPr userDrawn="1"/>
          </p:nvSpPr>
          <p:spPr>
            <a:xfrm>
              <a:off x="8852000" y="1250858"/>
              <a:ext cx="720000" cy="720000"/>
            </a:xfrm>
            <a:prstGeom prst="ellipse">
              <a:avLst/>
            </a:prstGeom>
            <a:solidFill>
              <a:srgbClr val="258287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BD1E71-A773-ADCD-7106-37A1B0CD7DCA}"/>
                </a:ext>
              </a:extLst>
            </p:cNvPr>
            <p:cNvSpPr/>
            <p:nvPr userDrawn="1"/>
          </p:nvSpPr>
          <p:spPr>
            <a:xfrm>
              <a:off x="8942000" y="1340858"/>
              <a:ext cx="540000" cy="540000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26E10C7-7267-7C1A-5EF1-8921D7BA6356}"/>
                </a:ext>
              </a:extLst>
            </p:cNvPr>
            <p:cNvSpPr/>
            <p:nvPr userDrawn="1"/>
          </p:nvSpPr>
          <p:spPr>
            <a:xfrm>
              <a:off x="9032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A42FDE07-34F8-AE86-8112-B052CBD30E7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12405" y="1885008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3" name="Content Placeholder 28">
            <a:extLst>
              <a:ext uri="{FF2B5EF4-FFF2-40B4-BE49-F238E27FC236}">
                <a16:creationId xmlns:a16="http://schemas.microsoft.com/office/drawing/2014/main" id="{F0547CF5-21F5-3978-0B55-EE9AD00C440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312405" y="2685429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4" name="Content Placeholder 28">
            <a:extLst>
              <a:ext uri="{FF2B5EF4-FFF2-40B4-BE49-F238E27FC236}">
                <a16:creationId xmlns:a16="http://schemas.microsoft.com/office/drawing/2014/main" id="{30DC0657-36E2-8D75-CC8E-6C471C8F46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312405" y="3485850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CD2C2558-C97E-029A-E2FC-29E67B434D9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12405" y="4286271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8" name="Content Placeholder 28">
            <a:extLst>
              <a:ext uri="{FF2B5EF4-FFF2-40B4-BE49-F238E27FC236}">
                <a16:creationId xmlns:a16="http://schemas.microsoft.com/office/drawing/2014/main" id="{28BE8FF2-E102-D3F7-21D1-E303E497F6D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277782" y="1885008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9" name="Content Placeholder 28">
            <a:extLst>
              <a:ext uri="{FF2B5EF4-FFF2-40B4-BE49-F238E27FC236}">
                <a16:creationId xmlns:a16="http://schemas.microsoft.com/office/drawing/2014/main" id="{D3827B9F-D09C-1197-B69E-7C6720ED6BA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277782" y="2685429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41" name="Content Placeholder 28">
            <a:extLst>
              <a:ext uri="{FF2B5EF4-FFF2-40B4-BE49-F238E27FC236}">
                <a16:creationId xmlns:a16="http://schemas.microsoft.com/office/drawing/2014/main" id="{E488F2C7-C9DD-FAC9-DA97-91D492D757F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277782" y="3485851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D81003F-5AA0-A6A3-153E-09B3EAAF51CD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2EA158A5-CF82-F4FD-165F-A0212BF743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38377AA1-83D8-90E3-AC41-C2C2ED69675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44C52FDE-6D47-F497-9F71-0A81CDDD36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514C5A1-B183-E103-8625-8C0B36C62B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21AB8A00-EB2B-B627-1700-D62F577797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6DB7384D-3BB6-2629-D576-D1CC26FB3BAA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31A0B6F-E3DD-A31F-B46D-31AC2A8BA708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27FFC55D-D8C7-0B3B-F616-CFDE84D0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00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2F8C0D9C-F09C-FCA6-477E-F3FC1100C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3D417A9-FA2B-666C-7938-87F00E2E5A52}"/>
              </a:ext>
            </a:extLst>
          </p:cNvPr>
          <p:cNvGrpSpPr/>
          <p:nvPr userDrawn="1"/>
        </p:nvGrpSpPr>
        <p:grpSpPr>
          <a:xfrm>
            <a:off x="1551317" y="1463458"/>
            <a:ext cx="720000" cy="720000"/>
            <a:chOff x="162000" y="1250858"/>
            <a:chExt cx="720000" cy="7200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A2A850-24E1-3EA7-E411-76B309DE53C4}"/>
                </a:ext>
              </a:extLst>
            </p:cNvPr>
            <p:cNvSpPr/>
            <p:nvPr userDrawn="1"/>
          </p:nvSpPr>
          <p:spPr>
            <a:xfrm>
              <a:off x="162000" y="1250858"/>
              <a:ext cx="720000" cy="720000"/>
            </a:xfrm>
            <a:prstGeom prst="ellipse">
              <a:avLst/>
            </a:prstGeom>
            <a:solidFill>
              <a:srgbClr val="023552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2FE14F-4A86-7C0F-077E-1E667D2AE5A2}"/>
                </a:ext>
              </a:extLst>
            </p:cNvPr>
            <p:cNvSpPr/>
            <p:nvPr userDrawn="1"/>
          </p:nvSpPr>
          <p:spPr>
            <a:xfrm>
              <a:off x="252000" y="1340858"/>
              <a:ext cx="540000" cy="540000"/>
            </a:xfrm>
            <a:prstGeom prst="ellipse">
              <a:avLst/>
            </a:prstGeom>
            <a:solidFill>
              <a:srgbClr val="02355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AC7821-5264-5257-6F99-6FEF61801929}"/>
                </a:ext>
              </a:extLst>
            </p:cNvPr>
            <p:cNvSpPr/>
            <p:nvPr userDrawn="1"/>
          </p:nvSpPr>
          <p:spPr>
            <a:xfrm>
              <a:off x="342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1B8F25-B22E-9DFE-580D-FA80E1E3A3B0}"/>
              </a:ext>
            </a:extLst>
          </p:cNvPr>
          <p:cNvGrpSpPr/>
          <p:nvPr userDrawn="1"/>
        </p:nvGrpSpPr>
        <p:grpSpPr>
          <a:xfrm>
            <a:off x="1551317" y="4665142"/>
            <a:ext cx="720000" cy="720000"/>
            <a:chOff x="7114000" y="1250858"/>
            <a:chExt cx="720000" cy="7200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1F67E5-F0E2-3F77-F7F5-33477B9ABE37}"/>
                </a:ext>
              </a:extLst>
            </p:cNvPr>
            <p:cNvSpPr/>
            <p:nvPr userDrawn="1"/>
          </p:nvSpPr>
          <p:spPr>
            <a:xfrm>
              <a:off x="7114000" y="1250858"/>
              <a:ext cx="720000" cy="720000"/>
            </a:xfrm>
            <a:prstGeom prst="ellipse">
              <a:avLst/>
            </a:prstGeom>
            <a:solidFill>
              <a:srgbClr val="E77728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457D32-4600-1E67-F9AB-194E19EC708A}"/>
                </a:ext>
              </a:extLst>
            </p:cNvPr>
            <p:cNvSpPr/>
            <p:nvPr userDrawn="1"/>
          </p:nvSpPr>
          <p:spPr>
            <a:xfrm>
              <a:off x="7204000" y="1340858"/>
              <a:ext cx="540000" cy="540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8C8E5-3E07-872B-09C8-672165893308}"/>
                </a:ext>
              </a:extLst>
            </p:cNvPr>
            <p:cNvSpPr/>
            <p:nvPr userDrawn="1"/>
          </p:nvSpPr>
          <p:spPr>
            <a:xfrm>
              <a:off x="7294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CE4046-EA4F-5A3E-FDFD-B6A35075528C}"/>
              </a:ext>
            </a:extLst>
          </p:cNvPr>
          <p:cNvGrpSpPr/>
          <p:nvPr userDrawn="1"/>
        </p:nvGrpSpPr>
        <p:grpSpPr>
          <a:xfrm>
            <a:off x="1551317" y="3864721"/>
            <a:ext cx="720000" cy="720000"/>
            <a:chOff x="5376000" y="1250858"/>
            <a:chExt cx="720000" cy="7200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746AD4-63BD-351D-D389-CFF051B66717}"/>
                </a:ext>
              </a:extLst>
            </p:cNvPr>
            <p:cNvSpPr/>
            <p:nvPr userDrawn="1"/>
          </p:nvSpPr>
          <p:spPr>
            <a:xfrm>
              <a:off x="5376000" y="1250858"/>
              <a:ext cx="720000" cy="720000"/>
            </a:xfrm>
            <a:prstGeom prst="ellipse">
              <a:avLst/>
            </a:prstGeom>
            <a:solidFill>
              <a:srgbClr val="F7AB3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7295A5-6EDB-D7A8-61B3-D2932F96A4DC}"/>
                </a:ext>
              </a:extLst>
            </p:cNvPr>
            <p:cNvSpPr/>
            <p:nvPr userDrawn="1"/>
          </p:nvSpPr>
          <p:spPr>
            <a:xfrm>
              <a:off x="5466000" y="1340858"/>
              <a:ext cx="540000" cy="54000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2D632D-431C-5947-9A10-7DD36D6C3DA0}"/>
                </a:ext>
              </a:extLst>
            </p:cNvPr>
            <p:cNvSpPr/>
            <p:nvPr userDrawn="1"/>
          </p:nvSpPr>
          <p:spPr>
            <a:xfrm>
              <a:off x="5556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24A39-C139-8EFD-F4B6-006F27D0C0AC}"/>
              </a:ext>
            </a:extLst>
          </p:cNvPr>
          <p:cNvGrpSpPr/>
          <p:nvPr userDrawn="1"/>
        </p:nvGrpSpPr>
        <p:grpSpPr>
          <a:xfrm>
            <a:off x="1551317" y="3064300"/>
            <a:ext cx="720000" cy="720000"/>
            <a:chOff x="3638000" y="1250858"/>
            <a:chExt cx="720000" cy="72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5D4D4F-0D77-CF37-9070-FC97402B1D01}"/>
                </a:ext>
              </a:extLst>
            </p:cNvPr>
            <p:cNvSpPr/>
            <p:nvPr userDrawn="1"/>
          </p:nvSpPr>
          <p:spPr>
            <a:xfrm>
              <a:off x="3638000" y="1250858"/>
              <a:ext cx="720000" cy="720000"/>
            </a:xfrm>
            <a:prstGeom prst="ellipse">
              <a:avLst/>
            </a:prstGeom>
            <a:solidFill>
              <a:srgbClr val="1C97D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EA8685-A2AE-AD31-06F8-0A4CA22DE820}"/>
                </a:ext>
              </a:extLst>
            </p:cNvPr>
            <p:cNvSpPr/>
            <p:nvPr userDrawn="1"/>
          </p:nvSpPr>
          <p:spPr>
            <a:xfrm>
              <a:off x="3728000" y="1340858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8E3AA2-FD1B-408B-F2BD-FA2B6DCF3DFC}"/>
                </a:ext>
              </a:extLst>
            </p:cNvPr>
            <p:cNvSpPr/>
            <p:nvPr userDrawn="1"/>
          </p:nvSpPr>
          <p:spPr>
            <a:xfrm>
              <a:off x="3818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350FAD5-AA64-0988-5BB3-93CCFC98A9EA}"/>
              </a:ext>
            </a:extLst>
          </p:cNvPr>
          <p:cNvGrpSpPr/>
          <p:nvPr userDrawn="1"/>
        </p:nvGrpSpPr>
        <p:grpSpPr>
          <a:xfrm>
            <a:off x="1551317" y="2263879"/>
            <a:ext cx="720000" cy="720000"/>
            <a:chOff x="1900000" y="1250858"/>
            <a:chExt cx="720000" cy="7200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C54B4E9-7F7A-65BF-14B7-685CBBE7F53A}"/>
                </a:ext>
              </a:extLst>
            </p:cNvPr>
            <p:cNvSpPr/>
            <p:nvPr userDrawn="1"/>
          </p:nvSpPr>
          <p:spPr>
            <a:xfrm>
              <a:off x="1900000" y="1250858"/>
              <a:ext cx="720000" cy="720000"/>
            </a:xfrm>
            <a:prstGeom prst="ellipse">
              <a:avLst/>
            </a:prstGeom>
            <a:solidFill>
              <a:srgbClr val="04547F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371B0C-E00E-22D1-2CD7-6A77CEBD90C2}"/>
                </a:ext>
              </a:extLst>
            </p:cNvPr>
            <p:cNvSpPr/>
            <p:nvPr userDrawn="1"/>
          </p:nvSpPr>
          <p:spPr>
            <a:xfrm>
              <a:off x="1990000" y="1340858"/>
              <a:ext cx="540000" cy="540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0F2BB6-490D-74F5-DAC1-05C24CC5084C}"/>
                </a:ext>
              </a:extLst>
            </p:cNvPr>
            <p:cNvSpPr/>
            <p:nvPr userDrawn="1"/>
          </p:nvSpPr>
          <p:spPr>
            <a:xfrm>
              <a:off x="2080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A42FDE07-34F8-AE86-8112-B052CBD30E7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12405" y="1542108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3" name="Content Placeholder 28">
            <a:extLst>
              <a:ext uri="{FF2B5EF4-FFF2-40B4-BE49-F238E27FC236}">
                <a16:creationId xmlns:a16="http://schemas.microsoft.com/office/drawing/2014/main" id="{F0547CF5-21F5-3978-0B55-EE9AD00C440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312405" y="2342529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4" name="Content Placeholder 28">
            <a:extLst>
              <a:ext uri="{FF2B5EF4-FFF2-40B4-BE49-F238E27FC236}">
                <a16:creationId xmlns:a16="http://schemas.microsoft.com/office/drawing/2014/main" id="{30DC0657-36E2-8D75-CC8E-6C471C8F46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312405" y="3142950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CD2C2558-C97E-029A-E2FC-29E67B434D9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12405" y="3943371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8" name="Content Placeholder 28">
            <a:extLst>
              <a:ext uri="{FF2B5EF4-FFF2-40B4-BE49-F238E27FC236}">
                <a16:creationId xmlns:a16="http://schemas.microsoft.com/office/drawing/2014/main" id="{28BE8FF2-E102-D3F7-21D1-E303E497F6D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312405" y="4743792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CA1B5B-E802-6F78-389E-154FBFE50A98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13FADECD-25E8-EECA-7EA3-917270D477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022319C-6A45-4357-1648-79AF6A10B730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B2C09BFD-69DD-7E99-844C-7BDE5440B0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116A1CB-DCAA-5A32-C178-498F7BA162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057DBDF-DB35-BD4C-DF90-AB66165FD9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F23FC13-6D3C-0CBD-7CAB-571672C4219C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5611B93-2FCD-806B-80E2-8ACA1580A337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id="{A1C1C4EA-CD0F-75FD-9DDC-B143D613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761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01E5886-3AFD-E1E8-A7E7-E273229DF0E9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2EC904-C0AD-5499-83D6-9DE2387EB357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7875428-F452-6924-CCDA-A66A5F999AEA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6B3C25A-E97B-6BD5-D8DB-08EB1F7458EC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DB074D7-C8D2-CDED-23F1-7B555225BA66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FA4208E3-14F1-838A-EE63-A92626D5E3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8524506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F1E1023D-C0AE-1FC9-C2E9-8738FFB8A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8524506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DE54DFD-CA34-2AB7-963D-67C8C9C3C955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19A3441C-DD34-617A-5EC5-9F29D37CB4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6BBC542-3F2C-5819-9920-83485D2CBFDA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A4074435-9A9B-CC38-038D-D5F7D54290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3262B8B-718C-C6ED-4445-B2A1701336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1755766C-E7CE-D240-0AD1-7A295FA4F1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CFA03715-212B-4BA4-99A0-67C4A4A7B2FA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A107B8-0B92-BF62-F77F-61BAC94D81CF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Slide Number Placeholder 3">
            <a:extLst>
              <a:ext uri="{FF2B5EF4-FFF2-40B4-BE49-F238E27FC236}">
                <a16:creationId xmlns:a16="http://schemas.microsoft.com/office/drawing/2014/main" id="{3EBF1DB4-D348-12B4-14A4-387F8481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023E5365-8E3F-4B69-8547-23D88C5EC8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9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29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4" r:id="rId2"/>
    <p:sldLayoutId id="2147483650" r:id="rId3"/>
    <p:sldLayoutId id="2147483651" r:id="rId4"/>
    <p:sldLayoutId id="2147483694" r:id="rId5"/>
    <p:sldLayoutId id="2147483695" r:id="rId6"/>
    <p:sldLayoutId id="2147483696" r:id="rId7"/>
    <p:sldLayoutId id="2147483697" r:id="rId8"/>
    <p:sldLayoutId id="2147483680" r:id="rId9"/>
    <p:sldLayoutId id="2147483687" r:id="rId10"/>
    <p:sldLayoutId id="2147483688" r:id="rId11"/>
    <p:sldLayoutId id="2147483689" r:id="rId12"/>
    <p:sldLayoutId id="2147483690" r:id="rId13"/>
    <p:sldLayoutId id="2147483698" r:id="rId14"/>
    <p:sldLayoutId id="2147483699" r:id="rId15"/>
    <p:sldLayoutId id="2147483700" r:id="rId16"/>
    <p:sldLayoutId id="2147483676" r:id="rId17"/>
    <p:sldLayoutId id="2147483702" r:id="rId18"/>
    <p:sldLayoutId id="2147483705" r:id="rId19"/>
    <p:sldLayoutId id="2147483679" r:id="rId20"/>
    <p:sldLayoutId id="2147483673" r:id="rId21"/>
    <p:sldLayoutId id="2147483674" r:id="rId22"/>
    <p:sldLayoutId id="2147483675" r:id="rId23"/>
    <p:sldLayoutId id="2147483701" r:id="rId24"/>
    <p:sldLayoutId id="2147483677" r:id="rId25"/>
    <p:sldLayoutId id="2147483678" r:id="rId26"/>
    <p:sldLayoutId id="2147483703" r:id="rId27"/>
    <p:sldLayoutId id="2147483692" r:id="rId28"/>
    <p:sldLayoutId id="2147483652" r:id="rId29"/>
    <p:sldLayoutId id="2147483653" r:id="rId30"/>
    <p:sldLayoutId id="2147483654" r:id="rId31"/>
    <p:sldLayoutId id="2147483656" r:id="rId32"/>
    <p:sldLayoutId id="2147483657" r:id="rId33"/>
    <p:sldLayoutId id="2147483658" r:id="rId34"/>
    <p:sldLayoutId id="2147483659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29AE3B-0B45-DE41-C0F7-7842E6C8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1F6F2-0154-C8B9-98A9-976913399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3F372-AACC-1EF4-15AF-4C0927776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26577-4B42-0CE5-EB1D-66E8B49E2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F6719-242A-5F8E-A079-EF99E7273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30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6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0.png"/><Relationship Id="rId1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4.wdp"/><Relationship Id="rId5" Type="http://schemas.openxmlformats.org/officeDocument/2006/relationships/image" Target="../media/image19.png"/><Relationship Id="rId10" Type="http://schemas.microsoft.com/office/2007/relationships/hdphoto" Target="../media/hdphoto11.wdp"/><Relationship Id="rId4" Type="http://schemas.microsoft.com/office/2007/relationships/hdphoto" Target="../media/hdphoto13.wdp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microsoft.com/office/2007/relationships/hdphoto" Target="../media/hdphoto16.wdp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hart" Target="../charts/chart1.xml"/><Relationship Id="rId7" Type="http://schemas.microsoft.com/office/2007/relationships/hdphoto" Target="../media/hdphoto14.wdp"/><Relationship Id="rId12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microsoft.com/office/2007/relationships/hdphoto" Target="../media/hdphoto11.wdp"/><Relationship Id="rId5" Type="http://schemas.microsoft.com/office/2007/relationships/hdphoto" Target="../media/hdphoto13.wdp"/><Relationship Id="rId10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microsoft.com/office/2007/relationships/hdphoto" Target="../media/hdphoto15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8.png"/><Relationship Id="rId7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4.wdp"/><Relationship Id="rId5" Type="http://schemas.openxmlformats.org/officeDocument/2006/relationships/image" Target="../media/image19.png"/><Relationship Id="rId4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2.png"/><Relationship Id="rId7" Type="http://schemas.microsoft.com/office/2007/relationships/hdphoto" Target="../media/hdphoto1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microsoft.com/office/2007/relationships/hdphoto" Target="../media/hdphoto15.wdp"/><Relationship Id="rId4" Type="http://schemas.openxmlformats.org/officeDocument/2006/relationships/image" Target="../media/image18.png"/><Relationship Id="rId9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dge.mec.pt/sites/default/files/Curriculo/Aprendizagens_Essenciais/cidadania-desenvolvimento.pdf" TargetMode="External"/><Relationship Id="rId4" Type="http://schemas.openxmlformats.org/officeDocument/2006/relationships/hyperlink" Target="https://www.dge.mec.pt/sites/default/files/Curriculo/enec-2025.pdf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5.wdp"/><Relationship Id="rId7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4.wdp"/><Relationship Id="rId5" Type="http://schemas.openxmlformats.org/officeDocument/2006/relationships/image" Target="../media/image19.png"/><Relationship Id="rId4" Type="http://schemas.microsoft.com/office/2007/relationships/hdphoto" Target="../media/hdphoto15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4.wdp"/><Relationship Id="rId5" Type="http://schemas.openxmlformats.org/officeDocument/2006/relationships/image" Target="../media/image19.png"/><Relationship Id="rId4" Type="http://schemas.microsoft.com/office/2007/relationships/hdphoto" Target="../media/hdphoto15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8.wdp"/><Relationship Id="rId7" Type="http://schemas.microsoft.com/office/2007/relationships/hdphoto" Target="../media/hdphoto1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microsoft.com/office/2007/relationships/hdphoto" Target="../media/hdphoto15.wdp"/><Relationship Id="rId4" Type="http://schemas.openxmlformats.org/officeDocument/2006/relationships/image" Target="../media/image18.png"/><Relationship Id="rId9" Type="http://schemas.microsoft.com/office/2007/relationships/hdphoto" Target="../media/hdphoto13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9.wdp"/><Relationship Id="rId7" Type="http://schemas.microsoft.com/office/2007/relationships/hdphoto" Target="../media/hdphoto1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microsoft.com/office/2007/relationships/hdphoto" Target="../media/hdphoto15.wdp"/><Relationship Id="rId4" Type="http://schemas.openxmlformats.org/officeDocument/2006/relationships/image" Target="../media/image18.png"/><Relationship Id="rId9" Type="http://schemas.microsoft.com/office/2007/relationships/hdphoto" Target="../media/hdphoto13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4.wdp"/><Relationship Id="rId5" Type="http://schemas.openxmlformats.org/officeDocument/2006/relationships/image" Target="../media/image19.png"/><Relationship Id="rId4" Type="http://schemas.microsoft.com/office/2007/relationships/hdphoto" Target="../media/hdphoto15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0.wdp"/><Relationship Id="rId7" Type="http://schemas.microsoft.com/office/2007/relationships/hdphoto" Target="../media/hdphoto1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microsoft.com/office/2007/relationships/hdphoto" Target="../media/hdphoto15.wdp"/><Relationship Id="rId4" Type="http://schemas.openxmlformats.org/officeDocument/2006/relationships/image" Target="../media/image18.png"/><Relationship Id="rId9" Type="http://schemas.microsoft.com/office/2007/relationships/hdphoto" Target="../media/hdphoto13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1.wdp"/><Relationship Id="rId7" Type="http://schemas.microsoft.com/office/2007/relationships/hdphoto" Target="../media/hdphoto1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microsoft.com/office/2007/relationships/hdphoto" Target="../media/hdphoto15.wdp"/><Relationship Id="rId4" Type="http://schemas.openxmlformats.org/officeDocument/2006/relationships/image" Target="../media/image18.png"/><Relationship Id="rId9" Type="http://schemas.microsoft.com/office/2007/relationships/hdphoto" Target="../media/hdphoto1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doscontam.pt/" TargetMode="Externa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s://elearning.todoscontam.pt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hyperlink" Target="https://www.todoscontam.pt/pt-pt/caderno-de-educacao-financeira-1" TargetMode="External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284A36-38C4-8275-EC82-896357DBC4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747" y="4007976"/>
            <a:ext cx="8006229" cy="657933"/>
          </a:xfrm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7614F-4D5D-3B8D-6C61-0F92DF7904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588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54BA5-6B40-F5DF-D01D-84981CFDE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3D865F-48DE-04D9-2335-7252113C70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EF1E9-8A15-8E4B-CF91-3F7E344C5E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85D54-BFA2-0898-7676-EEBAFC5A6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4FC754-797C-22B1-2CA3-8870503C218F}"/>
              </a:ext>
            </a:extLst>
          </p:cNvPr>
          <p:cNvSpPr txBox="1"/>
          <p:nvPr/>
        </p:nvSpPr>
        <p:spPr>
          <a:xfrm>
            <a:off x="787705" y="4152510"/>
            <a:ext cx="10396801" cy="15939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dirty="0">
                <a:solidFill>
                  <a:prstClr val="black"/>
                </a:solidFill>
              </a:rPr>
              <a:t>O </a:t>
            </a:r>
            <a:r>
              <a:rPr lang="pt-PT" b="1" dirty="0">
                <a:solidFill>
                  <a:prstClr val="black"/>
                </a:solidFill>
              </a:rPr>
              <a:t>ouro, a prata e o cobre </a:t>
            </a:r>
            <a:r>
              <a:rPr lang="pt-PT" dirty="0">
                <a:solidFill>
                  <a:prstClr val="black"/>
                </a:solidFill>
              </a:rPr>
              <a:t>(considerados metais preciosos), começaram, a certa altura, a ser utilizados nas trocas comerciais </a:t>
            </a:r>
          </a:p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dirty="0">
                <a:solidFill>
                  <a:prstClr val="black"/>
                </a:solidFill>
              </a:rPr>
              <a:t>Faziam-se pequenas placas metálicas com um peso correspondente a um valor combinado. Nasciam, assim, as primeiras </a:t>
            </a:r>
            <a:r>
              <a:rPr lang="pt-PT" b="1" dirty="0">
                <a:solidFill>
                  <a:prstClr val="black"/>
                </a:solidFill>
              </a:rPr>
              <a:t>moedas</a:t>
            </a:r>
            <a:endParaRPr lang="pt-PT" b="1" dirty="0">
              <a:solidFill>
                <a:prstClr val="black"/>
              </a:solidFill>
              <a:ea typeface="Open Sans"/>
              <a:cs typeface="Open San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FD6500-8F91-7C52-A534-51D908CD0D1F}"/>
              </a:ext>
            </a:extLst>
          </p:cNvPr>
          <p:cNvGrpSpPr/>
          <p:nvPr/>
        </p:nvGrpSpPr>
        <p:grpSpPr>
          <a:xfrm>
            <a:off x="580293" y="1831517"/>
            <a:ext cx="1980000" cy="2522345"/>
            <a:chOff x="720000" y="2709000"/>
            <a:chExt cx="1980000" cy="2522345"/>
          </a:xfrm>
        </p:grpSpPr>
        <p:sp>
          <p:nvSpPr>
            <p:cNvPr id="19" name="Title 2">
              <a:extLst>
                <a:ext uri="{FF2B5EF4-FFF2-40B4-BE49-F238E27FC236}">
                  <a16:creationId xmlns:a16="http://schemas.microsoft.com/office/drawing/2014/main" id="{BB7DDFBD-0BBC-5390-ADF7-5DD47EE3615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90000" y="2709000"/>
              <a:ext cx="1440000" cy="1440000"/>
            </a:xfrm>
            <a:prstGeom prst="ellipse">
              <a:avLst/>
            </a:prstGeom>
            <a:solidFill>
              <a:srgbClr val="FEFEFE"/>
            </a:solidFill>
            <a:ln w="101600">
              <a:solidFill>
                <a:schemeClr val="tx2"/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600" spc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20" name="Title 4">
              <a:extLst>
                <a:ext uri="{FF2B5EF4-FFF2-40B4-BE49-F238E27FC236}">
                  <a16:creationId xmlns:a16="http://schemas.microsoft.com/office/drawing/2014/main" id="{76A7EA54-169E-1DDD-8AC8-AAD166E91BF2}"/>
                </a:ext>
              </a:extLst>
            </p:cNvPr>
            <p:cNvSpPr txBox="1">
              <a:spLocks/>
            </p:cNvSpPr>
            <p:nvPr/>
          </p:nvSpPr>
          <p:spPr>
            <a:xfrm>
              <a:off x="720000" y="4241345"/>
              <a:ext cx="1980000" cy="990000"/>
            </a:xfrm>
            <a:prstGeom prst="rect">
              <a:avLst/>
            </a:prstGeom>
            <a:noFill/>
          </p:spPr>
          <p:txBody>
            <a:bodyPr vert="horz" wrap="square" lIns="0" tIns="90000" rIns="0" bIns="90000" rtlCol="0" anchor="t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pt-PT" sz="1600" spc="200"/>
                <a:t>Troca</a:t>
              </a:r>
              <a:br>
                <a:rPr lang="pt-PT" sz="1600" spc="200"/>
              </a:br>
              <a:r>
                <a:rPr lang="pt-PT" sz="1600" spc="200"/>
                <a:t>direta</a:t>
              </a:r>
              <a:endParaRPr lang="pt-PT" sz="1800" spc="200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F4B2343-7AA2-7B06-8A4B-513E1F49768E}"/>
              </a:ext>
            </a:extLst>
          </p:cNvPr>
          <p:cNvCxnSpPr/>
          <p:nvPr/>
        </p:nvCxnSpPr>
        <p:spPr>
          <a:xfrm>
            <a:off x="247029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CF1D239-718B-7377-E400-4F4DE33322CE}"/>
              </a:ext>
            </a:extLst>
          </p:cNvPr>
          <p:cNvCxnSpPr/>
          <p:nvPr/>
        </p:nvCxnSpPr>
        <p:spPr>
          <a:xfrm>
            <a:off x="470214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D0CE848-7B15-E8AB-3BAB-DBC9A0397A24}"/>
              </a:ext>
            </a:extLst>
          </p:cNvPr>
          <p:cNvCxnSpPr/>
          <p:nvPr/>
        </p:nvCxnSpPr>
        <p:spPr>
          <a:xfrm>
            <a:off x="689154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852FD81-2268-D324-FDD7-3C02864ACF49}"/>
              </a:ext>
            </a:extLst>
          </p:cNvPr>
          <p:cNvCxnSpPr/>
          <p:nvPr/>
        </p:nvCxnSpPr>
        <p:spPr>
          <a:xfrm>
            <a:off x="910479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E665CF61-3873-E9DC-EA50-81E342779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2" b="100000" l="0" r="984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947" y="2236619"/>
            <a:ext cx="1256559" cy="58086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A0EA9BD-2EF1-AF6B-B4D9-102BFCDC61BD}"/>
              </a:ext>
            </a:extLst>
          </p:cNvPr>
          <p:cNvGrpSpPr/>
          <p:nvPr/>
        </p:nvGrpSpPr>
        <p:grpSpPr>
          <a:xfrm>
            <a:off x="2774493" y="1831517"/>
            <a:ext cx="1980000" cy="2522345"/>
            <a:chOff x="2914200" y="2709000"/>
            <a:chExt cx="1980000" cy="252234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3D52AFD-7243-E386-4724-5DBE38DF6603}"/>
                </a:ext>
              </a:extLst>
            </p:cNvPr>
            <p:cNvGrpSpPr/>
            <p:nvPr/>
          </p:nvGrpSpPr>
          <p:grpSpPr>
            <a:xfrm>
              <a:off x="2914200" y="2709000"/>
              <a:ext cx="1980000" cy="2522345"/>
              <a:chOff x="2914200" y="2709000"/>
              <a:chExt cx="1980000" cy="2522345"/>
            </a:xfrm>
          </p:grpSpPr>
          <p:sp>
            <p:nvSpPr>
              <p:cNvPr id="45" name="Title 4">
                <a:extLst>
                  <a:ext uri="{FF2B5EF4-FFF2-40B4-BE49-F238E27FC236}">
                    <a16:creationId xmlns:a16="http://schemas.microsoft.com/office/drawing/2014/main" id="{6DE5D01F-9FA3-2CBF-63A2-8951F8E1EE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142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600" spc="200">
                    <a:solidFill>
                      <a:schemeClr val="accent1">
                        <a:lumMod val="75000"/>
                      </a:schemeClr>
                    </a:solidFill>
                  </a:rPr>
                  <a:t>Moeda</a:t>
                </a:r>
                <a:br>
                  <a:rPr lang="pt-PT" sz="1600" spc="200">
                    <a:solidFill>
                      <a:schemeClr val="accent1">
                        <a:lumMod val="75000"/>
                      </a:schemeClr>
                    </a:solidFill>
                  </a:rPr>
                </a:br>
                <a:r>
                  <a:rPr lang="pt-PT" sz="1600" spc="200">
                    <a:solidFill>
                      <a:schemeClr val="accent1">
                        <a:lumMod val="75000"/>
                      </a:schemeClr>
                    </a:solidFill>
                  </a:rPr>
                  <a:t>mercadoria</a:t>
                </a:r>
                <a:endParaRPr lang="pt-PT" sz="1800" spc="2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6" name="Title 2">
                <a:extLst>
                  <a:ext uri="{FF2B5EF4-FFF2-40B4-BE49-F238E27FC236}">
                    <a16:creationId xmlns:a16="http://schemas.microsoft.com/office/drawing/2014/main" id="{05A88BAB-69DF-640B-4896-29ED5E2711F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184200" y="2709000"/>
                <a:ext cx="1440000" cy="1440000"/>
              </a:xfrm>
              <a:prstGeom prst="ellipse">
                <a:avLst/>
              </a:prstGeom>
              <a:solidFill>
                <a:srgbClr val="FEFEFE"/>
              </a:solidFill>
              <a:ln w="101600">
                <a:solidFill>
                  <a:schemeClr val="accent1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600" spc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DE0E251-E1BA-9218-A649-241D1977A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451" b="94930" l="9645" r="8883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59919" y="2957742"/>
              <a:ext cx="1026514" cy="92490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81553AB-383B-0DFD-E510-BEBDDE86CBA3}"/>
              </a:ext>
            </a:extLst>
          </p:cNvPr>
          <p:cNvGrpSpPr/>
          <p:nvPr/>
        </p:nvGrpSpPr>
        <p:grpSpPr>
          <a:xfrm>
            <a:off x="4968693" y="1831517"/>
            <a:ext cx="1980000" cy="2522345"/>
            <a:chOff x="5108400" y="2709000"/>
            <a:chExt cx="1980000" cy="25223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1633E90-82B5-55B1-C537-3917A61A6A0D}"/>
                </a:ext>
              </a:extLst>
            </p:cNvPr>
            <p:cNvGrpSpPr/>
            <p:nvPr/>
          </p:nvGrpSpPr>
          <p:grpSpPr>
            <a:xfrm>
              <a:off x="5108400" y="2709000"/>
              <a:ext cx="1980000" cy="2522345"/>
              <a:chOff x="5108400" y="2709000"/>
              <a:chExt cx="1980000" cy="2522345"/>
            </a:xfrm>
          </p:grpSpPr>
          <p:sp>
            <p:nvSpPr>
              <p:cNvPr id="50" name="Title 4">
                <a:extLst>
                  <a:ext uri="{FF2B5EF4-FFF2-40B4-BE49-F238E27FC236}">
                    <a16:creationId xmlns:a16="http://schemas.microsoft.com/office/drawing/2014/main" id="{50099318-7EA8-025C-1ED1-9952C5BEB0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084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800" spc="200" dirty="0">
                    <a:solidFill>
                      <a:schemeClr val="accent2"/>
                    </a:solidFill>
                    <a:latin typeface="+mn-lt"/>
                  </a:rPr>
                  <a:t>Moeda Metálica</a:t>
                </a:r>
                <a:endParaRPr lang="pt-PT" sz="1800" cap="none" spc="1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51" name="Title 2">
                <a:extLst>
                  <a:ext uri="{FF2B5EF4-FFF2-40B4-BE49-F238E27FC236}">
                    <a16:creationId xmlns:a16="http://schemas.microsoft.com/office/drawing/2014/main" id="{84324DC2-F313-2767-66B6-E3A86A232FA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378400" y="2709000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chemeClr val="accent2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600" spc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DCB8E20-C76E-E51F-43DF-257B4BDB0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2399" y="3007272"/>
              <a:ext cx="1100987" cy="862506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76E6B78-122C-A1D3-764E-F9690026DEAA}"/>
              </a:ext>
            </a:extLst>
          </p:cNvPr>
          <p:cNvGrpSpPr/>
          <p:nvPr/>
        </p:nvGrpSpPr>
        <p:grpSpPr>
          <a:xfrm>
            <a:off x="7162893" y="1831517"/>
            <a:ext cx="1980000" cy="2522345"/>
            <a:chOff x="7302600" y="2709000"/>
            <a:chExt cx="1980000" cy="252234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F94DBB1-29F0-4018-57DE-1377D8F0DBE5}"/>
                </a:ext>
              </a:extLst>
            </p:cNvPr>
            <p:cNvGrpSpPr/>
            <p:nvPr/>
          </p:nvGrpSpPr>
          <p:grpSpPr>
            <a:xfrm>
              <a:off x="7302600" y="2709000"/>
              <a:ext cx="1980000" cy="2522345"/>
              <a:chOff x="7302600" y="2709000"/>
              <a:chExt cx="1980000" cy="2522345"/>
            </a:xfrm>
          </p:grpSpPr>
          <p:sp>
            <p:nvSpPr>
              <p:cNvPr id="55" name="Title 2">
                <a:extLst>
                  <a:ext uri="{FF2B5EF4-FFF2-40B4-BE49-F238E27FC236}">
                    <a16:creationId xmlns:a16="http://schemas.microsoft.com/office/drawing/2014/main" id="{275ADBC5-6ACD-49BE-433E-A31E481CE31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572600" y="2709000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chemeClr val="accent3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600" spc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  <p:sp>
            <p:nvSpPr>
              <p:cNvPr id="56" name="Title 4">
                <a:extLst>
                  <a:ext uri="{FF2B5EF4-FFF2-40B4-BE49-F238E27FC236}">
                    <a16:creationId xmlns:a16="http://schemas.microsoft.com/office/drawing/2014/main" id="{CEDB5FE1-7240-43F3-A72C-023BFBC719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026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600" spc="200">
                    <a:solidFill>
                      <a:schemeClr val="accent3"/>
                    </a:solidFill>
                  </a:rPr>
                  <a:t>Papel</a:t>
                </a:r>
                <a:br>
                  <a:rPr lang="pt-PT" sz="1600" spc="200">
                    <a:solidFill>
                      <a:schemeClr val="accent3"/>
                    </a:solidFill>
                  </a:rPr>
                </a:br>
                <a:r>
                  <a:rPr lang="pt-PT" sz="1600" spc="200">
                    <a:solidFill>
                      <a:schemeClr val="accent3"/>
                    </a:solidFill>
                  </a:rPr>
                  <a:t>Moeda</a:t>
                </a:r>
                <a:endParaRPr lang="pt-PT" sz="1000" cap="none" spc="1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825931E-50E9-F241-5C78-B13B29E30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81799" y="3033604"/>
              <a:ext cx="984197" cy="806331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F9577BF-B4EA-BCDB-D02D-3BEC297E9C24}"/>
              </a:ext>
            </a:extLst>
          </p:cNvPr>
          <p:cNvGrpSpPr/>
          <p:nvPr/>
        </p:nvGrpSpPr>
        <p:grpSpPr>
          <a:xfrm>
            <a:off x="9357093" y="1831517"/>
            <a:ext cx="1980000" cy="2522345"/>
            <a:chOff x="9496800" y="2709000"/>
            <a:chExt cx="1980000" cy="252234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85E3E28-7FF5-F246-994B-A52D99E99E22}"/>
                </a:ext>
              </a:extLst>
            </p:cNvPr>
            <p:cNvGrpSpPr/>
            <p:nvPr/>
          </p:nvGrpSpPr>
          <p:grpSpPr>
            <a:xfrm>
              <a:off x="9496800" y="2709000"/>
              <a:ext cx="1980000" cy="2522345"/>
              <a:chOff x="9496800" y="2709000"/>
              <a:chExt cx="1980000" cy="2522345"/>
            </a:xfrm>
          </p:grpSpPr>
          <p:sp>
            <p:nvSpPr>
              <p:cNvPr id="60" name="Title 4">
                <a:extLst>
                  <a:ext uri="{FF2B5EF4-FFF2-40B4-BE49-F238E27FC236}">
                    <a16:creationId xmlns:a16="http://schemas.microsoft.com/office/drawing/2014/main" id="{A6F2AEA3-54DD-1C2F-0E42-89F3FC84E7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968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600" spc="200">
                    <a:solidFill>
                      <a:schemeClr val="accent4"/>
                    </a:solidFill>
                  </a:rPr>
                  <a:t>Cartão de débito</a:t>
                </a:r>
                <a:endParaRPr lang="pt-PT" sz="1200" cap="none" spc="10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Title 2">
                <a:extLst>
                  <a:ext uri="{FF2B5EF4-FFF2-40B4-BE49-F238E27FC236}">
                    <a16:creationId xmlns:a16="http://schemas.microsoft.com/office/drawing/2014/main" id="{B073687B-7661-C5BC-5BC2-79370E60C67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766800" y="2709000"/>
                <a:ext cx="1440000" cy="1440000"/>
              </a:xfrm>
              <a:prstGeom prst="ellipse">
                <a:avLst/>
              </a:prstGeom>
              <a:solidFill>
                <a:srgbClr val="FEFEFE"/>
              </a:solidFill>
              <a:ln w="101600">
                <a:solidFill>
                  <a:schemeClr val="accent4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600" spc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07949C5-CBAF-E49C-94DE-4CF3C0633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34792" y="3014733"/>
              <a:ext cx="1313179" cy="779600"/>
            </a:xfrm>
            <a:prstGeom prst="rect">
              <a:avLst/>
            </a:prstGeom>
          </p:spPr>
        </p:pic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87D82089-3BBB-922C-399A-181365E54013}"/>
              </a:ext>
            </a:extLst>
          </p:cNvPr>
          <p:cNvSpPr/>
          <p:nvPr/>
        </p:nvSpPr>
        <p:spPr>
          <a:xfrm>
            <a:off x="6767679" y="1685926"/>
            <a:ext cx="4706408" cy="246697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62AD817-0C15-9BAE-7765-D905DC1FC793}"/>
              </a:ext>
            </a:extLst>
          </p:cNvPr>
          <p:cNvSpPr/>
          <p:nvPr/>
        </p:nvSpPr>
        <p:spPr>
          <a:xfrm>
            <a:off x="442304" y="1639364"/>
            <a:ext cx="4659395" cy="246697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19522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ECC00-9A15-2EEE-5FCD-10C05A019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B8AE77-23E9-1121-5666-7CAB16C224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E4986-F5BF-42C5-3926-5CD37A6AEF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655FC-7E48-3463-E973-39936674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E8E27F-72E2-86B2-239A-90288285DBCD}"/>
              </a:ext>
            </a:extLst>
          </p:cNvPr>
          <p:cNvSpPr txBox="1"/>
          <p:nvPr/>
        </p:nvSpPr>
        <p:spPr>
          <a:xfrm>
            <a:off x="899999" y="4152510"/>
            <a:ext cx="10793770" cy="21662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dirty="0">
                <a:solidFill>
                  <a:prstClr val="black"/>
                </a:solidFill>
              </a:rPr>
              <a:t>Com o desenvolvimento do comércio, o transporte de grandes quantidades de moeda, para além de incómodo, era arriscado</a:t>
            </a:r>
          </a:p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dirty="0">
                <a:solidFill>
                  <a:prstClr val="black"/>
                </a:solidFill>
              </a:rPr>
              <a:t>Os comerciantes passaram, então, a deixar o seu dinheiro guardado junto de pessoas de confiança, que lhes entregavam, como garantia, um papel assinado, indicando a soma depositada (recibos)</a:t>
            </a:r>
          </a:p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dirty="0">
                <a:solidFill>
                  <a:prstClr val="black"/>
                </a:solidFill>
              </a:rPr>
              <a:t>Nasciam, assim, os primeiros </a:t>
            </a:r>
            <a:r>
              <a:rPr lang="pt-PT" b="1" dirty="0">
                <a:solidFill>
                  <a:prstClr val="black"/>
                </a:solidFill>
              </a:rPr>
              <a:t>bancos</a:t>
            </a:r>
            <a:r>
              <a:rPr lang="pt-PT" dirty="0">
                <a:solidFill>
                  <a:prstClr val="black"/>
                </a:solidFill>
              </a:rPr>
              <a:t> e as primeiras </a:t>
            </a:r>
            <a:r>
              <a:rPr lang="pt-PT" b="1" dirty="0">
                <a:solidFill>
                  <a:prstClr val="black"/>
                </a:solidFill>
              </a:rPr>
              <a:t>notas </a:t>
            </a:r>
            <a:r>
              <a:rPr lang="pt-PT" dirty="0">
                <a:solidFill>
                  <a:prstClr val="black"/>
                </a:solidFill>
              </a:rPr>
              <a:t>(recibos)</a:t>
            </a:r>
            <a:endParaRPr lang="pt-PT" dirty="0">
              <a:solidFill>
                <a:prstClr val="black"/>
              </a:solidFill>
              <a:ea typeface="Open Sans"/>
              <a:cs typeface="Open San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4A909A-6AF5-C8D6-2A13-B3AA217C8A48}"/>
              </a:ext>
            </a:extLst>
          </p:cNvPr>
          <p:cNvGrpSpPr/>
          <p:nvPr/>
        </p:nvGrpSpPr>
        <p:grpSpPr>
          <a:xfrm>
            <a:off x="580293" y="1831517"/>
            <a:ext cx="1980000" cy="2522345"/>
            <a:chOff x="720000" y="2709000"/>
            <a:chExt cx="1980000" cy="2522345"/>
          </a:xfrm>
        </p:grpSpPr>
        <p:sp>
          <p:nvSpPr>
            <p:cNvPr id="24" name="Title 2">
              <a:extLst>
                <a:ext uri="{FF2B5EF4-FFF2-40B4-BE49-F238E27FC236}">
                  <a16:creationId xmlns:a16="http://schemas.microsoft.com/office/drawing/2014/main" id="{1535A80F-2A8B-D520-A672-ED029A23978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90000" y="2709000"/>
              <a:ext cx="1440000" cy="1440000"/>
            </a:xfrm>
            <a:prstGeom prst="ellipse">
              <a:avLst/>
            </a:prstGeom>
            <a:solidFill>
              <a:srgbClr val="FEFEFE"/>
            </a:solidFill>
            <a:ln w="101600">
              <a:solidFill>
                <a:schemeClr val="tx2"/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600" spc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25" name="Title 4">
              <a:extLst>
                <a:ext uri="{FF2B5EF4-FFF2-40B4-BE49-F238E27FC236}">
                  <a16:creationId xmlns:a16="http://schemas.microsoft.com/office/drawing/2014/main" id="{251768FC-2675-DDB1-C4EF-1F6019E9FD5C}"/>
                </a:ext>
              </a:extLst>
            </p:cNvPr>
            <p:cNvSpPr txBox="1">
              <a:spLocks/>
            </p:cNvSpPr>
            <p:nvPr/>
          </p:nvSpPr>
          <p:spPr>
            <a:xfrm>
              <a:off x="720000" y="4241345"/>
              <a:ext cx="1980000" cy="990000"/>
            </a:xfrm>
            <a:prstGeom prst="rect">
              <a:avLst/>
            </a:prstGeom>
            <a:noFill/>
          </p:spPr>
          <p:txBody>
            <a:bodyPr vert="horz" wrap="square" lIns="0" tIns="90000" rIns="0" bIns="90000" rtlCol="0" anchor="t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pt-PT" sz="1600" spc="200"/>
                <a:t>Troca</a:t>
              </a:r>
              <a:br>
                <a:rPr lang="pt-PT" sz="1600" spc="200"/>
              </a:br>
              <a:r>
                <a:rPr lang="pt-PT" sz="1600" spc="200"/>
                <a:t>direta</a:t>
              </a:r>
              <a:endParaRPr lang="pt-PT" sz="1800" spc="200"/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24AB942-C0C7-9B67-D6F6-44EBCE1AFA15}"/>
              </a:ext>
            </a:extLst>
          </p:cNvPr>
          <p:cNvCxnSpPr/>
          <p:nvPr/>
        </p:nvCxnSpPr>
        <p:spPr>
          <a:xfrm>
            <a:off x="247029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86F347C-BD1F-202F-3D85-B73D237C3D71}"/>
              </a:ext>
            </a:extLst>
          </p:cNvPr>
          <p:cNvCxnSpPr/>
          <p:nvPr/>
        </p:nvCxnSpPr>
        <p:spPr>
          <a:xfrm>
            <a:off x="470214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C6CEB4F-D371-CB26-DA6E-79604196B876}"/>
              </a:ext>
            </a:extLst>
          </p:cNvPr>
          <p:cNvCxnSpPr/>
          <p:nvPr/>
        </p:nvCxnSpPr>
        <p:spPr>
          <a:xfrm>
            <a:off x="689154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D487A40-FDBF-0524-F61F-F2051F4EEF9B}"/>
              </a:ext>
            </a:extLst>
          </p:cNvPr>
          <p:cNvCxnSpPr/>
          <p:nvPr/>
        </p:nvCxnSpPr>
        <p:spPr>
          <a:xfrm>
            <a:off x="910479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D5658988-9A99-D658-5CC0-D5D756A83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2" b="100000" l="0" r="984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947" y="2236619"/>
            <a:ext cx="1256559" cy="58086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1AB8F82-983A-24EC-20D9-A27E34142488}"/>
              </a:ext>
            </a:extLst>
          </p:cNvPr>
          <p:cNvGrpSpPr/>
          <p:nvPr/>
        </p:nvGrpSpPr>
        <p:grpSpPr>
          <a:xfrm>
            <a:off x="2774493" y="1831517"/>
            <a:ext cx="1980000" cy="2522345"/>
            <a:chOff x="2914200" y="2709000"/>
            <a:chExt cx="1980000" cy="252234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F0EE843-D46A-4FF5-C23C-DEE1A8224C43}"/>
                </a:ext>
              </a:extLst>
            </p:cNvPr>
            <p:cNvGrpSpPr/>
            <p:nvPr/>
          </p:nvGrpSpPr>
          <p:grpSpPr>
            <a:xfrm>
              <a:off x="2914200" y="2709000"/>
              <a:ext cx="1980000" cy="2522345"/>
              <a:chOff x="2914200" y="2709000"/>
              <a:chExt cx="1980000" cy="2522345"/>
            </a:xfrm>
          </p:grpSpPr>
          <p:sp>
            <p:nvSpPr>
              <p:cNvPr id="45" name="Title 4">
                <a:extLst>
                  <a:ext uri="{FF2B5EF4-FFF2-40B4-BE49-F238E27FC236}">
                    <a16:creationId xmlns:a16="http://schemas.microsoft.com/office/drawing/2014/main" id="{A89A0EBB-4407-83DB-834F-129C2A8849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142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600" spc="200">
                    <a:solidFill>
                      <a:schemeClr val="accent1">
                        <a:lumMod val="75000"/>
                      </a:schemeClr>
                    </a:solidFill>
                  </a:rPr>
                  <a:t>Moeda</a:t>
                </a:r>
                <a:br>
                  <a:rPr lang="pt-PT" sz="1600" spc="200">
                    <a:solidFill>
                      <a:schemeClr val="accent1">
                        <a:lumMod val="75000"/>
                      </a:schemeClr>
                    </a:solidFill>
                  </a:rPr>
                </a:br>
                <a:r>
                  <a:rPr lang="pt-PT" sz="1600" spc="200">
                    <a:solidFill>
                      <a:schemeClr val="accent1">
                        <a:lumMod val="75000"/>
                      </a:schemeClr>
                    </a:solidFill>
                  </a:rPr>
                  <a:t>mercadoria</a:t>
                </a:r>
                <a:endParaRPr lang="pt-PT" sz="1800" spc="2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6" name="Title 2">
                <a:extLst>
                  <a:ext uri="{FF2B5EF4-FFF2-40B4-BE49-F238E27FC236}">
                    <a16:creationId xmlns:a16="http://schemas.microsoft.com/office/drawing/2014/main" id="{489AFB30-EFC9-9D42-C2D0-EA43040B5E4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184200" y="2709000"/>
                <a:ext cx="1440000" cy="1440000"/>
              </a:xfrm>
              <a:prstGeom prst="ellipse">
                <a:avLst/>
              </a:prstGeom>
              <a:solidFill>
                <a:srgbClr val="FEFEFE"/>
              </a:solidFill>
              <a:ln w="101600">
                <a:solidFill>
                  <a:schemeClr val="accent1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600" spc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402FD94-7825-702C-730B-3899D6552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451" b="94930" l="9645" r="8883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59919" y="2957742"/>
              <a:ext cx="1026514" cy="92490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1DA84F3-87D9-7066-AF4E-EB6010408E45}"/>
              </a:ext>
            </a:extLst>
          </p:cNvPr>
          <p:cNvGrpSpPr/>
          <p:nvPr/>
        </p:nvGrpSpPr>
        <p:grpSpPr>
          <a:xfrm>
            <a:off x="4968693" y="1831517"/>
            <a:ext cx="1980000" cy="2522345"/>
            <a:chOff x="5108400" y="2709000"/>
            <a:chExt cx="1980000" cy="25223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BFEC075-646C-74E3-CB85-23D5CA2E017A}"/>
                </a:ext>
              </a:extLst>
            </p:cNvPr>
            <p:cNvGrpSpPr/>
            <p:nvPr/>
          </p:nvGrpSpPr>
          <p:grpSpPr>
            <a:xfrm>
              <a:off x="5108400" y="2709000"/>
              <a:ext cx="1980000" cy="2522345"/>
              <a:chOff x="5108400" y="2709000"/>
              <a:chExt cx="1980000" cy="2522345"/>
            </a:xfrm>
          </p:grpSpPr>
          <p:sp>
            <p:nvSpPr>
              <p:cNvPr id="50" name="Title 4">
                <a:extLst>
                  <a:ext uri="{FF2B5EF4-FFF2-40B4-BE49-F238E27FC236}">
                    <a16:creationId xmlns:a16="http://schemas.microsoft.com/office/drawing/2014/main" id="{138294EC-2A9C-6030-EE7F-C3DB4F7559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084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600" spc="200">
                    <a:solidFill>
                      <a:schemeClr val="accent2"/>
                    </a:solidFill>
                  </a:rPr>
                  <a:t>Moeda Metálica</a:t>
                </a:r>
                <a:endParaRPr lang="pt-PT" sz="1200" cap="none" spc="10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itle 2">
                <a:extLst>
                  <a:ext uri="{FF2B5EF4-FFF2-40B4-BE49-F238E27FC236}">
                    <a16:creationId xmlns:a16="http://schemas.microsoft.com/office/drawing/2014/main" id="{2BCED005-659B-5DE6-1CD2-E732EEAE728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378400" y="2709000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chemeClr val="accent2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600" spc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C63001B-C0D4-53DF-2937-68EA125AF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2399" y="3007272"/>
              <a:ext cx="1100987" cy="862506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59C92B9-7A2D-0CE9-AE30-A793FB987BCC}"/>
              </a:ext>
            </a:extLst>
          </p:cNvPr>
          <p:cNvGrpSpPr/>
          <p:nvPr/>
        </p:nvGrpSpPr>
        <p:grpSpPr>
          <a:xfrm>
            <a:off x="7162893" y="1831517"/>
            <a:ext cx="1980000" cy="2522345"/>
            <a:chOff x="7302600" y="2709000"/>
            <a:chExt cx="1980000" cy="252234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D3A4510-92DC-AE85-D5D0-91EDD02EC9B5}"/>
                </a:ext>
              </a:extLst>
            </p:cNvPr>
            <p:cNvGrpSpPr/>
            <p:nvPr/>
          </p:nvGrpSpPr>
          <p:grpSpPr>
            <a:xfrm>
              <a:off x="7302600" y="2709000"/>
              <a:ext cx="1980000" cy="2522345"/>
              <a:chOff x="7302600" y="2709000"/>
              <a:chExt cx="1980000" cy="2522345"/>
            </a:xfrm>
          </p:grpSpPr>
          <p:sp>
            <p:nvSpPr>
              <p:cNvPr id="55" name="Title 2">
                <a:extLst>
                  <a:ext uri="{FF2B5EF4-FFF2-40B4-BE49-F238E27FC236}">
                    <a16:creationId xmlns:a16="http://schemas.microsoft.com/office/drawing/2014/main" id="{769E4E07-903A-11C4-3236-FD7FF396005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572600" y="2709000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chemeClr val="accent3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600" spc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  <p:sp>
            <p:nvSpPr>
              <p:cNvPr id="56" name="Title 4">
                <a:extLst>
                  <a:ext uri="{FF2B5EF4-FFF2-40B4-BE49-F238E27FC236}">
                    <a16:creationId xmlns:a16="http://schemas.microsoft.com/office/drawing/2014/main" id="{0B8FBE77-F49F-1828-A46B-F4C949F227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026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800" spc="200" dirty="0">
                    <a:solidFill>
                      <a:schemeClr val="accent3"/>
                    </a:solidFill>
                    <a:latin typeface="+mn-lt"/>
                  </a:rPr>
                  <a:t>Papel</a:t>
                </a:r>
                <a:br>
                  <a:rPr lang="pt-PT" sz="1800" spc="200" dirty="0">
                    <a:solidFill>
                      <a:schemeClr val="accent3"/>
                    </a:solidFill>
                    <a:latin typeface="+mn-lt"/>
                  </a:rPr>
                </a:br>
                <a:r>
                  <a:rPr lang="pt-PT" sz="1800" spc="200" dirty="0">
                    <a:solidFill>
                      <a:schemeClr val="accent3"/>
                    </a:solidFill>
                    <a:latin typeface="+mn-lt"/>
                  </a:rPr>
                  <a:t>Moeda</a:t>
                </a:r>
                <a:endParaRPr lang="pt-PT" sz="1800" cap="none" spc="10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93F50E0-7B78-21D7-FE73-FA8185BC2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81799" y="3033604"/>
              <a:ext cx="984197" cy="806331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242F647-5218-3E7E-12CA-02C6C99DCD26}"/>
              </a:ext>
            </a:extLst>
          </p:cNvPr>
          <p:cNvGrpSpPr/>
          <p:nvPr/>
        </p:nvGrpSpPr>
        <p:grpSpPr>
          <a:xfrm>
            <a:off x="9357093" y="1831517"/>
            <a:ext cx="1980000" cy="2522345"/>
            <a:chOff x="9496800" y="2709000"/>
            <a:chExt cx="1980000" cy="252234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4F1CFA3-989E-314D-8E38-571B156E4CC0}"/>
                </a:ext>
              </a:extLst>
            </p:cNvPr>
            <p:cNvGrpSpPr/>
            <p:nvPr/>
          </p:nvGrpSpPr>
          <p:grpSpPr>
            <a:xfrm>
              <a:off x="9496800" y="2709000"/>
              <a:ext cx="1980000" cy="2522345"/>
              <a:chOff x="9496800" y="2709000"/>
              <a:chExt cx="1980000" cy="2522345"/>
            </a:xfrm>
          </p:grpSpPr>
          <p:sp>
            <p:nvSpPr>
              <p:cNvPr id="60" name="Title 4">
                <a:extLst>
                  <a:ext uri="{FF2B5EF4-FFF2-40B4-BE49-F238E27FC236}">
                    <a16:creationId xmlns:a16="http://schemas.microsoft.com/office/drawing/2014/main" id="{6E04684A-5C5C-5533-793B-ECA4E630F5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968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600" spc="200">
                    <a:solidFill>
                      <a:schemeClr val="accent4"/>
                    </a:solidFill>
                  </a:rPr>
                  <a:t>Cartão de débito</a:t>
                </a:r>
                <a:endParaRPr lang="pt-PT" sz="1200" cap="none" spc="10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Title 2">
                <a:extLst>
                  <a:ext uri="{FF2B5EF4-FFF2-40B4-BE49-F238E27FC236}">
                    <a16:creationId xmlns:a16="http://schemas.microsoft.com/office/drawing/2014/main" id="{BC49991D-2282-8F67-A544-E0999D2CA41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766800" y="2709000"/>
                <a:ext cx="1440000" cy="1440000"/>
              </a:xfrm>
              <a:prstGeom prst="ellipse">
                <a:avLst/>
              </a:prstGeom>
              <a:solidFill>
                <a:srgbClr val="FEFEFE"/>
              </a:solidFill>
              <a:ln w="101600">
                <a:solidFill>
                  <a:schemeClr val="accent4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600" spc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C24E1D1-92B8-9616-A034-EC5A7CC36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34792" y="3014733"/>
              <a:ext cx="1313179" cy="779600"/>
            </a:xfrm>
            <a:prstGeom prst="rect">
              <a:avLst/>
            </a:prstGeom>
          </p:spPr>
        </p:pic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1E9179F8-8E02-EAD2-B17E-AFCDCB2F9254}"/>
              </a:ext>
            </a:extLst>
          </p:cNvPr>
          <p:cNvSpPr/>
          <p:nvPr/>
        </p:nvSpPr>
        <p:spPr>
          <a:xfrm>
            <a:off x="9018243" y="1685926"/>
            <a:ext cx="2455843" cy="246697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4AE3762-D66F-A89E-DB19-F0BD6B3C08D5}"/>
              </a:ext>
            </a:extLst>
          </p:cNvPr>
          <p:cNvSpPr/>
          <p:nvPr/>
        </p:nvSpPr>
        <p:spPr>
          <a:xfrm>
            <a:off x="443300" y="1602303"/>
            <a:ext cx="6894367" cy="246697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3665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D2547-C98D-C326-0ACA-634AA6215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47800C-88E2-C45B-2BDF-E59B6023FA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C3B35-333A-8A5E-D0C9-902F8CFFDC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008FD-A1D5-5BE5-90A9-9C50ECDB8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3D5D10C-B813-1B81-3EE2-77EC26C85A6C}"/>
              </a:ext>
            </a:extLst>
          </p:cNvPr>
          <p:cNvSpPr txBox="1"/>
          <p:nvPr/>
        </p:nvSpPr>
        <p:spPr>
          <a:xfrm>
            <a:off x="899999" y="4377098"/>
            <a:ext cx="10396801" cy="390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dirty="0">
                <a:solidFill>
                  <a:prstClr val="black"/>
                </a:solidFill>
              </a:rPr>
              <a:t>Com o desenvolvimento da tecnologia, surgiu o pagamento através de </a:t>
            </a:r>
            <a:r>
              <a:rPr lang="pt-PT" b="1" dirty="0">
                <a:solidFill>
                  <a:prstClr val="black"/>
                </a:solidFill>
              </a:rPr>
              <a:t>cartões 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A5A988-0F11-77B5-085A-407F50198E73}"/>
              </a:ext>
            </a:extLst>
          </p:cNvPr>
          <p:cNvGrpSpPr/>
          <p:nvPr/>
        </p:nvGrpSpPr>
        <p:grpSpPr>
          <a:xfrm>
            <a:off x="580293" y="1831517"/>
            <a:ext cx="1980000" cy="2522345"/>
            <a:chOff x="720000" y="2709000"/>
            <a:chExt cx="1980000" cy="2522345"/>
          </a:xfrm>
        </p:grpSpPr>
        <p:sp>
          <p:nvSpPr>
            <p:cNvPr id="11" name="Title 2">
              <a:extLst>
                <a:ext uri="{FF2B5EF4-FFF2-40B4-BE49-F238E27FC236}">
                  <a16:creationId xmlns:a16="http://schemas.microsoft.com/office/drawing/2014/main" id="{6435904E-5211-30AA-E58C-6CBF1F93191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90000" y="2709000"/>
              <a:ext cx="1440000" cy="1440000"/>
            </a:xfrm>
            <a:prstGeom prst="ellipse">
              <a:avLst/>
            </a:prstGeom>
            <a:solidFill>
              <a:srgbClr val="FEFEFE"/>
            </a:solidFill>
            <a:ln w="101600">
              <a:solidFill>
                <a:schemeClr val="tx2"/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600" spc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2" name="Title 4">
              <a:extLst>
                <a:ext uri="{FF2B5EF4-FFF2-40B4-BE49-F238E27FC236}">
                  <a16:creationId xmlns:a16="http://schemas.microsoft.com/office/drawing/2014/main" id="{2BF4F2FF-8B20-535B-6791-D67E1D5FBC3B}"/>
                </a:ext>
              </a:extLst>
            </p:cNvPr>
            <p:cNvSpPr txBox="1">
              <a:spLocks/>
            </p:cNvSpPr>
            <p:nvPr/>
          </p:nvSpPr>
          <p:spPr>
            <a:xfrm>
              <a:off x="720000" y="4241345"/>
              <a:ext cx="1980000" cy="990000"/>
            </a:xfrm>
            <a:prstGeom prst="rect">
              <a:avLst/>
            </a:prstGeom>
            <a:noFill/>
          </p:spPr>
          <p:txBody>
            <a:bodyPr vert="horz" wrap="square" lIns="0" tIns="90000" rIns="0" bIns="90000" rtlCol="0" anchor="t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pt-PT" sz="1600" spc="200"/>
                <a:t>Troca</a:t>
              </a:r>
              <a:br>
                <a:rPr lang="pt-PT" sz="1600" spc="200"/>
              </a:br>
              <a:r>
                <a:rPr lang="pt-PT" sz="1600" spc="200"/>
                <a:t>direta</a:t>
              </a:r>
              <a:endParaRPr lang="pt-PT" sz="1800" spc="200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E8D74E-4733-7C49-5224-C143EB504BE8}"/>
              </a:ext>
            </a:extLst>
          </p:cNvPr>
          <p:cNvCxnSpPr/>
          <p:nvPr/>
        </p:nvCxnSpPr>
        <p:spPr>
          <a:xfrm>
            <a:off x="247029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2FB3F9-7B5C-A95E-23A0-E76AC625381B}"/>
              </a:ext>
            </a:extLst>
          </p:cNvPr>
          <p:cNvCxnSpPr/>
          <p:nvPr/>
        </p:nvCxnSpPr>
        <p:spPr>
          <a:xfrm>
            <a:off x="470214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C2465A8-FB0A-0B82-68FD-3C2C91037690}"/>
              </a:ext>
            </a:extLst>
          </p:cNvPr>
          <p:cNvCxnSpPr/>
          <p:nvPr/>
        </p:nvCxnSpPr>
        <p:spPr>
          <a:xfrm>
            <a:off x="689154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F7ACCA-0751-BE07-E556-FA5393B228CE}"/>
              </a:ext>
            </a:extLst>
          </p:cNvPr>
          <p:cNvCxnSpPr/>
          <p:nvPr/>
        </p:nvCxnSpPr>
        <p:spPr>
          <a:xfrm>
            <a:off x="910479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02821C3C-05C4-A562-5F88-0F47ECDA2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2" b="100000" l="0" r="984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947" y="2236619"/>
            <a:ext cx="1256559" cy="580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289877B-45A2-B7D8-CE11-969EBB41A418}"/>
              </a:ext>
            </a:extLst>
          </p:cNvPr>
          <p:cNvGrpSpPr/>
          <p:nvPr/>
        </p:nvGrpSpPr>
        <p:grpSpPr>
          <a:xfrm>
            <a:off x="2774493" y="1831517"/>
            <a:ext cx="1980000" cy="2522345"/>
            <a:chOff x="2914200" y="2709000"/>
            <a:chExt cx="1980000" cy="252234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10DD259-3848-8705-3D69-60817539F6B1}"/>
                </a:ext>
              </a:extLst>
            </p:cNvPr>
            <p:cNvGrpSpPr/>
            <p:nvPr/>
          </p:nvGrpSpPr>
          <p:grpSpPr>
            <a:xfrm>
              <a:off x="2914200" y="2709000"/>
              <a:ext cx="1980000" cy="2522345"/>
              <a:chOff x="2914200" y="2709000"/>
              <a:chExt cx="1980000" cy="2522345"/>
            </a:xfrm>
          </p:grpSpPr>
          <p:sp>
            <p:nvSpPr>
              <p:cNvPr id="21" name="Title 4">
                <a:extLst>
                  <a:ext uri="{FF2B5EF4-FFF2-40B4-BE49-F238E27FC236}">
                    <a16:creationId xmlns:a16="http://schemas.microsoft.com/office/drawing/2014/main" id="{5E0FDDC1-6F12-454C-D6E9-1A27F56C39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142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600" spc="200">
                    <a:solidFill>
                      <a:schemeClr val="accent1">
                        <a:lumMod val="75000"/>
                      </a:schemeClr>
                    </a:solidFill>
                  </a:rPr>
                  <a:t>Moeda</a:t>
                </a:r>
                <a:br>
                  <a:rPr lang="pt-PT" sz="1600" spc="200">
                    <a:solidFill>
                      <a:schemeClr val="accent1">
                        <a:lumMod val="75000"/>
                      </a:schemeClr>
                    </a:solidFill>
                  </a:rPr>
                </a:br>
                <a:r>
                  <a:rPr lang="pt-PT" sz="1600" spc="200">
                    <a:solidFill>
                      <a:schemeClr val="accent1">
                        <a:lumMod val="75000"/>
                      </a:schemeClr>
                    </a:solidFill>
                  </a:rPr>
                  <a:t>mercadoria</a:t>
                </a:r>
                <a:endParaRPr lang="pt-PT" sz="1800" spc="2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2" name="Title 2">
                <a:extLst>
                  <a:ext uri="{FF2B5EF4-FFF2-40B4-BE49-F238E27FC236}">
                    <a16:creationId xmlns:a16="http://schemas.microsoft.com/office/drawing/2014/main" id="{59DCE2DE-D2D7-E2CE-2E67-6F4B70F4453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184200" y="2709000"/>
                <a:ext cx="1440000" cy="1440000"/>
              </a:xfrm>
              <a:prstGeom prst="ellipse">
                <a:avLst/>
              </a:prstGeom>
              <a:solidFill>
                <a:srgbClr val="FEFEFE"/>
              </a:solidFill>
              <a:ln w="101600">
                <a:solidFill>
                  <a:schemeClr val="accent1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600" spc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256076C-7BF2-CCBB-FD13-9CFE36ADA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451" b="94930" l="9645" r="8883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59919" y="2957742"/>
              <a:ext cx="1026514" cy="92490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B3585F9-BF7D-50E4-8DFF-1C6E9DC0A91D}"/>
              </a:ext>
            </a:extLst>
          </p:cNvPr>
          <p:cNvGrpSpPr/>
          <p:nvPr/>
        </p:nvGrpSpPr>
        <p:grpSpPr>
          <a:xfrm>
            <a:off x="4968693" y="1831517"/>
            <a:ext cx="1980000" cy="2522345"/>
            <a:chOff x="5108400" y="2709000"/>
            <a:chExt cx="1980000" cy="252234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F4BFA93-CDD7-D70D-20A4-224DD0FAC2CD}"/>
                </a:ext>
              </a:extLst>
            </p:cNvPr>
            <p:cNvGrpSpPr/>
            <p:nvPr/>
          </p:nvGrpSpPr>
          <p:grpSpPr>
            <a:xfrm>
              <a:off x="5108400" y="2709000"/>
              <a:ext cx="1980000" cy="2522345"/>
              <a:chOff x="5108400" y="2709000"/>
              <a:chExt cx="1980000" cy="2522345"/>
            </a:xfrm>
          </p:grpSpPr>
          <p:sp>
            <p:nvSpPr>
              <p:cNvPr id="26" name="Title 4">
                <a:extLst>
                  <a:ext uri="{FF2B5EF4-FFF2-40B4-BE49-F238E27FC236}">
                    <a16:creationId xmlns:a16="http://schemas.microsoft.com/office/drawing/2014/main" id="{0DE7B08C-976C-3424-0164-F4AF7774B2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084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600" spc="200">
                    <a:solidFill>
                      <a:schemeClr val="accent2"/>
                    </a:solidFill>
                  </a:rPr>
                  <a:t>Moeda Metálica</a:t>
                </a:r>
                <a:endParaRPr lang="pt-PT" sz="1200" cap="none" spc="10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itle 2">
                <a:extLst>
                  <a:ext uri="{FF2B5EF4-FFF2-40B4-BE49-F238E27FC236}">
                    <a16:creationId xmlns:a16="http://schemas.microsoft.com/office/drawing/2014/main" id="{83D2A019-E502-0D45-F98D-8A8F49DDF0F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378400" y="2709000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chemeClr val="accent2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600" spc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8010441-B39F-F39F-C164-2257A3953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2399" y="3007272"/>
              <a:ext cx="1100987" cy="86250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779B0DB-E3C5-4CC3-2A78-B5A0BD974659}"/>
              </a:ext>
            </a:extLst>
          </p:cNvPr>
          <p:cNvGrpSpPr/>
          <p:nvPr/>
        </p:nvGrpSpPr>
        <p:grpSpPr>
          <a:xfrm>
            <a:off x="7162893" y="1831517"/>
            <a:ext cx="1980000" cy="2522345"/>
            <a:chOff x="7302600" y="2709000"/>
            <a:chExt cx="1980000" cy="252234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ADBE567-F57D-83E7-1F15-E815F08BE52B}"/>
                </a:ext>
              </a:extLst>
            </p:cNvPr>
            <p:cNvGrpSpPr/>
            <p:nvPr/>
          </p:nvGrpSpPr>
          <p:grpSpPr>
            <a:xfrm>
              <a:off x="7302600" y="2709000"/>
              <a:ext cx="1980000" cy="2522345"/>
              <a:chOff x="7302600" y="2709000"/>
              <a:chExt cx="1980000" cy="2522345"/>
            </a:xfrm>
          </p:grpSpPr>
          <p:sp>
            <p:nvSpPr>
              <p:cNvPr id="54" name="Title 2">
                <a:extLst>
                  <a:ext uri="{FF2B5EF4-FFF2-40B4-BE49-F238E27FC236}">
                    <a16:creationId xmlns:a16="http://schemas.microsoft.com/office/drawing/2014/main" id="{DE074833-FAD0-6F47-50B5-96A0367BD6A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572600" y="2709000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chemeClr val="accent3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600" spc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  <p:sp>
            <p:nvSpPr>
              <p:cNvPr id="55" name="Title 4">
                <a:extLst>
                  <a:ext uri="{FF2B5EF4-FFF2-40B4-BE49-F238E27FC236}">
                    <a16:creationId xmlns:a16="http://schemas.microsoft.com/office/drawing/2014/main" id="{FCF692D7-6420-1B70-20BB-9406067A37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026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600" spc="200">
                    <a:solidFill>
                      <a:schemeClr val="accent3"/>
                    </a:solidFill>
                  </a:rPr>
                  <a:t>Papel</a:t>
                </a:r>
                <a:br>
                  <a:rPr lang="pt-PT" sz="1600" spc="200">
                    <a:solidFill>
                      <a:schemeClr val="accent3"/>
                    </a:solidFill>
                  </a:rPr>
                </a:br>
                <a:r>
                  <a:rPr lang="pt-PT" sz="1600" spc="200">
                    <a:solidFill>
                      <a:schemeClr val="accent3"/>
                    </a:solidFill>
                  </a:rPr>
                  <a:t>Moeda</a:t>
                </a:r>
                <a:endParaRPr lang="pt-PT" sz="1000" cap="none" spc="1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7BA6FB8-93B4-DC34-B6FE-7C3B02538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81799" y="3033604"/>
              <a:ext cx="984197" cy="806331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F4B2396-1E35-0140-38BE-89F2E1C52244}"/>
              </a:ext>
            </a:extLst>
          </p:cNvPr>
          <p:cNvGrpSpPr/>
          <p:nvPr/>
        </p:nvGrpSpPr>
        <p:grpSpPr>
          <a:xfrm>
            <a:off x="9357093" y="1831517"/>
            <a:ext cx="1980000" cy="2522345"/>
            <a:chOff x="9496800" y="2709000"/>
            <a:chExt cx="1980000" cy="2522345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CE54771-0AE0-F5C1-054A-65DC12DD1934}"/>
                </a:ext>
              </a:extLst>
            </p:cNvPr>
            <p:cNvGrpSpPr/>
            <p:nvPr/>
          </p:nvGrpSpPr>
          <p:grpSpPr>
            <a:xfrm>
              <a:off x="9496800" y="2709000"/>
              <a:ext cx="1980000" cy="2522345"/>
              <a:chOff x="9496800" y="2709000"/>
              <a:chExt cx="1980000" cy="2522345"/>
            </a:xfrm>
          </p:grpSpPr>
          <p:sp>
            <p:nvSpPr>
              <p:cNvPr id="60" name="Title 4">
                <a:extLst>
                  <a:ext uri="{FF2B5EF4-FFF2-40B4-BE49-F238E27FC236}">
                    <a16:creationId xmlns:a16="http://schemas.microsoft.com/office/drawing/2014/main" id="{55F1D7E9-3B08-EF8D-A069-A88C351433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968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800" spc="200" dirty="0">
                    <a:solidFill>
                      <a:schemeClr val="accent4"/>
                    </a:solidFill>
                    <a:latin typeface="+mn-lt"/>
                  </a:rPr>
                  <a:t>Cartão de débito</a:t>
                </a:r>
                <a:endParaRPr lang="pt-PT" sz="1800" cap="none" spc="1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61" name="Title 2">
                <a:extLst>
                  <a:ext uri="{FF2B5EF4-FFF2-40B4-BE49-F238E27FC236}">
                    <a16:creationId xmlns:a16="http://schemas.microsoft.com/office/drawing/2014/main" id="{8CB2EB02-3B33-9097-6110-07CAB7737D8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766800" y="2709000"/>
                <a:ext cx="1440000" cy="1440000"/>
              </a:xfrm>
              <a:prstGeom prst="ellipse">
                <a:avLst/>
              </a:prstGeom>
              <a:solidFill>
                <a:srgbClr val="FEFEFE"/>
              </a:solidFill>
              <a:ln w="101600">
                <a:solidFill>
                  <a:schemeClr val="accent4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600" spc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CFDFD49-7CFC-56CD-EA28-16F47D26F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34792" y="3014733"/>
              <a:ext cx="1313179" cy="779600"/>
            </a:xfrm>
            <a:prstGeom prst="rect">
              <a:avLst/>
            </a:prstGeom>
          </p:spPr>
        </p:pic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69935AC0-D1D2-F3CF-8471-3F6D635B49E6}"/>
              </a:ext>
            </a:extLst>
          </p:cNvPr>
          <p:cNvSpPr/>
          <p:nvPr/>
        </p:nvSpPr>
        <p:spPr>
          <a:xfrm>
            <a:off x="453994" y="1689683"/>
            <a:ext cx="9114270" cy="246697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6387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B70D8-0BCD-3B85-1756-88177EB10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DB1920-0FBD-74E6-200D-C367729C9A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b">
            <a:normAutofit/>
          </a:bodyPr>
          <a:lstStyle/>
          <a:p>
            <a:r>
              <a:rPr lang="pt-PT" b="1" cap="all">
                <a:latin typeface="Calibri"/>
                <a:ea typeface="Calibri"/>
                <a:cs typeface="Calibri"/>
              </a:rPr>
              <a:t>Qual É a nossa moeda?</a:t>
            </a:r>
            <a:endParaRPr lang="en-GB" b="1" cap="all">
              <a:latin typeface="Calibri"/>
              <a:ea typeface="Calibri"/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8C5C14-3120-7166-122F-40326DBBF4B6}"/>
              </a:ext>
            </a:extLst>
          </p:cNvPr>
          <p:cNvGrpSpPr/>
          <p:nvPr/>
        </p:nvGrpSpPr>
        <p:grpSpPr>
          <a:xfrm>
            <a:off x="1229721" y="1282937"/>
            <a:ext cx="1555531" cy="2862322"/>
            <a:chOff x="2606567" y="1282937"/>
            <a:chExt cx="1555531" cy="28623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52DB2C-4722-2C65-9E83-1B2E6D0D91C6}"/>
                </a:ext>
              </a:extLst>
            </p:cNvPr>
            <p:cNvSpPr/>
            <p:nvPr/>
          </p:nvSpPr>
          <p:spPr>
            <a:xfrm>
              <a:off x="2701147" y="1650666"/>
              <a:ext cx="1408386" cy="180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C6FDC9-C371-FB96-F3AD-049EA5C32496}"/>
                </a:ext>
              </a:extLst>
            </p:cNvPr>
            <p:cNvSpPr txBox="1"/>
            <p:nvPr/>
          </p:nvSpPr>
          <p:spPr>
            <a:xfrm>
              <a:off x="2606567" y="1282937"/>
              <a:ext cx="155553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8000" b="1">
                  <a:solidFill>
                    <a:srgbClr val="E183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0687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D87F1-C2FB-DF20-AF99-421335C34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05DAC7-7C11-E766-E42E-B1FBA3558B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FD05C-6AF7-5FF9-44FC-1D214C3F6D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80927-B4BC-F94B-8486-E19FB15EC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75D62-BF88-A975-77E2-53E3958B6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52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9454" y="1537920"/>
            <a:ext cx="3665093" cy="37251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F5A524-EC06-4957-490D-999A8286B954}"/>
              </a:ext>
            </a:extLst>
          </p:cNvPr>
          <p:cNvSpPr txBox="1"/>
          <p:nvPr/>
        </p:nvSpPr>
        <p:spPr>
          <a:xfrm>
            <a:off x="807396" y="1945532"/>
            <a:ext cx="5710136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PT" dirty="0"/>
              <a:t>Nem todos os países do mundo utilizam a mesma moeda. </a:t>
            </a:r>
          </a:p>
          <a:p>
            <a:endParaRPr lang="pt-PT" dirty="0"/>
          </a:p>
          <a:p>
            <a:r>
              <a:rPr lang="pt-PT" dirty="0"/>
              <a:t>Por exemplo:</a:t>
            </a:r>
          </a:p>
          <a:p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No japão é usado o iene</a:t>
            </a:r>
            <a:br>
              <a:rPr lang="pt-PT" dirty="0"/>
            </a:b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Em Inglaterra é usada a libra esterlina</a:t>
            </a:r>
            <a:br>
              <a:rPr lang="pt-PT" dirty="0"/>
            </a:b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Nos EUA é usado o dólar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8DE8F1-CFD0-4695-E0C7-62A8BE02E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0" t="52330" r="6781" b="8063"/>
          <a:stretch>
            <a:fillRect/>
          </a:stretch>
        </p:blipFill>
        <p:spPr>
          <a:xfrm>
            <a:off x="3719739" y="2915027"/>
            <a:ext cx="517225" cy="5139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4F6A56-E241-529C-C081-7C70F93A6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52330" r="50860" b="9053"/>
          <a:stretch>
            <a:fillRect/>
          </a:stretch>
        </p:blipFill>
        <p:spPr>
          <a:xfrm>
            <a:off x="4961185" y="3473584"/>
            <a:ext cx="547430" cy="5139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71A994-1AA7-B523-3A01-D14AAC67E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4" t="8276" r="5516" b="52329"/>
          <a:stretch>
            <a:fillRect/>
          </a:stretch>
        </p:blipFill>
        <p:spPr>
          <a:xfrm>
            <a:off x="3759688" y="4133878"/>
            <a:ext cx="547429" cy="52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72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1C4CA-5339-2BD7-E085-EA7C31E19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11116E-3CD4-072F-DBA3-B9FC0594C8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76413-09EB-5EBB-B804-6C8892311B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>
                <a:latin typeface="+mn-lt"/>
              </a:rPr>
              <a:t>Sistema e Produtos Financeiros</a:t>
            </a:r>
            <a:endParaRPr lang="en-GB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959F3-6287-7EEF-70C0-B73B6B013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5" name="Rounded Rectangular Callout 6">
            <a:extLst>
              <a:ext uri="{FF2B5EF4-FFF2-40B4-BE49-F238E27FC236}">
                <a16:creationId xmlns:a16="http://schemas.microsoft.com/office/drawing/2014/main" id="{0A6A07E9-D15D-1463-FC81-52DB05BDA209}"/>
              </a:ext>
            </a:extLst>
          </p:cNvPr>
          <p:cNvSpPr/>
          <p:nvPr/>
        </p:nvSpPr>
        <p:spPr>
          <a:xfrm>
            <a:off x="3203719" y="2098085"/>
            <a:ext cx="3137558" cy="1128739"/>
          </a:xfrm>
          <a:prstGeom prst="wedgeRoundRectCallout">
            <a:avLst>
              <a:gd name="adj1" fmla="val -67413"/>
              <a:gd name="adj2" fmla="val 40198"/>
              <a:gd name="adj3" fmla="val 16667"/>
            </a:avLst>
          </a:prstGeom>
          <a:solidFill>
            <a:srgbClr val="49818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E qual é a nossa moeda? </a:t>
            </a:r>
          </a:p>
        </p:txBody>
      </p:sp>
      <p:sp>
        <p:nvSpPr>
          <p:cNvPr id="16" name="Rounded Rectangular Callout 7">
            <a:extLst>
              <a:ext uri="{FF2B5EF4-FFF2-40B4-BE49-F238E27FC236}">
                <a16:creationId xmlns:a16="http://schemas.microsoft.com/office/drawing/2014/main" id="{B3256667-13F6-6DC2-8994-D40E8749B1F8}"/>
              </a:ext>
            </a:extLst>
          </p:cNvPr>
          <p:cNvSpPr/>
          <p:nvPr/>
        </p:nvSpPr>
        <p:spPr>
          <a:xfrm flipH="1">
            <a:off x="6949439" y="3858519"/>
            <a:ext cx="2115585" cy="1056623"/>
          </a:xfrm>
          <a:prstGeom prst="wedgeRoundRectCallout">
            <a:avLst>
              <a:gd name="adj1" fmla="val -85520"/>
              <a:gd name="adj2" fmla="val 8385"/>
              <a:gd name="adj3" fmla="val 16667"/>
            </a:avLst>
          </a:prstGeom>
          <a:solidFill>
            <a:srgbClr val="49818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Eu também sei!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1E7162-60B1-85C3-4E20-DC434D0E4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905083" y="3686842"/>
            <a:ext cx="1189950" cy="14532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5535B3-0279-342E-AC81-CD860044C43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EEBF"/>
              </a:clrFrom>
              <a:clrTo>
                <a:srgbClr val="FEEEB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965378" y="1779815"/>
            <a:ext cx="1408222" cy="1453213"/>
          </a:xfrm>
          <a:prstGeom prst="rect">
            <a:avLst/>
          </a:prstGeom>
        </p:spPr>
      </p:pic>
      <p:sp>
        <p:nvSpPr>
          <p:cNvPr id="19" name="Rounded Rectangular Callout 7">
            <a:extLst>
              <a:ext uri="{FF2B5EF4-FFF2-40B4-BE49-F238E27FC236}">
                <a16:creationId xmlns:a16="http://schemas.microsoft.com/office/drawing/2014/main" id="{66E3544B-F640-985B-76BB-7C8D686B4A92}"/>
              </a:ext>
            </a:extLst>
          </p:cNvPr>
          <p:cNvSpPr/>
          <p:nvPr/>
        </p:nvSpPr>
        <p:spPr>
          <a:xfrm flipH="1">
            <a:off x="7419503" y="2176405"/>
            <a:ext cx="2115585" cy="1056623"/>
          </a:xfrm>
          <a:prstGeom prst="wedgeRoundRectCallout">
            <a:avLst>
              <a:gd name="adj1" fmla="val -68080"/>
              <a:gd name="adj2" fmla="val 8385"/>
              <a:gd name="adj3" fmla="val 16667"/>
            </a:avLst>
          </a:prstGeom>
          <a:solidFill>
            <a:srgbClr val="49818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Essa é fácil…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968FD40-F9BA-7208-FBAF-D75005596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61" b="95575" l="10725" r="95942">
                        <a14:foregroundMark x1="62029" y1="9861" x2="62029" y2="9861"/>
                        <a14:foregroundMark x1="56522" y1="21239" x2="56522" y2="21239"/>
                        <a14:foregroundMark x1="34203" y1="21492" x2="34203" y2="21492"/>
                        <a14:foregroundMark x1="48986" y1="34513" x2="48986" y2="34513"/>
                        <a14:foregroundMark x1="73913" y1="16182" x2="73913" y2="16182"/>
                        <a14:foregroundMark x1="57971" y1="89254" x2="57971" y2="89254"/>
                        <a14:foregroundMark x1="42029" y1="87105" x2="42029" y2="87105"/>
                        <a14:foregroundMark x1="36232" y1="88116" x2="36232" y2="88116"/>
                        <a14:foregroundMark x1="44638" y1="88875" x2="44638" y2="88875"/>
                        <a14:foregroundMark x1="78261" y1="67509" x2="78261" y2="67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7442" y="2294096"/>
            <a:ext cx="1574803" cy="32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94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14C86-01C6-2301-A550-EB8A48C7F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D835AD-581B-F885-7CBD-998B20785B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F6744-EA94-A894-2069-B003EFB029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64D00-2B6F-3023-33FB-598CC85E4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16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1B6A23-3B57-1A8E-9D8B-4E9DBB1C1FEF}"/>
              </a:ext>
            </a:extLst>
          </p:cNvPr>
          <p:cNvGrpSpPr/>
          <p:nvPr/>
        </p:nvGrpSpPr>
        <p:grpSpPr>
          <a:xfrm>
            <a:off x="1571179" y="3852044"/>
            <a:ext cx="3422783" cy="1730833"/>
            <a:chOff x="815927" y="3267699"/>
            <a:chExt cx="3615287" cy="19168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1BF2C84-E442-758E-DE36-CE9C8EC8B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4380"/>
            <a:stretch/>
          </p:blipFill>
          <p:spPr>
            <a:xfrm>
              <a:off x="1107146" y="4137874"/>
              <a:ext cx="3032851" cy="104667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8B3D2B6-22DD-BAFA-FC90-03923DD02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620" b="-3834"/>
            <a:stretch/>
          </p:blipFill>
          <p:spPr>
            <a:xfrm>
              <a:off x="815927" y="3267699"/>
              <a:ext cx="3615287" cy="10868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CF8D960-B06C-F474-2EE4-6F44F4B98D9A}"/>
              </a:ext>
            </a:extLst>
          </p:cNvPr>
          <p:cNvGrpSpPr/>
          <p:nvPr/>
        </p:nvGrpSpPr>
        <p:grpSpPr>
          <a:xfrm>
            <a:off x="6862352" y="3614335"/>
            <a:ext cx="3758468" cy="2214625"/>
            <a:chOff x="5195147" y="2501040"/>
            <a:chExt cx="3910791" cy="284041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76B33B-8453-EF3A-D10B-BDFBB1C4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40" r="9986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4696524" y="3135430"/>
              <a:ext cx="2704649" cy="170740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81D51F0-307A-8DE5-85D1-5174162DA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67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5022457" y="3049931"/>
              <a:ext cx="2840413" cy="174263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D24CBA5-155F-F244-E967-1C2B902A0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54531" y1="8463" x2="96006" y2="24722"/>
                          <a14:foregroundMark x1="50077" y1="88196" x2="91859" y2="89755"/>
                          <a14:foregroundMark x1="97389" y1="4454" x2="96621" y2="90869"/>
                          <a14:foregroundMark x1="75576" y1="43207" x2="89247" y2="23608"/>
                          <a14:foregroundMark x1="4608" y1="16927" x2="3994" y2="80401"/>
                          <a14:foregroundMark x1="13825" y1="20713" x2="13825" y2="20713"/>
                          <a14:foregroundMark x1="11214" y1="24722" x2="11214" y2="24722"/>
                          <a14:foregroundMark x1="12135" y1="23831" x2="12903" y2="23831"/>
                          <a14:foregroundMark x1="2919" y1="17372" x2="2919" y2="17372"/>
                          <a14:foregroundMark x1="2304" y1="84187" x2="2304" y2="84187"/>
                          <a14:foregroundMark x1="67281" y1="91982" x2="56682" y2="902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5639604" y="3108144"/>
              <a:ext cx="2601663" cy="179438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9A20AA0-0720-3221-B307-CBE285690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147" b="100000" l="629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6118097" y="3101134"/>
              <a:ext cx="2616424" cy="179364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D41D7DE-036F-9D0C-B90F-BD50F6A5F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92208" y1="10046" x2="91486" y2="82648"/>
                          <a14:foregroundMark x1="82251" y1="12100" x2="82251" y2="12100"/>
                          <a14:foregroundMark x1="87302" y1="11187" x2="80664" y2="18037"/>
                          <a14:foregroundMark x1="53680" y1="89954" x2="94228" y2="93607"/>
                          <a14:foregroundMark x1="87157" y1="46804" x2="78211" y2="79909"/>
                          <a14:foregroundMark x1="82973" y1="82648" x2="82973" y2="82648"/>
                          <a14:foregroundMark x1="85859" y1="92009" x2="79221" y2="81050"/>
                          <a14:foregroundMark x1="9957" y1="19635" x2="18615" y2="29452"/>
                          <a14:foregroundMark x1="4329" y1="19406" x2="4329" y2="19406"/>
                          <a14:foregroundMark x1="4329" y1="71689" x2="4329" y2="716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6427341" y="3124283"/>
              <a:ext cx="2717066" cy="171728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23CFD1-47FE-040F-9DAF-D98D942BA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7737" y1="22098" x2="47737" y2="22098"/>
                          <a14:foregroundMark x1="47599" y1="33259" x2="47599" y2="33259"/>
                          <a14:foregroundMark x1="13580" y1="22545" x2="13580" y2="2254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6910478" y="3145994"/>
              <a:ext cx="2719610" cy="1671311"/>
            </a:xfrm>
            <a:prstGeom prst="rect">
              <a:avLst/>
            </a:prstGeom>
          </p:spPr>
        </p:pic>
      </p:grpSp>
      <p:sp>
        <p:nvSpPr>
          <p:cNvPr id="9" name="Title 4">
            <a:extLst>
              <a:ext uri="{FF2B5EF4-FFF2-40B4-BE49-F238E27FC236}">
                <a16:creationId xmlns:a16="http://schemas.microsoft.com/office/drawing/2014/main" id="{4A2C7B2A-1701-BFD3-CB27-6D4AA0D134D5}"/>
              </a:ext>
            </a:extLst>
          </p:cNvPr>
          <p:cNvSpPr txBox="1">
            <a:spLocks/>
          </p:cNvSpPr>
          <p:nvPr/>
        </p:nvSpPr>
        <p:spPr>
          <a:xfrm>
            <a:off x="1508146" y="2903121"/>
            <a:ext cx="3194599" cy="572631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50000"/>
              </a:lnSpc>
              <a:spcBef>
                <a:spcPts val="0"/>
              </a:spcBef>
            </a:pPr>
            <a:r>
              <a:rPr lang="pt-PT" sz="4000" b="1" cap="none" spc="0" dirty="0">
                <a:solidFill>
                  <a:schemeClr val="accent6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Moedas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8CC1B0E2-1A7A-5D64-B26A-C7902E2DBBE3}"/>
              </a:ext>
            </a:extLst>
          </p:cNvPr>
          <p:cNvSpPr txBox="1">
            <a:spLocks/>
          </p:cNvSpPr>
          <p:nvPr/>
        </p:nvSpPr>
        <p:spPr>
          <a:xfrm>
            <a:off x="6964796" y="2923665"/>
            <a:ext cx="3194599" cy="55148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50000"/>
              </a:lnSpc>
              <a:spcBef>
                <a:spcPts val="0"/>
              </a:spcBef>
            </a:pPr>
            <a:r>
              <a:rPr lang="pt-PT" sz="4000" b="1" cap="none" spc="0" dirty="0">
                <a:solidFill>
                  <a:schemeClr val="accent6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Notas</a:t>
            </a:r>
            <a:endParaRPr lang="pt-PT" sz="6000" b="1" cap="none" spc="0" dirty="0">
              <a:solidFill>
                <a:schemeClr val="accent6"/>
              </a:solidFill>
              <a:latin typeface="+mn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6EF6AD-A576-35E6-C00D-CEACB8A0C1C3}"/>
              </a:ext>
            </a:extLst>
          </p:cNvPr>
          <p:cNvSpPr txBox="1"/>
          <p:nvPr/>
        </p:nvSpPr>
        <p:spPr>
          <a:xfrm>
            <a:off x="758585" y="1935664"/>
            <a:ext cx="656617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PT" dirty="0"/>
              <a:t>Em 2002, Portugal adotou o Euro (€) e deixou de utilizar o Escudo</a:t>
            </a:r>
          </a:p>
        </p:txBody>
      </p:sp>
    </p:spTree>
    <p:extLst>
      <p:ext uri="{BB962C8B-B14F-4D97-AF65-F5344CB8AC3E}">
        <p14:creationId xmlns:p14="http://schemas.microsoft.com/office/powerpoint/2010/main" val="913316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184EB-27DF-214E-4432-AF36BB569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A5677D-95B9-67E3-B340-EC9B573EAD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CFA2B-85E0-9DEE-2664-F98F8AC8A9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54915-992A-952B-782E-7308F6BD2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extBox 74">
            <a:extLst>
              <a:ext uri="{FF2B5EF4-FFF2-40B4-BE49-F238E27FC236}">
                <a16:creationId xmlns:a16="http://schemas.microsoft.com/office/drawing/2014/main" id="{71BF801A-F775-1FB8-349D-580DFAADE90C}"/>
              </a:ext>
            </a:extLst>
          </p:cNvPr>
          <p:cNvSpPr txBox="1"/>
          <p:nvPr/>
        </p:nvSpPr>
        <p:spPr>
          <a:xfrm>
            <a:off x="897599" y="1891251"/>
            <a:ext cx="10396801" cy="32183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dirty="0"/>
              <a:t>Nem todos os países da União Europeia (UE) utilizam o Euro como moeda oficial</a:t>
            </a:r>
          </a:p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u="sng" dirty="0"/>
              <a:t>Exemplos de países que não têm o Euro</a:t>
            </a:r>
            <a:r>
              <a:rPr lang="pt-PT" dirty="0"/>
              <a:t>: </a:t>
            </a:r>
          </a:p>
          <a:p>
            <a:pPr marL="742950" lvl="1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t-PT" dirty="0"/>
              <a:t>Suécia</a:t>
            </a:r>
          </a:p>
          <a:p>
            <a:pPr marL="742950" lvl="1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t-PT" dirty="0"/>
              <a:t>Dinamarca </a:t>
            </a:r>
          </a:p>
          <a:p>
            <a:pPr marL="742950" lvl="1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t-PT" dirty="0"/>
              <a:t>Hungria</a:t>
            </a:r>
          </a:p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Open Sans" panose="020B0606030504020204" pitchFamily="34" charset="0"/>
              <a:buChar char="–"/>
            </a:pPr>
            <a:endParaRPr lang="pt-PT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0AF5D3-99F4-1375-FC79-5816AA3C3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52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9307" y="2055798"/>
            <a:ext cx="3665093" cy="3725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95D0F8-0198-0B56-D1D1-182B52967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t="6845" r="51451" b="52329"/>
          <a:stretch>
            <a:fillRect/>
          </a:stretch>
        </p:blipFill>
        <p:spPr>
          <a:xfrm>
            <a:off x="6951197" y="4445112"/>
            <a:ext cx="823254" cy="82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58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87A94-191B-A514-3711-C76816510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F67E96-EE9E-28F3-0A73-CBBECC2A1D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/>
              <a:t>Jogo: Que </a:t>
            </a:r>
            <a:r>
              <a:rPr lang="en-GB" b="1" err="1"/>
              <a:t>moeda</a:t>
            </a:r>
            <a:r>
              <a:rPr lang="en-GB" b="1"/>
              <a:t> </a:t>
            </a:r>
            <a:r>
              <a:rPr lang="en-GB" b="1" err="1"/>
              <a:t>falta</a:t>
            </a:r>
            <a:r>
              <a:rPr lang="en-GB" b="1"/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F700D6-5336-525B-0B3B-E3224679B47B}"/>
              </a:ext>
            </a:extLst>
          </p:cNvPr>
          <p:cNvSpPr/>
          <p:nvPr/>
        </p:nvSpPr>
        <p:spPr>
          <a:xfrm>
            <a:off x="1334814" y="1660394"/>
            <a:ext cx="1408386" cy="1806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854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CCB31-215C-8DC0-CE27-8D130DDB9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5B8F3D-E389-9698-E0F0-FA4156C4EB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590CA-A098-DD60-90A3-BA7BBF106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AC7CA-A243-3FE6-784A-E05CC68E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7F5A0-C0D1-9D90-8E24-5A9743DAA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809" y="2123893"/>
            <a:ext cx="9002381" cy="2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25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763594-0A91-E4A1-8FA2-40E26B6F86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/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3147503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25C05-E46E-5367-7D80-791871E33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CB4809-404B-0E81-B76F-47B54D3E46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EBF6C-5454-251C-B20E-D59F3B8B9F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2BDEF-4D26-F550-2A41-CD2549F92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AB847-9B84-7C4F-A9F9-D1EFC2B1A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809" y="2123893"/>
            <a:ext cx="9002381" cy="2610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A237E7-611A-52C7-B78E-254598203E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720" r="41007" b="54744"/>
          <a:stretch>
            <a:fillRect/>
          </a:stretch>
        </p:blipFill>
        <p:spPr>
          <a:xfrm>
            <a:off x="7181851" y="2123893"/>
            <a:ext cx="1104900" cy="1181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524B2C-3678-F0FE-5538-F27AADA0B6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70" t="50000" r="61956" b="5481"/>
          <a:stretch>
            <a:fillRect/>
          </a:stretch>
        </p:blipFill>
        <p:spPr>
          <a:xfrm>
            <a:off x="7305675" y="3429000"/>
            <a:ext cx="942975" cy="116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06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B0A4E-22EA-8274-42B3-C1383D550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AB8A3C-5460-C040-37A1-AF6293257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/>
              <a:t>O QUE SÃO </a:t>
            </a:r>
          </a:p>
          <a:p>
            <a:r>
              <a:rPr lang="en-GB" b="1"/>
              <a:t>MEIOS DE PAGAMENTO?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22B59E-A469-C494-6C4B-90D6E827E969}"/>
              </a:ext>
            </a:extLst>
          </p:cNvPr>
          <p:cNvGrpSpPr/>
          <p:nvPr/>
        </p:nvGrpSpPr>
        <p:grpSpPr>
          <a:xfrm>
            <a:off x="1229721" y="1282937"/>
            <a:ext cx="1555531" cy="2862322"/>
            <a:chOff x="2606567" y="1282937"/>
            <a:chExt cx="1555531" cy="28623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82BA89E-3B18-1AC5-4793-251A48AF91BC}"/>
                </a:ext>
              </a:extLst>
            </p:cNvPr>
            <p:cNvSpPr/>
            <p:nvPr/>
          </p:nvSpPr>
          <p:spPr>
            <a:xfrm>
              <a:off x="2701147" y="1650666"/>
              <a:ext cx="1408386" cy="180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B226D0-3966-A966-8A3F-5D67005866F7}"/>
                </a:ext>
              </a:extLst>
            </p:cNvPr>
            <p:cNvSpPr txBox="1"/>
            <p:nvPr/>
          </p:nvSpPr>
          <p:spPr>
            <a:xfrm>
              <a:off x="2606567" y="1282937"/>
              <a:ext cx="155553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8000" b="1">
                  <a:solidFill>
                    <a:srgbClr val="4981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1366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6599E-A21B-6FFE-B790-3FE21BE67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DE448A-0044-4E19-03AF-41EB70DDBA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4D160-F7BB-E3AD-3DF1-483C16A6CC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5BE23-14CB-BD7A-3B3D-3081E3FA0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74DCEF0-6A75-8994-FFE9-B766DB946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154" l="7273" r="89610">
                        <a14:foregroundMark x1="32208" y1="88324" x2="32208" y2="88324"/>
                        <a14:foregroundMark x1="50390" y1="89423" x2="50390" y2="89423"/>
                      </a14:backgroundRemoval>
                    </a14:imgEffect>
                  </a14:imgLayer>
                </a14:imgProps>
              </a:ext>
            </a:extLst>
          </a:blip>
          <a:srcRect r="8609" b="39001"/>
          <a:stretch>
            <a:fillRect/>
          </a:stretch>
        </p:blipFill>
        <p:spPr>
          <a:xfrm>
            <a:off x="8766237" y="2180127"/>
            <a:ext cx="2229666" cy="250007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CB9013E1-1A82-48E7-7093-D1CFDAC555D8}"/>
              </a:ext>
            </a:extLst>
          </p:cNvPr>
          <p:cNvGrpSpPr/>
          <p:nvPr/>
        </p:nvGrpSpPr>
        <p:grpSpPr>
          <a:xfrm>
            <a:off x="2819157" y="2078442"/>
            <a:ext cx="4618023" cy="897303"/>
            <a:chOff x="2059927" y="1488834"/>
            <a:chExt cx="4978016" cy="897303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F65C7F8-CC41-8AC0-7F07-E1973B204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059927" y="1488834"/>
              <a:ext cx="4978016" cy="897303"/>
            </a:xfrm>
            <a:prstGeom prst="rect">
              <a:avLst/>
            </a:prstGeom>
          </p:spPr>
        </p:pic>
        <p:sp>
          <p:nvSpPr>
            <p:cNvPr id="53" name="Title 4">
              <a:extLst>
                <a:ext uri="{FF2B5EF4-FFF2-40B4-BE49-F238E27FC236}">
                  <a16:creationId xmlns:a16="http://schemas.microsoft.com/office/drawing/2014/main" id="{D9BBB421-E5A0-7AB7-A3A7-50B52D4CC4CB}"/>
                </a:ext>
              </a:extLst>
            </p:cNvPr>
            <p:cNvSpPr txBox="1">
              <a:spLocks/>
            </p:cNvSpPr>
            <p:nvPr/>
          </p:nvSpPr>
          <p:spPr>
            <a:xfrm>
              <a:off x="2698254" y="1750444"/>
              <a:ext cx="4225389" cy="403354"/>
            </a:xfrm>
            <a:prstGeom prst="rect">
              <a:avLst/>
            </a:prstGeom>
            <a:noFill/>
          </p:spPr>
          <p:txBody>
            <a:bodyPr vert="horz" wrap="square" lIns="0" tIns="90000" rIns="0" bIns="90000" rtlCol="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sz="1800" cap="none" spc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 que são </a:t>
              </a:r>
              <a:r>
                <a:rPr lang="pt-PT" sz="1800" b="1" cap="none" spc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meios de pagamento</a:t>
              </a:r>
              <a:r>
                <a:rPr lang="pt-PT" sz="1800" cap="none" spc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, avô?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7842F4E-5B78-3448-88A8-5250D0C25B91}"/>
              </a:ext>
            </a:extLst>
          </p:cNvPr>
          <p:cNvGrpSpPr/>
          <p:nvPr/>
        </p:nvGrpSpPr>
        <p:grpSpPr>
          <a:xfrm>
            <a:off x="4019729" y="3467787"/>
            <a:ext cx="4774661" cy="1331999"/>
            <a:chOff x="1727201" y="3620841"/>
            <a:chExt cx="5915228" cy="133199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8B379F1-9679-61FD-912C-D0F8331D8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7201" y="3620841"/>
              <a:ext cx="5915228" cy="1331999"/>
            </a:xfrm>
            <a:prstGeom prst="rect">
              <a:avLst/>
            </a:prstGeom>
          </p:spPr>
        </p:pic>
        <p:sp>
          <p:nvSpPr>
            <p:cNvPr id="56" name="Title 4">
              <a:extLst>
                <a:ext uri="{FF2B5EF4-FFF2-40B4-BE49-F238E27FC236}">
                  <a16:creationId xmlns:a16="http://schemas.microsoft.com/office/drawing/2014/main" id="{CBB32840-435A-F8D9-9630-6E83081737A4}"/>
                </a:ext>
              </a:extLst>
            </p:cNvPr>
            <p:cNvSpPr txBox="1">
              <a:spLocks/>
            </p:cNvSpPr>
            <p:nvPr/>
          </p:nvSpPr>
          <p:spPr>
            <a:xfrm>
              <a:off x="2055706" y="3729364"/>
              <a:ext cx="5215092" cy="1001786"/>
            </a:xfrm>
            <a:prstGeom prst="rect">
              <a:avLst/>
            </a:prstGeom>
            <a:noFill/>
          </p:spPr>
          <p:txBody>
            <a:bodyPr vert="horz" wrap="square" lIns="0" tIns="90000" rIns="0" bIns="90000" rtlCol="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sz="1800" cap="none" spc="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</a:rPr>
                <a:t>São as </a:t>
              </a:r>
              <a:r>
                <a:rPr lang="pt-PT" sz="1800" b="1" cap="none" spc="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</a:rPr>
                <a:t>diferentes formas que temos para</a:t>
              </a:r>
              <a:r>
                <a:rPr lang="pt-PT" sz="1800" cap="none" spc="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</a:rPr>
                <a:t> </a:t>
              </a:r>
              <a:r>
                <a:rPr lang="pt-PT" sz="1800" b="1" cap="none" spc="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</a:rPr>
                <a:t>pagar</a:t>
              </a:r>
              <a:r>
                <a:rPr lang="pt-PT" sz="1800" cap="none" spc="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</a:rPr>
                <a:t> as nossas compras. 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F335A02C-C072-713A-2C6F-C1C1F94118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5980" y1="39220" x2="55980" y2="39220"/>
                        <a14:foregroundMark x1="55216" y1="36140" x2="55216" y2="36140"/>
                        <a14:foregroundMark x1="56234" y1="35318" x2="56234" y2="35318"/>
                        <a14:foregroundMark x1="74300" y1="34497" x2="74300" y2="34497"/>
                        <a14:foregroundMark x1="76336" y1="38604" x2="76336" y2="38604"/>
                        <a14:foregroundMark x1="73028" y1="37166" x2="73028" y2="371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006" y="1973598"/>
            <a:ext cx="2229666" cy="2762971"/>
          </a:xfrm>
          <a:prstGeom prst="rect">
            <a:avLst/>
          </a:prstGeom>
        </p:spPr>
      </p:pic>
      <p:sp>
        <p:nvSpPr>
          <p:cNvPr id="58" name="TextBox 19">
            <a:extLst>
              <a:ext uri="{FF2B5EF4-FFF2-40B4-BE49-F238E27FC236}">
                <a16:creationId xmlns:a16="http://schemas.microsoft.com/office/drawing/2014/main" id="{6DDAB9F9-E7FA-397E-00BE-B3B9B2FD21AD}"/>
              </a:ext>
            </a:extLst>
          </p:cNvPr>
          <p:cNvSpPr txBox="1"/>
          <p:nvPr/>
        </p:nvSpPr>
        <p:spPr>
          <a:xfrm>
            <a:off x="1147453" y="4884402"/>
            <a:ext cx="1509195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i="1" dirty="0"/>
              <a:t>Clara</a:t>
            </a:r>
            <a:endParaRPr lang="pt-PT" dirty="0"/>
          </a:p>
        </p:txBody>
      </p:sp>
      <p:sp>
        <p:nvSpPr>
          <p:cNvPr id="59" name="TextBox 34">
            <a:extLst>
              <a:ext uri="{FF2B5EF4-FFF2-40B4-BE49-F238E27FC236}">
                <a16:creationId xmlns:a16="http://schemas.microsoft.com/office/drawing/2014/main" id="{A801D7B5-A987-FE72-97D9-61D1CCC11355}"/>
              </a:ext>
            </a:extLst>
          </p:cNvPr>
          <p:cNvSpPr txBox="1"/>
          <p:nvPr/>
        </p:nvSpPr>
        <p:spPr>
          <a:xfrm flipH="1">
            <a:off x="8661811" y="5068979"/>
            <a:ext cx="2382736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i="1" dirty="0"/>
              <a:t>Avô Mário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61497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E833F-D42D-0046-BA8C-97BA23717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823B24-F66D-911A-AD20-AEA43C6F2D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B8F49-2BC7-8DBF-BD5B-595CB49D1F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4FF31-30B4-9F7F-1B3B-13A19FF48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23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AF1D54-147F-9C2C-8AFB-E483E3E81E4C}"/>
              </a:ext>
            </a:extLst>
          </p:cNvPr>
          <p:cNvGrpSpPr/>
          <p:nvPr/>
        </p:nvGrpSpPr>
        <p:grpSpPr>
          <a:xfrm>
            <a:off x="3253441" y="2309085"/>
            <a:ext cx="5685118" cy="2239830"/>
            <a:chOff x="2059927" y="1488834"/>
            <a:chExt cx="4978016" cy="8973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ECB1C2-5E50-6278-7B3B-0D400E77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059927" y="1488834"/>
              <a:ext cx="4978016" cy="897303"/>
            </a:xfrm>
            <a:prstGeom prst="rect">
              <a:avLst/>
            </a:prstGeom>
          </p:spPr>
        </p:pic>
        <p:sp>
          <p:nvSpPr>
            <p:cNvPr id="10" name="Title 4">
              <a:extLst>
                <a:ext uri="{FF2B5EF4-FFF2-40B4-BE49-F238E27FC236}">
                  <a16:creationId xmlns:a16="http://schemas.microsoft.com/office/drawing/2014/main" id="{98F83A16-8B0A-AC0C-10D9-5D4F969063BF}"/>
                </a:ext>
              </a:extLst>
            </p:cNvPr>
            <p:cNvSpPr txBox="1">
              <a:spLocks/>
            </p:cNvSpPr>
            <p:nvPr/>
          </p:nvSpPr>
          <p:spPr>
            <a:xfrm>
              <a:off x="2812554" y="1601819"/>
              <a:ext cx="4225389" cy="286307"/>
            </a:xfrm>
            <a:prstGeom prst="rect">
              <a:avLst/>
            </a:prstGeom>
            <a:noFill/>
          </p:spPr>
          <p:txBody>
            <a:bodyPr vert="horz" wrap="square" lIns="0" tIns="90000" rIns="0" bIns="90000" rtlCol="0" anchor="t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sz="1800" b="1" cap="none" spc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 que fazes com estes meios de pagamento?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E765339-F8C2-F9E2-D868-03AB81D88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16" b="98361" l="1460" r="94891">
                        <a14:foregroundMark x1="77129" y1="51639" x2="77129" y2="51639"/>
                        <a14:foregroundMark x1="79805" y1="51639" x2="79805" y2="51639"/>
                        <a14:foregroundMark x1="83212" y1="46721" x2="83212" y2="46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1304" y="3280117"/>
            <a:ext cx="1139173" cy="676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63CD0B-6D7F-BDB2-4CEF-CB3ED6301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40" r="100000">
                        <a14:backgroundMark x1="51506" y1="90074" x2="51506" y2="90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5302" y="3270706"/>
            <a:ext cx="984197" cy="806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C39655-2138-E046-610B-996ECF8C1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77" b="89862" l="5054" r="89892">
                        <a14:foregroundMark x1="71841" y1="71889" x2="71841" y2="7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2510" y="3305789"/>
            <a:ext cx="1100987" cy="86250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BA7B498-0E33-70BA-A80A-95B54B72BD0D}"/>
              </a:ext>
            </a:extLst>
          </p:cNvPr>
          <p:cNvGrpSpPr/>
          <p:nvPr/>
        </p:nvGrpSpPr>
        <p:grpSpPr>
          <a:xfrm>
            <a:off x="122404" y="1976835"/>
            <a:ext cx="3013802" cy="3637354"/>
            <a:chOff x="961625" y="1417964"/>
            <a:chExt cx="1259368" cy="151993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BF89E3A-B40D-A970-92B6-734199C98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6154" l="7273" r="89610">
                          <a14:foregroundMark x1="32208" y1="88324" x2="32208" y2="88324"/>
                          <a14:foregroundMark x1="50390" y1="89423" x2="50390" y2="894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208749" y="1417964"/>
              <a:ext cx="765121" cy="1446774"/>
            </a:xfrm>
            <a:prstGeom prst="rect">
              <a:avLst/>
            </a:prstGeom>
          </p:spPr>
        </p:pic>
        <p:sp>
          <p:nvSpPr>
            <p:cNvPr id="15" name="TextBox 34">
              <a:extLst>
                <a:ext uri="{FF2B5EF4-FFF2-40B4-BE49-F238E27FC236}">
                  <a16:creationId xmlns:a16="http://schemas.microsoft.com/office/drawing/2014/main" id="{644940DF-9A20-9606-E2BC-55CA02735A15}"/>
                </a:ext>
              </a:extLst>
            </p:cNvPr>
            <p:cNvSpPr txBox="1"/>
            <p:nvPr/>
          </p:nvSpPr>
          <p:spPr>
            <a:xfrm>
              <a:off x="961625" y="2774881"/>
              <a:ext cx="1259368" cy="163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i="1" dirty="0"/>
                <a:t>Avô Mário</a:t>
              </a:r>
              <a:endParaRPr lang="pt-PT" dirty="0"/>
            </a:p>
          </p:txBody>
        </p:sp>
      </p:grpSp>
    </p:spTree>
    <p:extLst>
      <p:ext uri="{BB962C8B-B14F-4D97-AF65-F5344CB8AC3E}">
        <p14:creationId xmlns:p14="http://schemas.microsoft.com/office/powerpoint/2010/main" val="2325752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11ED0-6A62-AE37-B656-DDD4C9ED2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D44002-C104-5E2B-CC1A-3996EC965E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63671-A697-4796-FF8E-F63335CD07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1F200-3FA8-4E03-EF6B-784AAAAD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24</a:t>
            </a:fld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177BB5-6E96-F800-CDCF-7BBD4C3D0493}"/>
              </a:ext>
            </a:extLst>
          </p:cNvPr>
          <p:cNvGrpSpPr/>
          <p:nvPr/>
        </p:nvGrpSpPr>
        <p:grpSpPr>
          <a:xfrm>
            <a:off x="8143210" y="2483409"/>
            <a:ext cx="1745293" cy="684986"/>
            <a:chOff x="129276" y="5001126"/>
            <a:chExt cx="9073867" cy="117851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EAD1398-C269-6430-6DD8-241CE1297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9276" y="5001126"/>
              <a:ext cx="8420851" cy="117851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83B9262-4235-9BF3-9F57-71A536D508C9}"/>
                </a:ext>
              </a:extLst>
            </p:cNvPr>
            <p:cNvSpPr/>
            <p:nvPr/>
          </p:nvSpPr>
          <p:spPr>
            <a:xfrm>
              <a:off x="793694" y="5296494"/>
              <a:ext cx="8409449" cy="58777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pt-PT" dirty="0">
                  <a:ea typeface="Open Sans"/>
                  <a:cs typeface="Open Sans"/>
                </a:rPr>
                <a:t>Eu também</a:t>
              </a:r>
              <a:r>
                <a:rPr lang="pt-PT" cap="all" dirty="0">
                  <a:ea typeface="Open Sans"/>
                  <a:cs typeface="Open Sans"/>
                </a:rPr>
                <a:t>!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D8EECB-5BEB-331F-7917-6EC79A115D7E}"/>
              </a:ext>
            </a:extLst>
          </p:cNvPr>
          <p:cNvGrpSpPr/>
          <p:nvPr/>
        </p:nvGrpSpPr>
        <p:grpSpPr>
          <a:xfrm>
            <a:off x="2229119" y="1934085"/>
            <a:ext cx="3130143" cy="871560"/>
            <a:chOff x="1727201" y="3620841"/>
            <a:chExt cx="5407356" cy="13319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468282A-29A9-71E5-FCCD-96EA4C802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727201" y="3620841"/>
              <a:ext cx="3620850" cy="1331999"/>
            </a:xfrm>
            <a:prstGeom prst="rect">
              <a:avLst/>
            </a:prstGeom>
          </p:spPr>
        </p:pic>
        <p:sp>
          <p:nvSpPr>
            <p:cNvPr id="32" name="Title 4">
              <a:extLst>
                <a:ext uri="{FF2B5EF4-FFF2-40B4-BE49-F238E27FC236}">
                  <a16:creationId xmlns:a16="http://schemas.microsoft.com/office/drawing/2014/main" id="{18131996-A69F-432C-7D1A-723527ABEEAC}"/>
                </a:ext>
              </a:extLst>
            </p:cNvPr>
            <p:cNvSpPr txBox="1">
              <a:spLocks/>
            </p:cNvSpPr>
            <p:nvPr/>
          </p:nvSpPr>
          <p:spPr>
            <a:xfrm>
              <a:off x="2426511" y="3867708"/>
              <a:ext cx="4708046" cy="956429"/>
            </a:xfrm>
            <a:prstGeom prst="rect">
              <a:avLst/>
            </a:prstGeom>
            <a:noFill/>
          </p:spPr>
          <p:txBody>
            <a:bodyPr vert="horz" wrap="square" lIns="0" tIns="90000" rIns="0" bIns="90000" rtlCol="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PT" sz="1800" cap="none" spc="0" dirty="0">
                  <a:solidFill>
                    <a:schemeClr val="tx1"/>
                  </a:solidFill>
                  <a:latin typeface="+mn-lt"/>
                </a:rPr>
                <a:t>Faço compras…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2F9A91-4D05-7968-0452-1336B47B9B42}"/>
              </a:ext>
            </a:extLst>
          </p:cNvPr>
          <p:cNvGrpSpPr/>
          <p:nvPr/>
        </p:nvGrpSpPr>
        <p:grpSpPr>
          <a:xfrm flipH="1">
            <a:off x="740840" y="1748301"/>
            <a:ext cx="1495706" cy="2859117"/>
            <a:chOff x="10905005" y="3530571"/>
            <a:chExt cx="1010550" cy="1931718"/>
          </a:xfrm>
        </p:grpSpPr>
        <p:sp>
          <p:nvSpPr>
            <p:cNvPr id="29" name="TextBox 33">
              <a:extLst>
                <a:ext uri="{FF2B5EF4-FFF2-40B4-BE49-F238E27FC236}">
                  <a16:creationId xmlns:a16="http://schemas.microsoft.com/office/drawing/2014/main" id="{3D92495A-7C41-C962-C05F-93A834C10B7D}"/>
                </a:ext>
              </a:extLst>
            </p:cNvPr>
            <p:cNvSpPr txBox="1"/>
            <p:nvPr/>
          </p:nvSpPr>
          <p:spPr>
            <a:xfrm>
              <a:off x="10945859" y="5198719"/>
              <a:ext cx="969696" cy="26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i="1" dirty="0"/>
                <a:t>Tomás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C57A18-5D39-832E-5B02-E9A76E719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1" b="100000" l="1330" r="100000">
                          <a14:foregroundMark x1="40160" y1="30189" x2="40160" y2="30189"/>
                          <a14:foregroundMark x1="66755" y1="32075" x2="66755" y2="320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05005" y="3530571"/>
              <a:ext cx="935348" cy="171397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58D993-A600-E6BE-A65B-BB7AFF2A724B}"/>
              </a:ext>
            </a:extLst>
          </p:cNvPr>
          <p:cNvGrpSpPr/>
          <p:nvPr/>
        </p:nvGrpSpPr>
        <p:grpSpPr>
          <a:xfrm flipH="1">
            <a:off x="9680637" y="1934087"/>
            <a:ext cx="1770523" cy="3028518"/>
            <a:chOff x="1081770" y="4154945"/>
            <a:chExt cx="969696" cy="1658686"/>
          </a:xfrm>
        </p:grpSpPr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D960D123-4D3A-21F3-3935-07CCEF2951B5}"/>
                </a:ext>
              </a:extLst>
            </p:cNvPr>
            <p:cNvSpPr txBox="1"/>
            <p:nvPr/>
          </p:nvSpPr>
          <p:spPr>
            <a:xfrm>
              <a:off x="1081770" y="5599974"/>
              <a:ext cx="969696" cy="213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i="1"/>
                <a:t>Clara</a:t>
              </a:r>
              <a:endParaRPr lang="pt-PT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EBF58E4-5994-D01B-EA83-DA135EE9B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60201" y1="35169" x2="60201" y2="35169"/>
                          <a14:foregroundMark x1="79264" y1="35734" x2="79264" y2="35734"/>
                          <a14:foregroundMark x1="74247" y1="37006" x2="74247" y2="37006"/>
                          <a14:foregroundMark x1="25418" y1="78672" x2="25418" y2="78672"/>
                          <a14:foregroundMark x1="56187" y1="35593" x2="56187" y2="35593"/>
                          <a14:foregroundMark x1="58528" y1="36864" x2="58528" y2="3686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49673" y="4154945"/>
              <a:ext cx="633889" cy="1500982"/>
            </a:xfrm>
            <a:prstGeom prst="rect">
              <a:avLst/>
            </a:prstGeom>
          </p:spPr>
        </p:pic>
      </p:grpSp>
      <p:sp>
        <p:nvSpPr>
          <p:cNvPr id="24" name="Title 4">
            <a:extLst>
              <a:ext uri="{FF2B5EF4-FFF2-40B4-BE49-F238E27FC236}">
                <a16:creationId xmlns:a16="http://schemas.microsoft.com/office/drawing/2014/main" id="{06F9F940-BC73-62FE-A512-CD6B91D93D56}"/>
              </a:ext>
            </a:extLst>
          </p:cNvPr>
          <p:cNvSpPr txBox="1">
            <a:spLocks/>
          </p:cNvSpPr>
          <p:nvPr/>
        </p:nvSpPr>
        <p:spPr>
          <a:xfrm>
            <a:off x="2544346" y="3545809"/>
            <a:ext cx="3556800" cy="144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800" b="1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Tomás compra…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sz="1800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Cronómetro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sz="1800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Bola de futebol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sz="1800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Pastilha elástica 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sz="1800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Camisola 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261245AF-BC34-9466-2076-77413F5D98FC}"/>
              </a:ext>
            </a:extLst>
          </p:cNvPr>
          <p:cNvSpPr txBox="1">
            <a:spLocks/>
          </p:cNvSpPr>
          <p:nvPr/>
        </p:nvSpPr>
        <p:spPr>
          <a:xfrm>
            <a:off x="6891567" y="3537359"/>
            <a:ext cx="3556800" cy="144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800" b="1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Clara compra…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sz="1800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Ganchos novos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sz="1800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Comida 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sz="1800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Material escolar 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sz="1800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Caneta </a:t>
            </a:r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EB998339-56A0-3EC6-08E9-6C3AD902C348}"/>
              </a:ext>
            </a:extLst>
          </p:cNvPr>
          <p:cNvSpPr>
            <a:spLocks noGrp="1"/>
          </p:cNvSpPr>
          <p:nvPr/>
        </p:nvSpPr>
        <p:spPr>
          <a:xfrm>
            <a:off x="754967" y="6918911"/>
            <a:ext cx="6840000" cy="180000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pt-PT"/>
            </a:defPPr>
            <a:lvl1pPr marL="0" algn="ctr" defTabSz="914400" rtl="0" eaLnBrk="1" latinLnBrk="0" hangingPunct="1">
              <a:defRPr sz="700" b="0" kern="1200" cap="all" spc="400" baseline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PT"/>
              <a:t>Meios de pagamento</a:t>
            </a:r>
          </a:p>
        </p:txBody>
      </p:sp>
    </p:spTree>
    <p:extLst>
      <p:ext uri="{BB962C8B-B14F-4D97-AF65-F5344CB8AC3E}">
        <p14:creationId xmlns:p14="http://schemas.microsoft.com/office/powerpoint/2010/main" val="1437565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1C788-932B-B2BE-3814-77CE8F0E2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C2A8A2-6A46-3C67-3717-2802ADE29E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F2C983-CD4D-3016-6CA1-12A4A5D70D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17445-064D-9AF4-5BFB-51D9ABF63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25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019CA9-5932-AE09-1C67-8447FEBD81C1}"/>
              </a:ext>
            </a:extLst>
          </p:cNvPr>
          <p:cNvGrpSpPr/>
          <p:nvPr/>
        </p:nvGrpSpPr>
        <p:grpSpPr>
          <a:xfrm>
            <a:off x="2535184" y="1887680"/>
            <a:ext cx="4614723" cy="2319028"/>
            <a:chOff x="2059925" y="1488834"/>
            <a:chExt cx="4978016" cy="115035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E337F3-6829-7EC1-0781-2024FEB97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059925" y="1488834"/>
              <a:ext cx="4978016" cy="971422"/>
            </a:xfrm>
            <a:prstGeom prst="rect">
              <a:avLst/>
            </a:prstGeom>
          </p:spPr>
        </p:pic>
        <p:sp>
          <p:nvSpPr>
            <p:cNvPr id="15" name="Title 4">
              <a:extLst>
                <a:ext uri="{FF2B5EF4-FFF2-40B4-BE49-F238E27FC236}">
                  <a16:creationId xmlns:a16="http://schemas.microsoft.com/office/drawing/2014/main" id="{55284E06-61CA-3A18-21AD-7FEDBD61706E}"/>
                </a:ext>
              </a:extLst>
            </p:cNvPr>
            <p:cNvSpPr txBox="1">
              <a:spLocks/>
            </p:cNvSpPr>
            <p:nvPr/>
          </p:nvSpPr>
          <p:spPr>
            <a:xfrm>
              <a:off x="2603596" y="1603824"/>
              <a:ext cx="4312518" cy="1035368"/>
            </a:xfrm>
            <a:prstGeom prst="rect">
              <a:avLst/>
            </a:prstGeom>
            <a:noFill/>
          </p:spPr>
          <p:txBody>
            <a:bodyPr vert="horz" wrap="square" lIns="0" tIns="90000" rIns="0" bIns="90000" rtlCol="0" anchor="t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sz="1800" cap="none" spc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Os </a:t>
              </a:r>
              <a:r>
                <a:rPr lang="pt-PT" sz="1800" b="1" cap="none" spc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meios de pagamento a utilizar devem ser adequados ao tipo de compra</a:t>
              </a:r>
              <a:r>
                <a:rPr lang="pt-PT" sz="1800" cap="none" spc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, tendo em consideração as suas </a:t>
              </a:r>
              <a:r>
                <a:rPr lang="pt-PT" sz="1800" b="1" cap="none" spc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características</a:t>
              </a:r>
              <a:r>
                <a:rPr lang="pt-PT" sz="1800" cap="none" spc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e </a:t>
              </a:r>
              <a:r>
                <a:rPr lang="pt-PT" sz="1800" b="1" cap="none" spc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finalidades</a:t>
              </a:r>
              <a:r>
                <a:rPr lang="pt-PT" sz="1800" cap="none" spc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 Ora vejam!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4D6C51C-2817-8C61-5574-4DA13CFBCB8B}"/>
              </a:ext>
            </a:extLst>
          </p:cNvPr>
          <p:cNvGrpSpPr/>
          <p:nvPr/>
        </p:nvGrpSpPr>
        <p:grpSpPr>
          <a:xfrm>
            <a:off x="7892716" y="1965959"/>
            <a:ext cx="3004698" cy="3343978"/>
            <a:chOff x="7037154" y="1691740"/>
            <a:chExt cx="5033069" cy="3971914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C2C0A8BC-7F02-31AB-F753-043BE402F2A5}"/>
                </a:ext>
              </a:extLst>
            </p:cNvPr>
            <p:cNvGraphicFramePr/>
            <p:nvPr/>
          </p:nvGraphicFramePr>
          <p:xfrm>
            <a:off x="7037154" y="1691740"/>
            <a:ext cx="5033069" cy="33553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FFFCB4-9FEE-23B3-487F-1DA095505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16" b="98361" l="1460" r="94891">
                          <a14:foregroundMark x1="77129" y1="51639" x2="77129" y2="51639"/>
                          <a14:foregroundMark x1="79805" y1="51639" x2="79805" y2="51639"/>
                          <a14:foregroundMark x1="83212" y1="46721" x2="83212" y2="467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43207" y="2364017"/>
              <a:ext cx="1139173" cy="67629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052CA7-CCF2-6B8E-5FC6-1108CC5BB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940" r="100000">
                          <a14:backgroundMark x1="51506" y1="90074" x2="51506" y2="9007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85389" y="4857323"/>
              <a:ext cx="984197" cy="8063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6E0EBE-A652-1775-BEE9-4227A175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77" b="89862" l="5054" r="89892">
                          <a14:foregroundMark x1="71841" y1="71889" x2="71841" y2="71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86770" y="1913954"/>
              <a:ext cx="1100987" cy="86250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20CB57-22CC-C08A-1E75-BBBF4F8D9EE6}"/>
              </a:ext>
            </a:extLst>
          </p:cNvPr>
          <p:cNvGrpSpPr/>
          <p:nvPr/>
        </p:nvGrpSpPr>
        <p:grpSpPr>
          <a:xfrm>
            <a:off x="122404" y="1976835"/>
            <a:ext cx="3013802" cy="3637354"/>
            <a:chOff x="961625" y="1417964"/>
            <a:chExt cx="1259368" cy="151993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0D8AA52-916B-A570-82D1-4123B2270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6154" l="7273" r="89610">
                          <a14:foregroundMark x1="32208" y1="88324" x2="32208" y2="88324"/>
                          <a14:foregroundMark x1="50390" y1="89423" x2="50390" y2="894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208749" y="1417964"/>
              <a:ext cx="765121" cy="1446774"/>
            </a:xfrm>
            <a:prstGeom prst="rect">
              <a:avLst/>
            </a:prstGeom>
          </p:spPr>
        </p:pic>
        <p:sp>
          <p:nvSpPr>
            <p:cNvPr id="21" name="TextBox 34">
              <a:extLst>
                <a:ext uri="{FF2B5EF4-FFF2-40B4-BE49-F238E27FC236}">
                  <a16:creationId xmlns:a16="http://schemas.microsoft.com/office/drawing/2014/main" id="{537365D7-5D2E-036C-3DDE-C0537D444E67}"/>
                </a:ext>
              </a:extLst>
            </p:cNvPr>
            <p:cNvSpPr txBox="1"/>
            <p:nvPr/>
          </p:nvSpPr>
          <p:spPr>
            <a:xfrm>
              <a:off x="961625" y="2774881"/>
              <a:ext cx="1259368" cy="163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i="1" dirty="0"/>
                <a:t>Avô Mário</a:t>
              </a:r>
              <a:endParaRPr lang="pt-PT" dirty="0"/>
            </a:p>
          </p:txBody>
        </p:sp>
      </p:grpSp>
      <p:pic>
        <p:nvPicPr>
          <p:cNvPr id="12" name="Picture 11" descr="Smartphone - ícones de tecnologia grátis">
            <a:extLst>
              <a:ext uri="{FF2B5EF4-FFF2-40B4-BE49-F238E27FC236}">
                <a16:creationId xmlns:a16="http://schemas.microsoft.com/office/drawing/2014/main" id="{38F4EBCD-DFDF-2FC8-51A7-763AAF9413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560000">
            <a:off x="8370904" y="2141881"/>
            <a:ext cx="621474" cy="62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76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501DE-F508-95E3-06BC-1AE286B88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77EBD9-8A1C-CFDD-85F3-FF812EBCCB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D494D-3A08-465E-B98D-04DD31E7FE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8E09E-1AD8-F384-E28C-4134E8BA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26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415FDA-F59B-2DB0-3872-5FBDFE94BB5C}"/>
              </a:ext>
            </a:extLst>
          </p:cNvPr>
          <p:cNvGrpSpPr/>
          <p:nvPr/>
        </p:nvGrpSpPr>
        <p:grpSpPr>
          <a:xfrm>
            <a:off x="3136206" y="1719949"/>
            <a:ext cx="7528994" cy="1839780"/>
            <a:chOff x="2605606" y="2084521"/>
            <a:chExt cx="7528994" cy="18397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5CB2CF7-EB4D-88F1-BB03-635DCECCB0DF}"/>
                </a:ext>
              </a:extLst>
            </p:cNvPr>
            <p:cNvGrpSpPr/>
            <p:nvPr/>
          </p:nvGrpSpPr>
          <p:grpSpPr>
            <a:xfrm>
              <a:off x="2605606" y="2084521"/>
              <a:ext cx="7528994" cy="1839780"/>
              <a:chOff x="2059927" y="1488834"/>
              <a:chExt cx="4978016" cy="89930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D09C319-8504-9F49-D0AE-7214275FDD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2059927" y="1488834"/>
                <a:ext cx="4978016" cy="897303"/>
              </a:xfrm>
              <a:prstGeom prst="rect">
                <a:avLst/>
              </a:prstGeom>
            </p:spPr>
          </p:pic>
          <p:sp>
            <p:nvSpPr>
              <p:cNvPr id="15" name="Title 4">
                <a:extLst>
                  <a:ext uri="{FF2B5EF4-FFF2-40B4-BE49-F238E27FC236}">
                    <a16:creationId xmlns:a16="http://schemas.microsoft.com/office/drawing/2014/main" id="{D5C9BE0B-A22B-A409-F91C-4BCC1A209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03597" y="1603824"/>
                <a:ext cx="4312519" cy="784318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4000"/>
                  </a:lnSpc>
                  <a:spcBef>
                    <a:spcPts val="1000"/>
                  </a:spcBef>
                  <a:spcAft>
                    <a:spcPts val="600"/>
                  </a:spcAft>
                </a:pPr>
                <a:r>
                  <a:rPr lang="pt-PT" sz="1800" b="1" cap="none" spc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Moedas</a:t>
                </a:r>
              </a:p>
              <a:p>
                <a:pPr marL="285750" indent="-285750">
                  <a:lnSpc>
                    <a:spcPct val="114000"/>
                  </a:lnSpc>
                  <a:spcBef>
                    <a:spcPts val="0"/>
                  </a:spcBef>
                  <a:buFont typeface="Open Sans" panose="020B0606030504020204" pitchFamily="34" charset="0"/>
                  <a:buChar char="–"/>
                </a:pPr>
                <a:r>
                  <a:rPr lang="pt-PT" sz="1800" cap="none" spc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Servem para pagar quantias muito pequenas</a:t>
                </a:r>
              </a:p>
              <a:p>
                <a:pPr marL="285750" indent="-285750">
                  <a:lnSpc>
                    <a:spcPct val="114000"/>
                  </a:lnSpc>
                  <a:spcBef>
                    <a:spcPts val="0"/>
                  </a:spcBef>
                  <a:buFont typeface="Open Sans" panose="020B0606030504020204" pitchFamily="34" charset="0"/>
                  <a:buChar char="–"/>
                </a:pPr>
                <a:r>
                  <a:rPr lang="pt-PT" sz="1800" cap="none" spc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São mais pesadas que as notas, por serem metálicas</a:t>
                </a:r>
              </a:p>
              <a:p>
                <a:pPr marL="285750" indent="-285750">
                  <a:lnSpc>
                    <a:spcPct val="114000"/>
                  </a:lnSpc>
                  <a:spcBef>
                    <a:spcPts val="0"/>
                  </a:spcBef>
                  <a:buFont typeface="Open Sans" panose="020B0606030504020204" pitchFamily="34" charset="0"/>
                  <a:buChar char="–"/>
                </a:pPr>
                <a:r>
                  <a:rPr lang="pt-PT" sz="1800" cap="none" spc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É possível trocá-las por notas</a:t>
                </a:r>
                <a:endParaRPr lang="pt-PT" sz="1800" cap="none" spc="0" dirty="0">
                  <a:solidFill>
                    <a:schemeClr val="tx1"/>
                  </a:solidFill>
                  <a:latin typeface="+mn-lt"/>
                  <a:ea typeface="Calibri"/>
                  <a:cs typeface="Calibri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775A19E-754D-C047-C686-4C90FCDA1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77" b="89862" l="5054" r="89892">
                          <a14:foregroundMark x1="71841" y1="71889" x2="71841" y2="71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49356" y="2319764"/>
              <a:ext cx="1100987" cy="86250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5ED8C43-CC70-8392-2AFC-0E728B6D936C}"/>
              </a:ext>
            </a:extLst>
          </p:cNvPr>
          <p:cNvGrpSpPr/>
          <p:nvPr/>
        </p:nvGrpSpPr>
        <p:grpSpPr>
          <a:xfrm>
            <a:off x="3136206" y="3570192"/>
            <a:ext cx="7528994" cy="2036628"/>
            <a:chOff x="2698195" y="3617164"/>
            <a:chExt cx="7447631" cy="20366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2268D42-E381-7E4F-6886-C11E154DC8A4}"/>
                </a:ext>
              </a:extLst>
            </p:cNvPr>
            <p:cNvGrpSpPr/>
            <p:nvPr/>
          </p:nvGrpSpPr>
          <p:grpSpPr>
            <a:xfrm flipV="1">
              <a:off x="2698195" y="3617164"/>
              <a:ext cx="7447631" cy="2036628"/>
              <a:chOff x="2059927" y="1488834"/>
              <a:chExt cx="4978016" cy="89730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2DBE769-CFF1-C4E8-5480-BA623ED6E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2059927" y="1488834"/>
                <a:ext cx="4978016" cy="897303"/>
              </a:xfrm>
              <a:prstGeom prst="rect">
                <a:avLst/>
              </a:prstGeom>
            </p:spPr>
          </p:pic>
          <p:sp>
            <p:nvSpPr>
              <p:cNvPr id="11" name="Title 4">
                <a:extLst>
                  <a:ext uri="{FF2B5EF4-FFF2-40B4-BE49-F238E27FC236}">
                    <a16:creationId xmlns:a16="http://schemas.microsoft.com/office/drawing/2014/main" id="{52A19B7C-BD2C-256C-EA0E-20C4F21B9592}"/>
                  </a:ext>
                </a:extLst>
              </p:cNvPr>
              <p:cNvSpPr txBox="1">
                <a:spLocks/>
              </p:cNvSpPr>
              <p:nvPr/>
            </p:nvSpPr>
            <p:spPr>
              <a:xfrm flipV="1">
                <a:off x="2689396" y="1651005"/>
                <a:ext cx="4225389" cy="403354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4000"/>
                  </a:lnSpc>
                  <a:spcBef>
                    <a:spcPts val="1000"/>
                  </a:spcBef>
                  <a:spcAft>
                    <a:spcPts val="600"/>
                  </a:spcAft>
                </a:pPr>
                <a:r>
                  <a:rPr lang="pt-PT" sz="1800" b="1" cap="none" spc="0" dirty="0">
                    <a:solidFill>
                      <a:schemeClr val="tx1"/>
                    </a:solidFill>
                    <a:latin typeface="+mn-lt"/>
                  </a:rPr>
                  <a:t>Notas</a:t>
                </a:r>
              </a:p>
              <a:p>
                <a:pPr marL="285750" indent="-285750">
                  <a:lnSpc>
                    <a:spcPct val="114000"/>
                  </a:lnSpc>
                  <a:spcBef>
                    <a:spcPts val="0"/>
                  </a:spcBef>
                  <a:buFont typeface="Open Sans" panose="020B0606030504020204" pitchFamily="34" charset="0"/>
                  <a:buChar char="–"/>
                </a:pPr>
                <a:r>
                  <a:rPr lang="pt-PT" sz="1800" cap="none" spc="0" dirty="0">
                    <a:solidFill>
                      <a:schemeClr val="tx1"/>
                    </a:solidFill>
                    <a:latin typeface="+mn-lt"/>
                  </a:rPr>
                  <a:t>Servem para pagar quantias médias</a:t>
                </a:r>
              </a:p>
              <a:p>
                <a:pPr marL="285750" indent="-285750">
                  <a:lnSpc>
                    <a:spcPct val="114000"/>
                  </a:lnSpc>
                  <a:spcBef>
                    <a:spcPts val="0"/>
                  </a:spcBef>
                  <a:buFont typeface="Open Sans" panose="020B0606030504020204" pitchFamily="34" charset="0"/>
                  <a:buChar char="–"/>
                </a:pPr>
                <a:r>
                  <a:rPr lang="pt-PT" sz="1800" cap="none" spc="0" dirty="0">
                    <a:solidFill>
                      <a:schemeClr val="tx1"/>
                    </a:solidFill>
                    <a:latin typeface="+mn-lt"/>
                  </a:rPr>
                  <a:t>São mais cómodas que as moedas, porque são de papel (são mais leves)</a:t>
                </a:r>
              </a:p>
              <a:p>
                <a:pPr>
                  <a:lnSpc>
                    <a:spcPct val="114000"/>
                  </a:lnSpc>
                  <a:spcBef>
                    <a:spcPts val="1000"/>
                  </a:spcBef>
                  <a:spcAft>
                    <a:spcPts val="1000"/>
                  </a:spcAft>
                </a:pPr>
                <a:endParaRPr lang="pt-PT" sz="1800" spc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0F72BC-07B1-D579-67F5-940280F29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40" r="100000">
                          <a14:backgroundMark x1="51506" y1="90074" x2="51506" y2="9007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77372" y="3769606"/>
              <a:ext cx="984197" cy="80633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2B6F91-C2D1-A82F-0F9E-10740DA94A13}"/>
              </a:ext>
            </a:extLst>
          </p:cNvPr>
          <p:cNvGrpSpPr/>
          <p:nvPr/>
        </p:nvGrpSpPr>
        <p:grpSpPr>
          <a:xfrm>
            <a:off x="122404" y="1976835"/>
            <a:ext cx="3013802" cy="3637354"/>
            <a:chOff x="961625" y="1417964"/>
            <a:chExt cx="1259368" cy="151993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5D1FC7F-4C66-4582-4FBC-53CC6D5A1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6154" l="7273" r="89610">
                          <a14:foregroundMark x1="32208" y1="88324" x2="32208" y2="88324"/>
                          <a14:foregroundMark x1="50390" y1="89423" x2="50390" y2="894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208749" y="1417964"/>
              <a:ext cx="765121" cy="1446774"/>
            </a:xfrm>
            <a:prstGeom prst="rect">
              <a:avLst/>
            </a:prstGeom>
          </p:spPr>
        </p:pic>
        <p:sp>
          <p:nvSpPr>
            <p:cNvPr id="23" name="TextBox 34">
              <a:extLst>
                <a:ext uri="{FF2B5EF4-FFF2-40B4-BE49-F238E27FC236}">
                  <a16:creationId xmlns:a16="http://schemas.microsoft.com/office/drawing/2014/main" id="{4FA07DA6-90D1-E9A7-817B-71956BAFE089}"/>
                </a:ext>
              </a:extLst>
            </p:cNvPr>
            <p:cNvSpPr txBox="1"/>
            <p:nvPr/>
          </p:nvSpPr>
          <p:spPr>
            <a:xfrm>
              <a:off x="961625" y="2774881"/>
              <a:ext cx="1259368" cy="163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i="1" dirty="0"/>
                <a:t>Avô Mário</a:t>
              </a:r>
              <a:endParaRPr lang="pt-PT" dirty="0"/>
            </a:p>
          </p:txBody>
        </p:sp>
      </p:grpSp>
    </p:spTree>
    <p:extLst>
      <p:ext uri="{BB962C8B-B14F-4D97-AF65-F5344CB8AC3E}">
        <p14:creationId xmlns:p14="http://schemas.microsoft.com/office/powerpoint/2010/main" val="943781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62A2E-24FE-E703-F02B-C8C653DAF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DDFA2B-8353-59B8-ECC1-6CD4AE5E5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91DEF-F86F-FCB4-0CED-F896F0B74A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80D21-B648-F5A5-B000-F3165F901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27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A1CB2F-DDE7-0882-3FE0-ADFB62888EEB}"/>
              </a:ext>
            </a:extLst>
          </p:cNvPr>
          <p:cNvGrpSpPr/>
          <p:nvPr/>
        </p:nvGrpSpPr>
        <p:grpSpPr>
          <a:xfrm>
            <a:off x="3236790" y="1365498"/>
            <a:ext cx="7717722" cy="4314594"/>
            <a:chOff x="2059927" y="1488834"/>
            <a:chExt cx="4978016" cy="89730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5666015-018D-2D15-2416-A098ED424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059927" y="1488834"/>
              <a:ext cx="4978016" cy="897303"/>
            </a:xfrm>
            <a:prstGeom prst="rect">
              <a:avLst/>
            </a:prstGeom>
          </p:spPr>
        </p:pic>
        <p:sp>
          <p:nvSpPr>
            <p:cNvPr id="15" name="Title 4">
              <a:extLst>
                <a:ext uri="{FF2B5EF4-FFF2-40B4-BE49-F238E27FC236}">
                  <a16:creationId xmlns:a16="http://schemas.microsoft.com/office/drawing/2014/main" id="{8F55B61F-40B0-D61D-B18E-DDD96CA5A18E}"/>
                </a:ext>
              </a:extLst>
            </p:cNvPr>
            <p:cNvSpPr txBox="1">
              <a:spLocks/>
            </p:cNvSpPr>
            <p:nvPr/>
          </p:nvSpPr>
          <p:spPr>
            <a:xfrm>
              <a:off x="2603597" y="1585301"/>
              <a:ext cx="4312519" cy="784318"/>
            </a:xfrm>
            <a:prstGeom prst="rect">
              <a:avLst/>
            </a:prstGeom>
            <a:noFill/>
          </p:spPr>
          <p:txBody>
            <a:bodyPr vert="horz" wrap="square" lIns="0" tIns="90000" rIns="0" bIns="90000" rtlCol="0" anchor="t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sz="1800" b="1" cap="none" spc="0" dirty="0">
                  <a:solidFill>
                    <a:schemeClr val="tx1"/>
                  </a:solidFill>
                  <a:latin typeface="+mn-lt"/>
                </a:rPr>
                <a:t>Cartões de débito</a:t>
              </a:r>
            </a:p>
            <a:p>
              <a:pPr marL="285750" indent="-285750">
                <a:lnSpc>
                  <a:spcPct val="114000"/>
                </a:lnSpc>
                <a:spcBef>
                  <a:spcPts val="0"/>
                </a:spcBef>
                <a:buFont typeface="Open Sans" panose="020B0606030504020204" pitchFamily="34" charset="0"/>
                <a:buChar char="–"/>
              </a:pPr>
              <a:r>
                <a:rPr lang="pt-PT" sz="1800" cap="none" spc="0" dirty="0">
                  <a:solidFill>
                    <a:schemeClr val="tx1"/>
                  </a:solidFill>
                  <a:latin typeface="+mn-lt"/>
                </a:rPr>
                <a:t>Servem para pagar normalmente quantias mais elevadas</a:t>
              </a:r>
            </a:p>
            <a:p>
              <a:pPr marL="285750" indent="-285750">
                <a:lnSpc>
                  <a:spcPct val="114000"/>
                </a:lnSpc>
                <a:spcBef>
                  <a:spcPts val="0"/>
                </a:spcBef>
                <a:buFont typeface="Open Sans" panose="020B0606030504020204" pitchFamily="34" charset="0"/>
                <a:buChar char="–"/>
              </a:pPr>
              <a:r>
                <a:rPr lang="pt-PT" sz="1800" cap="none" spc="0" dirty="0">
                  <a:solidFill>
                    <a:schemeClr val="tx1"/>
                  </a:solidFill>
                  <a:latin typeface="+mn-lt"/>
                </a:rPr>
                <a:t>São utilizados no multibanco e nas lojas</a:t>
              </a:r>
            </a:p>
            <a:p>
              <a:pPr marL="285750" indent="-285750">
                <a:lnSpc>
                  <a:spcPct val="114000"/>
                </a:lnSpc>
                <a:spcBef>
                  <a:spcPts val="0"/>
                </a:spcBef>
                <a:buFont typeface="Open Sans" panose="020B0606030504020204" pitchFamily="34" charset="0"/>
                <a:buChar char="–"/>
              </a:pPr>
              <a:r>
                <a:rPr lang="pt-PT" sz="1800" cap="none" spc="0">
                  <a:solidFill>
                    <a:schemeClr val="tx1"/>
                  </a:solidFill>
                  <a:latin typeface="+mn-lt"/>
                  <a:ea typeface="Open Sans"/>
                  <a:cs typeface="Open Sans"/>
                </a:rPr>
                <a:t>São plásticos</a:t>
              </a:r>
              <a:endParaRPr lang="pt-PT" sz="1800" cap="none" spc="0">
                <a:solidFill>
                  <a:schemeClr val="tx1"/>
                </a:solidFill>
                <a:latin typeface="+mn-lt"/>
              </a:endParaRPr>
            </a:p>
            <a:p>
              <a:pPr marL="285750" indent="-285750">
                <a:lnSpc>
                  <a:spcPct val="113999"/>
                </a:lnSpc>
                <a:spcBef>
                  <a:spcPts val="0"/>
                </a:spcBef>
                <a:buFont typeface="Open Sans" panose="020B0606030504020204" pitchFamily="34" charset="0"/>
                <a:buChar char="–"/>
              </a:pPr>
              <a:r>
                <a:rPr lang="pt-PT" sz="1800" cap="none" spc="0">
                  <a:solidFill>
                    <a:schemeClr val="tx1"/>
                  </a:solidFill>
                  <a:latin typeface="+mn-lt"/>
                  <a:ea typeface="Open Sans"/>
                  <a:cs typeface="Open Sans"/>
                </a:rPr>
                <a:t>Podem ser utilizados em formato digital </a:t>
              </a:r>
              <a:endParaRPr lang="pt-PT" sz="1800" cap="none" spc="0" dirty="0">
                <a:solidFill>
                  <a:schemeClr val="tx1"/>
                </a:solidFill>
                <a:latin typeface="+mn-lt"/>
                <a:ea typeface="Open Sans"/>
                <a:cs typeface="Open Sans"/>
              </a:endParaRPr>
            </a:p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sz="1800" b="1" cap="none" spc="0" dirty="0">
                  <a:solidFill>
                    <a:schemeClr val="tx1"/>
                  </a:solidFill>
                  <a:latin typeface="+mn-lt"/>
                </a:rPr>
                <a:t>O que posso fazer com o cartão de débito?</a:t>
              </a:r>
            </a:p>
            <a:p>
              <a:pPr marL="285750" indent="-285750">
                <a:lnSpc>
                  <a:spcPct val="114000"/>
                </a:lnSpc>
                <a:spcBef>
                  <a:spcPts val="0"/>
                </a:spcBef>
                <a:buFont typeface="Open Sans" panose="020B0606030504020204" pitchFamily="34" charset="0"/>
                <a:buChar char="–"/>
              </a:pPr>
              <a:r>
                <a:rPr lang="pt-PT" sz="1800" cap="none" spc="0" dirty="0">
                  <a:solidFill>
                    <a:schemeClr val="tx1"/>
                  </a:solidFill>
                  <a:latin typeface="+mn-lt"/>
                </a:rPr>
                <a:t>Levantar dinheiro</a:t>
              </a:r>
            </a:p>
            <a:p>
              <a:pPr marL="285750" indent="-285750">
                <a:lnSpc>
                  <a:spcPct val="114000"/>
                </a:lnSpc>
                <a:spcBef>
                  <a:spcPts val="0"/>
                </a:spcBef>
                <a:buFont typeface="Open Sans" panose="020B0606030504020204" pitchFamily="34" charset="0"/>
                <a:buChar char="–"/>
              </a:pPr>
              <a:r>
                <a:rPr lang="pt-PT" sz="1800" cap="none" spc="0" dirty="0">
                  <a:solidFill>
                    <a:schemeClr val="tx1"/>
                  </a:solidFill>
                  <a:latin typeface="+mn-lt"/>
                </a:rPr>
                <a:t>Fazer compras</a:t>
              </a:r>
            </a:p>
            <a:p>
              <a:pPr marL="285750" indent="-285750">
                <a:lnSpc>
                  <a:spcPct val="114000"/>
                </a:lnSpc>
                <a:spcBef>
                  <a:spcPts val="0"/>
                </a:spcBef>
                <a:buFont typeface="Open Sans" panose="020B0606030504020204" pitchFamily="34" charset="0"/>
                <a:buChar char="–"/>
              </a:pPr>
              <a:r>
                <a:rPr lang="pt-PT" sz="1800" cap="none" spc="0" dirty="0">
                  <a:solidFill>
                    <a:schemeClr val="tx1"/>
                  </a:solidFill>
                  <a:latin typeface="+mn-lt"/>
                </a:rPr>
                <a:t>Transferir dinheiro de uma conta para a outra</a:t>
              </a:r>
            </a:p>
            <a:p>
              <a:pPr marL="285750" indent="-285750">
                <a:lnSpc>
                  <a:spcPct val="114000"/>
                </a:lnSpc>
                <a:spcBef>
                  <a:spcPts val="0"/>
                </a:spcBef>
                <a:buFont typeface="Open Sans" panose="020B0606030504020204" pitchFamily="34" charset="0"/>
                <a:buChar char="–"/>
              </a:pPr>
              <a:r>
                <a:rPr lang="pt-PT" sz="1800" cap="none" spc="0" dirty="0">
                  <a:solidFill>
                    <a:schemeClr val="tx1"/>
                  </a:solidFill>
                  <a:latin typeface="+mn-lt"/>
                </a:rPr>
                <a:t>Verificar o dinheiro que entrou e saiu da conta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17A9A37-86BF-8F07-72A9-2BE0A66DA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16" b="98361" l="1460" r="94891">
                        <a14:foregroundMark x1="77129" y1="51639" x2="77129" y2="51639"/>
                        <a14:foregroundMark x1="79805" y1="51639" x2="79805" y2="51639"/>
                        <a14:foregroundMark x1="83212" y1="46721" x2="83212" y2="46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2557" y="3184646"/>
            <a:ext cx="1139173" cy="67629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2C18BC3-6C8F-AE02-A653-DF6F4B59AE68}"/>
              </a:ext>
            </a:extLst>
          </p:cNvPr>
          <p:cNvGrpSpPr/>
          <p:nvPr/>
        </p:nvGrpSpPr>
        <p:grpSpPr>
          <a:xfrm>
            <a:off x="122404" y="1976835"/>
            <a:ext cx="3013802" cy="3637354"/>
            <a:chOff x="961625" y="1417964"/>
            <a:chExt cx="1259368" cy="15199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547BC2C-9EA2-09B3-F34B-3AF73F647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154" l="7273" r="89610">
                          <a14:foregroundMark x1="32208" y1="88324" x2="32208" y2="88324"/>
                          <a14:foregroundMark x1="50390" y1="89423" x2="50390" y2="894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208749" y="1417964"/>
              <a:ext cx="765121" cy="1446774"/>
            </a:xfrm>
            <a:prstGeom prst="rect">
              <a:avLst/>
            </a:prstGeom>
          </p:spPr>
        </p:pic>
        <p:sp>
          <p:nvSpPr>
            <p:cNvPr id="21" name="TextBox 34">
              <a:extLst>
                <a:ext uri="{FF2B5EF4-FFF2-40B4-BE49-F238E27FC236}">
                  <a16:creationId xmlns:a16="http://schemas.microsoft.com/office/drawing/2014/main" id="{112233CE-69FD-7908-E651-04D5A83E159D}"/>
                </a:ext>
              </a:extLst>
            </p:cNvPr>
            <p:cNvSpPr txBox="1"/>
            <p:nvPr/>
          </p:nvSpPr>
          <p:spPr>
            <a:xfrm>
              <a:off x="961625" y="2774881"/>
              <a:ext cx="1259368" cy="163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i="1" dirty="0"/>
                <a:t>Avô Mário</a:t>
              </a:r>
              <a:endParaRPr lang="pt-PT" dirty="0"/>
            </a:p>
          </p:txBody>
        </p:sp>
      </p:grpSp>
      <p:pic>
        <p:nvPicPr>
          <p:cNvPr id="6" name="Picture 5" descr="Smartphone - ícones de tecnologia grátis">
            <a:extLst>
              <a:ext uri="{FF2B5EF4-FFF2-40B4-BE49-F238E27FC236}">
                <a16:creationId xmlns:a16="http://schemas.microsoft.com/office/drawing/2014/main" id="{4DEF77EC-6511-1F78-68CD-81E86B881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60000">
            <a:off x="9877472" y="3134369"/>
            <a:ext cx="710539" cy="66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08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59EC92-EF87-D8FE-2697-0443A4A6DE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b">
            <a:normAutofit fontScale="92500" lnSpcReduction="10000"/>
          </a:bodyPr>
          <a:lstStyle/>
          <a:p>
            <a:r>
              <a:rPr lang="en-GB" b="1" dirty="0" err="1">
                <a:latin typeface="Calibri"/>
                <a:ea typeface="Calibri"/>
                <a:cs typeface="Calibri"/>
              </a:rPr>
              <a:t>Exercício</a:t>
            </a:r>
            <a:r>
              <a:rPr lang="en-GB" b="1" dirty="0">
                <a:latin typeface="Calibri"/>
                <a:ea typeface="Calibri"/>
                <a:cs typeface="Calibri"/>
              </a:rPr>
              <a:t>: Qual o </a:t>
            </a:r>
            <a:r>
              <a:rPr lang="en-GB" b="1" dirty="0" err="1">
                <a:latin typeface="Calibri"/>
                <a:ea typeface="Calibri"/>
                <a:cs typeface="Calibri"/>
              </a:rPr>
              <a:t>meio</a:t>
            </a:r>
            <a:r>
              <a:rPr lang="en-GB" b="1" dirty="0">
                <a:latin typeface="Calibri"/>
                <a:ea typeface="Calibri"/>
                <a:cs typeface="Calibri"/>
              </a:rPr>
              <a:t> de </a:t>
            </a:r>
            <a:r>
              <a:rPr lang="en-GB" b="1" dirty="0" err="1">
                <a:latin typeface="Calibri"/>
                <a:ea typeface="Calibri"/>
                <a:cs typeface="Calibri"/>
              </a:rPr>
              <a:t>pagamento</a:t>
            </a:r>
            <a:r>
              <a:rPr lang="en-GB" b="1" dirty="0">
                <a:latin typeface="Calibri"/>
                <a:ea typeface="Calibri"/>
                <a:cs typeface="Calibri"/>
              </a:rPr>
              <a:t> mais </a:t>
            </a:r>
            <a:r>
              <a:rPr lang="en-GB" b="1" dirty="0" err="1">
                <a:latin typeface="Calibri"/>
                <a:ea typeface="Calibri"/>
                <a:cs typeface="Calibri"/>
              </a:rPr>
              <a:t>adequado</a:t>
            </a:r>
            <a:r>
              <a:rPr lang="en-GB" b="1" dirty="0">
                <a:latin typeface="Calibri"/>
                <a:ea typeface="Calibri"/>
                <a:cs typeface="Calibri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ACE032-99E6-4A66-FE17-7C283246C48C}"/>
              </a:ext>
            </a:extLst>
          </p:cNvPr>
          <p:cNvSpPr/>
          <p:nvPr/>
        </p:nvSpPr>
        <p:spPr>
          <a:xfrm>
            <a:off x="1334814" y="1650666"/>
            <a:ext cx="1408386" cy="1806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28954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A834B-B56F-7BB2-FED6-06C646B7C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4130D1-8E7A-D390-8D6A-B5E60F1066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B8395-CB76-5786-F426-E196B1B1AA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D83D6-C42F-1ACB-C408-9F3A1E320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21355-19F6-BC1A-288A-AFFEDAA7D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996" y="2098603"/>
            <a:ext cx="800981" cy="2304864"/>
          </a:xfrm>
          <a:prstGeom prst="rect">
            <a:avLst/>
          </a:prstGeom>
        </p:spPr>
      </p:pic>
      <p:sp>
        <p:nvSpPr>
          <p:cNvPr id="6" name="TextBox 20">
            <a:extLst>
              <a:ext uri="{FF2B5EF4-FFF2-40B4-BE49-F238E27FC236}">
                <a16:creationId xmlns:a16="http://schemas.microsoft.com/office/drawing/2014/main" id="{04D1BB41-B969-868E-CFB4-409EB51A30DB}"/>
              </a:ext>
            </a:extLst>
          </p:cNvPr>
          <p:cNvSpPr txBox="1"/>
          <p:nvPr/>
        </p:nvSpPr>
        <p:spPr>
          <a:xfrm flipH="1">
            <a:off x="2824224" y="4403466"/>
            <a:ext cx="1770523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b="1" i="1" dirty="0"/>
              <a:t>Garrafa de água</a:t>
            </a:r>
            <a:endParaRPr lang="pt-PT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73EC8E-3F71-0C68-1F54-AB95DBF5FC4E}"/>
              </a:ext>
            </a:extLst>
          </p:cNvPr>
          <p:cNvGrpSpPr/>
          <p:nvPr/>
        </p:nvGrpSpPr>
        <p:grpSpPr>
          <a:xfrm>
            <a:off x="6250152" y="2144246"/>
            <a:ext cx="3009946" cy="862506"/>
            <a:chOff x="5362482" y="2310438"/>
            <a:chExt cx="3009946" cy="8625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D6459DC-9FB0-3253-83F9-7607BE6E7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77" b="89862" l="5054" r="89892">
                          <a14:foregroundMark x1="71841" y1="71889" x2="71841" y2="71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2482" y="2310438"/>
              <a:ext cx="1100987" cy="862506"/>
            </a:xfrm>
            <a:prstGeom prst="rect">
              <a:avLst/>
            </a:prstGeom>
          </p:spPr>
        </p:pic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83DA484A-2FF0-443D-CB45-4ED783A54E2B}"/>
                </a:ext>
              </a:extLst>
            </p:cNvPr>
            <p:cNvSpPr txBox="1"/>
            <p:nvPr/>
          </p:nvSpPr>
          <p:spPr>
            <a:xfrm flipH="1">
              <a:off x="6601905" y="2520440"/>
              <a:ext cx="1770523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/>
                <a:t>Moedas</a:t>
              </a:r>
              <a:endParaRPr lang="pt-PT" b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F59980-1BAC-5D3E-CE39-6682EA2FA60A}"/>
              </a:ext>
            </a:extLst>
          </p:cNvPr>
          <p:cNvGrpSpPr/>
          <p:nvPr/>
        </p:nvGrpSpPr>
        <p:grpSpPr>
          <a:xfrm>
            <a:off x="6250152" y="3069285"/>
            <a:ext cx="3009945" cy="806331"/>
            <a:chOff x="5362482" y="3235477"/>
            <a:chExt cx="3009945" cy="8063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60A2845-0822-13AD-9CEE-6CC8F2591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940" r="100000">
                          <a14:backgroundMark x1="51506" y1="90074" x2="51506" y2="9007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2482" y="3235477"/>
              <a:ext cx="984197" cy="806331"/>
            </a:xfrm>
            <a:prstGeom prst="rect">
              <a:avLst/>
            </a:prstGeom>
          </p:spPr>
        </p:pic>
        <p:sp>
          <p:nvSpPr>
            <p:cNvPr id="21" name="TextBox 22">
              <a:extLst>
                <a:ext uri="{FF2B5EF4-FFF2-40B4-BE49-F238E27FC236}">
                  <a16:creationId xmlns:a16="http://schemas.microsoft.com/office/drawing/2014/main" id="{DE2FDF1F-78D1-2D94-A561-C904A4E5A0C9}"/>
                </a:ext>
              </a:extLst>
            </p:cNvPr>
            <p:cNvSpPr txBox="1"/>
            <p:nvPr/>
          </p:nvSpPr>
          <p:spPr>
            <a:xfrm flipH="1">
              <a:off x="6601904" y="3460676"/>
              <a:ext cx="1770523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 dirty="0"/>
                <a:t>Notas</a:t>
              </a:r>
              <a:endParaRPr lang="pt-PT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782642-3DBB-B75A-BC45-3B6CC1D62E99}"/>
              </a:ext>
            </a:extLst>
          </p:cNvPr>
          <p:cNvGrpSpPr/>
          <p:nvPr/>
        </p:nvGrpSpPr>
        <p:grpSpPr>
          <a:xfrm>
            <a:off x="6177557" y="4028423"/>
            <a:ext cx="3454062" cy="676297"/>
            <a:chOff x="5289887" y="4194615"/>
            <a:chExt cx="3454062" cy="67629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DF9C632-35B1-73BF-E835-A1D9CFB73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016" b="98361" l="1460" r="94891">
                          <a14:foregroundMark x1="77129" y1="51639" x2="77129" y2="51639"/>
                          <a14:foregroundMark x1="79805" y1="51639" x2="79805" y2="51639"/>
                          <a14:foregroundMark x1="83212" y1="46721" x2="83212" y2="467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89887" y="4194615"/>
              <a:ext cx="1139173" cy="67629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0A836C-DA91-C35C-ABF2-ECB7508588C7}"/>
                </a:ext>
              </a:extLst>
            </p:cNvPr>
            <p:cNvSpPr txBox="1"/>
            <p:nvPr/>
          </p:nvSpPr>
          <p:spPr>
            <a:xfrm flipH="1">
              <a:off x="6601902" y="4351237"/>
              <a:ext cx="2142047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/>
                <a:t>Cartão de débito</a:t>
              </a:r>
              <a:endParaRPr lang="pt-PT" b="1"/>
            </a:p>
          </p:txBody>
        </p:sp>
      </p:grpSp>
    </p:spTree>
    <p:extLst>
      <p:ext uri="{BB962C8B-B14F-4D97-AF65-F5344CB8AC3E}">
        <p14:creationId xmlns:p14="http://schemas.microsoft.com/office/powerpoint/2010/main" val="3146426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9C89B-9CBE-687D-ADF6-A8D65869D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28BFFC-37EA-CCFE-F6DD-6288176E8D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20D47-CADF-3FA8-3A02-023004E5E3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F8121-5BBF-80BC-8F46-8D1C04A6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5C51AA-04CD-A079-9386-754F3A42C766}"/>
              </a:ext>
            </a:extLst>
          </p:cNvPr>
          <p:cNvCxnSpPr>
            <a:cxnSpLocks/>
          </p:cNvCxnSpPr>
          <p:nvPr/>
        </p:nvCxnSpPr>
        <p:spPr>
          <a:xfrm>
            <a:off x="1220947" y="3638383"/>
            <a:ext cx="2160000" cy="501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FA3540-4F9B-C28D-6B8B-FE0B482EC675}"/>
              </a:ext>
            </a:extLst>
          </p:cNvPr>
          <p:cNvCxnSpPr>
            <a:cxnSpLocks/>
          </p:cNvCxnSpPr>
          <p:nvPr/>
        </p:nvCxnSpPr>
        <p:spPr>
          <a:xfrm flipV="1">
            <a:off x="1168226" y="2151529"/>
            <a:ext cx="2360282" cy="1360076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879AA7D8-F05A-05FC-E48D-14BE5DF336E8}"/>
              </a:ext>
            </a:extLst>
          </p:cNvPr>
          <p:cNvSpPr/>
          <p:nvPr/>
        </p:nvSpPr>
        <p:spPr>
          <a:xfrm>
            <a:off x="105416" y="2005013"/>
            <a:ext cx="3402580" cy="3267742"/>
          </a:xfrm>
          <a:prstGeom prst="ellipse">
            <a:avLst/>
          </a:prstGeom>
          <a:solidFill>
            <a:schemeClr val="bg1"/>
          </a:solidFill>
          <a:ln w="165100">
            <a:solidFill>
              <a:srgbClr val="FFD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Marcador de Posição de Conteúdo 2">
            <a:extLst>
              <a:ext uri="{FF2B5EF4-FFF2-40B4-BE49-F238E27FC236}">
                <a16:creationId xmlns:a16="http://schemas.microsoft.com/office/drawing/2014/main" id="{DE847E57-A62B-F1EA-A77A-6D0E0B3FAA39}"/>
              </a:ext>
            </a:extLst>
          </p:cNvPr>
          <p:cNvSpPr txBox="1">
            <a:spLocks/>
          </p:cNvSpPr>
          <p:nvPr/>
        </p:nvSpPr>
        <p:spPr>
          <a:xfrm>
            <a:off x="4044083" y="2866389"/>
            <a:ext cx="8081985" cy="1577531"/>
          </a:xfrm>
          <a:prstGeom prst="rect">
            <a:avLst/>
          </a:prstGeom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Estabelecer as bases para uma colaboração estruturada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 contínua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entre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Instituições do Ensino Superior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(IES),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Escolas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Autoridades de Supervisão </a:t>
            </a:r>
            <a:b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</a:b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(Banco de Portugal, Autoridade de Supervisão de Seguros e de Fundos de Pensões </a:t>
            </a:r>
            <a:b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</a:b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 Comissão de Mercado de Valores Mobiliários)</a:t>
            </a:r>
          </a:p>
        </p:txBody>
      </p:sp>
      <p:sp>
        <p:nvSpPr>
          <p:cNvPr id="14" name="Marcador de Posição de Conteúdo 2">
            <a:extLst>
              <a:ext uri="{FF2B5EF4-FFF2-40B4-BE49-F238E27FC236}">
                <a16:creationId xmlns:a16="http://schemas.microsoft.com/office/drawing/2014/main" id="{29D853DB-A081-503E-24E4-B9B9CCEEB6F5}"/>
              </a:ext>
            </a:extLst>
          </p:cNvPr>
          <p:cNvSpPr txBox="1">
            <a:spLocks/>
          </p:cNvSpPr>
          <p:nvPr/>
        </p:nvSpPr>
        <p:spPr>
          <a:xfrm>
            <a:off x="3759397" y="1814516"/>
            <a:ext cx="6509389" cy="831194"/>
          </a:xfrm>
          <a:prstGeom prst="rect">
            <a:avLst/>
          </a:prstGeom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Consolidar o ensino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da Literacia Financeira e Empreendedorismo na componente curricular de Cidadania e Desenvolvimento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D852D5-4D83-DC4C-9C01-0B103BA09F80}"/>
              </a:ext>
            </a:extLst>
          </p:cNvPr>
          <p:cNvGrpSpPr/>
          <p:nvPr/>
        </p:nvGrpSpPr>
        <p:grpSpPr>
          <a:xfrm>
            <a:off x="401250" y="3241779"/>
            <a:ext cx="2670236" cy="794211"/>
            <a:chOff x="-9055" y="3204673"/>
            <a:chExt cx="2670236" cy="794211"/>
          </a:xfrm>
        </p:grpSpPr>
        <p:sp>
          <p:nvSpPr>
            <p:cNvPr id="16" name="Marcador de Posição de Conteúdo 2">
              <a:extLst>
                <a:ext uri="{FF2B5EF4-FFF2-40B4-BE49-F238E27FC236}">
                  <a16:creationId xmlns:a16="http://schemas.microsoft.com/office/drawing/2014/main" id="{8582507F-5B8E-952F-67CB-7EB345C2CEB9}"/>
                </a:ext>
              </a:extLst>
            </p:cNvPr>
            <p:cNvSpPr txBox="1">
              <a:spLocks/>
            </p:cNvSpPr>
            <p:nvPr/>
          </p:nvSpPr>
          <p:spPr>
            <a:xfrm>
              <a:off x="-9055" y="3311256"/>
              <a:ext cx="2670236" cy="581045"/>
            </a:xfrm>
            <a:prstGeom prst="rect">
              <a:avLst/>
            </a:prstGeom>
            <a:ln w="12700">
              <a:noFill/>
            </a:ln>
          </p:spPr>
          <p:txBody>
            <a:bodyPr vert="horz" lIns="91440" tIns="0" rIns="91440" bIns="0" rtlCol="0" anchor="ctr" anchorCtr="0">
              <a:noAutofit/>
            </a:bodyPr>
            <a:lstStyle>
              <a:lvl1pPr marL="228589" indent="-228589" algn="l" defTabSz="914355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1pPr>
              <a:lvl2pPr marL="68576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2pPr>
              <a:lvl3pPr marL="1142943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3pPr>
              <a:lvl4pPr marL="1600120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4pPr>
              <a:lvl5pPr marL="2057297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5pPr>
              <a:lvl6pPr marL="2514475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5547F"/>
                  </a:solidFill>
                  <a:effectLst/>
                  <a:uLnTx/>
                  <a:uFillTx/>
                  <a:latin typeface="+mn-lt"/>
                  <a:ea typeface="+mn-ea"/>
                </a:rPr>
                <a:t>OBJETIVOS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4A32D01-A5B0-55B3-44A7-60CDC71C477F}"/>
                </a:ext>
              </a:extLst>
            </p:cNvPr>
            <p:cNvCxnSpPr>
              <a:cxnSpLocks/>
            </p:cNvCxnSpPr>
            <p:nvPr/>
          </p:nvCxnSpPr>
          <p:spPr>
            <a:xfrm>
              <a:off x="527032" y="3204673"/>
              <a:ext cx="1598063" cy="0"/>
            </a:xfrm>
            <a:prstGeom prst="line">
              <a:avLst/>
            </a:prstGeom>
            <a:ln w="57150">
              <a:solidFill>
                <a:srgbClr val="FFD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86DFDE6-C4E9-72A5-0000-F73BAFBCF473}"/>
                </a:ext>
              </a:extLst>
            </p:cNvPr>
            <p:cNvCxnSpPr>
              <a:cxnSpLocks/>
            </p:cNvCxnSpPr>
            <p:nvPr/>
          </p:nvCxnSpPr>
          <p:spPr>
            <a:xfrm>
              <a:off x="527032" y="3998884"/>
              <a:ext cx="1598063" cy="0"/>
            </a:xfrm>
            <a:prstGeom prst="line">
              <a:avLst/>
            </a:prstGeom>
            <a:ln w="57150">
              <a:solidFill>
                <a:srgbClr val="FFD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42EAD5C0-C917-9BF0-8B21-B963D9B72E99}"/>
              </a:ext>
            </a:extLst>
          </p:cNvPr>
          <p:cNvSpPr/>
          <p:nvPr/>
        </p:nvSpPr>
        <p:spPr>
          <a:xfrm rot="5400000">
            <a:off x="9522844" y="4202245"/>
            <a:ext cx="1614335" cy="2444417"/>
          </a:xfrm>
          <a:prstGeom prst="foldedCorner">
            <a:avLst>
              <a:gd name="adj" fmla="val 26688"/>
            </a:avLst>
          </a:prstGeom>
          <a:solidFill>
            <a:srgbClr val="FFD3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Graphic 5" descr="Pin with solid fill">
            <a:extLst>
              <a:ext uri="{FF2B5EF4-FFF2-40B4-BE49-F238E27FC236}">
                <a16:creationId xmlns:a16="http://schemas.microsoft.com/office/drawing/2014/main" id="{3B918D28-CC30-C4E5-F714-C0E85535C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60100" flipH="1">
            <a:off x="10865439" y="4166965"/>
            <a:ext cx="624548" cy="624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Marcador de Posição de Conteúdo 2">
            <a:extLst>
              <a:ext uri="{FF2B5EF4-FFF2-40B4-BE49-F238E27FC236}">
                <a16:creationId xmlns:a16="http://schemas.microsoft.com/office/drawing/2014/main" id="{567844F9-9670-422B-AD52-B1BBC03BE5E0}"/>
              </a:ext>
            </a:extLst>
          </p:cNvPr>
          <p:cNvSpPr txBox="1">
            <a:spLocks/>
          </p:cNvSpPr>
          <p:nvPr/>
        </p:nvSpPr>
        <p:spPr>
          <a:xfrm>
            <a:off x="9201008" y="4813059"/>
            <a:ext cx="2444417" cy="99553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Nova Estratégia Nacional para a Cidadania (ENEC)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Aprendizagens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Essenciais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cxnSp>
        <p:nvCxnSpPr>
          <p:cNvPr id="22" name="Straight Connector 38">
            <a:extLst>
              <a:ext uri="{FF2B5EF4-FFF2-40B4-BE49-F238E27FC236}">
                <a16:creationId xmlns:a16="http://schemas.microsoft.com/office/drawing/2014/main" id="{051912CC-C1C2-79E5-34E6-D3DBFEC4F7C4}"/>
              </a:ext>
            </a:extLst>
          </p:cNvPr>
          <p:cNvCxnSpPr>
            <a:cxnSpLocks/>
            <a:stCxn id="12" idx="6"/>
          </p:cNvCxnSpPr>
          <p:nvPr/>
        </p:nvCxnSpPr>
        <p:spPr>
          <a:xfrm flipV="1">
            <a:off x="3507996" y="3511605"/>
            <a:ext cx="402523" cy="127279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594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FA847-BFEA-4761-1448-862AEA435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DBB011-7BA6-F7F4-1439-C03C91FBA6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C6949-DDA1-E374-7234-0EEEA6280C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4AE07-0636-BC06-D249-A9C6FE289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2977FB10-7D4A-3C05-A859-46B16C70FDDA}"/>
              </a:ext>
            </a:extLst>
          </p:cNvPr>
          <p:cNvSpPr txBox="1"/>
          <p:nvPr/>
        </p:nvSpPr>
        <p:spPr>
          <a:xfrm flipH="1">
            <a:off x="3081279" y="4357823"/>
            <a:ext cx="1770523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b="1" i="1" dirty="0"/>
              <a:t>Sofá</a:t>
            </a:r>
            <a:endParaRPr lang="pt-PT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2F74410-76B6-E116-8511-8B5116EB5518}"/>
              </a:ext>
            </a:extLst>
          </p:cNvPr>
          <p:cNvGrpSpPr/>
          <p:nvPr/>
        </p:nvGrpSpPr>
        <p:grpSpPr>
          <a:xfrm>
            <a:off x="6250152" y="2144246"/>
            <a:ext cx="3009946" cy="862506"/>
            <a:chOff x="5362482" y="2310438"/>
            <a:chExt cx="3009946" cy="8625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D623BB-DAF4-3790-24F6-B446DD72F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77" b="89862" l="5054" r="89892">
                          <a14:foregroundMark x1="71841" y1="71889" x2="71841" y2="71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2482" y="2310438"/>
              <a:ext cx="1100987" cy="862506"/>
            </a:xfrm>
            <a:prstGeom prst="rect">
              <a:avLst/>
            </a:prstGeom>
          </p:spPr>
        </p:pic>
        <p:sp>
          <p:nvSpPr>
            <p:cNvPr id="15" name="TextBox 21">
              <a:extLst>
                <a:ext uri="{FF2B5EF4-FFF2-40B4-BE49-F238E27FC236}">
                  <a16:creationId xmlns:a16="http://schemas.microsoft.com/office/drawing/2014/main" id="{74048E32-DC62-4AA1-B368-C38C2BE78354}"/>
                </a:ext>
              </a:extLst>
            </p:cNvPr>
            <p:cNvSpPr txBox="1"/>
            <p:nvPr/>
          </p:nvSpPr>
          <p:spPr>
            <a:xfrm flipH="1">
              <a:off x="6601905" y="2520440"/>
              <a:ext cx="1770523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/>
                <a:t>Moedas</a:t>
              </a:r>
              <a:endParaRPr lang="pt-PT" b="1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F9627B3-F628-A81B-4452-E301B5E4924F}"/>
              </a:ext>
            </a:extLst>
          </p:cNvPr>
          <p:cNvGrpSpPr/>
          <p:nvPr/>
        </p:nvGrpSpPr>
        <p:grpSpPr>
          <a:xfrm>
            <a:off x="6250152" y="3069285"/>
            <a:ext cx="3009945" cy="806331"/>
            <a:chOff x="5362482" y="3235477"/>
            <a:chExt cx="3009945" cy="8063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988A6F-54C4-A79B-42B2-A2442639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9940" r="100000">
                          <a14:backgroundMark x1="51506" y1="90074" x2="51506" y2="9007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2482" y="3235477"/>
              <a:ext cx="984197" cy="806331"/>
            </a:xfrm>
            <a:prstGeom prst="rect">
              <a:avLst/>
            </a:prstGeom>
          </p:spPr>
        </p:pic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CA01E6E5-12F2-8416-398D-83D03358E9B5}"/>
                </a:ext>
              </a:extLst>
            </p:cNvPr>
            <p:cNvSpPr txBox="1"/>
            <p:nvPr/>
          </p:nvSpPr>
          <p:spPr>
            <a:xfrm flipH="1">
              <a:off x="6601904" y="3460676"/>
              <a:ext cx="1770523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 dirty="0"/>
                <a:t>Notas</a:t>
              </a:r>
              <a:endParaRPr lang="pt-PT" b="1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2B4B43B-F2FF-D371-2504-42413EAEF9FE}"/>
              </a:ext>
            </a:extLst>
          </p:cNvPr>
          <p:cNvGrpSpPr/>
          <p:nvPr/>
        </p:nvGrpSpPr>
        <p:grpSpPr>
          <a:xfrm>
            <a:off x="6177557" y="4028423"/>
            <a:ext cx="3454062" cy="676297"/>
            <a:chOff x="5289887" y="4194615"/>
            <a:chExt cx="3454062" cy="6762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4224CC-0830-B81F-D263-0EC20A025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016" b="98361" l="1460" r="94891">
                          <a14:foregroundMark x1="77129" y1="51639" x2="77129" y2="51639"/>
                          <a14:foregroundMark x1="79805" y1="51639" x2="79805" y2="51639"/>
                          <a14:foregroundMark x1="83212" y1="46721" x2="83212" y2="467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89887" y="4194615"/>
              <a:ext cx="1139173" cy="676297"/>
            </a:xfrm>
            <a:prstGeom prst="rect">
              <a:avLst/>
            </a:prstGeom>
          </p:spPr>
        </p:pic>
        <p:sp>
          <p:nvSpPr>
            <p:cNvPr id="11" name="TextBox 23">
              <a:extLst>
                <a:ext uri="{FF2B5EF4-FFF2-40B4-BE49-F238E27FC236}">
                  <a16:creationId xmlns:a16="http://schemas.microsoft.com/office/drawing/2014/main" id="{D14814C7-8727-2AC3-5DED-A720B45A43B0}"/>
                </a:ext>
              </a:extLst>
            </p:cNvPr>
            <p:cNvSpPr txBox="1"/>
            <p:nvPr/>
          </p:nvSpPr>
          <p:spPr>
            <a:xfrm flipH="1">
              <a:off x="6601902" y="4351237"/>
              <a:ext cx="2142047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/>
                <a:t>Cartão de débito</a:t>
              </a:r>
              <a:endParaRPr lang="pt-PT" b="1"/>
            </a:p>
          </p:txBody>
        </p:sp>
      </p:grpSp>
      <p:pic>
        <p:nvPicPr>
          <p:cNvPr id="9" name="Picture 8" descr="Best Premium Green couch Illustration download in PNG &amp; Vector format">
            <a:extLst>
              <a:ext uri="{FF2B5EF4-FFF2-40B4-BE49-F238E27FC236}">
                <a16:creationId xmlns:a16="http://schemas.microsoft.com/office/drawing/2014/main" id="{7C116866-01CF-01A7-BC90-6B7E8233C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80" y="2808548"/>
            <a:ext cx="2812319" cy="141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724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6E470-6E36-CE52-ECF5-DFA142456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FB0985-1565-1025-657D-B046B97BD3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CE28F-292F-8E7B-863E-C84C60FA41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5D463-8231-CA16-D17D-67902791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159191DD-0044-92D9-4DC6-C605442EF015}"/>
              </a:ext>
            </a:extLst>
          </p:cNvPr>
          <p:cNvSpPr txBox="1"/>
          <p:nvPr/>
        </p:nvSpPr>
        <p:spPr>
          <a:xfrm flipH="1">
            <a:off x="2887274" y="4357823"/>
            <a:ext cx="1770523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b="1" i="1" dirty="0"/>
              <a:t>Camisola</a:t>
            </a:r>
            <a:endParaRPr lang="pt-PT" b="1" dirty="0"/>
          </a:p>
        </p:txBody>
      </p:sp>
      <p:pic>
        <p:nvPicPr>
          <p:cNvPr id="9" name="Picture 8" descr="900+ Free Sweater &amp; Fashion Images">
            <a:extLst>
              <a:ext uri="{FF2B5EF4-FFF2-40B4-BE49-F238E27FC236}">
                <a16:creationId xmlns:a16="http://schemas.microsoft.com/office/drawing/2014/main" id="{5779A765-7FCF-CB79-ED58-142CFCFC4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86" y="2348229"/>
            <a:ext cx="2036298" cy="189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0350BDC-C4FF-DBF3-9FB9-85F21E809274}"/>
              </a:ext>
            </a:extLst>
          </p:cNvPr>
          <p:cNvGrpSpPr/>
          <p:nvPr/>
        </p:nvGrpSpPr>
        <p:grpSpPr>
          <a:xfrm>
            <a:off x="6250152" y="2144246"/>
            <a:ext cx="3009946" cy="862506"/>
            <a:chOff x="5362482" y="2310438"/>
            <a:chExt cx="3009946" cy="8625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89BBBE8-635D-C8D2-2BCA-E141484CD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77" b="89862" l="5054" r="89892">
                          <a14:foregroundMark x1="71841" y1="71889" x2="71841" y2="71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2482" y="2310438"/>
              <a:ext cx="1100987" cy="862506"/>
            </a:xfrm>
            <a:prstGeom prst="rect">
              <a:avLst/>
            </a:prstGeom>
          </p:spPr>
        </p:pic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D88DDD62-9708-DCAC-BCBA-9C57776F018D}"/>
                </a:ext>
              </a:extLst>
            </p:cNvPr>
            <p:cNvSpPr txBox="1"/>
            <p:nvPr/>
          </p:nvSpPr>
          <p:spPr>
            <a:xfrm flipH="1">
              <a:off x="6601905" y="2520440"/>
              <a:ext cx="1770523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/>
                <a:t>Moedas</a:t>
              </a:r>
              <a:endParaRPr lang="pt-PT" b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F71EDD-D317-A4F3-5AF9-36FD7E7EC0FE}"/>
              </a:ext>
            </a:extLst>
          </p:cNvPr>
          <p:cNvGrpSpPr/>
          <p:nvPr/>
        </p:nvGrpSpPr>
        <p:grpSpPr>
          <a:xfrm>
            <a:off x="6250152" y="3069285"/>
            <a:ext cx="3009945" cy="806331"/>
            <a:chOff x="5362482" y="3235477"/>
            <a:chExt cx="3009945" cy="8063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5D4FC4-CD9D-BBD1-6B8B-4ECFB3060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40" r="100000">
                          <a14:backgroundMark x1="51506" y1="90074" x2="51506" y2="9007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2482" y="3235477"/>
              <a:ext cx="984197" cy="806331"/>
            </a:xfrm>
            <a:prstGeom prst="rect">
              <a:avLst/>
            </a:prstGeom>
          </p:spPr>
        </p:pic>
        <p:sp>
          <p:nvSpPr>
            <p:cNvPr id="21" name="TextBox 22">
              <a:extLst>
                <a:ext uri="{FF2B5EF4-FFF2-40B4-BE49-F238E27FC236}">
                  <a16:creationId xmlns:a16="http://schemas.microsoft.com/office/drawing/2014/main" id="{EC73A70A-AE20-9C40-7563-E942717D2659}"/>
                </a:ext>
              </a:extLst>
            </p:cNvPr>
            <p:cNvSpPr txBox="1"/>
            <p:nvPr/>
          </p:nvSpPr>
          <p:spPr>
            <a:xfrm flipH="1">
              <a:off x="6601904" y="3460676"/>
              <a:ext cx="1770523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 dirty="0"/>
                <a:t>Notas</a:t>
              </a:r>
              <a:endParaRPr lang="pt-PT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7B170D-C770-FAC8-E014-CE75A7458A11}"/>
              </a:ext>
            </a:extLst>
          </p:cNvPr>
          <p:cNvGrpSpPr/>
          <p:nvPr/>
        </p:nvGrpSpPr>
        <p:grpSpPr>
          <a:xfrm>
            <a:off x="6177557" y="4028423"/>
            <a:ext cx="3454062" cy="676297"/>
            <a:chOff x="5289887" y="4194615"/>
            <a:chExt cx="3454062" cy="67629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6834D90-BE6D-728C-9A43-EF80FC7BF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016" b="98361" l="1460" r="94891">
                          <a14:foregroundMark x1="77129" y1="51639" x2="77129" y2="51639"/>
                          <a14:foregroundMark x1="79805" y1="51639" x2="79805" y2="51639"/>
                          <a14:foregroundMark x1="83212" y1="46721" x2="83212" y2="467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89887" y="4194615"/>
              <a:ext cx="1139173" cy="67629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30ACAC-77C9-A0E4-1CCF-67291A27B7B1}"/>
                </a:ext>
              </a:extLst>
            </p:cNvPr>
            <p:cNvSpPr txBox="1"/>
            <p:nvPr/>
          </p:nvSpPr>
          <p:spPr>
            <a:xfrm flipH="1">
              <a:off x="6601902" y="4351237"/>
              <a:ext cx="2142047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/>
                <a:t>Cartão de débito</a:t>
              </a:r>
              <a:endParaRPr lang="pt-PT" b="1"/>
            </a:p>
          </p:txBody>
        </p:sp>
      </p:grpSp>
    </p:spTree>
    <p:extLst>
      <p:ext uri="{BB962C8B-B14F-4D97-AF65-F5344CB8AC3E}">
        <p14:creationId xmlns:p14="http://schemas.microsoft.com/office/powerpoint/2010/main" val="2100901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EE6DD-D8E6-E310-76AC-1783D9EA6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17E39D-CAB5-FC46-0DDF-06FB8B8709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EDD86-2FCC-9092-4B76-C915C674C1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D7076-1DC2-0C88-6970-DEAF6E30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B9C5CB28-FAC8-A198-6A11-B4353566884A}"/>
              </a:ext>
            </a:extLst>
          </p:cNvPr>
          <p:cNvSpPr txBox="1"/>
          <p:nvPr/>
        </p:nvSpPr>
        <p:spPr>
          <a:xfrm flipH="1">
            <a:off x="2968944" y="4360653"/>
            <a:ext cx="1770523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b="1" i="1" dirty="0"/>
              <a:t>Frigorífico</a:t>
            </a:r>
            <a:endParaRPr lang="pt-PT" b="1" dirty="0"/>
          </a:p>
        </p:txBody>
      </p:sp>
      <p:pic>
        <p:nvPicPr>
          <p:cNvPr id="9" name="Picture 8" descr="Empty Fridge Ilustração - Twinkl">
            <a:extLst>
              <a:ext uri="{FF2B5EF4-FFF2-40B4-BE49-F238E27FC236}">
                <a16:creationId xmlns:a16="http://schemas.microsoft.com/office/drawing/2014/main" id="{4AEA4857-353B-6427-E05A-BFC54E0FB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1" r="26111"/>
          <a:stretch/>
        </p:blipFill>
        <p:spPr bwMode="auto">
          <a:xfrm>
            <a:off x="2672715" y="2141416"/>
            <a:ext cx="2362980" cy="218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C4DD28-E8C8-F494-F9AC-961AAFE6BAEB}"/>
              </a:ext>
            </a:extLst>
          </p:cNvPr>
          <p:cNvGrpSpPr/>
          <p:nvPr/>
        </p:nvGrpSpPr>
        <p:grpSpPr>
          <a:xfrm>
            <a:off x="6250152" y="2144246"/>
            <a:ext cx="3009946" cy="862506"/>
            <a:chOff x="5362482" y="2310438"/>
            <a:chExt cx="3009946" cy="8625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5847AB1-A6CB-7835-0D44-482B8165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77" b="89862" l="5054" r="89892">
                          <a14:foregroundMark x1="71841" y1="71889" x2="71841" y2="71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2482" y="2310438"/>
              <a:ext cx="1100987" cy="862506"/>
            </a:xfrm>
            <a:prstGeom prst="rect">
              <a:avLst/>
            </a:prstGeom>
          </p:spPr>
        </p:pic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4F256487-5DEA-B13C-E1B2-3191606D661B}"/>
                </a:ext>
              </a:extLst>
            </p:cNvPr>
            <p:cNvSpPr txBox="1"/>
            <p:nvPr/>
          </p:nvSpPr>
          <p:spPr>
            <a:xfrm flipH="1">
              <a:off x="6601905" y="2520440"/>
              <a:ext cx="1770523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/>
                <a:t>Moedas</a:t>
              </a:r>
              <a:endParaRPr lang="pt-PT" b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5D74DD-F5F5-F9C2-D0A0-BB84F20A518B}"/>
              </a:ext>
            </a:extLst>
          </p:cNvPr>
          <p:cNvGrpSpPr/>
          <p:nvPr/>
        </p:nvGrpSpPr>
        <p:grpSpPr>
          <a:xfrm>
            <a:off x="6250152" y="3069285"/>
            <a:ext cx="3009945" cy="806331"/>
            <a:chOff x="5362482" y="3235477"/>
            <a:chExt cx="3009945" cy="8063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029EC2F-ECB2-0635-206D-64FA431FC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40" r="100000">
                          <a14:backgroundMark x1="51506" y1="90074" x2="51506" y2="9007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2482" y="3235477"/>
              <a:ext cx="984197" cy="806331"/>
            </a:xfrm>
            <a:prstGeom prst="rect">
              <a:avLst/>
            </a:prstGeom>
          </p:spPr>
        </p:pic>
        <p:sp>
          <p:nvSpPr>
            <p:cNvPr id="21" name="TextBox 22">
              <a:extLst>
                <a:ext uri="{FF2B5EF4-FFF2-40B4-BE49-F238E27FC236}">
                  <a16:creationId xmlns:a16="http://schemas.microsoft.com/office/drawing/2014/main" id="{BB0A0906-BFBF-8324-3E08-113830248814}"/>
                </a:ext>
              </a:extLst>
            </p:cNvPr>
            <p:cNvSpPr txBox="1"/>
            <p:nvPr/>
          </p:nvSpPr>
          <p:spPr>
            <a:xfrm flipH="1">
              <a:off x="6601904" y="3460676"/>
              <a:ext cx="1770523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 dirty="0"/>
                <a:t>Notas</a:t>
              </a:r>
              <a:endParaRPr lang="pt-PT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CA6906F-A927-E245-87BF-4A7879472194}"/>
              </a:ext>
            </a:extLst>
          </p:cNvPr>
          <p:cNvGrpSpPr/>
          <p:nvPr/>
        </p:nvGrpSpPr>
        <p:grpSpPr>
          <a:xfrm>
            <a:off x="6177557" y="4028423"/>
            <a:ext cx="3454062" cy="676297"/>
            <a:chOff x="5289887" y="4194615"/>
            <a:chExt cx="3454062" cy="67629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5C554D2-49FF-4201-1822-AF96840F6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016" b="98361" l="1460" r="94891">
                          <a14:foregroundMark x1="77129" y1="51639" x2="77129" y2="51639"/>
                          <a14:foregroundMark x1="79805" y1="51639" x2="79805" y2="51639"/>
                          <a14:foregroundMark x1="83212" y1="46721" x2="83212" y2="467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89887" y="4194615"/>
              <a:ext cx="1139173" cy="67629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5FFA2C5-DCCF-3C94-C144-AF772BC0F861}"/>
                </a:ext>
              </a:extLst>
            </p:cNvPr>
            <p:cNvSpPr txBox="1"/>
            <p:nvPr/>
          </p:nvSpPr>
          <p:spPr>
            <a:xfrm flipH="1">
              <a:off x="6601902" y="4351237"/>
              <a:ext cx="2142047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/>
                <a:t>Cartão de débito</a:t>
              </a:r>
              <a:endParaRPr lang="pt-PT" b="1"/>
            </a:p>
          </p:txBody>
        </p:sp>
      </p:grpSp>
    </p:spTree>
    <p:extLst>
      <p:ext uri="{BB962C8B-B14F-4D97-AF65-F5344CB8AC3E}">
        <p14:creationId xmlns:p14="http://schemas.microsoft.com/office/powerpoint/2010/main" val="1811133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AD79D-B744-5764-139E-472284F76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0CE324-351D-F49E-35D9-6A59D1088A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3E406-D66E-FC78-215A-FD113F2E94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29118-30FA-2D15-85A0-B7224F4AF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2161CE6E-4D71-3DD8-ABFF-4A4D592229B5}"/>
              </a:ext>
            </a:extLst>
          </p:cNvPr>
          <p:cNvSpPr txBox="1"/>
          <p:nvPr/>
        </p:nvSpPr>
        <p:spPr>
          <a:xfrm flipH="1">
            <a:off x="2843495" y="4366277"/>
            <a:ext cx="1770523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b="1" i="1" dirty="0"/>
              <a:t>Dois livros</a:t>
            </a:r>
            <a:endParaRPr lang="pt-PT" b="1" dirty="0"/>
          </a:p>
        </p:txBody>
      </p:sp>
      <p:pic>
        <p:nvPicPr>
          <p:cNvPr id="9" name="Picture 8" descr="Resultado de imagem para dois livros png desenho">
            <a:extLst>
              <a:ext uri="{FF2B5EF4-FFF2-40B4-BE49-F238E27FC236}">
                <a16:creationId xmlns:a16="http://schemas.microsoft.com/office/drawing/2014/main" id="{DFE8EA9E-0EE7-D618-2B4D-DEBFB7685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1" b="92979" l="1188" r="96832">
                        <a14:foregroundMark x1="47129" y1="78723" x2="72079" y2="56170"/>
                        <a14:foregroundMark x1="48119" y1="81277" x2="70495" y2="61277"/>
                        <a14:foregroundMark x1="42970" y1="76596" x2="88911" y2="72979"/>
                        <a14:foregroundMark x1="56238" y1="82128" x2="83366" y2="74894"/>
                        <a14:foregroundMark x1="52079" y1="87234" x2="63960" y2="74468"/>
                        <a14:foregroundMark x1="55050" y1="87021" x2="77228" y2="77234"/>
                        <a14:foregroundMark x1="45347" y1="75319" x2="59406" y2="62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165" y="2135793"/>
            <a:ext cx="2207690" cy="20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4533D7-BEB9-56B4-6192-6E703A443756}"/>
              </a:ext>
            </a:extLst>
          </p:cNvPr>
          <p:cNvGrpSpPr/>
          <p:nvPr/>
        </p:nvGrpSpPr>
        <p:grpSpPr>
          <a:xfrm>
            <a:off x="6250152" y="2144246"/>
            <a:ext cx="3009946" cy="862506"/>
            <a:chOff x="5362482" y="2310438"/>
            <a:chExt cx="3009946" cy="8625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B291BE1-80D6-C371-0A54-857337E28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77" b="89862" l="5054" r="89892">
                          <a14:foregroundMark x1="71841" y1="71889" x2="71841" y2="71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2482" y="2310438"/>
              <a:ext cx="1100987" cy="862506"/>
            </a:xfrm>
            <a:prstGeom prst="rect">
              <a:avLst/>
            </a:prstGeom>
          </p:spPr>
        </p:pic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6571DE04-755C-88E2-C65B-3F3874C54BE3}"/>
                </a:ext>
              </a:extLst>
            </p:cNvPr>
            <p:cNvSpPr txBox="1"/>
            <p:nvPr/>
          </p:nvSpPr>
          <p:spPr>
            <a:xfrm flipH="1">
              <a:off x="6601905" y="2520440"/>
              <a:ext cx="1770523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/>
                <a:t>Moedas</a:t>
              </a:r>
              <a:endParaRPr lang="pt-PT" b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41E9FC-4126-2FAF-B35E-68A018504A4F}"/>
              </a:ext>
            </a:extLst>
          </p:cNvPr>
          <p:cNvGrpSpPr/>
          <p:nvPr/>
        </p:nvGrpSpPr>
        <p:grpSpPr>
          <a:xfrm>
            <a:off x="6250152" y="3069285"/>
            <a:ext cx="3009945" cy="806331"/>
            <a:chOff x="5362482" y="3235477"/>
            <a:chExt cx="3009945" cy="8063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4208CFC-24BD-19BE-4762-D173DBBDE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940" r="100000">
                          <a14:backgroundMark x1="51506" y1="90074" x2="51506" y2="9007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2482" y="3235477"/>
              <a:ext cx="984197" cy="806331"/>
            </a:xfrm>
            <a:prstGeom prst="rect">
              <a:avLst/>
            </a:prstGeom>
          </p:spPr>
        </p:pic>
        <p:sp>
          <p:nvSpPr>
            <p:cNvPr id="21" name="TextBox 22">
              <a:extLst>
                <a:ext uri="{FF2B5EF4-FFF2-40B4-BE49-F238E27FC236}">
                  <a16:creationId xmlns:a16="http://schemas.microsoft.com/office/drawing/2014/main" id="{C336FB99-7EC7-6D6B-CDE6-F42AB0997817}"/>
                </a:ext>
              </a:extLst>
            </p:cNvPr>
            <p:cNvSpPr txBox="1"/>
            <p:nvPr/>
          </p:nvSpPr>
          <p:spPr>
            <a:xfrm flipH="1">
              <a:off x="6601904" y="3460676"/>
              <a:ext cx="1770523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 dirty="0"/>
                <a:t>Notas</a:t>
              </a:r>
              <a:endParaRPr lang="pt-PT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538199-4413-9986-FC4C-E80D9FE7FDD3}"/>
              </a:ext>
            </a:extLst>
          </p:cNvPr>
          <p:cNvGrpSpPr/>
          <p:nvPr/>
        </p:nvGrpSpPr>
        <p:grpSpPr>
          <a:xfrm>
            <a:off x="6177557" y="4028423"/>
            <a:ext cx="3454062" cy="676297"/>
            <a:chOff x="5289887" y="4194615"/>
            <a:chExt cx="3454062" cy="67629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6AA397A-F533-FA82-06E6-ACE69E556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016" b="98361" l="1460" r="94891">
                          <a14:foregroundMark x1="77129" y1="51639" x2="77129" y2="51639"/>
                          <a14:foregroundMark x1="79805" y1="51639" x2="79805" y2="51639"/>
                          <a14:foregroundMark x1="83212" y1="46721" x2="83212" y2="467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89887" y="4194615"/>
              <a:ext cx="1139173" cy="67629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308725-D6A5-E0DB-ED5D-AC34A7EBECB1}"/>
                </a:ext>
              </a:extLst>
            </p:cNvPr>
            <p:cNvSpPr txBox="1"/>
            <p:nvPr/>
          </p:nvSpPr>
          <p:spPr>
            <a:xfrm flipH="1">
              <a:off x="6601902" y="4351237"/>
              <a:ext cx="2142047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/>
                <a:t>Cartão de débito</a:t>
              </a:r>
              <a:endParaRPr lang="pt-PT" b="1"/>
            </a:p>
          </p:txBody>
        </p:sp>
      </p:grpSp>
    </p:spTree>
    <p:extLst>
      <p:ext uri="{BB962C8B-B14F-4D97-AF65-F5344CB8AC3E}">
        <p14:creationId xmlns:p14="http://schemas.microsoft.com/office/powerpoint/2010/main" val="3208065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9B539-7156-238F-69D8-1A33650BE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B9403F-3487-FE9F-FBD5-9FA4F88CC5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F7751-4AA7-7892-10DF-D343A2ADE2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46991-9861-490E-5004-F2B62323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FA661B08-0D0C-A750-3658-95B65DE73B70}"/>
              </a:ext>
            </a:extLst>
          </p:cNvPr>
          <p:cNvSpPr txBox="1"/>
          <p:nvPr/>
        </p:nvSpPr>
        <p:spPr>
          <a:xfrm flipH="1">
            <a:off x="2971105" y="4357823"/>
            <a:ext cx="1770523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b="1" i="1" dirty="0"/>
              <a:t>Pneus do carro</a:t>
            </a:r>
            <a:endParaRPr lang="pt-PT" b="1" dirty="0"/>
          </a:p>
        </p:txBody>
      </p:sp>
      <p:pic>
        <p:nvPicPr>
          <p:cNvPr id="9" name="Picture 8" descr="Car tyres vector image on VectorStock">
            <a:extLst>
              <a:ext uri="{FF2B5EF4-FFF2-40B4-BE49-F238E27FC236}">
                <a16:creationId xmlns:a16="http://schemas.microsoft.com/office/drawing/2014/main" id="{58CF038D-FEAB-418D-C9F6-F45FB2F59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148" l="0" r="99728">
                        <a14:backgroundMark x1="74185" y1="12972" x2="74185" y2="12972"/>
                        <a14:backgroundMark x1="6250" y1="78325" x2="6250" y2="78325"/>
                        <a14:backgroundMark x1="32609" y1="82923" x2="32609" y2="82923"/>
                        <a14:backgroundMark x1="65489" y1="87849" x2="65489" y2="87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555" y="2371472"/>
            <a:ext cx="2514090" cy="20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56503D2-9A7D-D8AC-3AD5-0EFEF6F03102}"/>
              </a:ext>
            </a:extLst>
          </p:cNvPr>
          <p:cNvGrpSpPr/>
          <p:nvPr/>
        </p:nvGrpSpPr>
        <p:grpSpPr>
          <a:xfrm>
            <a:off x="6250152" y="2144246"/>
            <a:ext cx="3009946" cy="862506"/>
            <a:chOff x="5362482" y="2310438"/>
            <a:chExt cx="3009946" cy="8625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68BFFE6-836F-BEDB-956B-7D4EC88BD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77" b="89862" l="5054" r="89892">
                          <a14:foregroundMark x1="71841" y1="71889" x2="71841" y2="71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2482" y="2310438"/>
              <a:ext cx="1100987" cy="862506"/>
            </a:xfrm>
            <a:prstGeom prst="rect">
              <a:avLst/>
            </a:prstGeom>
          </p:spPr>
        </p:pic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3F447430-C66E-F325-2E22-916413CDE0FE}"/>
                </a:ext>
              </a:extLst>
            </p:cNvPr>
            <p:cNvSpPr txBox="1"/>
            <p:nvPr/>
          </p:nvSpPr>
          <p:spPr>
            <a:xfrm flipH="1">
              <a:off x="6601905" y="2520440"/>
              <a:ext cx="1770523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/>
                <a:t>Moedas</a:t>
              </a:r>
              <a:endParaRPr lang="pt-PT" b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A3CC17-00D6-0A81-2726-A939F66B518B}"/>
              </a:ext>
            </a:extLst>
          </p:cNvPr>
          <p:cNvGrpSpPr/>
          <p:nvPr/>
        </p:nvGrpSpPr>
        <p:grpSpPr>
          <a:xfrm>
            <a:off x="6250152" y="3069285"/>
            <a:ext cx="3009945" cy="806331"/>
            <a:chOff x="5362482" y="3235477"/>
            <a:chExt cx="3009945" cy="8063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20C5953-77D6-3914-0BDA-3D37708A4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940" r="100000">
                          <a14:backgroundMark x1="51506" y1="90074" x2="51506" y2="9007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2482" y="3235477"/>
              <a:ext cx="984197" cy="806331"/>
            </a:xfrm>
            <a:prstGeom prst="rect">
              <a:avLst/>
            </a:prstGeom>
          </p:spPr>
        </p:pic>
        <p:sp>
          <p:nvSpPr>
            <p:cNvPr id="21" name="TextBox 22">
              <a:extLst>
                <a:ext uri="{FF2B5EF4-FFF2-40B4-BE49-F238E27FC236}">
                  <a16:creationId xmlns:a16="http://schemas.microsoft.com/office/drawing/2014/main" id="{127CE8A0-5102-9920-42B5-1BB0D70C4F00}"/>
                </a:ext>
              </a:extLst>
            </p:cNvPr>
            <p:cNvSpPr txBox="1"/>
            <p:nvPr/>
          </p:nvSpPr>
          <p:spPr>
            <a:xfrm flipH="1">
              <a:off x="6601904" y="3460676"/>
              <a:ext cx="1770523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 dirty="0"/>
                <a:t>Notas</a:t>
              </a:r>
              <a:endParaRPr lang="pt-PT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EE9F1E-8CA9-65A1-0E38-95C688EF535C}"/>
              </a:ext>
            </a:extLst>
          </p:cNvPr>
          <p:cNvGrpSpPr/>
          <p:nvPr/>
        </p:nvGrpSpPr>
        <p:grpSpPr>
          <a:xfrm>
            <a:off x="6177557" y="4028423"/>
            <a:ext cx="3454062" cy="676297"/>
            <a:chOff x="5289887" y="4194615"/>
            <a:chExt cx="3454062" cy="67629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88C3BA1-0C98-701D-3587-57594E4A3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016" b="98361" l="1460" r="94891">
                          <a14:foregroundMark x1="77129" y1="51639" x2="77129" y2="51639"/>
                          <a14:foregroundMark x1="79805" y1="51639" x2="79805" y2="51639"/>
                          <a14:foregroundMark x1="83212" y1="46721" x2="83212" y2="467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89887" y="4194615"/>
              <a:ext cx="1139173" cy="67629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B8286FF-DB41-5869-E7E2-889B935EC3C1}"/>
                </a:ext>
              </a:extLst>
            </p:cNvPr>
            <p:cNvSpPr txBox="1"/>
            <p:nvPr/>
          </p:nvSpPr>
          <p:spPr>
            <a:xfrm flipH="1">
              <a:off x="6601902" y="4351237"/>
              <a:ext cx="2142047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/>
                <a:t>Cartão de débito</a:t>
              </a:r>
              <a:endParaRPr lang="pt-PT" b="1"/>
            </a:p>
          </p:txBody>
        </p:sp>
      </p:grpSp>
    </p:spTree>
    <p:extLst>
      <p:ext uri="{BB962C8B-B14F-4D97-AF65-F5344CB8AC3E}">
        <p14:creationId xmlns:p14="http://schemas.microsoft.com/office/powerpoint/2010/main" val="336136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774E2-CB38-C913-B2E7-B3C59E099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E9EB16-EC5F-B1E2-9561-9906F150F6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273C9-9539-9F8A-F2BD-76F6B9508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0DDEC-A5B1-6FAA-A184-4DCC83EFC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1D734F77-EDC1-3C65-5965-870BD327C3AB}"/>
              </a:ext>
            </a:extLst>
          </p:cNvPr>
          <p:cNvSpPr txBox="1"/>
          <p:nvPr/>
        </p:nvSpPr>
        <p:spPr>
          <a:xfrm flipH="1">
            <a:off x="2820830" y="4357823"/>
            <a:ext cx="1770523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b="1" i="1" dirty="0"/>
              <a:t>Vestido</a:t>
            </a:r>
            <a:endParaRPr lang="pt-PT" b="1" dirty="0"/>
          </a:p>
        </p:txBody>
      </p:sp>
      <p:pic>
        <p:nvPicPr>
          <p:cNvPr id="9" name="Picture 8" descr="Dress 1 Ilustração - Twinkl">
            <a:extLst>
              <a:ext uri="{FF2B5EF4-FFF2-40B4-BE49-F238E27FC236}">
                <a16:creationId xmlns:a16="http://schemas.microsoft.com/office/drawing/2014/main" id="{21341340-689A-8224-021A-AA73A4EC8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9" r="30395"/>
          <a:stretch/>
        </p:blipFill>
        <p:spPr bwMode="auto">
          <a:xfrm>
            <a:off x="2820830" y="2532214"/>
            <a:ext cx="1596043" cy="174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A81E9C-DAEF-8F96-3462-70251B3A4A90}"/>
              </a:ext>
            </a:extLst>
          </p:cNvPr>
          <p:cNvGrpSpPr/>
          <p:nvPr/>
        </p:nvGrpSpPr>
        <p:grpSpPr>
          <a:xfrm>
            <a:off x="6250152" y="2144246"/>
            <a:ext cx="3009946" cy="862506"/>
            <a:chOff x="5362482" y="2310438"/>
            <a:chExt cx="3009946" cy="8625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DE73510-D8DD-2D4C-A638-A580FD41C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77" b="89862" l="5054" r="89892">
                          <a14:foregroundMark x1="71841" y1="71889" x2="71841" y2="71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2482" y="2310438"/>
              <a:ext cx="1100987" cy="862506"/>
            </a:xfrm>
            <a:prstGeom prst="rect">
              <a:avLst/>
            </a:prstGeom>
          </p:spPr>
        </p:pic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D6B7AF3D-C404-C475-C089-4B90C5C1E7F5}"/>
                </a:ext>
              </a:extLst>
            </p:cNvPr>
            <p:cNvSpPr txBox="1"/>
            <p:nvPr/>
          </p:nvSpPr>
          <p:spPr>
            <a:xfrm flipH="1">
              <a:off x="6601905" y="2520440"/>
              <a:ext cx="1770523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/>
                <a:t>Moedas</a:t>
              </a:r>
              <a:endParaRPr lang="pt-PT" b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47746B-E867-65D1-F052-061229B5125E}"/>
              </a:ext>
            </a:extLst>
          </p:cNvPr>
          <p:cNvGrpSpPr/>
          <p:nvPr/>
        </p:nvGrpSpPr>
        <p:grpSpPr>
          <a:xfrm>
            <a:off x="6250152" y="3069285"/>
            <a:ext cx="3009945" cy="806331"/>
            <a:chOff x="5362482" y="3235477"/>
            <a:chExt cx="3009945" cy="8063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626278A-451B-58D8-36B2-5A48FADD1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40" r="100000">
                          <a14:backgroundMark x1="51506" y1="90074" x2="51506" y2="9007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2482" y="3235477"/>
              <a:ext cx="984197" cy="806331"/>
            </a:xfrm>
            <a:prstGeom prst="rect">
              <a:avLst/>
            </a:prstGeom>
          </p:spPr>
        </p:pic>
        <p:sp>
          <p:nvSpPr>
            <p:cNvPr id="21" name="TextBox 22">
              <a:extLst>
                <a:ext uri="{FF2B5EF4-FFF2-40B4-BE49-F238E27FC236}">
                  <a16:creationId xmlns:a16="http://schemas.microsoft.com/office/drawing/2014/main" id="{48E17595-BF2E-B7D4-90C4-225682C06C54}"/>
                </a:ext>
              </a:extLst>
            </p:cNvPr>
            <p:cNvSpPr txBox="1"/>
            <p:nvPr/>
          </p:nvSpPr>
          <p:spPr>
            <a:xfrm flipH="1">
              <a:off x="6601904" y="3460676"/>
              <a:ext cx="1770523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 dirty="0"/>
                <a:t>Notas</a:t>
              </a:r>
              <a:endParaRPr lang="pt-PT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1FAABB-B623-6BA6-8CF3-DFFB197A1721}"/>
              </a:ext>
            </a:extLst>
          </p:cNvPr>
          <p:cNvGrpSpPr/>
          <p:nvPr/>
        </p:nvGrpSpPr>
        <p:grpSpPr>
          <a:xfrm>
            <a:off x="6177557" y="4028423"/>
            <a:ext cx="3454062" cy="676297"/>
            <a:chOff x="5289887" y="4194615"/>
            <a:chExt cx="3454062" cy="67629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4EB1839-C819-E093-9CBB-C1D433FE2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016" b="98361" l="1460" r="94891">
                          <a14:foregroundMark x1="77129" y1="51639" x2="77129" y2="51639"/>
                          <a14:foregroundMark x1="79805" y1="51639" x2="79805" y2="51639"/>
                          <a14:foregroundMark x1="83212" y1="46721" x2="83212" y2="467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89887" y="4194615"/>
              <a:ext cx="1139173" cy="67629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DA7865-B7E6-C2DD-A01A-F9B3FF67D04E}"/>
                </a:ext>
              </a:extLst>
            </p:cNvPr>
            <p:cNvSpPr txBox="1"/>
            <p:nvPr/>
          </p:nvSpPr>
          <p:spPr>
            <a:xfrm flipH="1">
              <a:off x="6601902" y="4351237"/>
              <a:ext cx="2142047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/>
                <a:t>Cartão de débito</a:t>
              </a:r>
              <a:endParaRPr lang="pt-PT" b="1"/>
            </a:p>
          </p:txBody>
        </p:sp>
      </p:grpSp>
    </p:spTree>
    <p:extLst>
      <p:ext uri="{BB962C8B-B14F-4D97-AF65-F5344CB8AC3E}">
        <p14:creationId xmlns:p14="http://schemas.microsoft.com/office/powerpoint/2010/main" val="1849698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07CCB-0CE9-1A99-E274-5CD8A49D0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74CE9E-2BB1-6852-C410-DADF78E992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17FB6-65AE-94ED-5F0E-E3B7307BAC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D429B-6E29-41F4-184D-EB5C9C28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3B805-87F5-75F5-553D-2053DB6E8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8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3987">
            <a:off x="2970919" y="2088780"/>
            <a:ext cx="1358942" cy="2294740"/>
          </a:xfrm>
          <a:prstGeom prst="rect">
            <a:avLst/>
          </a:prstGeom>
        </p:spPr>
      </p:pic>
      <p:sp>
        <p:nvSpPr>
          <p:cNvPr id="6" name="TextBox 20">
            <a:extLst>
              <a:ext uri="{FF2B5EF4-FFF2-40B4-BE49-F238E27FC236}">
                <a16:creationId xmlns:a16="http://schemas.microsoft.com/office/drawing/2014/main" id="{7DE47256-A874-63BD-472E-BB19158E3A11}"/>
              </a:ext>
            </a:extLst>
          </p:cNvPr>
          <p:cNvSpPr txBox="1"/>
          <p:nvPr/>
        </p:nvSpPr>
        <p:spPr>
          <a:xfrm flipH="1">
            <a:off x="2820830" y="4418477"/>
            <a:ext cx="1770523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b="1" i="1" dirty="0"/>
              <a:t>Caneta</a:t>
            </a:r>
            <a:endParaRPr lang="pt-PT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27118E-83C2-0B1A-7F1F-5DE4A451B66D}"/>
              </a:ext>
            </a:extLst>
          </p:cNvPr>
          <p:cNvGrpSpPr/>
          <p:nvPr/>
        </p:nvGrpSpPr>
        <p:grpSpPr>
          <a:xfrm>
            <a:off x="6250152" y="2144246"/>
            <a:ext cx="3009946" cy="862506"/>
            <a:chOff x="5362482" y="2310438"/>
            <a:chExt cx="3009946" cy="8625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3A638A2-B7E7-A81F-9AB3-F5E3E556D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77" b="89862" l="5054" r="89892">
                          <a14:foregroundMark x1="71841" y1="71889" x2="71841" y2="71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2482" y="2310438"/>
              <a:ext cx="1100987" cy="862506"/>
            </a:xfrm>
            <a:prstGeom prst="rect">
              <a:avLst/>
            </a:prstGeom>
          </p:spPr>
        </p:pic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9C1443E4-20D3-013B-03AD-D04C396B2F2C}"/>
                </a:ext>
              </a:extLst>
            </p:cNvPr>
            <p:cNvSpPr txBox="1"/>
            <p:nvPr/>
          </p:nvSpPr>
          <p:spPr>
            <a:xfrm flipH="1">
              <a:off x="6601905" y="2520440"/>
              <a:ext cx="1770523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/>
                <a:t>Moedas</a:t>
              </a:r>
              <a:endParaRPr lang="pt-PT" b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53D672-E293-AFA1-0056-2DAAEC5D1B43}"/>
              </a:ext>
            </a:extLst>
          </p:cNvPr>
          <p:cNvGrpSpPr/>
          <p:nvPr/>
        </p:nvGrpSpPr>
        <p:grpSpPr>
          <a:xfrm>
            <a:off x="6250152" y="3069285"/>
            <a:ext cx="3009945" cy="806331"/>
            <a:chOff x="5362482" y="3235477"/>
            <a:chExt cx="3009945" cy="8063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BE642B1-4218-4E50-B6E0-0E232459C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940" r="100000">
                          <a14:backgroundMark x1="51506" y1="90074" x2="51506" y2="9007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2482" y="3235477"/>
              <a:ext cx="984197" cy="806331"/>
            </a:xfrm>
            <a:prstGeom prst="rect">
              <a:avLst/>
            </a:prstGeom>
          </p:spPr>
        </p:pic>
        <p:sp>
          <p:nvSpPr>
            <p:cNvPr id="21" name="TextBox 22">
              <a:extLst>
                <a:ext uri="{FF2B5EF4-FFF2-40B4-BE49-F238E27FC236}">
                  <a16:creationId xmlns:a16="http://schemas.microsoft.com/office/drawing/2014/main" id="{6D67345C-8AD0-B94F-2DBE-E44CC917F124}"/>
                </a:ext>
              </a:extLst>
            </p:cNvPr>
            <p:cNvSpPr txBox="1"/>
            <p:nvPr/>
          </p:nvSpPr>
          <p:spPr>
            <a:xfrm flipH="1">
              <a:off x="6601904" y="3460676"/>
              <a:ext cx="1770523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 dirty="0"/>
                <a:t>Notas</a:t>
              </a:r>
              <a:endParaRPr lang="pt-PT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8385742-FD2B-0113-05F4-557A34E361A8}"/>
              </a:ext>
            </a:extLst>
          </p:cNvPr>
          <p:cNvGrpSpPr/>
          <p:nvPr/>
        </p:nvGrpSpPr>
        <p:grpSpPr>
          <a:xfrm>
            <a:off x="6177557" y="4028423"/>
            <a:ext cx="3454062" cy="676297"/>
            <a:chOff x="5289887" y="4194615"/>
            <a:chExt cx="3454062" cy="67629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C0C6967-D49D-41BB-6877-2BDBB5777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016" b="98361" l="1460" r="94891">
                          <a14:foregroundMark x1="77129" y1="51639" x2="77129" y2="51639"/>
                          <a14:foregroundMark x1="79805" y1="51639" x2="79805" y2="51639"/>
                          <a14:foregroundMark x1="83212" y1="46721" x2="83212" y2="467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89887" y="4194615"/>
              <a:ext cx="1139173" cy="67629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17D38A-E0B2-9E20-B734-BC2BFE7BE80C}"/>
                </a:ext>
              </a:extLst>
            </p:cNvPr>
            <p:cNvSpPr txBox="1"/>
            <p:nvPr/>
          </p:nvSpPr>
          <p:spPr>
            <a:xfrm flipH="1">
              <a:off x="6601902" y="4351237"/>
              <a:ext cx="2142047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/>
                <a:t>Cartão de débito</a:t>
              </a:r>
              <a:endParaRPr lang="pt-PT" b="1"/>
            </a:p>
          </p:txBody>
        </p:sp>
      </p:grpSp>
    </p:spTree>
    <p:extLst>
      <p:ext uri="{BB962C8B-B14F-4D97-AF65-F5344CB8AC3E}">
        <p14:creationId xmlns:p14="http://schemas.microsoft.com/office/powerpoint/2010/main" val="2195072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0A3E0-906E-1B26-3208-59040F991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F010E8-BFC0-68FB-F1CE-3C709507E2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4822F-B68F-B1B7-5D27-8AF4A2DE55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6FF79-AF10-BCC6-3CE3-9F1DA826F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8" name="Picture 7" descr="Guarda-chuva exclusivo para chuva em ilustração colorida de desenhos  animados 4434323 Vetor no Vecteezy">
            <a:extLst>
              <a:ext uri="{FF2B5EF4-FFF2-40B4-BE49-F238E27FC236}">
                <a16:creationId xmlns:a16="http://schemas.microsoft.com/office/drawing/2014/main" id="{FB35F91E-9540-912E-BC15-9110B3E93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54948" y1="80625" x2="54948" y2="8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805" y="1887423"/>
            <a:ext cx="3083153" cy="308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20">
            <a:extLst>
              <a:ext uri="{FF2B5EF4-FFF2-40B4-BE49-F238E27FC236}">
                <a16:creationId xmlns:a16="http://schemas.microsoft.com/office/drawing/2014/main" id="{361638C6-F7DE-73E6-4A50-43EC9C40A4B8}"/>
              </a:ext>
            </a:extLst>
          </p:cNvPr>
          <p:cNvSpPr txBox="1"/>
          <p:nvPr/>
        </p:nvSpPr>
        <p:spPr>
          <a:xfrm flipH="1">
            <a:off x="2826200" y="4424528"/>
            <a:ext cx="2016346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b="1" i="1" dirty="0"/>
              <a:t>Chapéu de chuva</a:t>
            </a:r>
            <a:endParaRPr lang="pt-PT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461287-9449-C639-AF52-BE20A9A27F0D}"/>
              </a:ext>
            </a:extLst>
          </p:cNvPr>
          <p:cNvGrpSpPr/>
          <p:nvPr/>
        </p:nvGrpSpPr>
        <p:grpSpPr>
          <a:xfrm>
            <a:off x="6250152" y="2144246"/>
            <a:ext cx="3009946" cy="862506"/>
            <a:chOff x="5362482" y="2310438"/>
            <a:chExt cx="3009946" cy="8625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6800557-ED7B-7600-84CC-805E7EA6F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77" b="89862" l="5054" r="89892">
                          <a14:foregroundMark x1="71841" y1="71889" x2="71841" y2="71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2482" y="2310438"/>
              <a:ext cx="1100987" cy="862506"/>
            </a:xfrm>
            <a:prstGeom prst="rect">
              <a:avLst/>
            </a:prstGeom>
          </p:spPr>
        </p:pic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DCE42BDF-E2DF-BFAA-CF7E-C9CC48228D57}"/>
                </a:ext>
              </a:extLst>
            </p:cNvPr>
            <p:cNvSpPr txBox="1"/>
            <p:nvPr/>
          </p:nvSpPr>
          <p:spPr>
            <a:xfrm flipH="1">
              <a:off x="6601905" y="2520440"/>
              <a:ext cx="1770523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/>
                <a:t>Moedas</a:t>
              </a:r>
              <a:endParaRPr lang="pt-PT" b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1802D7-83BC-2315-1349-EDE139BDBA7C}"/>
              </a:ext>
            </a:extLst>
          </p:cNvPr>
          <p:cNvGrpSpPr/>
          <p:nvPr/>
        </p:nvGrpSpPr>
        <p:grpSpPr>
          <a:xfrm>
            <a:off x="6250152" y="3069285"/>
            <a:ext cx="3009945" cy="806331"/>
            <a:chOff x="5362482" y="3235477"/>
            <a:chExt cx="3009945" cy="8063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BDCDBC-FA1D-6C2B-7E8F-E0347F1FF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940" r="100000">
                          <a14:backgroundMark x1="51506" y1="90074" x2="51506" y2="9007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2482" y="3235477"/>
              <a:ext cx="984197" cy="806331"/>
            </a:xfrm>
            <a:prstGeom prst="rect">
              <a:avLst/>
            </a:prstGeom>
          </p:spPr>
        </p:pic>
        <p:sp>
          <p:nvSpPr>
            <p:cNvPr id="21" name="TextBox 22">
              <a:extLst>
                <a:ext uri="{FF2B5EF4-FFF2-40B4-BE49-F238E27FC236}">
                  <a16:creationId xmlns:a16="http://schemas.microsoft.com/office/drawing/2014/main" id="{A92B8021-8783-C74C-6D12-0DC1BE22DC7B}"/>
                </a:ext>
              </a:extLst>
            </p:cNvPr>
            <p:cNvSpPr txBox="1"/>
            <p:nvPr/>
          </p:nvSpPr>
          <p:spPr>
            <a:xfrm flipH="1">
              <a:off x="6601904" y="3460676"/>
              <a:ext cx="1770523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 dirty="0"/>
                <a:t>Notas</a:t>
              </a:r>
              <a:endParaRPr lang="pt-PT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076246-78EA-8877-F20A-38DFD4271895}"/>
              </a:ext>
            </a:extLst>
          </p:cNvPr>
          <p:cNvGrpSpPr/>
          <p:nvPr/>
        </p:nvGrpSpPr>
        <p:grpSpPr>
          <a:xfrm>
            <a:off x="6177557" y="4028423"/>
            <a:ext cx="3454062" cy="676297"/>
            <a:chOff x="5289887" y="4194615"/>
            <a:chExt cx="3454062" cy="67629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B4F0EF2-0E12-5080-9CE0-C5677DC2A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016" b="98361" l="1460" r="94891">
                          <a14:foregroundMark x1="77129" y1="51639" x2="77129" y2="51639"/>
                          <a14:foregroundMark x1="79805" y1="51639" x2="79805" y2="51639"/>
                          <a14:foregroundMark x1="83212" y1="46721" x2="83212" y2="467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89887" y="4194615"/>
              <a:ext cx="1139173" cy="67629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33B4B43-4A60-9D7A-449B-635CB07A7010}"/>
                </a:ext>
              </a:extLst>
            </p:cNvPr>
            <p:cNvSpPr txBox="1"/>
            <p:nvPr/>
          </p:nvSpPr>
          <p:spPr>
            <a:xfrm flipH="1">
              <a:off x="6601902" y="4351237"/>
              <a:ext cx="2142047" cy="39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  <a:spcBef>
                  <a:spcPts val="1000"/>
                </a:spcBef>
                <a:spcAft>
                  <a:spcPts val="1000"/>
                </a:spcAft>
              </a:pPr>
              <a:r>
                <a:rPr lang="pt-PT" b="1" i="1"/>
                <a:t>Cartão de débito</a:t>
              </a:r>
              <a:endParaRPr lang="pt-PT" b="1"/>
            </a:p>
          </p:txBody>
        </p:sp>
      </p:grpSp>
    </p:spTree>
    <p:extLst>
      <p:ext uri="{BB962C8B-B14F-4D97-AF65-F5344CB8AC3E}">
        <p14:creationId xmlns:p14="http://schemas.microsoft.com/office/powerpoint/2010/main" val="2423588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C517D-0496-74DE-2222-3F6B69BB2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C2C566-6BA9-30FB-7F4D-096812AD55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8E6F4-0FAF-82D0-1B4D-CB1EA006A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16D9672-0F6E-7262-2F48-82EAF2F6D4E7}"/>
              </a:ext>
            </a:extLst>
          </p:cNvPr>
          <p:cNvSpPr txBox="1">
            <a:spLocks/>
          </p:cNvSpPr>
          <p:nvPr/>
        </p:nvSpPr>
        <p:spPr>
          <a:xfrm>
            <a:off x="580293" y="1662069"/>
            <a:ext cx="10469110" cy="5917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b="1" dirty="0">
                <a:solidFill>
                  <a:srgbClr val="1C97D5"/>
                </a:solidFill>
                <a:latin typeface="+mn-lt"/>
              </a:rPr>
              <a:t>ONDE ENCONTRAR MAIS INFORMAÇÃO?</a:t>
            </a:r>
            <a:endParaRPr lang="pt-PT" sz="3200" dirty="0">
              <a:solidFill>
                <a:schemeClr val="accent2"/>
              </a:solidFill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63548596-04A4-1E5E-64BE-4726F8721C24}"/>
              </a:ext>
            </a:extLst>
          </p:cNvPr>
          <p:cNvSpPr txBox="1">
            <a:spLocks/>
          </p:cNvSpPr>
          <p:nvPr/>
        </p:nvSpPr>
        <p:spPr>
          <a:xfrm>
            <a:off x="1971060" y="5212500"/>
            <a:ext cx="2520000" cy="90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Portal Todos Contam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https://www.todoscontam.pt</a:t>
            </a:r>
            <a:r>
              <a:rPr kumimoji="0" lang="pt-PT" sz="1400" b="0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 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FF338C1D-92EE-FEB9-05DA-B41FDC003359}"/>
              </a:ext>
            </a:extLst>
          </p:cNvPr>
          <p:cNvSpPr txBox="1">
            <a:spLocks/>
          </p:cNvSpPr>
          <p:nvPr/>
        </p:nvSpPr>
        <p:spPr>
          <a:xfrm>
            <a:off x="7302318" y="5212500"/>
            <a:ext cx="3604961" cy="90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Plataforma de </a:t>
            </a:r>
            <a:r>
              <a:rPr kumimoji="0" lang="pt-PT" sz="1800" b="1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e-learning</a:t>
            </a:r>
            <a:endParaRPr lang="pt-PT" sz="1800" b="1" spc="0" dirty="0">
              <a:solidFill>
                <a:prstClr val="black"/>
              </a:solidFill>
              <a:latin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Todos Contam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https://elearning.todoscontam.pt/</a:t>
            </a:r>
            <a:r>
              <a:rPr kumimoji="0" lang="pt-PT" sz="1400" b="0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15CFB17C-73C8-35F2-CCDD-FF38AD7108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62" y="2420146"/>
            <a:ext cx="5263889" cy="2775785"/>
          </a:xfrm>
          <a:prstGeom prst="rect">
            <a:avLst/>
          </a:prstGeom>
        </p:spPr>
      </p:pic>
      <p:grpSp>
        <p:nvGrpSpPr>
          <p:cNvPr id="10" name="Agrupar 13">
            <a:extLst>
              <a:ext uri="{FF2B5EF4-FFF2-40B4-BE49-F238E27FC236}">
                <a16:creationId xmlns:a16="http://schemas.microsoft.com/office/drawing/2014/main" id="{B957FDEB-C280-2247-4938-0BC691D78C7C}"/>
              </a:ext>
            </a:extLst>
          </p:cNvPr>
          <p:cNvGrpSpPr/>
          <p:nvPr/>
        </p:nvGrpSpPr>
        <p:grpSpPr>
          <a:xfrm>
            <a:off x="6305549" y="2420146"/>
            <a:ext cx="5263889" cy="2775785"/>
            <a:chOff x="6305549" y="2420146"/>
            <a:chExt cx="5263889" cy="2775785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93C836B5-D43A-BFE2-3936-EDEA2B7D3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549" y="2420146"/>
              <a:ext cx="5263889" cy="2775785"/>
            </a:xfrm>
            <a:prstGeom prst="rect">
              <a:avLst/>
            </a:prstGeom>
          </p:spPr>
        </p:pic>
        <p:pic>
          <p:nvPicPr>
            <p:cNvPr id="22" name="Picture Placeholder 20">
              <a:extLst>
                <a:ext uri="{FF2B5EF4-FFF2-40B4-BE49-F238E27FC236}">
                  <a16:creationId xmlns:a16="http://schemas.microsoft.com/office/drawing/2014/main" id="{429F22EB-D108-81F7-37D3-4C70BE7D3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88008" y="2520983"/>
              <a:ext cx="3840163" cy="2454275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946332-B8A8-2F5C-AD19-D125F24FF3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199"/>
          <a:stretch>
            <a:fillRect/>
          </a:stretch>
        </p:blipFill>
        <p:spPr>
          <a:xfrm>
            <a:off x="1300734" y="2518571"/>
            <a:ext cx="3860652" cy="2454276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45DEA60-C343-FB1C-7A24-C1CD1E54A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0293" y="1296025"/>
            <a:ext cx="8524506" cy="483790"/>
          </a:xfrm>
        </p:spPr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41468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6857F-830F-997E-09EF-FAB51A1A1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19269E-ECC4-0C59-7443-E86E99C3EE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7A2F4-7EB0-DB3D-5534-A7581361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C3E260-8EF8-AE27-2058-A9A57386B05E}"/>
              </a:ext>
            </a:extLst>
          </p:cNvPr>
          <p:cNvSpPr txBox="1"/>
          <p:nvPr/>
        </p:nvSpPr>
        <p:spPr>
          <a:xfrm>
            <a:off x="688038" y="5812043"/>
            <a:ext cx="70294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https://www.todoscontam.pt/pt-pt/caderno-de-educacao-financeira-1</a:t>
            </a:r>
            <a:r>
              <a:rPr lang="pt-PT" sz="16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CC7075-72D5-FB7C-633C-77046BE831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87" t="13601" r="18501" b="6601"/>
          <a:stretch/>
        </p:blipFill>
        <p:spPr>
          <a:xfrm>
            <a:off x="727644" y="2300094"/>
            <a:ext cx="2376386" cy="347317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8E65CB-27EE-88BB-295E-80EEF2AFB2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844" y="2606501"/>
            <a:ext cx="1667088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557589-6671-8959-F5A8-4FF87E18A2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841" y="2606501"/>
            <a:ext cx="1667088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E7A381-452A-A1CA-9859-876DBB2507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838" y="2606501"/>
            <a:ext cx="1667088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87655E-4F8B-B10B-8191-92ED26E08A9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1835" y="2606501"/>
            <a:ext cx="1667860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3BE797-1860-4EC8-1FA6-56723D7A726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604" y="2606500"/>
            <a:ext cx="1667088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7AFC4E69-90B7-1A59-E727-5D518C070D3D}"/>
              </a:ext>
            </a:extLst>
          </p:cNvPr>
          <p:cNvSpPr txBox="1">
            <a:spLocks/>
          </p:cNvSpPr>
          <p:nvPr/>
        </p:nvSpPr>
        <p:spPr>
          <a:xfrm>
            <a:off x="580293" y="1662069"/>
            <a:ext cx="10469110" cy="5917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b="1" dirty="0">
                <a:solidFill>
                  <a:srgbClr val="1C97D5"/>
                </a:solidFill>
                <a:latin typeface="+mn-lt"/>
              </a:rPr>
              <a:t>CADERNO DE EDUCAÇÃO FINANCEIRA 1</a:t>
            </a:r>
            <a:endParaRPr lang="pt-PT" sz="3200" dirty="0">
              <a:solidFill>
                <a:schemeClr val="accent2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D1F5D45-C8C6-62E3-3C4F-0A075AC4B9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0293" y="1296025"/>
            <a:ext cx="8524506" cy="483790"/>
          </a:xfrm>
        </p:spPr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3685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30603-63E5-F844-65FB-52CE5763C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53BF0F-1CB3-3D21-38B9-270B61D11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BBBAC-802E-578E-D553-52A1AC9E37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E741D-E6D2-F57D-FAEC-7ED9E981F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24D62FC-0D66-941A-BFA8-51ACDCD53140}"/>
              </a:ext>
            </a:extLst>
          </p:cNvPr>
          <p:cNvSpPr txBox="1">
            <a:spLocks/>
          </p:cNvSpPr>
          <p:nvPr/>
        </p:nvSpPr>
        <p:spPr>
          <a:xfrm>
            <a:off x="719999" y="2108463"/>
            <a:ext cx="10751997" cy="3177231"/>
          </a:xfrm>
          <a:prstGeom prst="rect">
            <a:avLst/>
          </a:prstGeom>
          <a:solidFill>
            <a:srgbClr val="FFD300">
              <a:alpha val="2000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2600" i="1" dirty="0"/>
          </a:p>
          <a:p>
            <a:r>
              <a:rPr lang="pt-PT" sz="2800" i="1" dirty="0">
                <a:latin typeface="+mn-lt"/>
              </a:rPr>
              <a:t>Saber </a:t>
            </a:r>
            <a:r>
              <a:rPr lang="pt-PT" sz="2800" b="1" i="1" dirty="0">
                <a:latin typeface="+mn-lt"/>
              </a:rPr>
              <a:t>gerir dinheiro, compreender decisões económicas </a:t>
            </a:r>
            <a:r>
              <a:rPr lang="pt-PT" sz="2800" i="1" dirty="0">
                <a:latin typeface="+mn-lt"/>
              </a:rPr>
              <a:t>e fazer </a:t>
            </a:r>
            <a:r>
              <a:rPr lang="pt-PT" sz="2800" b="1" i="1" dirty="0">
                <a:latin typeface="+mn-lt"/>
              </a:rPr>
              <a:t>escolhas conscientes</a:t>
            </a:r>
            <a:r>
              <a:rPr lang="pt-PT" sz="2800" i="1" dirty="0">
                <a:latin typeface="+mn-lt"/>
              </a:rPr>
              <a:t>, com o olhar no futuro, são </a:t>
            </a:r>
            <a:r>
              <a:rPr lang="pt-PT" sz="2800" b="1" i="1" dirty="0">
                <a:latin typeface="+mn-lt"/>
              </a:rPr>
              <a:t>competências fundamentais </a:t>
            </a:r>
            <a:r>
              <a:rPr lang="pt-PT" sz="2800" i="1" dirty="0">
                <a:latin typeface="+mn-lt"/>
              </a:rPr>
              <a:t>para a vida adulta e em sociedade. </a:t>
            </a:r>
            <a:br>
              <a:rPr lang="pt-PT" sz="2800" dirty="0"/>
            </a:br>
            <a:br>
              <a:rPr lang="pt-PT" sz="2800" dirty="0"/>
            </a:br>
            <a:r>
              <a:rPr lang="pt-PT" sz="2800" i="1" dirty="0">
                <a:latin typeface="+mn-lt"/>
              </a:rPr>
              <a:t>Quanto mais cedo começarmos a desenvolvê-las, mais preparados estaremos para </a:t>
            </a:r>
            <a:r>
              <a:rPr lang="pt-PT" sz="2800" b="1" i="1" dirty="0">
                <a:latin typeface="+mn-lt"/>
              </a:rPr>
              <a:t>enfrentar os desafios do futuro</a:t>
            </a:r>
            <a:r>
              <a:rPr lang="pt-PT" sz="2800" i="1" dirty="0">
                <a:latin typeface="+mn-lt"/>
              </a:rPr>
              <a:t> e </a:t>
            </a:r>
            <a:r>
              <a:rPr lang="pt-PT" sz="2800" b="1" i="1" dirty="0">
                <a:latin typeface="+mn-lt"/>
              </a:rPr>
              <a:t>contribuir para uma sociedade mais equilibrada e sustentável</a:t>
            </a:r>
            <a:r>
              <a:rPr lang="pt-PT" sz="2800" i="1" dirty="0">
                <a:latin typeface="+mn-lt"/>
              </a:rPr>
              <a:t>.</a:t>
            </a:r>
          </a:p>
          <a:p>
            <a:r>
              <a:rPr lang="pt-PT" sz="2800" i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0A383D-B015-1B45-0F9F-507033754009}"/>
              </a:ext>
            </a:extLst>
          </p:cNvPr>
          <p:cNvSpPr txBox="1"/>
          <p:nvPr/>
        </p:nvSpPr>
        <p:spPr>
          <a:xfrm>
            <a:off x="719999" y="5377493"/>
            <a:ext cx="8931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Ministro da Educação, Ciência e Inovação, Professor Doutor Fernando Alexandre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FC3B15-0AB9-D9C2-2794-9DE22EB1F766}"/>
              </a:ext>
            </a:extLst>
          </p:cNvPr>
          <p:cNvCxnSpPr>
            <a:cxnSpLocks/>
          </p:cNvCxnSpPr>
          <p:nvPr/>
        </p:nvCxnSpPr>
        <p:spPr>
          <a:xfrm flipH="1">
            <a:off x="680924" y="2108463"/>
            <a:ext cx="29307" cy="3167461"/>
          </a:xfrm>
          <a:prstGeom prst="line">
            <a:avLst/>
          </a:prstGeom>
          <a:ln w="50800">
            <a:solidFill>
              <a:srgbClr val="FFD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3A0D7C2-2AD4-CA05-CCE5-447609F59D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3" y="1879895"/>
            <a:ext cx="777405" cy="5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51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884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5B3D39-46DA-6F51-7A8B-2B4AA45671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pt-PT" b="1" cap="all" dirty="0"/>
              <a:t>História do dinheiro</a:t>
            </a:r>
            <a:endParaRPr lang="en-GB" b="1" cap="all" dirty="0"/>
          </a:p>
        </p:txBody>
      </p:sp>
    </p:spTree>
    <p:extLst>
      <p:ext uri="{BB962C8B-B14F-4D97-AF65-F5344CB8AC3E}">
        <p14:creationId xmlns:p14="http://schemas.microsoft.com/office/powerpoint/2010/main" val="82900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9BA2D-A704-FF4E-4F28-6B86DB513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E0C01C-E305-E081-6222-4885F31F17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6766B-39C3-A73E-7FA6-5F2C4C6B2C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A25D4-A27E-5D82-AAB8-C194ABA41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B52CBA-34EA-E8FE-CD9C-FDBD1C6EDA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8647" y="1618083"/>
            <a:ext cx="7439726" cy="471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56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3A311-17CD-0247-1DCE-CBA595DEB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B39C19-0582-31EC-6884-AD97918C12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6DBDB-4049-CF02-9E8E-2C3456D00C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1B710-84C5-3233-A92C-0E2A1AE1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7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A5EB2A-7153-FA6A-3A1E-4E69427F4901}"/>
              </a:ext>
            </a:extLst>
          </p:cNvPr>
          <p:cNvGrpSpPr/>
          <p:nvPr/>
        </p:nvGrpSpPr>
        <p:grpSpPr>
          <a:xfrm>
            <a:off x="580293" y="1831517"/>
            <a:ext cx="1980000" cy="2522345"/>
            <a:chOff x="720000" y="2709000"/>
            <a:chExt cx="1980000" cy="2522345"/>
          </a:xfrm>
        </p:grpSpPr>
        <p:sp>
          <p:nvSpPr>
            <p:cNvPr id="32" name="Title 2">
              <a:extLst>
                <a:ext uri="{FF2B5EF4-FFF2-40B4-BE49-F238E27FC236}">
                  <a16:creationId xmlns:a16="http://schemas.microsoft.com/office/drawing/2014/main" id="{A6CA1B92-4E5D-A2C9-DC6C-0E1F19EA8CB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90000" y="2709000"/>
              <a:ext cx="1440000" cy="1440000"/>
            </a:xfrm>
            <a:prstGeom prst="ellipse">
              <a:avLst/>
            </a:prstGeom>
            <a:solidFill>
              <a:srgbClr val="FEFEFE"/>
            </a:solidFill>
            <a:ln w="101600">
              <a:solidFill>
                <a:schemeClr val="tx2"/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800" spc="0">
                <a:solidFill>
                  <a:schemeClr val="bg1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33" name="Title 4">
              <a:extLst>
                <a:ext uri="{FF2B5EF4-FFF2-40B4-BE49-F238E27FC236}">
                  <a16:creationId xmlns:a16="http://schemas.microsoft.com/office/drawing/2014/main" id="{89890329-05B1-390E-4CEE-76D5EF09B8DE}"/>
                </a:ext>
              </a:extLst>
            </p:cNvPr>
            <p:cNvSpPr txBox="1">
              <a:spLocks/>
            </p:cNvSpPr>
            <p:nvPr/>
          </p:nvSpPr>
          <p:spPr>
            <a:xfrm>
              <a:off x="720000" y="4241345"/>
              <a:ext cx="1980000" cy="990000"/>
            </a:xfrm>
            <a:prstGeom prst="rect">
              <a:avLst/>
            </a:prstGeom>
            <a:noFill/>
          </p:spPr>
          <p:txBody>
            <a:bodyPr vert="horz" wrap="square" lIns="0" tIns="90000" rIns="0" bIns="90000" rtlCol="0" anchor="t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pt-PT" sz="1800" spc="200" dirty="0">
                  <a:latin typeface="+mn-lt"/>
                </a:rPr>
                <a:t>Troca</a:t>
              </a:r>
              <a:br>
                <a:rPr lang="pt-PT" sz="1800" spc="200" dirty="0">
                  <a:latin typeface="+mn-lt"/>
                </a:rPr>
              </a:br>
              <a:r>
                <a:rPr lang="pt-PT" sz="1800" spc="200" dirty="0">
                  <a:latin typeface="+mn-lt"/>
                </a:rPr>
                <a:t>direta</a:t>
              </a: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31BED6-5565-51C5-4B11-C2C8F403248C}"/>
              </a:ext>
            </a:extLst>
          </p:cNvPr>
          <p:cNvCxnSpPr/>
          <p:nvPr/>
        </p:nvCxnSpPr>
        <p:spPr>
          <a:xfrm>
            <a:off x="247029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4A8799-ECE9-779F-5089-E8D4575DC1A1}"/>
              </a:ext>
            </a:extLst>
          </p:cNvPr>
          <p:cNvCxnSpPr/>
          <p:nvPr/>
        </p:nvCxnSpPr>
        <p:spPr>
          <a:xfrm>
            <a:off x="470214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DCE963-7718-CE86-951A-277B385CF363}"/>
              </a:ext>
            </a:extLst>
          </p:cNvPr>
          <p:cNvCxnSpPr/>
          <p:nvPr/>
        </p:nvCxnSpPr>
        <p:spPr>
          <a:xfrm>
            <a:off x="689154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3EC904-A0E0-9C03-4825-DAE050F6BF3B}"/>
              </a:ext>
            </a:extLst>
          </p:cNvPr>
          <p:cNvCxnSpPr/>
          <p:nvPr/>
        </p:nvCxnSpPr>
        <p:spPr>
          <a:xfrm>
            <a:off x="910479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88BFC4A-2DE9-5552-7F86-24D6F2D6E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2" b="100000" l="0" r="984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947" y="2236619"/>
            <a:ext cx="1256559" cy="5808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712761D-2540-8895-19B5-DDDF581D2EE0}"/>
              </a:ext>
            </a:extLst>
          </p:cNvPr>
          <p:cNvGrpSpPr/>
          <p:nvPr/>
        </p:nvGrpSpPr>
        <p:grpSpPr>
          <a:xfrm>
            <a:off x="2774493" y="1831517"/>
            <a:ext cx="1980000" cy="2522345"/>
            <a:chOff x="2914200" y="2709000"/>
            <a:chExt cx="1980000" cy="252234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D8D9D33-E338-98FA-2EB5-8003BB117853}"/>
                </a:ext>
              </a:extLst>
            </p:cNvPr>
            <p:cNvGrpSpPr/>
            <p:nvPr/>
          </p:nvGrpSpPr>
          <p:grpSpPr>
            <a:xfrm>
              <a:off x="2914200" y="2709000"/>
              <a:ext cx="1980000" cy="2522345"/>
              <a:chOff x="2914200" y="2709000"/>
              <a:chExt cx="1980000" cy="2522345"/>
            </a:xfrm>
          </p:grpSpPr>
          <p:sp>
            <p:nvSpPr>
              <p:cNvPr id="30" name="Title 4">
                <a:extLst>
                  <a:ext uri="{FF2B5EF4-FFF2-40B4-BE49-F238E27FC236}">
                    <a16:creationId xmlns:a16="http://schemas.microsoft.com/office/drawing/2014/main" id="{C45CF371-58A4-2B53-A652-3B4BDE4F52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142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800" spc="200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Moeda</a:t>
                </a:r>
                <a:br>
                  <a:rPr lang="pt-PT" sz="1800" spc="200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</a:br>
                <a:r>
                  <a:rPr lang="pt-PT" sz="1800" spc="200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mercadoria</a:t>
                </a:r>
              </a:p>
            </p:txBody>
          </p:sp>
          <p:sp>
            <p:nvSpPr>
              <p:cNvPr id="31" name="Title 2">
                <a:extLst>
                  <a:ext uri="{FF2B5EF4-FFF2-40B4-BE49-F238E27FC236}">
                    <a16:creationId xmlns:a16="http://schemas.microsoft.com/office/drawing/2014/main" id="{DEFDFCB5-BF69-6D67-EF4A-25AABC344AE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184200" y="2709000"/>
                <a:ext cx="1440000" cy="1440000"/>
              </a:xfrm>
              <a:prstGeom prst="ellipse">
                <a:avLst/>
              </a:prstGeom>
              <a:solidFill>
                <a:srgbClr val="FEFEFE"/>
              </a:solidFill>
              <a:ln w="101600">
                <a:solidFill>
                  <a:schemeClr val="accent1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800" spc="0">
                  <a:solidFill>
                    <a:schemeClr val="bg1"/>
                  </a:solidFill>
                  <a:latin typeface="+mn-lt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A4DFC1D-FD0A-E740-FFD8-6C26F3C37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451" b="94930" l="9645" r="8883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59919" y="2957742"/>
              <a:ext cx="1026514" cy="92490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015605-A1BD-C028-42A2-B3094D478A05}"/>
              </a:ext>
            </a:extLst>
          </p:cNvPr>
          <p:cNvGrpSpPr/>
          <p:nvPr/>
        </p:nvGrpSpPr>
        <p:grpSpPr>
          <a:xfrm>
            <a:off x="4968693" y="1831517"/>
            <a:ext cx="1980000" cy="2522345"/>
            <a:chOff x="5108400" y="2709000"/>
            <a:chExt cx="1980000" cy="252234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FC8F6DF-8837-6418-4AED-CC36361CAE78}"/>
                </a:ext>
              </a:extLst>
            </p:cNvPr>
            <p:cNvGrpSpPr/>
            <p:nvPr/>
          </p:nvGrpSpPr>
          <p:grpSpPr>
            <a:xfrm>
              <a:off x="5108400" y="2709000"/>
              <a:ext cx="1980000" cy="2522345"/>
              <a:chOff x="5108400" y="2709000"/>
              <a:chExt cx="1980000" cy="2522345"/>
            </a:xfrm>
          </p:grpSpPr>
          <p:sp>
            <p:nvSpPr>
              <p:cNvPr id="26" name="Title 4">
                <a:extLst>
                  <a:ext uri="{FF2B5EF4-FFF2-40B4-BE49-F238E27FC236}">
                    <a16:creationId xmlns:a16="http://schemas.microsoft.com/office/drawing/2014/main" id="{708F6CAE-D5E5-0640-753D-A747718254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084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800" spc="200" dirty="0">
                    <a:solidFill>
                      <a:schemeClr val="accent2"/>
                    </a:solidFill>
                    <a:latin typeface="+mn-lt"/>
                  </a:rPr>
                  <a:t>Moeda Metálica</a:t>
                </a:r>
                <a:endParaRPr lang="pt-PT" sz="1800" cap="none" spc="1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27" name="Title 2">
                <a:extLst>
                  <a:ext uri="{FF2B5EF4-FFF2-40B4-BE49-F238E27FC236}">
                    <a16:creationId xmlns:a16="http://schemas.microsoft.com/office/drawing/2014/main" id="{6E503035-6F53-121E-33C3-45CAA7960E0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378400" y="2709000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chemeClr val="accent2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800" spc="0">
                  <a:solidFill>
                    <a:schemeClr val="bg1"/>
                  </a:solidFill>
                  <a:latin typeface="+mn-lt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38B3803-5543-4668-EBD0-37C94E18C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2399" y="3007272"/>
              <a:ext cx="1100987" cy="86250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62B349-2EC7-17ED-8A50-30F6F61A7D22}"/>
              </a:ext>
            </a:extLst>
          </p:cNvPr>
          <p:cNvGrpSpPr/>
          <p:nvPr/>
        </p:nvGrpSpPr>
        <p:grpSpPr>
          <a:xfrm>
            <a:off x="7162893" y="1831517"/>
            <a:ext cx="1980000" cy="2522345"/>
            <a:chOff x="7302600" y="2709000"/>
            <a:chExt cx="1980000" cy="252234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9E91A69-6CDD-EF57-50DF-1A557840FEDC}"/>
                </a:ext>
              </a:extLst>
            </p:cNvPr>
            <p:cNvGrpSpPr/>
            <p:nvPr/>
          </p:nvGrpSpPr>
          <p:grpSpPr>
            <a:xfrm>
              <a:off x="7302600" y="2709000"/>
              <a:ext cx="1980000" cy="2522345"/>
              <a:chOff x="7302600" y="2709000"/>
              <a:chExt cx="1980000" cy="2522345"/>
            </a:xfrm>
          </p:grpSpPr>
          <p:sp>
            <p:nvSpPr>
              <p:cNvPr id="22" name="Title 2">
                <a:extLst>
                  <a:ext uri="{FF2B5EF4-FFF2-40B4-BE49-F238E27FC236}">
                    <a16:creationId xmlns:a16="http://schemas.microsoft.com/office/drawing/2014/main" id="{6354FE35-ACF4-F319-3A4C-5C40378D952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572600" y="2709000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chemeClr val="accent3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800" spc="0">
                  <a:solidFill>
                    <a:schemeClr val="bg1"/>
                  </a:solidFill>
                  <a:latin typeface="+mn-lt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  <p:sp>
            <p:nvSpPr>
              <p:cNvPr id="23" name="Title 4">
                <a:extLst>
                  <a:ext uri="{FF2B5EF4-FFF2-40B4-BE49-F238E27FC236}">
                    <a16:creationId xmlns:a16="http://schemas.microsoft.com/office/drawing/2014/main" id="{4D75D0B5-666F-3198-33E8-F086A6CF99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026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800" spc="200" dirty="0">
                    <a:solidFill>
                      <a:schemeClr val="accent3"/>
                    </a:solidFill>
                    <a:latin typeface="+mn-lt"/>
                  </a:rPr>
                  <a:t>Papel</a:t>
                </a:r>
                <a:br>
                  <a:rPr lang="pt-PT" sz="1800" spc="200" dirty="0">
                    <a:solidFill>
                      <a:schemeClr val="accent3"/>
                    </a:solidFill>
                    <a:latin typeface="+mn-lt"/>
                  </a:rPr>
                </a:br>
                <a:r>
                  <a:rPr lang="pt-PT" sz="1800" spc="200" dirty="0">
                    <a:solidFill>
                      <a:schemeClr val="accent3"/>
                    </a:solidFill>
                    <a:latin typeface="+mn-lt"/>
                  </a:rPr>
                  <a:t>Moeda</a:t>
                </a:r>
                <a:endParaRPr lang="pt-PT" sz="1800" cap="none" spc="10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57C329E-3046-04CA-A6A3-1E2BC6162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81799" y="3033604"/>
              <a:ext cx="984197" cy="80633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73BDB0-8BA6-025B-75C9-5DE322939BE4}"/>
              </a:ext>
            </a:extLst>
          </p:cNvPr>
          <p:cNvGrpSpPr/>
          <p:nvPr/>
        </p:nvGrpSpPr>
        <p:grpSpPr>
          <a:xfrm>
            <a:off x="9357093" y="1831517"/>
            <a:ext cx="1980000" cy="2522345"/>
            <a:chOff x="9496800" y="2709000"/>
            <a:chExt cx="1980000" cy="25223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F5DC2DE-04E9-8BC0-6B5C-A57382756B6A}"/>
                </a:ext>
              </a:extLst>
            </p:cNvPr>
            <p:cNvGrpSpPr/>
            <p:nvPr/>
          </p:nvGrpSpPr>
          <p:grpSpPr>
            <a:xfrm>
              <a:off x="9496800" y="2709000"/>
              <a:ext cx="1980000" cy="2522345"/>
              <a:chOff x="9496800" y="2709000"/>
              <a:chExt cx="1980000" cy="2522345"/>
            </a:xfrm>
          </p:grpSpPr>
          <p:sp>
            <p:nvSpPr>
              <p:cNvPr id="18" name="Title 4">
                <a:extLst>
                  <a:ext uri="{FF2B5EF4-FFF2-40B4-BE49-F238E27FC236}">
                    <a16:creationId xmlns:a16="http://schemas.microsoft.com/office/drawing/2014/main" id="{6FBD7633-775E-2260-76EB-29D943D4FC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968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800" spc="200" dirty="0">
                    <a:solidFill>
                      <a:schemeClr val="accent4"/>
                    </a:solidFill>
                    <a:latin typeface="+mn-lt"/>
                  </a:rPr>
                  <a:t>Cartão de débito</a:t>
                </a:r>
                <a:endParaRPr lang="pt-PT" sz="1800" cap="none" spc="1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9" name="Title 2">
                <a:extLst>
                  <a:ext uri="{FF2B5EF4-FFF2-40B4-BE49-F238E27FC236}">
                    <a16:creationId xmlns:a16="http://schemas.microsoft.com/office/drawing/2014/main" id="{226F9AF4-EAEE-46DC-3269-5048D8F3439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766800" y="2709000"/>
                <a:ext cx="1440000" cy="1440000"/>
              </a:xfrm>
              <a:prstGeom prst="ellipse">
                <a:avLst/>
              </a:prstGeom>
              <a:solidFill>
                <a:srgbClr val="FEFEFE"/>
              </a:solidFill>
              <a:ln w="101600">
                <a:solidFill>
                  <a:schemeClr val="accent4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800" spc="0">
                  <a:solidFill>
                    <a:schemeClr val="bg1"/>
                  </a:solidFill>
                  <a:latin typeface="+mn-lt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77668B-B889-320C-49C7-2155AEA93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34792" y="3014733"/>
              <a:ext cx="1313179" cy="77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6633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7058D-0373-0D20-5621-8D4C0ADFE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235604-7BE7-6A34-BB3B-F24DE55929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E9A23-3AFE-A84F-53BF-54C793E396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8443A-D376-EA2C-EE77-97D30907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F2DEEEB-D795-8F10-1DA0-9FA5341DB216}"/>
              </a:ext>
            </a:extLst>
          </p:cNvPr>
          <p:cNvSpPr txBox="1"/>
          <p:nvPr/>
        </p:nvSpPr>
        <p:spPr>
          <a:xfrm>
            <a:off x="833331" y="4535557"/>
            <a:ext cx="10396801" cy="390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dirty="0">
                <a:ea typeface="Open Sans"/>
                <a:cs typeface="Open Sans"/>
              </a:rPr>
              <a:t>As primeiras transações comerciais faziam-se trocando um bem por outro bem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C5E454-79B2-CFBB-0B22-344EAB913EB4}"/>
              </a:ext>
            </a:extLst>
          </p:cNvPr>
          <p:cNvGrpSpPr/>
          <p:nvPr/>
        </p:nvGrpSpPr>
        <p:grpSpPr>
          <a:xfrm>
            <a:off x="580293" y="1831517"/>
            <a:ext cx="1980000" cy="2522345"/>
            <a:chOff x="720000" y="2709000"/>
            <a:chExt cx="1980000" cy="2522345"/>
          </a:xfrm>
        </p:grpSpPr>
        <p:sp>
          <p:nvSpPr>
            <p:cNvPr id="6" name="Title 2">
              <a:extLst>
                <a:ext uri="{FF2B5EF4-FFF2-40B4-BE49-F238E27FC236}">
                  <a16:creationId xmlns:a16="http://schemas.microsoft.com/office/drawing/2014/main" id="{D59B0848-35E7-215B-1197-CDE47BC16FD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90000" y="2709000"/>
              <a:ext cx="1440000" cy="1440000"/>
            </a:xfrm>
            <a:prstGeom prst="ellipse">
              <a:avLst/>
            </a:prstGeom>
            <a:solidFill>
              <a:srgbClr val="FEFEFE"/>
            </a:solidFill>
            <a:ln w="101600">
              <a:solidFill>
                <a:schemeClr val="tx2"/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800" spc="0">
                <a:solidFill>
                  <a:schemeClr val="bg1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7" name="Title 4">
              <a:extLst>
                <a:ext uri="{FF2B5EF4-FFF2-40B4-BE49-F238E27FC236}">
                  <a16:creationId xmlns:a16="http://schemas.microsoft.com/office/drawing/2014/main" id="{FC6BA982-EDED-9215-5D8E-2B6C1C8F0E64}"/>
                </a:ext>
              </a:extLst>
            </p:cNvPr>
            <p:cNvSpPr txBox="1">
              <a:spLocks/>
            </p:cNvSpPr>
            <p:nvPr/>
          </p:nvSpPr>
          <p:spPr>
            <a:xfrm>
              <a:off x="720000" y="4241345"/>
              <a:ext cx="1980000" cy="990000"/>
            </a:xfrm>
            <a:prstGeom prst="rect">
              <a:avLst/>
            </a:prstGeom>
            <a:noFill/>
          </p:spPr>
          <p:txBody>
            <a:bodyPr vert="horz" wrap="square" lIns="0" tIns="90000" rIns="0" bIns="90000" rtlCol="0" anchor="t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pt-PT" sz="1800" spc="200" dirty="0">
                  <a:latin typeface="+mn-lt"/>
                </a:rPr>
                <a:t>Troca</a:t>
              </a:r>
              <a:br>
                <a:rPr lang="pt-PT" sz="1800" spc="200" dirty="0">
                  <a:latin typeface="+mn-lt"/>
                </a:rPr>
              </a:br>
              <a:r>
                <a:rPr lang="pt-PT" sz="1800" spc="200" dirty="0">
                  <a:latin typeface="+mn-lt"/>
                </a:rPr>
                <a:t>direta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7A991A-ABCE-875D-CC51-2DA5CEBFC91B}"/>
              </a:ext>
            </a:extLst>
          </p:cNvPr>
          <p:cNvCxnSpPr/>
          <p:nvPr/>
        </p:nvCxnSpPr>
        <p:spPr>
          <a:xfrm>
            <a:off x="247029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7E4F44-F01F-A84B-C2A3-597B12EF354F}"/>
              </a:ext>
            </a:extLst>
          </p:cNvPr>
          <p:cNvCxnSpPr/>
          <p:nvPr/>
        </p:nvCxnSpPr>
        <p:spPr>
          <a:xfrm>
            <a:off x="470214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A847D3-2831-FA68-1838-D63042A71841}"/>
              </a:ext>
            </a:extLst>
          </p:cNvPr>
          <p:cNvCxnSpPr/>
          <p:nvPr/>
        </p:nvCxnSpPr>
        <p:spPr>
          <a:xfrm>
            <a:off x="689154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ABBD855-D7FA-DBE1-C4FF-ABAB0325B482}"/>
              </a:ext>
            </a:extLst>
          </p:cNvPr>
          <p:cNvCxnSpPr/>
          <p:nvPr/>
        </p:nvCxnSpPr>
        <p:spPr>
          <a:xfrm>
            <a:off x="910479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35E0E95-DABA-D2DD-4848-E4B237363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2" b="100000" l="0" r="984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947" y="2236619"/>
            <a:ext cx="1256559" cy="58086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744CC3-F7C8-6AD9-5243-84B0E3EE3A33}"/>
              </a:ext>
            </a:extLst>
          </p:cNvPr>
          <p:cNvGrpSpPr/>
          <p:nvPr/>
        </p:nvGrpSpPr>
        <p:grpSpPr>
          <a:xfrm>
            <a:off x="2774493" y="1831517"/>
            <a:ext cx="1980000" cy="2522345"/>
            <a:chOff x="2914200" y="2709000"/>
            <a:chExt cx="1980000" cy="25223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EC35D58-F086-CCF2-FCEA-5933ABC41A07}"/>
                </a:ext>
              </a:extLst>
            </p:cNvPr>
            <p:cNvGrpSpPr/>
            <p:nvPr/>
          </p:nvGrpSpPr>
          <p:grpSpPr>
            <a:xfrm>
              <a:off x="2914200" y="2709000"/>
              <a:ext cx="1980000" cy="2522345"/>
              <a:chOff x="2914200" y="2709000"/>
              <a:chExt cx="1980000" cy="2522345"/>
            </a:xfrm>
          </p:grpSpPr>
          <p:sp>
            <p:nvSpPr>
              <p:cNvPr id="19" name="Title 4">
                <a:extLst>
                  <a:ext uri="{FF2B5EF4-FFF2-40B4-BE49-F238E27FC236}">
                    <a16:creationId xmlns:a16="http://schemas.microsoft.com/office/drawing/2014/main" id="{E266BFE8-19DF-170B-EC8C-5601A817ECD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142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600" spc="200">
                    <a:solidFill>
                      <a:schemeClr val="accent1">
                        <a:lumMod val="75000"/>
                      </a:schemeClr>
                    </a:solidFill>
                  </a:rPr>
                  <a:t>Moeda</a:t>
                </a:r>
                <a:br>
                  <a:rPr lang="pt-PT" sz="1600" spc="200">
                    <a:solidFill>
                      <a:schemeClr val="accent1">
                        <a:lumMod val="75000"/>
                      </a:schemeClr>
                    </a:solidFill>
                  </a:rPr>
                </a:br>
                <a:r>
                  <a:rPr lang="pt-PT" sz="1600" spc="200">
                    <a:solidFill>
                      <a:schemeClr val="accent1">
                        <a:lumMod val="75000"/>
                      </a:schemeClr>
                    </a:solidFill>
                  </a:rPr>
                  <a:t>mercadoria</a:t>
                </a:r>
                <a:endParaRPr lang="pt-PT" sz="1800" spc="2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0" name="Title 2">
                <a:extLst>
                  <a:ext uri="{FF2B5EF4-FFF2-40B4-BE49-F238E27FC236}">
                    <a16:creationId xmlns:a16="http://schemas.microsoft.com/office/drawing/2014/main" id="{E2D73D20-F775-2259-3E3E-531306146F5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184200" y="2709000"/>
                <a:ext cx="1440000" cy="1440000"/>
              </a:xfrm>
              <a:prstGeom prst="ellipse">
                <a:avLst/>
              </a:prstGeom>
              <a:solidFill>
                <a:srgbClr val="FEFEFE"/>
              </a:solidFill>
              <a:ln w="101600">
                <a:solidFill>
                  <a:schemeClr val="accent1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600" spc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B23BA7-1D4D-22E2-B166-52AE26C5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451" b="94930" l="9645" r="8883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59919" y="2957742"/>
              <a:ext cx="1026514" cy="92490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D806F38-0A2D-05C3-C636-36E58B852D69}"/>
              </a:ext>
            </a:extLst>
          </p:cNvPr>
          <p:cNvGrpSpPr/>
          <p:nvPr/>
        </p:nvGrpSpPr>
        <p:grpSpPr>
          <a:xfrm>
            <a:off x="4968693" y="1831517"/>
            <a:ext cx="1980000" cy="2522345"/>
            <a:chOff x="5108400" y="2709000"/>
            <a:chExt cx="1980000" cy="252234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1089310-8E73-62BA-E3A2-88C00367BB36}"/>
                </a:ext>
              </a:extLst>
            </p:cNvPr>
            <p:cNvGrpSpPr/>
            <p:nvPr/>
          </p:nvGrpSpPr>
          <p:grpSpPr>
            <a:xfrm>
              <a:off x="5108400" y="2709000"/>
              <a:ext cx="1980000" cy="2522345"/>
              <a:chOff x="5108400" y="2709000"/>
              <a:chExt cx="1980000" cy="2522345"/>
            </a:xfrm>
          </p:grpSpPr>
          <p:sp>
            <p:nvSpPr>
              <p:cNvPr id="24" name="Title 4">
                <a:extLst>
                  <a:ext uri="{FF2B5EF4-FFF2-40B4-BE49-F238E27FC236}">
                    <a16:creationId xmlns:a16="http://schemas.microsoft.com/office/drawing/2014/main" id="{271756EA-9CC6-46C9-A169-860A55788E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084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600" spc="200">
                    <a:solidFill>
                      <a:schemeClr val="accent2"/>
                    </a:solidFill>
                  </a:rPr>
                  <a:t>Moeda Metálica</a:t>
                </a:r>
                <a:endParaRPr lang="pt-PT" sz="1200" cap="none" spc="10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Title 2">
                <a:extLst>
                  <a:ext uri="{FF2B5EF4-FFF2-40B4-BE49-F238E27FC236}">
                    <a16:creationId xmlns:a16="http://schemas.microsoft.com/office/drawing/2014/main" id="{4A46B487-DA7A-4ED8-6AF7-4727E9F33DB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378400" y="2709000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chemeClr val="accent2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600" spc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9556315-078C-1921-941E-C6F2F2420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2399" y="3007272"/>
              <a:ext cx="1100987" cy="86250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B05EEA3-995B-E578-2D7C-EF57379FFD2E}"/>
              </a:ext>
            </a:extLst>
          </p:cNvPr>
          <p:cNvGrpSpPr/>
          <p:nvPr/>
        </p:nvGrpSpPr>
        <p:grpSpPr>
          <a:xfrm>
            <a:off x="7162893" y="1831517"/>
            <a:ext cx="1980000" cy="2522345"/>
            <a:chOff x="7302600" y="2709000"/>
            <a:chExt cx="1980000" cy="252234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1424A6B-E6F2-BA30-0C56-D646123D2FCB}"/>
                </a:ext>
              </a:extLst>
            </p:cNvPr>
            <p:cNvGrpSpPr/>
            <p:nvPr/>
          </p:nvGrpSpPr>
          <p:grpSpPr>
            <a:xfrm>
              <a:off x="7302600" y="2709000"/>
              <a:ext cx="1980000" cy="2522345"/>
              <a:chOff x="7302600" y="2709000"/>
              <a:chExt cx="1980000" cy="2522345"/>
            </a:xfrm>
          </p:grpSpPr>
          <p:sp>
            <p:nvSpPr>
              <p:cNvPr id="29" name="Title 2">
                <a:extLst>
                  <a:ext uri="{FF2B5EF4-FFF2-40B4-BE49-F238E27FC236}">
                    <a16:creationId xmlns:a16="http://schemas.microsoft.com/office/drawing/2014/main" id="{993B6AF7-229B-97BF-0B48-9423658EB26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572600" y="2709000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chemeClr val="accent3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600" spc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  <p:sp>
            <p:nvSpPr>
              <p:cNvPr id="30" name="Title 4">
                <a:extLst>
                  <a:ext uri="{FF2B5EF4-FFF2-40B4-BE49-F238E27FC236}">
                    <a16:creationId xmlns:a16="http://schemas.microsoft.com/office/drawing/2014/main" id="{B2EF391D-7FB4-C073-BF0B-960FEBFEFA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026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600" spc="200">
                    <a:solidFill>
                      <a:schemeClr val="accent3"/>
                    </a:solidFill>
                  </a:rPr>
                  <a:t>Papel</a:t>
                </a:r>
                <a:br>
                  <a:rPr lang="pt-PT" sz="1600" spc="200">
                    <a:solidFill>
                      <a:schemeClr val="accent3"/>
                    </a:solidFill>
                  </a:rPr>
                </a:br>
                <a:r>
                  <a:rPr lang="pt-PT" sz="1600" spc="200">
                    <a:solidFill>
                      <a:schemeClr val="accent3"/>
                    </a:solidFill>
                  </a:rPr>
                  <a:t>Moeda</a:t>
                </a:r>
                <a:endParaRPr lang="pt-PT" sz="1000" cap="none" spc="1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48F7B15-4E7E-4729-4333-D56C52C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81799" y="3033604"/>
              <a:ext cx="984197" cy="806331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E81E450-9E61-049E-2FF8-0B8A6F6CC267}"/>
              </a:ext>
            </a:extLst>
          </p:cNvPr>
          <p:cNvGrpSpPr/>
          <p:nvPr/>
        </p:nvGrpSpPr>
        <p:grpSpPr>
          <a:xfrm>
            <a:off x="9357093" y="1831517"/>
            <a:ext cx="1980000" cy="2522345"/>
            <a:chOff x="9496800" y="2709000"/>
            <a:chExt cx="1980000" cy="252234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58020E0-E63A-BE64-9BD1-18D6567290F1}"/>
                </a:ext>
              </a:extLst>
            </p:cNvPr>
            <p:cNvGrpSpPr/>
            <p:nvPr/>
          </p:nvGrpSpPr>
          <p:grpSpPr>
            <a:xfrm>
              <a:off x="9496800" y="2709000"/>
              <a:ext cx="1980000" cy="2522345"/>
              <a:chOff x="9496800" y="2709000"/>
              <a:chExt cx="1980000" cy="2522345"/>
            </a:xfrm>
          </p:grpSpPr>
          <p:sp>
            <p:nvSpPr>
              <p:cNvPr id="34" name="Title 4">
                <a:extLst>
                  <a:ext uri="{FF2B5EF4-FFF2-40B4-BE49-F238E27FC236}">
                    <a16:creationId xmlns:a16="http://schemas.microsoft.com/office/drawing/2014/main" id="{FD9A9F12-3AC7-FF0C-D521-F01E40BDFE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968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600" spc="200">
                    <a:solidFill>
                      <a:schemeClr val="accent4"/>
                    </a:solidFill>
                  </a:rPr>
                  <a:t>Cartão de débito</a:t>
                </a:r>
                <a:endParaRPr lang="pt-PT" sz="1200" cap="none" spc="1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Title 2">
                <a:extLst>
                  <a:ext uri="{FF2B5EF4-FFF2-40B4-BE49-F238E27FC236}">
                    <a16:creationId xmlns:a16="http://schemas.microsoft.com/office/drawing/2014/main" id="{CC89BC53-0B36-0E1A-1CC5-F13E52A5FE3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766800" y="2709000"/>
                <a:ext cx="1440000" cy="1440000"/>
              </a:xfrm>
              <a:prstGeom prst="ellipse">
                <a:avLst/>
              </a:prstGeom>
              <a:solidFill>
                <a:srgbClr val="FEFEFE"/>
              </a:solidFill>
              <a:ln w="101600">
                <a:solidFill>
                  <a:schemeClr val="accent4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600" spc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226DE00-63E8-1A7F-7B0A-D87978E47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34792" y="3014733"/>
              <a:ext cx="1313179" cy="779600"/>
            </a:xfrm>
            <a:prstGeom prst="rect">
              <a:avLst/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60BB6F1B-8F75-3FAA-9570-22DF201F8EEC}"/>
              </a:ext>
            </a:extLst>
          </p:cNvPr>
          <p:cNvSpPr/>
          <p:nvPr/>
        </p:nvSpPr>
        <p:spPr>
          <a:xfrm>
            <a:off x="2371947" y="1685926"/>
            <a:ext cx="9102139" cy="246697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1074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36E43-E2B7-B4FD-9843-B2992916D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08BC98-ED67-564D-D7A4-EB8302942A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E1CDE-AC6B-4F74-E3EA-97E10EF6FF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E7BAE-896F-0A1C-E27A-A222AB54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95FC44-6EDF-F7D1-2EF5-52FEC1919F26}"/>
              </a:ext>
            </a:extLst>
          </p:cNvPr>
          <p:cNvSpPr txBox="1"/>
          <p:nvPr/>
        </p:nvSpPr>
        <p:spPr>
          <a:xfrm>
            <a:off x="899999" y="4585650"/>
            <a:ext cx="1039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PT" dirty="0"/>
              <a:t>- Por serem consideradas valiosas as primeiras formas de dinheiro foram conchas, pedras, peles, búzios ou certas mercadorias como o gado e o sal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7BE67F-B028-9C98-96C8-205E87266D8F}"/>
              </a:ext>
            </a:extLst>
          </p:cNvPr>
          <p:cNvGrpSpPr/>
          <p:nvPr/>
        </p:nvGrpSpPr>
        <p:grpSpPr>
          <a:xfrm>
            <a:off x="580293" y="1831517"/>
            <a:ext cx="1980000" cy="2522345"/>
            <a:chOff x="720000" y="2709000"/>
            <a:chExt cx="1980000" cy="2522345"/>
          </a:xfrm>
        </p:grpSpPr>
        <p:sp>
          <p:nvSpPr>
            <p:cNvPr id="14" name="Title 2">
              <a:extLst>
                <a:ext uri="{FF2B5EF4-FFF2-40B4-BE49-F238E27FC236}">
                  <a16:creationId xmlns:a16="http://schemas.microsoft.com/office/drawing/2014/main" id="{30782F96-EAFC-99F8-902C-F3F04920D29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90000" y="2709000"/>
              <a:ext cx="1440000" cy="1440000"/>
            </a:xfrm>
            <a:prstGeom prst="ellipse">
              <a:avLst/>
            </a:prstGeom>
            <a:solidFill>
              <a:srgbClr val="FEFEFE"/>
            </a:solidFill>
            <a:ln w="101600">
              <a:solidFill>
                <a:schemeClr val="tx2"/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600" spc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5" name="Title 4">
              <a:extLst>
                <a:ext uri="{FF2B5EF4-FFF2-40B4-BE49-F238E27FC236}">
                  <a16:creationId xmlns:a16="http://schemas.microsoft.com/office/drawing/2014/main" id="{D24834F6-A41B-570F-AF81-F7F7A210BBE4}"/>
                </a:ext>
              </a:extLst>
            </p:cNvPr>
            <p:cNvSpPr txBox="1">
              <a:spLocks/>
            </p:cNvSpPr>
            <p:nvPr/>
          </p:nvSpPr>
          <p:spPr>
            <a:xfrm>
              <a:off x="720000" y="4241345"/>
              <a:ext cx="1980000" cy="990000"/>
            </a:xfrm>
            <a:prstGeom prst="rect">
              <a:avLst/>
            </a:prstGeom>
            <a:noFill/>
          </p:spPr>
          <p:txBody>
            <a:bodyPr vert="horz" wrap="square" lIns="0" tIns="90000" rIns="0" bIns="90000" rtlCol="0" anchor="t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pt-PT" sz="1600" spc="200"/>
                <a:t>Troca</a:t>
              </a:r>
              <a:br>
                <a:rPr lang="pt-PT" sz="1600" spc="200"/>
              </a:br>
              <a:r>
                <a:rPr lang="pt-PT" sz="1600" spc="200"/>
                <a:t>direta</a:t>
              </a:r>
              <a:endParaRPr lang="pt-PT" sz="1800" spc="200"/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BAB8BB5-3DCF-2CE3-8A1D-C9906C1F2485}"/>
              </a:ext>
            </a:extLst>
          </p:cNvPr>
          <p:cNvCxnSpPr/>
          <p:nvPr/>
        </p:nvCxnSpPr>
        <p:spPr>
          <a:xfrm>
            <a:off x="247029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E9F6C27-8B02-7077-7A8E-CBF8734836DA}"/>
              </a:ext>
            </a:extLst>
          </p:cNvPr>
          <p:cNvCxnSpPr/>
          <p:nvPr/>
        </p:nvCxnSpPr>
        <p:spPr>
          <a:xfrm>
            <a:off x="470214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8678336-10AE-3F7E-92F2-FCE170CD6083}"/>
              </a:ext>
            </a:extLst>
          </p:cNvPr>
          <p:cNvCxnSpPr/>
          <p:nvPr/>
        </p:nvCxnSpPr>
        <p:spPr>
          <a:xfrm>
            <a:off x="689154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CE34003-ED5C-8335-3761-28770012498C}"/>
              </a:ext>
            </a:extLst>
          </p:cNvPr>
          <p:cNvCxnSpPr/>
          <p:nvPr/>
        </p:nvCxnSpPr>
        <p:spPr>
          <a:xfrm>
            <a:off x="9104793" y="256104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A27D618-7A07-6604-CAE4-247E3D3DA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2" b="100000" l="0" r="984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947" y="2236619"/>
            <a:ext cx="1256559" cy="58086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41A8585-3C12-4EFC-A775-CC65C0B09F66}"/>
              </a:ext>
            </a:extLst>
          </p:cNvPr>
          <p:cNvGrpSpPr/>
          <p:nvPr/>
        </p:nvGrpSpPr>
        <p:grpSpPr>
          <a:xfrm>
            <a:off x="2774493" y="1831517"/>
            <a:ext cx="1980000" cy="2522345"/>
            <a:chOff x="2914200" y="2709000"/>
            <a:chExt cx="1980000" cy="252234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916820D-CA2F-EBA5-DEFD-1262502BC3B1}"/>
                </a:ext>
              </a:extLst>
            </p:cNvPr>
            <p:cNvGrpSpPr/>
            <p:nvPr/>
          </p:nvGrpSpPr>
          <p:grpSpPr>
            <a:xfrm>
              <a:off x="2914200" y="2709000"/>
              <a:ext cx="1980000" cy="2522345"/>
              <a:chOff x="2914200" y="2709000"/>
              <a:chExt cx="1980000" cy="2522345"/>
            </a:xfrm>
          </p:grpSpPr>
          <p:sp>
            <p:nvSpPr>
              <p:cNvPr id="45" name="Title 4">
                <a:extLst>
                  <a:ext uri="{FF2B5EF4-FFF2-40B4-BE49-F238E27FC236}">
                    <a16:creationId xmlns:a16="http://schemas.microsoft.com/office/drawing/2014/main" id="{C68C7F42-DC3B-8C35-88F3-FA9BBD4EB4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142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800" spc="200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Moeda</a:t>
                </a:r>
                <a:br>
                  <a:rPr lang="pt-PT" sz="1800" spc="200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</a:br>
                <a:r>
                  <a:rPr lang="pt-PT" sz="1800" spc="200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mercadoria</a:t>
                </a:r>
              </a:p>
            </p:txBody>
          </p:sp>
          <p:sp>
            <p:nvSpPr>
              <p:cNvPr id="46" name="Title 2">
                <a:extLst>
                  <a:ext uri="{FF2B5EF4-FFF2-40B4-BE49-F238E27FC236}">
                    <a16:creationId xmlns:a16="http://schemas.microsoft.com/office/drawing/2014/main" id="{F34BFB24-32D4-7626-4DDE-5D2BB8F1180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184200" y="2709000"/>
                <a:ext cx="1440000" cy="1440000"/>
              </a:xfrm>
              <a:prstGeom prst="ellipse">
                <a:avLst/>
              </a:prstGeom>
              <a:solidFill>
                <a:srgbClr val="FEFEFE"/>
              </a:solidFill>
              <a:ln w="101600">
                <a:solidFill>
                  <a:schemeClr val="accent1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600" spc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1CF4B10-21A3-774E-76A1-F2CB6AF2D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451" b="94930" l="9645" r="8883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59919" y="2957742"/>
              <a:ext cx="1026514" cy="92490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77863B8-5FFC-F790-8416-C5DCA9E643BF}"/>
              </a:ext>
            </a:extLst>
          </p:cNvPr>
          <p:cNvGrpSpPr/>
          <p:nvPr/>
        </p:nvGrpSpPr>
        <p:grpSpPr>
          <a:xfrm>
            <a:off x="4968693" y="1831517"/>
            <a:ext cx="1980000" cy="2522345"/>
            <a:chOff x="5108400" y="2709000"/>
            <a:chExt cx="1980000" cy="25223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DD053D1-D0EB-001F-8063-56D1F2C3E7F2}"/>
                </a:ext>
              </a:extLst>
            </p:cNvPr>
            <p:cNvGrpSpPr/>
            <p:nvPr/>
          </p:nvGrpSpPr>
          <p:grpSpPr>
            <a:xfrm>
              <a:off x="5108400" y="2709000"/>
              <a:ext cx="1980000" cy="2522345"/>
              <a:chOff x="5108400" y="2709000"/>
              <a:chExt cx="1980000" cy="2522345"/>
            </a:xfrm>
          </p:grpSpPr>
          <p:sp>
            <p:nvSpPr>
              <p:cNvPr id="50" name="Title 4">
                <a:extLst>
                  <a:ext uri="{FF2B5EF4-FFF2-40B4-BE49-F238E27FC236}">
                    <a16:creationId xmlns:a16="http://schemas.microsoft.com/office/drawing/2014/main" id="{89047768-84F2-0DD2-B9B1-24FB9AEEBD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084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600" spc="200">
                    <a:solidFill>
                      <a:schemeClr val="accent2"/>
                    </a:solidFill>
                  </a:rPr>
                  <a:t>Moeda Metálica</a:t>
                </a:r>
                <a:endParaRPr lang="pt-PT" sz="1200" cap="none" spc="10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itle 2">
                <a:extLst>
                  <a:ext uri="{FF2B5EF4-FFF2-40B4-BE49-F238E27FC236}">
                    <a16:creationId xmlns:a16="http://schemas.microsoft.com/office/drawing/2014/main" id="{405F5999-F73B-ECA3-C2E9-6CF22044B20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378400" y="2709000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chemeClr val="accent2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600" spc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F19BC7D-B4AC-FDAA-DDD1-96B466ED7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2399" y="3007272"/>
              <a:ext cx="1100987" cy="862506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3A1B774-D105-CE5E-0087-0CC4DDAC2327}"/>
              </a:ext>
            </a:extLst>
          </p:cNvPr>
          <p:cNvGrpSpPr/>
          <p:nvPr/>
        </p:nvGrpSpPr>
        <p:grpSpPr>
          <a:xfrm>
            <a:off x="7162893" y="1831517"/>
            <a:ext cx="1980000" cy="2522345"/>
            <a:chOff x="7302600" y="2709000"/>
            <a:chExt cx="1980000" cy="252234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AC5C0F2-88F9-51F7-7BDB-AD0FB8C8337A}"/>
                </a:ext>
              </a:extLst>
            </p:cNvPr>
            <p:cNvGrpSpPr/>
            <p:nvPr/>
          </p:nvGrpSpPr>
          <p:grpSpPr>
            <a:xfrm>
              <a:off x="7302600" y="2709000"/>
              <a:ext cx="1980000" cy="2522345"/>
              <a:chOff x="7302600" y="2709000"/>
              <a:chExt cx="1980000" cy="2522345"/>
            </a:xfrm>
          </p:grpSpPr>
          <p:sp>
            <p:nvSpPr>
              <p:cNvPr id="55" name="Title 2">
                <a:extLst>
                  <a:ext uri="{FF2B5EF4-FFF2-40B4-BE49-F238E27FC236}">
                    <a16:creationId xmlns:a16="http://schemas.microsoft.com/office/drawing/2014/main" id="{386977E7-0341-3906-D9A5-A18782CC0FD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572600" y="2709000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chemeClr val="accent3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600" spc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  <p:sp>
            <p:nvSpPr>
              <p:cNvPr id="56" name="Title 4">
                <a:extLst>
                  <a:ext uri="{FF2B5EF4-FFF2-40B4-BE49-F238E27FC236}">
                    <a16:creationId xmlns:a16="http://schemas.microsoft.com/office/drawing/2014/main" id="{2ED97EB6-6376-E768-5FB5-732AF74A19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026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600" spc="200">
                    <a:solidFill>
                      <a:schemeClr val="accent3"/>
                    </a:solidFill>
                  </a:rPr>
                  <a:t>Papel</a:t>
                </a:r>
                <a:br>
                  <a:rPr lang="pt-PT" sz="1600" spc="200">
                    <a:solidFill>
                      <a:schemeClr val="accent3"/>
                    </a:solidFill>
                  </a:rPr>
                </a:br>
                <a:r>
                  <a:rPr lang="pt-PT" sz="1600" spc="200">
                    <a:solidFill>
                      <a:schemeClr val="accent3"/>
                    </a:solidFill>
                  </a:rPr>
                  <a:t>Moeda</a:t>
                </a:r>
                <a:endParaRPr lang="pt-PT" sz="1000" cap="none" spc="1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49EDA98-E2C6-CB84-B45B-629C2A2B2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81799" y="3033604"/>
              <a:ext cx="984197" cy="806331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03FD408-7762-CE08-3398-DC41AFEE415F}"/>
              </a:ext>
            </a:extLst>
          </p:cNvPr>
          <p:cNvGrpSpPr/>
          <p:nvPr/>
        </p:nvGrpSpPr>
        <p:grpSpPr>
          <a:xfrm>
            <a:off x="9357093" y="1831517"/>
            <a:ext cx="1980000" cy="2522345"/>
            <a:chOff x="9496800" y="2709000"/>
            <a:chExt cx="1980000" cy="252234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BD733DB-3180-AB07-0A4E-2C1BDA5ED6CE}"/>
                </a:ext>
              </a:extLst>
            </p:cNvPr>
            <p:cNvGrpSpPr/>
            <p:nvPr/>
          </p:nvGrpSpPr>
          <p:grpSpPr>
            <a:xfrm>
              <a:off x="9496800" y="2709000"/>
              <a:ext cx="1980000" cy="2522345"/>
              <a:chOff x="9496800" y="2709000"/>
              <a:chExt cx="1980000" cy="2522345"/>
            </a:xfrm>
          </p:grpSpPr>
          <p:sp>
            <p:nvSpPr>
              <p:cNvPr id="60" name="Title 4">
                <a:extLst>
                  <a:ext uri="{FF2B5EF4-FFF2-40B4-BE49-F238E27FC236}">
                    <a16:creationId xmlns:a16="http://schemas.microsoft.com/office/drawing/2014/main" id="{392AEFED-451C-EC2A-A597-C6B4BE7164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968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600" spc="200">
                    <a:solidFill>
                      <a:schemeClr val="accent4"/>
                    </a:solidFill>
                  </a:rPr>
                  <a:t>Cartão de débito</a:t>
                </a:r>
                <a:endParaRPr lang="pt-PT" sz="1200" cap="none" spc="10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Title 2">
                <a:extLst>
                  <a:ext uri="{FF2B5EF4-FFF2-40B4-BE49-F238E27FC236}">
                    <a16:creationId xmlns:a16="http://schemas.microsoft.com/office/drawing/2014/main" id="{63ED7C0E-50B9-AC81-A291-2637ED4B65D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766800" y="2709000"/>
                <a:ext cx="1440000" cy="1440000"/>
              </a:xfrm>
              <a:prstGeom prst="ellipse">
                <a:avLst/>
              </a:prstGeom>
              <a:solidFill>
                <a:srgbClr val="FEFEFE"/>
              </a:solidFill>
              <a:ln w="101600">
                <a:solidFill>
                  <a:schemeClr val="accent4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600" spc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4D89214-10CB-4E68-31A3-4269FC722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34792" y="3014733"/>
              <a:ext cx="1313179" cy="779600"/>
            </a:xfrm>
            <a:prstGeom prst="rect">
              <a:avLst/>
            </a:prstGeom>
          </p:spPr>
        </p:pic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D5D95E6C-7CB6-74EA-BAE4-5B74A57DCAD9}"/>
              </a:ext>
            </a:extLst>
          </p:cNvPr>
          <p:cNvSpPr/>
          <p:nvPr/>
        </p:nvSpPr>
        <p:spPr>
          <a:xfrm>
            <a:off x="4660213" y="1685926"/>
            <a:ext cx="6813874" cy="246697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911A3E-8262-24A9-2D8B-24E3203EDB16}"/>
              </a:ext>
            </a:extLst>
          </p:cNvPr>
          <p:cNvSpPr/>
          <p:nvPr/>
        </p:nvSpPr>
        <p:spPr>
          <a:xfrm>
            <a:off x="521463" y="1728965"/>
            <a:ext cx="2386037" cy="246697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4390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dadania e Desenvolvimento">
      <a:dk1>
        <a:sysClr val="windowText" lastClr="000000"/>
      </a:dk1>
      <a:lt1>
        <a:sysClr val="window" lastClr="FFFFFF"/>
      </a:lt1>
      <a:dk2>
        <a:srgbClr val="0E2841"/>
      </a:dk2>
      <a:lt2>
        <a:srgbClr val="033F61"/>
      </a:lt2>
      <a:accent1>
        <a:srgbClr val="04547F"/>
      </a:accent1>
      <a:accent2>
        <a:srgbClr val="1C97D5"/>
      </a:accent2>
      <a:accent3>
        <a:srgbClr val="F7AB35"/>
      </a:accent3>
      <a:accent4>
        <a:srgbClr val="E77728"/>
      </a:accent4>
      <a:accent5>
        <a:srgbClr val="2FA4A9"/>
      </a:accent5>
      <a:accent6>
        <a:srgbClr val="258287"/>
      </a:accent6>
      <a:hlink>
        <a:srgbClr val="467886"/>
      </a:hlink>
      <a:folHlink>
        <a:srgbClr val="96607D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idadania e Desenvolvimento">
      <a:dk1>
        <a:sysClr val="windowText" lastClr="000000"/>
      </a:dk1>
      <a:lt1>
        <a:sysClr val="window" lastClr="FFFFFF"/>
      </a:lt1>
      <a:dk2>
        <a:srgbClr val="0E2841"/>
      </a:dk2>
      <a:lt2>
        <a:srgbClr val="033F61"/>
      </a:lt2>
      <a:accent1>
        <a:srgbClr val="04547F"/>
      </a:accent1>
      <a:accent2>
        <a:srgbClr val="1C97D5"/>
      </a:accent2>
      <a:accent3>
        <a:srgbClr val="F7AB35"/>
      </a:accent3>
      <a:accent4>
        <a:srgbClr val="E77728"/>
      </a:accent4>
      <a:accent5>
        <a:srgbClr val="2FA4A9"/>
      </a:accent5>
      <a:accent6>
        <a:srgbClr val="258287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AD61F7B628FC04685733A951602F94A" ma:contentTypeVersion="7" ma:contentTypeDescription="Criar um novo documento." ma:contentTypeScope="" ma:versionID="5535e343970d0c8e9e39e7461ff4ae80">
  <xsd:schema xmlns:xsd="http://www.w3.org/2001/XMLSchema" xmlns:xs="http://www.w3.org/2001/XMLSchema" xmlns:p="http://schemas.microsoft.com/office/2006/metadata/properties" xmlns:ns2="9af99d29-d5b4-49d3-9259-ecf9c7a54e48" targetNamespace="http://schemas.microsoft.com/office/2006/metadata/properties" ma:root="true" ma:fieldsID="6b5a27ea76e2655cb095fa46d4dff3d3" ns2:_="">
    <xsd:import namespace="9af99d29-d5b4-49d3-9259-ecf9c7a54e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f99d29-d5b4-49d3-9259-ecf9c7a54e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1580B1-A5B3-4396-9EC0-FA80C0AB38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B14ED1-91D6-4C45-BEFC-0C911DEAC52F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d2ac21ae-1801-48e2-94be-c6fc68be1d94"/>
    <ds:schemaRef ds:uri="http://purl.org/dc/elements/1.1/"/>
    <ds:schemaRef ds:uri="5c3e7aef-4ebc-44cc-8e10-94dd7ed2cfe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D9BF148-4032-42EA-94A4-081A06913F25}"/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1561</Words>
  <Application>Microsoft Office PowerPoint</Application>
  <PresentationFormat>Widescreen</PresentationFormat>
  <Paragraphs>270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Aptos</vt:lpstr>
      <vt:lpstr>Aptos Display</vt:lpstr>
      <vt:lpstr>Arial</vt:lpstr>
      <vt:lpstr>Arial Black</vt:lpstr>
      <vt:lpstr>Calibri</vt:lpstr>
      <vt:lpstr>Calibri Light</vt:lpstr>
      <vt:lpstr>Courier New</vt:lpstr>
      <vt:lpstr>Open Sans</vt:lpstr>
      <vt:lpstr>Open Sans Extrabold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Hugo João Alves</dc:creator>
  <cp:lastModifiedBy>CMVM</cp:lastModifiedBy>
  <cp:revision>33</cp:revision>
  <dcterms:created xsi:type="dcterms:W3CDTF">2026-01-12T14:26:43Z</dcterms:created>
  <dcterms:modified xsi:type="dcterms:W3CDTF">2026-03-20T15:19:55Z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001206b-b916-4ea2-8839-fe5fd2bf3c99_Enabled">
    <vt:lpwstr>true</vt:lpwstr>
  </property>
  <property fmtid="{D5CDD505-2E9C-101B-9397-08002B2CF9AE}" pid="3" name="MSIP_Label_1001206b-b916-4ea2-8839-fe5fd2bf3c99_SetDate">
    <vt:lpwstr>2026-01-26T10:01:13Z</vt:lpwstr>
  </property>
  <property fmtid="{D5CDD505-2E9C-101B-9397-08002B2CF9AE}" pid="4" name="MSIP_Label_1001206b-b916-4ea2-8839-fe5fd2bf3c99_Method">
    <vt:lpwstr>Standard</vt:lpwstr>
  </property>
  <property fmtid="{D5CDD505-2E9C-101B-9397-08002B2CF9AE}" pid="5" name="MSIP_Label_1001206b-b916-4ea2-8839-fe5fd2bf3c99_Name">
    <vt:lpwstr>1001206b-b916-4ea2-8839-fe5fd2bf3c99</vt:lpwstr>
  </property>
  <property fmtid="{D5CDD505-2E9C-101B-9397-08002B2CF9AE}" pid="6" name="MSIP_Label_1001206b-b916-4ea2-8839-fe5fd2bf3c99_SiteId">
    <vt:lpwstr>0abaa443-560a-46cc-8c72-de2b6231d241</vt:lpwstr>
  </property>
  <property fmtid="{D5CDD505-2E9C-101B-9397-08002B2CF9AE}" pid="7" name="MSIP_Label_1001206b-b916-4ea2-8839-fe5fd2bf3c99_ActionId">
    <vt:lpwstr>e03d9d8d-99b3-46ef-9ef8-21f31c70f370</vt:lpwstr>
  </property>
  <property fmtid="{D5CDD505-2E9C-101B-9397-08002B2CF9AE}" pid="8" name="MSIP_Label_1001206b-b916-4ea2-8839-fe5fd2bf3c99_ContentBits">
    <vt:lpwstr>0</vt:lpwstr>
  </property>
  <property fmtid="{D5CDD505-2E9C-101B-9397-08002B2CF9AE}" pid="9" name="MSIP_Label_1001206b-b916-4ea2-8839-fe5fd2bf3c99_Tag">
    <vt:lpwstr>10, 3, 0, 1</vt:lpwstr>
  </property>
  <property fmtid="{D5CDD505-2E9C-101B-9397-08002B2CF9AE}" pid="10" name="ContentTypeId">
    <vt:lpwstr>0x010100CAD61F7B628FC04685733A951602F94A</vt:lpwstr>
  </property>
  <property fmtid="{D5CDD505-2E9C-101B-9397-08002B2CF9AE}" pid="11" name="MSIP_Label_f9d4c66a-7c8a-4c88-a41a-dc132491a08a_Method">
    <vt:lpwstr>Privileged</vt:lpwstr>
  </property>
  <property fmtid="{D5CDD505-2E9C-101B-9397-08002B2CF9AE}" pid="12" name="MSIP_Label_f9d4c66a-7c8a-4c88-a41a-dc132491a08a_Name">
    <vt:lpwstr>Público - Sem marca de água</vt:lpwstr>
  </property>
  <property fmtid="{D5CDD505-2E9C-101B-9397-08002B2CF9AE}" pid="13" name="MSIP_Label_f9d4c66a-7c8a-4c88-a41a-dc132491a08a_Enabled">
    <vt:lpwstr>true</vt:lpwstr>
  </property>
  <property fmtid="{D5CDD505-2E9C-101B-9397-08002B2CF9AE}" pid="14" name="MediaServiceImageTags">
    <vt:lpwstr/>
  </property>
  <property fmtid="{D5CDD505-2E9C-101B-9397-08002B2CF9AE}" pid="15" name="MSIP_Label_f9d4c66a-7c8a-4c88-a41a-dc132491a08a_ActionId">
    <vt:lpwstr>6053f8e6-dde6-48ec-83df-7af31be0198e</vt:lpwstr>
  </property>
  <property fmtid="{D5CDD505-2E9C-101B-9397-08002B2CF9AE}" pid="16" name="MSIP_Label_f9d4c66a-7c8a-4c88-a41a-dc132491a08a_SetDate">
    <vt:lpwstr>2026-01-30T09:35:04Z</vt:lpwstr>
  </property>
  <property fmtid="{D5CDD505-2E9C-101B-9397-08002B2CF9AE}" pid="17" name="MSIP_Label_f9d4c66a-7c8a-4c88-a41a-dc132491a08a_ContentBits">
    <vt:lpwstr>0</vt:lpwstr>
  </property>
  <property fmtid="{D5CDD505-2E9C-101B-9397-08002B2CF9AE}" pid="18" name="MSIP_Label_f9d4c66a-7c8a-4c88-a41a-dc132491a08a_Tag">
    <vt:lpwstr>10, 0, 1, 2</vt:lpwstr>
  </property>
  <property fmtid="{D5CDD505-2E9C-101B-9397-08002B2CF9AE}" pid="19" name="MSIP_Label_f9d4c66a-7c8a-4c88-a41a-dc132491a08a_SiteId">
    <vt:lpwstr>f92c299d-3d5a-4621-abd4-755e52e5161d</vt:lpwstr>
  </property>
</Properties>
</file>