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notesSlides/notesSlide1.xml" ContentType="application/vnd.openxmlformats-officedocument.presentationml.notesSlide+xml"/>
  <Override PartName="/ppt/tags/tag19.xml" ContentType="application/vnd.openxmlformats-officedocument.presentationml.tags+xml"/>
  <Override PartName="/ppt/notesSlides/notesSlide2.xml" ContentType="application/vnd.openxmlformats-officedocument.presentationml.notesSlid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notesSlides/notesSlide3.xml" ContentType="application/vnd.openxmlformats-officedocument.presentationml.notesSlide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notesSlides/notesSlide4.xml" ContentType="application/vnd.openxmlformats-officedocument.presentationml.notesSlide+xml"/>
  <Override PartName="/ppt/tags/tag27.xml" ContentType="application/vnd.openxmlformats-officedocument.presentationml.tags+xml"/>
  <Override PartName="/ppt/notesSlides/notesSlide5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6.xml" ContentType="application/vnd.openxmlformats-officedocument.presentationml.notesSlide+xml"/>
  <Override PartName="/ppt/tags/tag30.xml" ContentType="application/vnd.openxmlformats-officedocument.presentationml.tags+xml"/>
  <Override PartName="/ppt/notesSlides/notesSlide7.xml" ContentType="application/vnd.openxmlformats-officedocument.presentationml.notesSlide+xml"/>
  <Override PartName="/ppt/tags/tag31.xml" ContentType="application/vnd.openxmlformats-officedocument.presentationml.tags+xml"/>
  <Override PartName="/ppt/notesSlides/notesSlide8.xml" ContentType="application/vnd.openxmlformats-officedocument.presentationml.notesSlide+xml"/>
  <Override PartName="/ppt/tags/tag32.xml" ContentType="application/vnd.openxmlformats-officedocument.presentationml.tags+xml"/>
  <Override PartName="/ppt/notesSlides/notesSlide9.xml" ContentType="application/vnd.openxmlformats-officedocument.presentationml.notesSlid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notesSlides/notesSlide10.xml" ContentType="application/vnd.openxmlformats-officedocument.presentationml.notesSlide+xml"/>
  <Override PartName="/ppt/tags/tag56.xml" ContentType="application/vnd.openxmlformats-officedocument.presentationml.tags+xml"/>
  <Override PartName="/ppt/notesSlides/notesSlide11.xml" ContentType="application/vnd.openxmlformats-officedocument.presentationml.notesSlide+xml"/>
  <Override PartName="/ppt/tags/tag57.xml" ContentType="application/vnd.openxmlformats-officedocument.presentationml.tags+xml"/>
  <Override PartName="/ppt/notesSlides/notesSlide12.xml" ContentType="application/vnd.openxmlformats-officedocument.presentationml.notesSlide+xml"/>
  <Override PartName="/ppt/tags/tag58.xml" ContentType="application/vnd.openxmlformats-officedocument.presentationml.tags+xml"/>
  <Override PartName="/ppt/notesSlides/notesSlide13.xml" ContentType="application/vnd.openxmlformats-officedocument.presentationml.notesSlide+xml"/>
  <Override PartName="/ppt/tags/tag59.xml" ContentType="application/vnd.openxmlformats-officedocument.presentationml.tags+xml"/>
  <Override PartName="/ppt/notesSlides/notesSlide14.xml" ContentType="application/vnd.openxmlformats-officedocument.presentationml.notesSlide+xml"/>
  <Override PartName="/ppt/tags/tag60.xml" ContentType="application/vnd.openxmlformats-officedocument.presentationml.tags+xml"/>
  <Override PartName="/ppt/notesSlides/notesSlide15.xml" ContentType="application/vnd.openxmlformats-officedocument.presentationml.notesSlide+xml"/>
  <Override PartName="/ppt/tags/tag61.xml" ContentType="application/vnd.openxmlformats-officedocument.presentationml.tags+xml"/>
  <Override PartName="/ppt/notesSlides/notesSlide16.xml" ContentType="application/vnd.openxmlformats-officedocument.presentationml.notesSlide+xml"/>
  <Override PartName="/ppt/tags/tag62.xml" ContentType="application/vnd.openxmlformats-officedocument.presentationml.tags+xml"/>
  <Override PartName="/ppt/notesSlides/notesSlide17.xml" ContentType="application/vnd.openxmlformats-officedocument.presentationml.notesSlide+xml"/>
  <Override PartName="/ppt/tags/tag63.xml" ContentType="application/vnd.openxmlformats-officedocument.presentationml.tags+xml"/>
  <Override PartName="/ppt/notesSlides/notesSlide18.xml" ContentType="application/vnd.openxmlformats-officedocument.presentationml.notesSlide+xml"/>
  <Override PartName="/ppt/tags/tag64.xml" ContentType="application/vnd.openxmlformats-officedocument.presentationml.tags+xml"/>
  <Override PartName="/ppt/notesSlides/notesSlide19.xml" ContentType="application/vnd.openxmlformats-officedocument.presentationml.notesSlide+xml"/>
  <Override PartName="/ppt/tags/tag65.xml" ContentType="application/vnd.openxmlformats-officedocument.presentationml.tags+xml"/>
  <Override PartName="/ppt/notesSlides/notesSlide20.xml" ContentType="application/vnd.openxmlformats-officedocument.presentationml.notesSlide+xml"/>
  <Override PartName="/ppt/tags/tag66.xml" ContentType="application/vnd.openxmlformats-officedocument.presentationml.tags+xml"/>
  <Override PartName="/ppt/notesSlides/notesSlide21.xml" ContentType="application/vnd.openxmlformats-officedocument.presentationml.notesSlide+xml"/>
  <Override PartName="/ppt/tags/tag67.xml" ContentType="application/vnd.openxmlformats-officedocument.presentationml.tags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59"/>
  </p:notesMasterIdLst>
  <p:sldIdLst>
    <p:sldId id="360" r:id="rId6"/>
    <p:sldId id="342" r:id="rId7"/>
    <p:sldId id="282" r:id="rId8"/>
    <p:sldId id="308" r:id="rId9"/>
    <p:sldId id="363" r:id="rId10"/>
    <p:sldId id="344" r:id="rId11"/>
    <p:sldId id="398" r:id="rId12"/>
    <p:sldId id="395" r:id="rId13"/>
    <p:sldId id="399" r:id="rId14"/>
    <p:sldId id="400" r:id="rId15"/>
    <p:sldId id="283" r:id="rId16"/>
    <p:sldId id="364" r:id="rId17"/>
    <p:sldId id="385" r:id="rId18"/>
    <p:sldId id="430" r:id="rId19"/>
    <p:sldId id="365" r:id="rId20"/>
    <p:sldId id="389" r:id="rId21"/>
    <p:sldId id="402" r:id="rId22"/>
    <p:sldId id="401" r:id="rId23"/>
    <p:sldId id="503" r:id="rId24"/>
    <p:sldId id="403" r:id="rId25"/>
    <p:sldId id="350" r:id="rId26"/>
    <p:sldId id="352" r:id="rId27"/>
    <p:sldId id="404" r:id="rId28"/>
    <p:sldId id="324" r:id="rId29"/>
    <p:sldId id="409" r:id="rId30"/>
    <p:sldId id="422" r:id="rId31"/>
    <p:sldId id="407" r:id="rId32"/>
    <p:sldId id="408" r:id="rId33"/>
    <p:sldId id="410" r:id="rId34"/>
    <p:sldId id="411" r:id="rId35"/>
    <p:sldId id="412" r:id="rId36"/>
    <p:sldId id="502" r:id="rId37"/>
    <p:sldId id="354" r:id="rId38"/>
    <p:sldId id="423" r:id="rId39"/>
    <p:sldId id="356" r:id="rId40"/>
    <p:sldId id="396" r:id="rId41"/>
    <p:sldId id="413" r:id="rId42"/>
    <p:sldId id="414" r:id="rId43"/>
    <p:sldId id="415" r:id="rId44"/>
    <p:sldId id="286" r:id="rId45"/>
    <p:sldId id="366" r:id="rId46"/>
    <p:sldId id="416" r:id="rId47"/>
    <p:sldId id="425" r:id="rId48"/>
    <p:sldId id="417" r:id="rId49"/>
    <p:sldId id="426" r:id="rId50"/>
    <p:sldId id="418" r:id="rId51"/>
    <p:sldId id="428" r:id="rId52"/>
    <p:sldId id="427" r:id="rId53"/>
    <p:sldId id="419" r:id="rId54"/>
    <p:sldId id="429" r:id="rId55"/>
    <p:sldId id="421" r:id="rId56"/>
    <p:sldId id="420" r:id="rId57"/>
    <p:sldId id="380" r:id="rId58"/>
  </p:sldIdLst>
  <p:sldSz cx="12192000" cy="6858000"/>
  <p:notesSz cx="6858000" cy="9144000"/>
  <p:custDataLst>
    <p:tags r:id="rId6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8346"/>
    <a:srgbClr val="0E2841"/>
    <a:srgbClr val="E1B14A"/>
    <a:srgbClr val="32507C"/>
    <a:srgbClr val="1C97D5"/>
    <a:srgbClr val="05547F"/>
    <a:srgbClr val="DCEAF7"/>
    <a:srgbClr val="033751"/>
    <a:srgbClr val="446D6F"/>
    <a:srgbClr val="4981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F95ED55-74D1-4342-B056-9BCFC15948AC}" v="7" dt="2026-03-17T14:44:43.92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46" y="7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1.xml"/><Relationship Id="rId21" Type="http://schemas.openxmlformats.org/officeDocument/2006/relationships/slide" Target="slides/slide16.xml"/><Relationship Id="rId34" Type="http://schemas.openxmlformats.org/officeDocument/2006/relationships/slide" Target="slides/slide29.xml"/><Relationship Id="rId42" Type="http://schemas.openxmlformats.org/officeDocument/2006/relationships/slide" Target="slides/slide37.xml"/><Relationship Id="rId47" Type="http://schemas.openxmlformats.org/officeDocument/2006/relationships/slide" Target="slides/slide42.xml"/><Relationship Id="rId50" Type="http://schemas.openxmlformats.org/officeDocument/2006/relationships/slide" Target="slides/slide45.xml"/><Relationship Id="rId55" Type="http://schemas.openxmlformats.org/officeDocument/2006/relationships/slide" Target="slides/slide50.xml"/><Relationship Id="rId63" Type="http://schemas.openxmlformats.org/officeDocument/2006/relationships/theme" Target="theme/theme1.xml"/><Relationship Id="rId7" Type="http://schemas.openxmlformats.org/officeDocument/2006/relationships/slide" Target="slides/slide2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9" Type="http://schemas.openxmlformats.org/officeDocument/2006/relationships/slide" Target="slides/slide24.xml"/><Relationship Id="rId11" Type="http://schemas.openxmlformats.org/officeDocument/2006/relationships/slide" Target="slides/slide6.xml"/><Relationship Id="rId24" Type="http://schemas.openxmlformats.org/officeDocument/2006/relationships/slide" Target="slides/slide19.xml"/><Relationship Id="rId32" Type="http://schemas.openxmlformats.org/officeDocument/2006/relationships/slide" Target="slides/slide27.xml"/><Relationship Id="rId37" Type="http://schemas.openxmlformats.org/officeDocument/2006/relationships/slide" Target="slides/slide32.xml"/><Relationship Id="rId40" Type="http://schemas.openxmlformats.org/officeDocument/2006/relationships/slide" Target="slides/slide35.xml"/><Relationship Id="rId45" Type="http://schemas.openxmlformats.org/officeDocument/2006/relationships/slide" Target="slides/slide40.xml"/><Relationship Id="rId53" Type="http://schemas.openxmlformats.org/officeDocument/2006/relationships/slide" Target="slides/slide48.xml"/><Relationship Id="rId58" Type="http://schemas.openxmlformats.org/officeDocument/2006/relationships/slide" Target="slides/slide53.xml"/><Relationship Id="rId66" Type="http://schemas.microsoft.com/office/2015/10/relationships/revisionInfo" Target="revisionInfo.xml"/><Relationship Id="rId5" Type="http://schemas.openxmlformats.org/officeDocument/2006/relationships/slideMaster" Target="slideMasters/slideMaster2.xml"/><Relationship Id="rId61" Type="http://schemas.openxmlformats.org/officeDocument/2006/relationships/presProps" Target="presProps.xml"/><Relationship Id="rId19" Type="http://schemas.openxmlformats.org/officeDocument/2006/relationships/slide" Target="slides/slide1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slide" Target="slides/slide22.xml"/><Relationship Id="rId30" Type="http://schemas.openxmlformats.org/officeDocument/2006/relationships/slide" Target="slides/slide25.xml"/><Relationship Id="rId35" Type="http://schemas.openxmlformats.org/officeDocument/2006/relationships/slide" Target="slides/slide30.xml"/><Relationship Id="rId43" Type="http://schemas.openxmlformats.org/officeDocument/2006/relationships/slide" Target="slides/slide38.xml"/><Relationship Id="rId48" Type="http://schemas.openxmlformats.org/officeDocument/2006/relationships/slide" Target="slides/slide43.xml"/><Relationship Id="rId56" Type="http://schemas.openxmlformats.org/officeDocument/2006/relationships/slide" Target="slides/slide51.xml"/><Relationship Id="rId64" Type="http://schemas.openxmlformats.org/officeDocument/2006/relationships/tableStyles" Target="tableStyles.xml"/><Relationship Id="rId8" Type="http://schemas.openxmlformats.org/officeDocument/2006/relationships/slide" Target="slides/slide3.xml"/><Relationship Id="rId51" Type="http://schemas.openxmlformats.org/officeDocument/2006/relationships/slide" Target="slides/slide46.xml"/><Relationship Id="rId3" Type="http://schemas.openxmlformats.org/officeDocument/2006/relationships/customXml" Target="../customXml/item3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slide" Target="slides/slide20.xml"/><Relationship Id="rId33" Type="http://schemas.openxmlformats.org/officeDocument/2006/relationships/slide" Target="slides/slide28.xml"/><Relationship Id="rId38" Type="http://schemas.openxmlformats.org/officeDocument/2006/relationships/slide" Target="slides/slide33.xml"/><Relationship Id="rId46" Type="http://schemas.openxmlformats.org/officeDocument/2006/relationships/slide" Target="slides/slide41.xml"/><Relationship Id="rId59" Type="http://schemas.openxmlformats.org/officeDocument/2006/relationships/notesMaster" Target="notesMasters/notesMaster1.xml"/><Relationship Id="rId20" Type="http://schemas.openxmlformats.org/officeDocument/2006/relationships/slide" Target="slides/slide15.xml"/><Relationship Id="rId41" Type="http://schemas.openxmlformats.org/officeDocument/2006/relationships/slide" Target="slides/slide36.xml"/><Relationship Id="rId54" Type="http://schemas.openxmlformats.org/officeDocument/2006/relationships/slide" Target="slides/slide49.xml"/><Relationship Id="rId62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5" Type="http://schemas.openxmlformats.org/officeDocument/2006/relationships/slide" Target="slides/slide10.xml"/><Relationship Id="rId23" Type="http://schemas.openxmlformats.org/officeDocument/2006/relationships/slide" Target="slides/slide18.xml"/><Relationship Id="rId28" Type="http://schemas.openxmlformats.org/officeDocument/2006/relationships/slide" Target="slides/slide23.xml"/><Relationship Id="rId36" Type="http://schemas.openxmlformats.org/officeDocument/2006/relationships/slide" Target="slides/slide31.xml"/><Relationship Id="rId49" Type="http://schemas.openxmlformats.org/officeDocument/2006/relationships/slide" Target="slides/slide44.xml"/><Relationship Id="rId57" Type="http://schemas.openxmlformats.org/officeDocument/2006/relationships/slide" Target="slides/slide52.xml"/><Relationship Id="rId10" Type="http://schemas.openxmlformats.org/officeDocument/2006/relationships/slide" Target="slides/slide5.xml"/><Relationship Id="rId31" Type="http://schemas.openxmlformats.org/officeDocument/2006/relationships/slide" Target="slides/slide26.xml"/><Relationship Id="rId44" Type="http://schemas.openxmlformats.org/officeDocument/2006/relationships/slide" Target="slides/slide39.xml"/><Relationship Id="rId52" Type="http://schemas.openxmlformats.org/officeDocument/2006/relationships/slide" Target="slides/slide47.xml"/><Relationship Id="rId60" Type="http://schemas.openxmlformats.org/officeDocument/2006/relationships/tags" Target="tags/tag1.xml"/><Relationship Id="rId65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9" Type="http://schemas.openxmlformats.org/officeDocument/2006/relationships/slide" Target="slides/slide3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itor Figueiredo (EduQA)" userId="b98631fc-f7fb-4992-90d2-ecba87087d5e" providerId="ADAL" clId="{DCF0CD02-5C8F-4083-B294-3C88F5F7D026}"/>
    <pc:docChg chg="delSld">
      <pc:chgData name="Vitor Figueiredo (EduQA)" userId="b98631fc-f7fb-4992-90d2-ecba87087d5e" providerId="ADAL" clId="{DCF0CD02-5C8F-4083-B294-3C88F5F7D026}" dt="2026-03-12T15:11:00.391" v="0" actId="47"/>
      <pc:docMkLst>
        <pc:docMk/>
      </pc:docMkLst>
    </pc:docChg>
  </pc:docChgLst>
  <pc:docChgLst>
    <pc:chgData name="Vitor Figueiredo (EduQA)" userId="b98631fc-f7fb-4992-90d2-ecba87087d5e" providerId="ADAL" clId="{AFA74AD5-3176-4D09-A486-31CC5E083DB2}"/>
    <pc:docChg chg="custSel modSld">
      <pc:chgData name="Vitor Figueiredo (EduQA)" userId="b98631fc-f7fb-4992-90d2-ecba87087d5e" providerId="ADAL" clId="{AFA74AD5-3176-4D09-A486-31CC5E083DB2}" dt="2026-03-17T15:15:23.347" v="20" actId="108"/>
      <pc:docMkLst>
        <pc:docMk/>
      </pc:docMkLst>
      <pc:sldChg chg="modSp mod">
        <pc:chgData name="Vitor Figueiredo (EduQA)" userId="b98631fc-f7fb-4992-90d2-ecba87087d5e" providerId="ADAL" clId="{AFA74AD5-3176-4D09-A486-31CC5E083DB2}" dt="2026-03-17T14:46:57.547" v="17" actId="108"/>
        <pc:sldMkLst>
          <pc:docMk/>
          <pc:sldMk cId="2655724432" sldId="350"/>
        </pc:sldMkLst>
        <pc:spChg chg="mod">
          <ac:chgData name="Vitor Figueiredo (EduQA)" userId="b98631fc-f7fb-4992-90d2-ecba87087d5e" providerId="ADAL" clId="{AFA74AD5-3176-4D09-A486-31CC5E083DB2}" dt="2026-03-17T14:46:49.848" v="16" actId="108"/>
          <ac:spMkLst>
            <pc:docMk/>
            <pc:sldMk cId="2655724432" sldId="350"/>
            <ac:spMk id="5" creationId="{DD39C951-9C3B-4EB6-697D-551D8B4B470F}"/>
          </ac:spMkLst>
        </pc:spChg>
        <pc:spChg chg="mod">
          <ac:chgData name="Vitor Figueiredo (EduQA)" userId="b98631fc-f7fb-4992-90d2-ecba87087d5e" providerId="ADAL" clId="{AFA74AD5-3176-4D09-A486-31CC5E083DB2}" dt="2026-03-17T14:46:57.547" v="17" actId="108"/>
          <ac:spMkLst>
            <pc:docMk/>
            <pc:sldMk cId="2655724432" sldId="350"/>
            <ac:spMk id="7" creationId="{6B46347F-3D09-354B-7EA8-67DB9E9DDB18}"/>
          </ac:spMkLst>
        </pc:spChg>
      </pc:sldChg>
      <pc:sldChg chg="addSp modSp mod">
        <pc:chgData name="Vitor Figueiredo (EduQA)" userId="b98631fc-f7fb-4992-90d2-ecba87087d5e" providerId="ADAL" clId="{AFA74AD5-3176-4D09-A486-31CC5E083DB2}" dt="2026-03-17T15:15:23.347" v="20" actId="108"/>
        <pc:sldMkLst>
          <pc:docMk/>
          <pc:sldMk cId="75957275" sldId="364"/>
        </pc:sldMkLst>
        <pc:spChg chg="add mod">
          <ac:chgData name="Vitor Figueiredo (EduQA)" userId="b98631fc-f7fb-4992-90d2-ecba87087d5e" providerId="ADAL" clId="{AFA74AD5-3176-4D09-A486-31CC5E083DB2}" dt="2026-03-17T15:15:15.652" v="19" actId="108"/>
          <ac:spMkLst>
            <pc:docMk/>
            <pc:sldMk cId="75957275" sldId="364"/>
            <ac:spMk id="2" creationId="{F31CD827-F2E0-7FA3-9D7E-EB96840457D9}"/>
          </ac:spMkLst>
        </pc:spChg>
        <pc:spChg chg="add mod">
          <ac:chgData name="Vitor Figueiredo (EduQA)" userId="b98631fc-f7fb-4992-90d2-ecba87087d5e" providerId="ADAL" clId="{AFA74AD5-3176-4D09-A486-31CC5E083DB2}" dt="2026-03-17T15:15:23.347" v="20" actId="108"/>
          <ac:spMkLst>
            <pc:docMk/>
            <pc:sldMk cId="75957275" sldId="364"/>
            <ac:spMk id="4" creationId="{992FD09F-52B1-832A-D3C5-22B09D4E5F4F}"/>
          </ac:spMkLst>
        </pc:spChg>
        <pc:spChg chg="add mod">
          <ac:chgData name="Vitor Figueiredo (EduQA)" userId="b98631fc-f7fb-4992-90d2-ecba87087d5e" providerId="ADAL" clId="{AFA74AD5-3176-4D09-A486-31CC5E083DB2}" dt="2026-03-17T14:41:50.434" v="1"/>
          <ac:spMkLst>
            <pc:docMk/>
            <pc:sldMk cId="75957275" sldId="364"/>
            <ac:spMk id="6" creationId="{7C9262EA-E980-2AFA-B007-F8CCFE6DF39A}"/>
          </ac:spMkLst>
        </pc:spChg>
      </pc:sldChg>
      <pc:sldChg chg="addSp delSp modSp mod">
        <pc:chgData name="Vitor Figueiredo (EduQA)" userId="b98631fc-f7fb-4992-90d2-ecba87087d5e" providerId="ADAL" clId="{AFA74AD5-3176-4D09-A486-31CC5E083DB2}" dt="2026-03-17T14:44:46.560" v="11" actId="1076"/>
        <pc:sldMkLst>
          <pc:docMk/>
          <pc:sldMk cId="1599260380" sldId="398"/>
        </pc:sldMkLst>
        <pc:spChg chg="add del mod">
          <ac:chgData name="Vitor Figueiredo (EduQA)" userId="b98631fc-f7fb-4992-90d2-ecba87087d5e" providerId="ADAL" clId="{AFA74AD5-3176-4D09-A486-31CC5E083DB2}" dt="2026-03-17T14:44:18.517" v="6" actId="478"/>
          <ac:spMkLst>
            <pc:docMk/>
            <pc:sldMk cId="1599260380" sldId="398"/>
            <ac:spMk id="2" creationId="{E0FDAC76-1DCF-A881-B0F6-416845E48066}"/>
          </ac:spMkLst>
        </pc:spChg>
        <pc:spChg chg="add del mod">
          <ac:chgData name="Vitor Figueiredo (EduQA)" userId="b98631fc-f7fb-4992-90d2-ecba87087d5e" providerId="ADAL" clId="{AFA74AD5-3176-4D09-A486-31CC5E083DB2}" dt="2026-03-17T14:44:19.772" v="7" actId="478"/>
          <ac:spMkLst>
            <pc:docMk/>
            <pc:sldMk cId="1599260380" sldId="398"/>
            <ac:spMk id="4" creationId="{14ECB87C-32EF-84C9-567A-7A08E130AF67}"/>
          </ac:spMkLst>
        </pc:spChg>
        <pc:spChg chg="add mod">
          <ac:chgData name="Vitor Figueiredo (EduQA)" userId="b98631fc-f7fb-4992-90d2-ecba87087d5e" providerId="ADAL" clId="{AFA74AD5-3176-4D09-A486-31CC5E083DB2}" dt="2026-03-17T14:41:10.376" v="0"/>
          <ac:spMkLst>
            <pc:docMk/>
            <pc:sldMk cId="1599260380" sldId="398"/>
            <ac:spMk id="5" creationId="{49E90470-0ECA-376B-9754-9DA888A5799D}"/>
          </ac:spMkLst>
        </pc:spChg>
        <pc:spChg chg="add mod">
          <ac:chgData name="Vitor Figueiredo (EduQA)" userId="b98631fc-f7fb-4992-90d2-ecba87087d5e" providerId="ADAL" clId="{AFA74AD5-3176-4D09-A486-31CC5E083DB2}" dt="2026-03-17T14:44:46.560" v="11" actId="1076"/>
          <ac:spMkLst>
            <pc:docMk/>
            <pc:sldMk cId="1599260380" sldId="398"/>
            <ac:spMk id="7" creationId="{0C5741BB-5172-ECCC-FED8-3BC60E90EE3D}"/>
          </ac:spMkLst>
        </pc:spChg>
        <pc:spChg chg="add mod">
          <ac:chgData name="Vitor Figueiredo (EduQA)" userId="b98631fc-f7fb-4992-90d2-ecba87087d5e" providerId="ADAL" clId="{AFA74AD5-3176-4D09-A486-31CC5E083DB2}" dt="2026-03-17T14:44:40.180" v="9" actId="1076"/>
          <ac:spMkLst>
            <pc:docMk/>
            <pc:sldMk cId="1599260380" sldId="398"/>
            <ac:spMk id="8" creationId="{8A776E95-F0D5-E110-4237-3E7B8396D3EC}"/>
          </ac:spMkLst>
        </pc:spChg>
        <pc:spChg chg="add mod">
          <ac:chgData name="Vitor Figueiredo (EduQA)" userId="b98631fc-f7fb-4992-90d2-ecba87087d5e" providerId="ADAL" clId="{AFA74AD5-3176-4D09-A486-31CC5E083DB2}" dt="2026-03-17T14:44:43.921" v="10" actId="1076"/>
          <ac:spMkLst>
            <pc:docMk/>
            <pc:sldMk cId="1599260380" sldId="398"/>
            <ac:spMk id="11" creationId="{C57591FC-F0DB-DD5B-A90F-C6A8E06B1736}"/>
          </ac:spMkLst>
        </pc:spChg>
      </pc:sldChg>
      <pc:sldChg chg="modSp mod">
        <pc:chgData name="Vitor Figueiredo (EduQA)" userId="b98631fc-f7fb-4992-90d2-ecba87087d5e" providerId="ADAL" clId="{AFA74AD5-3176-4D09-A486-31CC5E083DB2}" dt="2026-03-17T14:46:33.023" v="15" actId="108"/>
        <pc:sldMkLst>
          <pc:docMk/>
          <pc:sldMk cId="2977711772" sldId="401"/>
        </pc:sldMkLst>
        <pc:spChg chg="mod">
          <ac:chgData name="Vitor Figueiredo (EduQA)" userId="b98631fc-f7fb-4992-90d2-ecba87087d5e" providerId="ADAL" clId="{AFA74AD5-3176-4D09-A486-31CC5E083DB2}" dt="2026-03-17T14:46:19.949" v="14" actId="108"/>
          <ac:spMkLst>
            <pc:docMk/>
            <pc:sldMk cId="2977711772" sldId="401"/>
            <ac:spMk id="9" creationId="{ABCD7564-34A9-0D91-E165-679B1A3D6BEF}"/>
          </ac:spMkLst>
        </pc:spChg>
        <pc:spChg chg="mod">
          <ac:chgData name="Vitor Figueiredo (EduQA)" userId="b98631fc-f7fb-4992-90d2-ecba87087d5e" providerId="ADAL" clId="{AFA74AD5-3176-4D09-A486-31CC5E083DB2}" dt="2026-03-17T14:46:33.023" v="15" actId="108"/>
          <ac:spMkLst>
            <pc:docMk/>
            <pc:sldMk cId="2977711772" sldId="401"/>
            <ac:spMk id="10" creationId="{898C94CB-7D6F-EC77-ABCA-BB7088BA3742}"/>
          </ac:spMkLst>
        </pc:spChg>
      </pc:sldChg>
      <pc:sldChg chg="delSp mod">
        <pc:chgData name="Vitor Figueiredo (EduQA)" userId="b98631fc-f7fb-4992-90d2-ecba87087d5e" providerId="ADAL" clId="{AFA74AD5-3176-4D09-A486-31CC5E083DB2}" dt="2026-03-17T14:47:06.208" v="18" actId="478"/>
        <pc:sldMkLst>
          <pc:docMk/>
          <pc:sldMk cId="1541536908" sldId="422"/>
        </pc:sldMkLst>
        <pc:spChg chg="del">
          <ac:chgData name="Vitor Figueiredo (EduQA)" userId="b98631fc-f7fb-4992-90d2-ecba87087d5e" providerId="ADAL" clId="{AFA74AD5-3176-4D09-A486-31CC5E083DB2}" dt="2026-03-17T14:47:06.208" v="18" actId="478"/>
          <ac:spMkLst>
            <pc:docMk/>
            <pc:sldMk cId="1541536908" sldId="422"/>
            <ac:spMk id="42" creationId="{E9C967B9-7F94-16C7-2C08-5F6613D96700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C2C9E8F-00C8-4F88-BDAE-D26305EB0CE4}" type="doc">
      <dgm:prSet loTypeId="urn:microsoft.com/office/officeart/2005/8/layout/arrow3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pt-PT"/>
        </a:p>
      </dgm:t>
    </dgm:pt>
    <dgm:pt modelId="{E8CD0101-357B-4E10-986C-A30BF6784F18}">
      <dgm:prSet phldrT="[Texto]" phldr="0"/>
      <dgm:spPr>
        <a:xfrm>
          <a:off x="2503874" y="0"/>
          <a:ext cx="1511773" cy="1557255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pt-PT">
              <a:latin typeface="Calibri" panose="020F0502020204030204"/>
              <a:ea typeface="+mn-ea"/>
              <a:cs typeface="+mn-cs"/>
            </a:rPr>
            <a:t>Custos</a:t>
          </a:r>
          <a:endParaRPr lang="pt-PT" dirty="0">
            <a:latin typeface="Calibri" panose="020F0502020204030204"/>
            <a:ea typeface="+mn-ea"/>
            <a:cs typeface="+mn-cs"/>
          </a:endParaRPr>
        </a:p>
      </dgm:t>
    </dgm:pt>
    <dgm:pt modelId="{432FF011-94E4-4E15-9FBC-E0DED4A05E73}" type="parTrans" cxnId="{9E834141-18EE-4A8D-80A7-48C027C515C0}">
      <dgm:prSet/>
      <dgm:spPr/>
      <dgm:t>
        <a:bodyPr/>
        <a:lstStyle/>
        <a:p>
          <a:endParaRPr lang="pt-PT"/>
        </a:p>
      </dgm:t>
    </dgm:pt>
    <dgm:pt modelId="{F3106A7A-01D7-4967-8A0D-F6D1A4D50AC7}" type="sibTrans" cxnId="{9E834141-18EE-4A8D-80A7-48C027C515C0}">
      <dgm:prSet/>
      <dgm:spPr/>
      <dgm:t>
        <a:bodyPr/>
        <a:lstStyle/>
        <a:p>
          <a:endParaRPr lang="pt-PT"/>
        </a:p>
      </dgm:t>
    </dgm:pt>
    <dgm:pt modelId="{1C4C5E26-8DED-41AE-BCAB-BDFA0A1C5601}">
      <dgm:prSet phldrT="[Texto]" phldr="0"/>
      <dgm:spPr>
        <a:xfrm>
          <a:off x="708643" y="2150496"/>
          <a:ext cx="1511773" cy="1557255"/>
        </a:xfrm>
        <a:prstGeom prst="rect">
          <a:avLst/>
        </a:prstGeom>
      </dgm:spPr>
      <dgm:t>
        <a:bodyPr/>
        <a:lstStyle/>
        <a:p>
          <a:pPr>
            <a:buNone/>
          </a:pPr>
          <a:r>
            <a:rPr lang="pt-PT">
              <a:latin typeface="Calibri" panose="020F0502020204030204"/>
              <a:ea typeface="+mn-ea"/>
              <a:cs typeface="+mn-cs"/>
            </a:rPr>
            <a:t>Receitas</a:t>
          </a:r>
          <a:endParaRPr lang="pt-PT" dirty="0">
            <a:latin typeface="Calibri" panose="020F0502020204030204"/>
            <a:ea typeface="+mn-ea"/>
            <a:cs typeface="+mn-cs"/>
          </a:endParaRPr>
        </a:p>
      </dgm:t>
    </dgm:pt>
    <dgm:pt modelId="{8306CFB9-6D56-4C69-B003-574F1060E03F}" type="parTrans" cxnId="{D004C567-279B-48C4-AAA6-DB7331EEBFDD}">
      <dgm:prSet/>
      <dgm:spPr/>
      <dgm:t>
        <a:bodyPr/>
        <a:lstStyle/>
        <a:p>
          <a:endParaRPr lang="pt-PT"/>
        </a:p>
      </dgm:t>
    </dgm:pt>
    <dgm:pt modelId="{6E7760FE-4C88-4677-BA19-B1B5B1AE2E21}" type="sibTrans" cxnId="{D004C567-279B-48C4-AAA6-DB7331EEBFDD}">
      <dgm:prSet/>
      <dgm:spPr/>
      <dgm:t>
        <a:bodyPr/>
        <a:lstStyle/>
        <a:p>
          <a:endParaRPr lang="pt-PT"/>
        </a:p>
      </dgm:t>
    </dgm:pt>
    <dgm:pt modelId="{997D2C2E-48A3-4645-82F0-12DFBB70ADC5}">
      <dgm:prSet phldrT="[Texto]" phldr="0"/>
      <dgm:spPr/>
      <dgm:t>
        <a:bodyPr/>
        <a:lstStyle/>
        <a:p>
          <a:endParaRPr lang="pt-PT"/>
        </a:p>
      </dgm:t>
    </dgm:pt>
    <dgm:pt modelId="{3E533772-B78D-4E82-961F-ECB65C26524F}" type="parTrans" cxnId="{3CEEBA91-67C6-4CBC-AB48-7E1686249DF8}">
      <dgm:prSet/>
      <dgm:spPr/>
      <dgm:t>
        <a:bodyPr/>
        <a:lstStyle/>
        <a:p>
          <a:endParaRPr lang="pt-PT"/>
        </a:p>
      </dgm:t>
    </dgm:pt>
    <dgm:pt modelId="{6240ED82-A598-4C0B-8DC1-14F5F3C93270}" type="sibTrans" cxnId="{3CEEBA91-67C6-4CBC-AB48-7E1686249DF8}">
      <dgm:prSet/>
      <dgm:spPr/>
      <dgm:t>
        <a:bodyPr/>
        <a:lstStyle/>
        <a:p>
          <a:endParaRPr lang="pt-PT"/>
        </a:p>
      </dgm:t>
    </dgm:pt>
    <dgm:pt modelId="{6DA404C7-FC99-4211-9DB8-BB88239B346E}" type="pres">
      <dgm:prSet presAssocID="{DC2C9E8F-00C8-4F88-BDAE-D26305EB0CE4}" presName="compositeShape" presStyleCnt="0">
        <dgm:presLayoutVars>
          <dgm:chMax val="2"/>
          <dgm:dir/>
          <dgm:resizeHandles val="exact"/>
        </dgm:presLayoutVars>
      </dgm:prSet>
      <dgm:spPr/>
    </dgm:pt>
    <dgm:pt modelId="{7597C690-2019-47F3-801B-91A0990E6321}" type="pres">
      <dgm:prSet presAssocID="{DC2C9E8F-00C8-4F88-BDAE-D26305EB0CE4}" presName="divider" presStyleLbl="fgShp" presStyleIdx="0" presStyleCnt="1"/>
      <dgm:spPr>
        <a:xfrm rot="21300000">
          <a:off x="14497" y="1585034"/>
          <a:ext cx="4695295" cy="537682"/>
        </a:xfrm>
        <a:prstGeom prst="mathMinus">
          <a:avLst/>
        </a:prstGeom>
      </dgm:spPr>
    </dgm:pt>
    <dgm:pt modelId="{D1EFA924-5C5B-4F43-8C53-8C8BA7738EB4}" type="pres">
      <dgm:prSet presAssocID="{E8CD0101-357B-4E10-986C-A30BF6784F18}" presName="downArrow" presStyleLbl="node1" presStyleIdx="0" presStyleCnt="2"/>
      <dgm:spPr>
        <a:xfrm>
          <a:off x="566914" y="185387"/>
          <a:ext cx="1417287" cy="1483100"/>
        </a:xfrm>
        <a:prstGeom prst="downArrow">
          <a:avLst/>
        </a:prstGeom>
      </dgm:spPr>
    </dgm:pt>
    <dgm:pt modelId="{93B56FAF-7CA1-4D0E-9DB4-28DD8BC75B89}" type="pres">
      <dgm:prSet presAssocID="{E8CD0101-357B-4E10-986C-A30BF6784F18}" presName="downArrowText" presStyleLbl="revTx" presStyleIdx="0" presStyleCnt="2">
        <dgm:presLayoutVars>
          <dgm:bulletEnabled val="1"/>
        </dgm:presLayoutVars>
      </dgm:prSet>
      <dgm:spPr/>
    </dgm:pt>
    <dgm:pt modelId="{20D5615C-0587-472E-B905-D002FF39508A}" type="pres">
      <dgm:prSet presAssocID="{1C4C5E26-8DED-41AE-BCAB-BDFA0A1C5601}" presName="upArrow" presStyleLbl="node1" presStyleIdx="1" presStyleCnt="2"/>
      <dgm:spPr>
        <a:xfrm>
          <a:off x="2740088" y="2039263"/>
          <a:ext cx="1417287" cy="1483100"/>
        </a:xfrm>
        <a:prstGeom prst="upArrow">
          <a:avLst/>
        </a:prstGeom>
      </dgm:spPr>
    </dgm:pt>
    <dgm:pt modelId="{D18906C2-19B8-4305-BFF7-093989FB6ED7}" type="pres">
      <dgm:prSet presAssocID="{1C4C5E26-8DED-41AE-BCAB-BDFA0A1C5601}" presName="upArrowText" presStyleLbl="revTx" presStyleIdx="1" presStyleCnt="2">
        <dgm:presLayoutVars>
          <dgm:bulletEnabled val="1"/>
        </dgm:presLayoutVars>
      </dgm:prSet>
      <dgm:spPr/>
    </dgm:pt>
  </dgm:ptLst>
  <dgm:cxnLst>
    <dgm:cxn modelId="{9E834141-18EE-4A8D-80A7-48C027C515C0}" srcId="{DC2C9E8F-00C8-4F88-BDAE-D26305EB0CE4}" destId="{E8CD0101-357B-4E10-986C-A30BF6784F18}" srcOrd="0" destOrd="0" parTransId="{432FF011-94E4-4E15-9FBC-E0DED4A05E73}" sibTransId="{F3106A7A-01D7-4967-8A0D-F6D1A4D50AC7}"/>
    <dgm:cxn modelId="{D004C567-279B-48C4-AAA6-DB7331EEBFDD}" srcId="{DC2C9E8F-00C8-4F88-BDAE-D26305EB0CE4}" destId="{1C4C5E26-8DED-41AE-BCAB-BDFA0A1C5601}" srcOrd="1" destOrd="0" parTransId="{8306CFB9-6D56-4C69-B003-574F1060E03F}" sibTransId="{6E7760FE-4C88-4677-BA19-B1B5B1AE2E21}"/>
    <dgm:cxn modelId="{5BA81F4E-E38F-4601-89C2-95A322C62D24}" type="presOf" srcId="{DC2C9E8F-00C8-4F88-BDAE-D26305EB0CE4}" destId="{6DA404C7-FC99-4211-9DB8-BB88239B346E}" srcOrd="0" destOrd="0" presId="urn:microsoft.com/office/officeart/2005/8/layout/arrow3"/>
    <dgm:cxn modelId="{3CEEBA91-67C6-4CBC-AB48-7E1686249DF8}" srcId="{DC2C9E8F-00C8-4F88-BDAE-D26305EB0CE4}" destId="{997D2C2E-48A3-4645-82F0-12DFBB70ADC5}" srcOrd="2" destOrd="0" parTransId="{3E533772-B78D-4E82-961F-ECB65C26524F}" sibTransId="{6240ED82-A598-4C0B-8DC1-14F5F3C93270}"/>
    <dgm:cxn modelId="{45A6C2AF-78AF-4779-9BAE-F4DD199157C0}" type="presOf" srcId="{1C4C5E26-8DED-41AE-BCAB-BDFA0A1C5601}" destId="{D18906C2-19B8-4305-BFF7-093989FB6ED7}" srcOrd="0" destOrd="0" presId="urn:microsoft.com/office/officeart/2005/8/layout/arrow3"/>
    <dgm:cxn modelId="{077F4DEC-B1E3-4EEE-BA0D-D651F035694D}" type="presOf" srcId="{E8CD0101-357B-4E10-986C-A30BF6784F18}" destId="{93B56FAF-7CA1-4D0E-9DB4-28DD8BC75B89}" srcOrd="0" destOrd="0" presId="urn:microsoft.com/office/officeart/2005/8/layout/arrow3"/>
    <dgm:cxn modelId="{E967CAAF-D538-4A36-8E0E-C886A6E03C0F}" type="presParOf" srcId="{6DA404C7-FC99-4211-9DB8-BB88239B346E}" destId="{7597C690-2019-47F3-801B-91A0990E6321}" srcOrd="0" destOrd="0" presId="urn:microsoft.com/office/officeart/2005/8/layout/arrow3"/>
    <dgm:cxn modelId="{761B56AD-74A6-467E-9D13-07B7E5DE910B}" type="presParOf" srcId="{6DA404C7-FC99-4211-9DB8-BB88239B346E}" destId="{D1EFA924-5C5B-4F43-8C53-8C8BA7738EB4}" srcOrd="1" destOrd="0" presId="urn:microsoft.com/office/officeart/2005/8/layout/arrow3"/>
    <dgm:cxn modelId="{07BCA361-FABE-4B54-968E-206ECFDF9436}" type="presParOf" srcId="{6DA404C7-FC99-4211-9DB8-BB88239B346E}" destId="{93B56FAF-7CA1-4D0E-9DB4-28DD8BC75B89}" srcOrd="2" destOrd="0" presId="urn:microsoft.com/office/officeart/2005/8/layout/arrow3"/>
    <dgm:cxn modelId="{A48B96F5-7A05-498C-921E-768AA79EA1E3}" type="presParOf" srcId="{6DA404C7-FC99-4211-9DB8-BB88239B346E}" destId="{20D5615C-0587-472E-B905-D002FF39508A}" srcOrd="3" destOrd="0" presId="urn:microsoft.com/office/officeart/2005/8/layout/arrow3"/>
    <dgm:cxn modelId="{FFC35C0C-04F4-4E88-B169-6E3C851AE492}" type="presParOf" srcId="{6DA404C7-FC99-4211-9DB8-BB88239B346E}" destId="{D18906C2-19B8-4305-BFF7-093989FB6ED7}" srcOrd="4" destOrd="0" presId="urn:microsoft.com/office/officeart/2005/8/layout/arrow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97C690-2019-47F3-801B-91A0990E6321}">
      <dsp:nvSpPr>
        <dsp:cNvPr id="0" name=""/>
        <dsp:cNvSpPr/>
      </dsp:nvSpPr>
      <dsp:spPr>
        <a:xfrm rot="21300000">
          <a:off x="11358" y="1241867"/>
          <a:ext cx="3678742" cy="421271"/>
        </a:xfrm>
        <a:prstGeom prst="mathMinus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EFA924-5C5B-4F43-8C53-8C8BA7738EB4}">
      <dsp:nvSpPr>
        <dsp:cNvPr id="0" name=""/>
        <dsp:cNvSpPr/>
      </dsp:nvSpPr>
      <dsp:spPr>
        <a:xfrm>
          <a:off x="444175" y="145250"/>
          <a:ext cx="1110438" cy="1162002"/>
        </a:xfrm>
        <a:prstGeom prst="downArrow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B56FAF-7CA1-4D0E-9DB4-28DD8BC75B89}">
      <dsp:nvSpPr>
        <dsp:cNvPr id="0" name=""/>
        <dsp:cNvSpPr/>
      </dsp:nvSpPr>
      <dsp:spPr>
        <a:xfrm>
          <a:off x="1961773" y="0"/>
          <a:ext cx="1184467" cy="122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000" kern="1200">
              <a:latin typeface="Calibri" panose="020F0502020204030204"/>
              <a:ea typeface="+mn-ea"/>
              <a:cs typeface="+mn-cs"/>
            </a:rPr>
            <a:t>Custos</a:t>
          </a:r>
          <a:endParaRPr lang="pt-PT" sz="2000" kern="1200" dirty="0">
            <a:latin typeface="Calibri" panose="020F0502020204030204"/>
            <a:ea typeface="+mn-ea"/>
            <a:cs typeface="+mn-cs"/>
          </a:endParaRPr>
        </a:p>
      </dsp:txBody>
      <dsp:txXfrm>
        <a:off x="1961773" y="0"/>
        <a:ext cx="1184467" cy="1220102"/>
      </dsp:txXfrm>
    </dsp:sp>
    <dsp:sp modelId="{20D5615C-0587-472E-B905-D002FF39508A}">
      <dsp:nvSpPr>
        <dsp:cNvPr id="0" name=""/>
        <dsp:cNvSpPr/>
      </dsp:nvSpPr>
      <dsp:spPr>
        <a:xfrm>
          <a:off x="2146846" y="1597753"/>
          <a:ext cx="1110438" cy="1162002"/>
        </a:xfrm>
        <a:prstGeom prst="upArrow">
          <a:avLst/>
        </a:prstGeom>
        <a:solidFill>
          <a:schemeClr val="accent4">
            <a:hueOff val="9458589"/>
            <a:satOff val="-23437"/>
            <a:lumOff val="-10783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8906C2-19B8-4305-BFF7-093989FB6ED7}">
      <dsp:nvSpPr>
        <dsp:cNvPr id="0" name=""/>
        <dsp:cNvSpPr/>
      </dsp:nvSpPr>
      <dsp:spPr>
        <a:xfrm>
          <a:off x="555219" y="1684903"/>
          <a:ext cx="1184467" cy="1220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t-PT" sz="2000" kern="1200">
              <a:latin typeface="Calibri" panose="020F0502020204030204"/>
              <a:ea typeface="+mn-ea"/>
              <a:cs typeface="+mn-cs"/>
            </a:rPr>
            <a:t>Receitas</a:t>
          </a:r>
          <a:endParaRPr lang="pt-PT" sz="2000" kern="1200" dirty="0">
            <a:latin typeface="Calibri" panose="020F0502020204030204"/>
            <a:ea typeface="+mn-ea"/>
            <a:cs typeface="+mn-cs"/>
          </a:endParaRPr>
        </a:p>
      </dsp:txBody>
      <dsp:txXfrm>
        <a:off x="555219" y="1684903"/>
        <a:ext cx="1184467" cy="12201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3">
  <dgm:title val=""/>
  <dgm:desc val=""/>
  <dgm:catLst>
    <dgm:cat type="relationship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none"/>
      <dgm:param type="vertAlign" val="none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l" for="ch" forName="downArrow" refType="w" fact="0.1"/>
              <dgm:constr type="t" for="ch" forName="downArrow" refType="h" fact="0.05"/>
              <dgm:constr type="lOff" for="ch" forName="downArrow" refType="w" fact="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r" for="ch" forName="downArrowText" refType="w" fact="0.8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r" for="ch" forName="upArrow" refType="w" fact="0.9"/>
              <dgm:constr type="rOff" for="ch" forName="upArrow" refType="w" fact="-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l" for="ch" forName="upArrowText" refType="w" fact="0.15"/>
              <dgm:constr type="primFontSz" for="ch" ptType="node" op="equ" val="65"/>
            </dgm:constrLst>
          </dgm:if>
          <dgm:else name="Name4">
            <dgm:constrLst>
              <dgm:constr type="w" for="ch" forName="downArrow" refType="w" fact="0.4"/>
              <dgm:constr type="h" for="ch" forName="downArrow" refType="h" fact="0.8"/>
              <dgm:constr type="l" for="ch" forName="downArrow" refType="w" fact="0.02"/>
              <dgm:constr type="t" for="ch" forName="downArrow" refType="h" fact="0.05"/>
              <dgm:constr type="lOff" for="ch" forName="downArrow" refType="w" fact="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r" for="ch" forName="downArrowText" refType="w"/>
              <dgm:constr type="primFontSz" for="ch" ptType="node" op="equ" val="65"/>
            </dgm:constrLst>
          </dgm:else>
        </dgm:choose>
      </dgm:if>
      <dgm:else name="Name5">
        <dgm:choose name="Name6">
          <dgm:if name="Name7" axis="ch" ptType="node" func="cnt" op="gte" val="2">
            <dgm:constrLst>
              <dgm:constr type="w" for="ch" forName="divider" refType="w"/>
              <dgm:constr type="h" for="ch" forName="divider" refType="w" fact="0.2"/>
              <dgm:constr type="h" for="ch" forName="divider" refType="h" op="gte" fact="0.2"/>
              <dgm:constr type="h" for="ch" forName="divider" refType="h" op="lte" fact="0.4"/>
              <dgm:constr type="ctrX" for="ch" forName="divider" refType="w" fact="0.5"/>
              <dgm:constr type="ctrY" for="ch" forName="divider" refType="h" fact="0.5"/>
              <dgm:constr type="w" for="ch" forName="downArrow" refType="w" fact="0.3"/>
              <dgm:constr type="h" for="ch" forName="downArrow" refType="h" fact="0.4"/>
              <dgm:constr type="r" for="ch" forName="downArrow" refType="w" fact="0.9"/>
              <dgm:constr type="t" for="ch" forName="downArrow" refType="h" fact="0.05"/>
              <dgm:constr type="rOff" for="ch" forName="downArrow" refType="w" fact="-0.02"/>
              <dgm:constr type="w" for="ch" forName="downArrowText" refType="w" fact="0.32"/>
              <dgm:constr type="h" for="ch" forName="downArrowText" refType="h" fact="0.42"/>
              <dgm:constr type="t" for="ch" forName="downArrowText"/>
              <dgm:constr type="l" for="ch" forName="downArrowText" refType="w" fact="0.15"/>
              <dgm:constr type="w" for="ch" forName="upArrow" refType="w" fact="0.3"/>
              <dgm:constr type="h" for="ch" forName="upArrow" refType="h" fact="0.4"/>
              <dgm:constr type="b" for="ch" forName="upArrow" refType="h" fact="0.95"/>
              <dgm:constr type="l" for="ch" forName="upArrow" refType="w" fact="0.1"/>
              <dgm:constr type="lOff" for="ch" forName="upArrow" refType="w" fact="0.02"/>
              <dgm:constr type="w" for="ch" forName="upArrowText" refType="w" fact="0.32"/>
              <dgm:constr type="h" for="ch" forName="upArrowText" refType="h" fact="0.42"/>
              <dgm:constr type="b" for="ch" forName="upArrowText" refType="h"/>
              <dgm:constr type="r" for="ch" forName="upArrowText" refType="w" fact="0.85"/>
              <dgm:constr type="primFontSz" for="ch" ptType="node" op="equ" val="65"/>
            </dgm:constrLst>
          </dgm:if>
          <dgm:else name="Name8">
            <dgm:constrLst>
              <dgm:constr type="w" for="ch" forName="downArrow" refType="w" fact="0.4"/>
              <dgm:constr type="h" for="ch" forName="downArrow" refType="h" fact="0.8"/>
              <dgm:constr type="r" for="ch" forName="downArrow" refType="w" fact="0.98"/>
              <dgm:constr type="t" for="ch" forName="downArrow" refType="h" fact="0.05"/>
              <dgm:constr type="rOff" for="ch" forName="downArrow" refType="w" fact="-0.02"/>
              <dgm:constr type="w" for="ch" forName="downArrowText" refType="w" fact="0.5"/>
              <dgm:constr type="h" for="ch" forName="downArrowText" refType="h"/>
              <dgm:constr type="t" for="ch" forName="downArrowText"/>
              <dgm:constr type="l" for="ch" forName="downArrowText"/>
              <dgm:constr type="primFontSz" for="ch" ptType="node" op="equ" val="65"/>
            </dgm:constrLst>
          </dgm:else>
        </dgm:choose>
      </dgm:else>
    </dgm:choose>
    <dgm:ruleLst/>
    <dgm:choose name="Name9">
      <dgm:if name="Name10" axis="ch" ptType="node" func="cnt" op="gte" val="2">
        <dgm:layoutNode name="divider" styleLbl="fgShp">
          <dgm:alg type="sp"/>
          <dgm:choose name="Name11">
            <dgm:if name="Name12" func="var" arg="dir" op="equ" val="norm">
              <dgm:shape xmlns:r="http://schemas.openxmlformats.org/officeDocument/2006/relationships" rot="-5" type="mathMinus" r:blip="">
                <dgm:adjLst/>
              </dgm:shape>
            </dgm:if>
            <dgm:else name="Name13">
              <dgm:shape xmlns:r="http://schemas.openxmlformats.org/officeDocument/2006/relationships" rot="5" type="mathMinus" r:blip="">
                <dgm:adjLst/>
              </dgm:shape>
            </dgm:else>
          </dgm:choose>
          <dgm:presOf/>
          <dgm:constrLst/>
          <dgm:ruleLst/>
        </dgm:layoutNode>
      </dgm:if>
      <dgm:else name="Name14"/>
    </dgm:choose>
    <dgm:forEach name="Name15" axis="ch" ptType="node" cnt="1">
      <dgm:layoutNode name="downArrow" styleLbl="node1">
        <dgm:alg type="sp"/>
        <dgm:shape xmlns:r="http://schemas.openxmlformats.org/officeDocument/2006/relationships" type="downArrow" r:blip="">
          <dgm:adjLst/>
        </dgm:shape>
        <dgm:presOf/>
        <dgm:constrLst/>
        <dgm:ruleLst/>
      </dgm:layoutNode>
      <dgm:layoutNode name="down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  <dgm:forEach name="Name16" axis="ch" ptType="node" st="2" cnt="1">
      <dgm:layoutNode name="upArrow" styleLbl="node1">
        <dgm:alg type="sp"/>
        <dgm:shape xmlns:r="http://schemas.openxmlformats.org/officeDocument/2006/relationships" type="upArrow" r:blip="">
          <dgm:adjLst/>
        </dgm:shape>
        <dgm:presOf/>
        <dgm:constrLst/>
        <dgm:ruleLst/>
      </dgm:layoutNode>
      <dgm:layoutNode name="upArrowText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66AAE2-A5AF-4AE1-B659-D2301A04F762}" type="datetimeFigureOut">
              <a:rPr lang="en-GB" smtClean="0"/>
              <a:t>13/04/2026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4FB6CC-33A8-4BA6-A460-EE75E0AFE055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0276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FB6CC-33A8-4BA6-A460-EE75E0AFE05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037836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EA8E5E-82CC-894A-6EE9-B4135B9D7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229837AF-7BCA-8E8C-4DDC-124C48D591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05B7804F-5BC4-B614-A5E7-77311D7AF7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08C1544E-E5B2-6694-60C9-EF10D70104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41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6560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1A27C4-6744-3322-D379-ED9AFFA393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AC7AFD39-7F93-3DE8-1194-0D2D89DD97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E1F46086-794B-2662-06F1-67A83C8EAFC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2FECCDD8-70CA-81B2-F516-58DCE53FDB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42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54160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E67373-436E-AACB-9BCB-04AEC7D911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A5C5AA2B-B0BB-88A3-8419-06849B7758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07A69BA4-E1F0-7B8A-43E7-1D576178A2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B356A07C-9CE5-75A8-C8D3-3889EC8D18C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43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92813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89859E-E90F-9AB4-3BE0-C26B829084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3ED8C9FD-57F1-78EC-6D58-FA8F8546610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FEE69EF4-B158-4B71-27BB-7A765251AF2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A5EA7820-FE74-54E1-B451-658B94C02B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44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97401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C52121-BF86-8DDA-6022-F591FBF80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D646CDDC-B67B-8EB4-3A36-5D05385807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5F3E00DB-6A62-688B-58B2-6AAADDEEB6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95DB49E3-9A5E-B8E3-4BBC-88956D19FCF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45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401329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E44E9C-7663-EF82-C798-3FEEC178A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B2E56B38-4BE6-08E4-398E-C492C2F9F65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C778D5B4-4DDD-650D-B932-87CD296E51F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46ECACF-3906-B98A-C070-14DD0C9C069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46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031156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6638E9-4CD6-E40F-6C9C-65622F59DA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92953211-0BC6-2DE1-0FC6-8E2D886BB6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A90D143D-F4BE-969D-0D74-33A22BBA1B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61D24DB-A071-C1C0-6005-1BF93E51331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47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90429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B5639E-8AC7-9CCA-A7BA-D5CCF32373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90CA7135-3597-B4E1-F9DC-018174A5D6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E883E785-99E3-294D-932B-BA81342CB7B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55ABDFA-CE87-09D0-AFEF-AED3A56B2D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48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3692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71E90C-5F06-F27C-16E9-6A76DFD458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3581EFBB-73B7-8C30-09E9-7A7F51301C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14C58E2F-7390-D556-05F3-43147A6A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F3C79754-495E-12C3-7AD6-8F141745088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49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2028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F4A44D-98DD-0511-FFA5-0BC6EFD387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79F592F6-6126-7801-3294-5F919F53829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98098046-0084-8009-C04B-F8B91FEBD8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6088E377-4ADA-7E95-ACDA-3BC89B1DA97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50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9201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4900C7-7211-3777-6EA3-F9B45D5C39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484C9770-7704-CE7D-FB6F-F87517FAB9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C71682F2-FDF5-1E40-C1FA-2A88B70E10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D6DB7622-D2DC-8B97-73D1-E9835398EA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190840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DE4FEC-C136-F730-0DC8-EC30029455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4372328B-BAFF-9964-6661-BA3FEBC5B5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F256540E-A09B-539E-FF00-7D39416EC36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B8CA3BF7-E5ED-D108-8024-C7146FC6CD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51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74828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EBC437-6238-D651-2455-5AD154F26E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9EED9D97-2745-81AF-3B11-D5B20E506CF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ADF709C8-B6DA-86D4-7110-8F39257FB29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700CA75-D640-6610-4AA9-61880D15A18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52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7692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PT" dirty="0"/>
          </a:p>
        </p:txBody>
      </p:sp>
      <p:sp>
        <p:nvSpPr>
          <p:cNvPr id="4" name="Marcador de Posição do Número do Diapositivo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8477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613BA5-5F3D-6947-7D8A-2E1F997CDC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F1B18474-7A19-B0BC-D491-D577AE82DC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DCA1063B-B5E6-5F28-BDEA-8C54FF39023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2BFEE86C-24E5-8B0D-D908-AC71F41A83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58319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FAC31-8826-4C62-D084-F6CB59417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D335B09A-3763-653E-73A0-B2F78D60E30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EDD9673D-4E9D-5F6A-E681-F4A24FE3174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1B296CFF-B121-A547-66BA-87BF2E8E415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57769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F4C751-9191-50B8-1841-80B54F6E1C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5A1D9E0E-3DEA-193B-170C-5F26EFCF12B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8CD8BFCD-0DD8-D03B-29DE-F487AE664E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10DE6FB3-D6E7-8075-1EF5-BA3017BEFAD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06367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BA2D83-72D9-E815-FC48-FA701D760F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B0FEB9B2-4202-3AD6-84CA-9AC5611231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C7D2D784-22A4-C614-6CF1-0D3B5036D7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574A3125-055D-0B5D-B848-913F4C7AA4E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94FB6CC-33A8-4BA6-A460-EE75E0AFE055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785218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1693D7-A0A4-AEBC-5F05-13320F1FE0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0F2221D8-46FF-02E4-2F11-4E88E6A0249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2FA0ABFB-273B-B123-E324-44EBC9CD926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0CF19DE-16C7-7047-4FCC-B37678DC3CD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FB6CC-33A8-4BA6-A460-EE75E0AFE05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15062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C5F2DB-3D3C-0D4A-6195-B1DD00736B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Imagem do Diapositivo 1">
            <a:extLst>
              <a:ext uri="{FF2B5EF4-FFF2-40B4-BE49-F238E27FC236}">
                <a16:creationId xmlns:a16="http://schemas.microsoft.com/office/drawing/2014/main" id="{E21145AE-E973-E603-6B7F-8CFEE1FEC8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ção de Notas 2">
            <a:extLst>
              <a:ext uri="{FF2B5EF4-FFF2-40B4-BE49-F238E27FC236}">
                <a16:creationId xmlns:a16="http://schemas.microsoft.com/office/drawing/2014/main" id="{32292C22-271F-05B6-6B6A-C509D7EDDF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[SLIDE 1]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[O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empreendedorismo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pode ser entendido como uma competência: a capacidade de agir sobre ideias e oportunidades para criar valor para os outros.]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pPr rtl="0" fontAlgn="base"/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[Esse valor pode ser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social, cultural ou económico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e pode ser criado de forma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individual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ou </a:t>
            </a:r>
            <a:r>
              <a:rPr lang="pt-PT" sz="1200" b="1" i="0" u="sng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coletiva</a:t>
            </a:r>
            <a:r>
              <a:rPr lang="pt-PT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.]</a:t>
            </a:r>
            <a:r>
              <a:rPr lang="pt-PT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B437C9F9-DC33-4D45-1321-B70B0D06E19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4FB6CC-33A8-4BA6-A460-EE75E0AFE05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08717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0.xml"/><Relationship Id="rId6" Type="http://schemas.openxmlformats.org/officeDocument/2006/relationships/image" Target="../media/image6.png"/><Relationship Id="rId5" Type="http://schemas.openxmlformats.org/officeDocument/2006/relationships/image" Target="../media/image1.svg"/><Relationship Id="rId4" Type="http://schemas.openxmlformats.org/officeDocument/2006/relationships/image" Target="../media/image5.pn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5" Type="http://schemas.openxmlformats.org/officeDocument/2006/relationships/image" Target="../media/image1.svg"/><Relationship Id="rId4" Type="http://schemas.openxmlformats.org/officeDocument/2006/relationships/image" Target="../media/image5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sv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9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E204A6B-7378-0A7A-E07A-A054B7FF7F3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49161385-3E5D-31CA-A255-701AC61C7445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2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9109" t="23068" r="70660" b="42586"/>
          <a:stretch>
            <a:fillRect/>
          </a:stretch>
        </p:blipFill>
        <p:spPr>
          <a:xfrm rot="1949666">
            <a:off x="8629961" y="5410277"/>
            <a:ext cx="1663849" cy="1706203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B25D33A0-31C5-9A15-A8BA-F025DDE7240A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2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88097" b="15360"/>
          <a:stretch>
            <a:fillRect/>
          </a:stretch>
        </p:blipFill>
        <p:spPr>
          <a:xfrm>
            <a:off x="10256161" y="2653219"/>
            <a:ext cx="1935840" cy="4204781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1C32EFCF-1CF3-C2B9-65BB-743471DB6913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2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 rot="863926" flipH="1">
            <a:off x="4315843" y="32297"/>
            <a:ext cx="5145493" cy="4967824"/>
          </a:xfrm>
          <a:prstGeom prst="rect">
            <a:avLst/>
          </a:prstGeom>
        </p:spPr>
      </p:pic>
      <p:sp>
        <p:nvSpPr>
          <p:cNvPr id="64" name="Free-form: Shape 63">
            <a:extLst>
              <a:ext uri="{FF2B5EF4-FFF2-40B4-BE49-F238E27FC236}">
                <a16:creationId xmlns:a16="http://schemas.microsoft.com/office/drawing/2014/main" id="{5DFFAD41-A250-F1C3-39F5-8CD2E5F92952}"/>
              </a:ext>
            </a:extLst>
          </p:cNvPr>
          <p:cNvSpPr/>
          <p:nvPr userDrawn="1"/>
        </p:nvSpPr>
        <p:spPr>
          <a:xfrm>
            <a:off x="-38541" y="31661"/>
            <a:ext cx="9344478" cy="6859114"/>
          </a:xfrm>
          <a:custGeom>
            <a:avLst/>
            <a:gdLst>
              <a:gd name="csX0" fmla="*/ 3476478 w 9344478"/>
              <a:gd name="csY0" fmla="*/ 0 h 6859114"/>
              <a:gd name="csX1" fmla="*/ 9344478 w 9344478"/>
              <a:gd name="csY1" fmla="*/ 5868001 h 6859114"/>
              <a:gd name="csX2" fmla="*/ 9276865 w 9344478"/>
              <a:gd name="csY2" fmla="*/ 6761639 h 6859114"/>
              <a:gd name="csX3" fmla="*/ 9259458 w 9344478"/>
              <a:gd name="csY3" fmla="*/ 6859114 h 6859114"/>
              <a:gd name="csX4" fmla="*/ 0 w 9344478"/>
              <a:gd name="csY4" fmla="*/ 6859114 h 6859114"/>
              <a:gd name="csX5" fmla="*/ 0 w 9344478"/>
              <a:gd name="csY5" fmla="*/ 1141273 h 6859114"/>
              <a:gd name="csX6" fmla="*/ 195624 w 9344478"/>
              <a:gd name="csY6" fmla="*/ 1002162 h 6859114"/>
              <a:gd name="csX7" fmla="*/ 3476478 w 9344478"/>
              <a:gd name="csY7" fmla="*/ 0 h 685911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344478" h="6859114">
                <a:moveTo>
                  <a:pt x="3476478" y="0"/>
                </a:moveTo>
                <a:cubicBezTo>
                  <a:pt x="6717286" y="0"/>
                  <a:pt x="9344478" y="2627193"/>
                  <a:pt x="9344478" y="5868001"/>
                </a:cubicBezTo>
                <a:cubicBezTo>
                  <a:pt x="9344478" y="6171826"/>
                  <a:pt x="9321387" y="6470259"/>
                  <a:pt x="9276865" y="6761639"/>
                </a:cubicBezTo>
                <a:lnTo>
                  <a:pt x="9259458" y="6859114"/>
                </a:lnTo>
                <a:lnTo>
                  <a:pt x="0" y="6859114"/>
                </a:lnTo>
                <a:lnTo>
                  <a:pt x="0" y="1141273"/>
                </a:lnTo>
                <a:lnTo>
                  <a:pt x="195624" y="1002162"/>
                </a:lnTo>
                <a:cubicBezTo>
                  <a:pt x="1132162" y="369449"/>
                  <a:pt x="2261176" y="0"/>
                  <a:pt x="3476478" y="0"/>
                </a:cubicBezTo>
                <a:close/>
              </a:path>
            </a:pathLst>
          </a:custGeom>
          <a:solidFill>
            <a:srgbClr val="0E28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3" name="Free-form: Shape 62">
            <a:extLst>
              <a:ext uri="{FF2B5EF4-FFF2-40B4-BE49-F238E27FC236}">
                <a16:creationId xmlns:a16="http://schemas.microsoft.com/office/drawing/2014/main" id="{832558E8-E2A1-6F40-FE43-79DDFD8122C1}"/>
              </a:ext>
            </a:extLst>
          </p:cNvPr>
          <p:cNvSpPr/>
          <p:nvPr/>
        </p:nvSpPr>
        <p:spPr>
          <a:xfrm>
            <a:off x="-38541" y="143687"/>
            <a:ext cx="9232454" cy="6747089"/>
          </a:xfrm>
          <a:custGeom>
            <a:avLst/>
            <a:gdLst>
              <a:gd name="csX0" fmla="*/ 3476480 w 9232454"/>
              <a:gd name="csY0" fmla="*/ 0 h 6747089"/>
              <a:gd name="csX1" fmla="*/ 9232454 w 9232454"/>
              <a:gd name="csY1" fmla="*/ 5755976 h 6747089"/>
              <a:gd name="csX2" fmla="*/ 9166132 w 9232454"/>
              <a:gd name="csY2" fmla="*/ 6632554 h 6747089"/>
              <a:gd name="csX3" fmla="*/ 9145679 w 9232454"/>
              <a:gd name="csY3" fmla="*/ 6747089 h 6747089"/>
              <a:gd name="csX4" fmla="*/ 0 w 9232454"/>
              <a:gd name="csY4" fmla="*/ 6747089 h 6747089"/>
              <a:gd name="csX5" fmla="*/ 0 w 9232454"/>
              <a:gd name="csY5" fmla="*/ 1169117 h 6747089"/>
              <a:gd name="csX6" fmla="*/ 32588 w 9232454"/>
              <a:gd name="csY6" fmla="*/ 1143509 h 6747089"/>
              <a:gd name="csX7" fmla="*/ 3476480 w 9232454"/>
              <a:gd name="csY7" fmla="*/ 0 h 674708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232454" h="6747089">
                <a:moveTo>
                  <a:pt x="3476480" y="0"/>
                </a:moveTo>
                <a:cubicBezTo>
                  <a:pt x="6655417" y="0"/>
                  <a:pt x="9232454" y="2577038"/>
                  <a:pt x="9232454" y="5755976"/>
                </a:cubicBezTo>
                <a:cubicBezTo>
                  <a:pt x="9232454" y="6054002"/>
                  <a:pt x="9209804" y="6346737"/>
                  <a:pt x="9166132" y="6632554"/>
                </a:cubicBezTo>
                <a:lnTo>
                  <a:pt x="9145679" y="6747089"/>
                </a:lnTo>
                <a:lnTo>
                  <a:pt x="0" y="6747089"/>
                </a:lnTo>
                <a:lnTo>
                  <a:pt x="0" y="1169117"/>
                </a:lnTo>
                <a:lnTo>
                  <a:pt x="32588" y="1143509"/>
                </a:lnTo>
                <a:cubicBezTo>
                  <a:pt x="992930" y="425312"/>
                  <a:pt x="2185036" y="0"/>
                  <a:pt x="3476480" y="0"/>
                </a:cubicBezTo>
                <a:close/>
              </a:path>
            </a:pathLst>
          </a:custGeom>
          <a:solidFill>
            <a:srgbClr val="033F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9" name="Free-form: Shape 58">
            <a:extLst>
              <a:ext uri="{FF2B5EF4-FFF2-40B4-BE49-F238E27FC236}">
                <a16:creationId xmlns:a16="http://schemas.microsoft.com/office/drawing/2014/main" id="{7E0FF2FB-DC01-6200-51E9-5597E13BA268}"/>
              </a:ext>
            </a:extLst>
          </p:cNvPr>
          <p:cNvSpPr/>
          <p:nvPr userDrawn="1"/>
        </p:nvSpPr>
        <p:spPr>
          <a:xfrm>
            <a:off x="-38541" y="564357"/>
            <a:ext cx="8752788" cy="9243600"/>
          </a:xfrm>
          <a:custGeom>
            <a:avLst/>
            <a:gdLst>
              <a:gd name="csX0" fmla="*/ 3476478 w 8752788"/>
              <a:gd name="csY0" fmla="*/ 0 h 9243600"/>
              <a:gd name="csX1" fmla="*/ 8752788 w 8752788"/>
              <a:gd name="csY1" fmla="*/ 5276310 h 9243600"/>
              <a:gd name="csX2" fmla="*/ 8691993 w 8752788"/>
              <a:gd name="csY2" fmla="*/ 6079841 h 9243600"/>
              <a:gd name="csX3" fmla="*/ 8658494 w 8752788"/>
              <a:gd name="csY3" fmla="*/ 6267424 h 9243600"/>
              <a:gd name="csX4" fmla="*/ 1 w 8752788"/>
              <a:gd name="csY4" fmla="*/ 6267424 h 9243600"/>
              <a:gd name="csX5" fmla="*/ 1 w 8752788"/>
              <a:gd name="csY5" fmla="*/ 9243600 h 9243600"/>
              <a:gd name="csX6" fmla="*/ 0 w 8752788"/>
              <a:gd name="csY6" fmla="*/ 9243600 h 9243600"/>
              <a:gd name="csX7" fmla="*/ 0 w 8752788"/>
              <a:gd name="csY7" fmla="*/ 1309020 h 9243600"/>
              <a:gd name="csX8" fmla="*/ 120255 w 8752788"/>
              <a:gd name="csY8" fmla="*/ 1204853 h 9243600"/>
              <a:gd name="csX9" fmla="*/ 3476478 w 8752788"/>
              <a:gd name="csY9" fmla="*/ 0 h 92436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8752788" h="9243600">
                <a:moveTo>
                  <a:pt x="3476478" y="0"/>
                </a:moveTo>
                <a:cubicBezTo>
                  <a:pt x="6390504" y="0"/>
                  <a:pt x="8752788" y="2362284"/>
                  <a:pt x="8752788" y="5276310"/>
                </a:cubicBezTo>
                <a:cubicBezTo>
                  <a:pt x="8752788" y="5549500"/>
                  <a:pt x="8732026" y="5817841"/>
                  <a:pt x="8691993" y="6079841"/>
                </a:cubicBezTo>
                <a:lnTo>
                  <a:pt x="8658494" y="6267424"/>
                </a:lnTo>
                <a:lnTo>
                  <a:pt x="1" y="6267424"/>
                </a:lnTo>
                <a:lnTo>
                  <a:pt x="1" y="9243600"/>
                </a:lnTo>
                <a:lnTo>
                  <a:pt x="0" y="9243600"/>
                </a:lnTo>
                <a:lnTo>
                  <a:pt x="0" y="1309020"/>
                </a:lnTo>
                <a:lnTo>
                  <a:pt x="120255" y="1204853"/>
                </a:lnTo>
                <a:cubicBezTo>
                  <a:pt x="1032312" y="452156"/>
                  <a:pt x="2201592" y="0"/>
                  <a:pt x="3476478" y="0"/>
                </a:cubicBezTo>
                <a:close/>
              </a:path>
            </a:pathLst>
          </a:custGeom>
          <a:solidFill>
            <a:srgbClr val="0454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5" name="Free-form: Shape 54">
            <a:extLst>
              <a:ext uri="{FF2B5EF4-FFF2-40B4-BE49-F238E27FC236}">
                <a16:creationId xmlns:a16="http://schemas.microsoft.com/office/drawing/2014/main" id="{B0EF0FC5-15C5-56AD-7738-AD8C98F6EC28}"/>
              </a:ext>
            </a:extLst>
          </p:cNvPr>
          <p:cNvSpPr/>
          <p:nvPr/>
        </p:nvSpPr>
        <p:spPr>
          <a:xfrm>
            <a:off x="-38541" y="1103016"/>
            <a:ext cx="8273125" cy="5787759"/>
          </a:xfrm>
          <a:custGeom>
            <a:avLst/>
            <a:gdLst>
              <a:gd name="csX0" fmla="*/ 3476480 w 8273125"/>
              <a:gd name="csY0" fmla="*/ 0 h 5787759"/>
              <a:gd name="csX1" fmla="*/ 8273125 w 8273125"/>
              <a:gd name="csY1" fmla="*/ 4796646 h 5787759"/>
              <a:gd name="csX2" fmla="*/ 8175675 w 8273125"/>
              <a:gd name="csY2" fmla="*/ 5763338 h 5787759"/>
              <a:gd name="csX3" fmla="*/ 8169395 w 8273125"/>
              <a:gd name="csY3" fmla="*/ 5787759 h 5787759"/>
              <a:gd name="csX4" fmla="*/ 0 w 8273125"/>
              <a:gd name="csY4" fmla="*/ 5787759 h 5787759"/>
              <a:gd name="csX5" fmla="*/ 0 w 8273125"/>
              <a:gd name="csY5" fmla="*/ 1493785 h 5787759"/>
              <a:gd name="csX6" fmla="*/ 84738 w 8273125"/>
              <a:gd name="csY6" fmla="*/ 1404906 h 5787759"/>
              <a:gd name="csX7" fmla="*/ 3476480 w 8273125"/>
              <a:gd name="csY7" fmla="*/ 0 h 578775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8273125" h="5787759">
                <a:moveTo>
                  <a:pt x="3476480" y="0"/>
                </a:moveTo>
                <a:cubicBezTo>
                  <a:pt x="6125593" y="0"/>
                  <a:pt x="8273125" y="2147532"/>
                  <a:pt x="8273125" y="4796646"/>
                </a:cubicBezTo>
                <a:cubicBezTo>
                  <a:pt x="8273125" y="5127786"/>
                  <a:pt x="8239570" y="5451088"/>
                  <a:pt x="8175675" y="5763338"/>
                </a:cubicBezTo>
                <a:lnTo>
                  <a:pt x="8169395" y="5787759"/>
                </a:lnTo>
                <a:lnTo>
                  <a:pt x="0" y="5787759"/>
                </a:lnTo>
                <a:lnTo>
                  <a:pt x="0" y="1493785"/>
                </a:lnTo>
                <a:lnTo>
                  <a:pt x="84738" y="1404906"/>
                </a:lnTo>
                <a:cubicBezTo>
                  <a:pt x="952761" y="536883"/>
                  <a:pt x="2151922" y="0"/>
                  <a:pt x="347648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 b="1"/>
          </a:p>
        </p:txBody>
      </p:sp>
      <p:sp>
        <p:nvSpPr>
          <p:cNvPr id="47" name="Free-form: Shape 46">
            <a:extLst>
              <a:ext uri="{FF2B5EF4-FFF2-40B4-BE49-F238E27FC236}">
                <a16:creationId xmlns:a16="http://schemas.microsoft.com/office/drawing/2014/main" id="{414A5A92-1C73-FB2D-EEE4-EA4397E7D3F2}"/>
              </a:ext>
            </a:extLst>
          </p:cNvPr>
          <p:cNvSpPr/>
          <p:nvPr userDrawn="1"/>
        </p:nvSpPr>
        <p:spPr>
          <a:xfrm>
            <a:off x="-38541" y="4780532"/>
            <a:ext cx="8272136" cy="1080000"/>
          </a:xfrm>
          <a:custGeom>
            <a:avLst/>
            <a:gdLst>
              <a:gd name="csX0" fmla="*/ 0 w 8272136"/>
              <a:gd name="csY0" fmla="*/ 0 h 1080000"/>
              <a:gd name="csX1" fmla="*/ 8140492 w 8272136"/>
              <a:gd name="csY1" fmla="*/ 0 h 1080000"/>
              <a:gd name="csX2" fmla="*/ 8175674 w 8272136"/>
              <a:gd name="csY2" fmla="*/ 152439 h 1080000"/>
              <a:gd name="csX3" fmla="*/ 8266884 w 8272136"/>
              <a:gd name="csY3" fmla="*/ 872296 h 1080000"/>
              <a:gd name="csX4" fmla="*/ 8272136 w 8272136"/>
              <a:gd name="csY4" fmla="*/ 1080000 h 1080000"/>
              <a:gd name="csX5" fmla="*/ 0 w 8272136"/>
              <a:gd name="csY5" fmla="*/ 1080000 h 108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8272136" h="1080000">
                <a:moveTo>
                  <a:pt x="0" y="0"/>
                </a:moveTo>
                <a:lnTo>
                  <a:pt x="8140492" y="0"/>
                </a:lnTo>
                <a:lnTo>
                  <a:pt x="8175674" y="152439"/>
                </a:lnTo>
                <a:cubicBezTo>
                  <a:pt x="8223596" y="386626"/>
                  <a:pt x="8254451" y="627031"/>
                  <a:pt x="8266884" y="872296"/>
                </a:cubicBezTo>
                <a:lnTo>
                  <a:pt x="8272136" y="1080000"/>
                </a:lnTo>
                <a:lnTo>
                  <a:pt x="0" y="1080000"/>
                </a:lnTo>
                <a:close/>
              </a:path>
            </a:pathLst>
          </a:custGeom>
          <a:solidFill>
            <a:srgbClr val="F7A8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40" name="Imagem 14">
            <a:extLst>
              <a:ext uri="{FF2B5EF4-FFF2-40B4-BE49-F238E27FC236}">
                <a16:creationId xmlns:a16="http://schemas.microsoft.com/office/drawing/2014/main" id="{0FF29A0C-D15E-07DA-2923-00526150FB1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047" y="5991373"/>
            <a:ext cx="1557851" cy="728041"/>
          </a:xfrm>
          <a:prstGeom prst="rect">
            <a:avLst/>
          </a:prstGeom>
        </p:spPr>
      </p:pic>
      <p:pic>
        <p:nvPicPr>
          <p:cNvPr id="42" name="Picture 154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87D9C08B-83D2-EF7F-F4E2-AA226A38337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82450" y="6103214"/>
            <a:ext cx="1142973" cy="504359"/>
          </a:xfrm>
          <a:prstGeom prst="rect">
            <a:avLst/>
          </a:prstGeom>
        </p:spPr>
      </p:pic>
      <p:sp>
        <p:nvSpPr>
          <p:cNvPr id="53" name="Free-form: Shape 52">
            <a:extLst>
              <a:ext uri="{FF2B5EF4-FFF2-40B4-BE49-F238E27FC236}">
                <a16:creationId xmlns:a16="http://schemas.microsoft.com/office/drawing/2014/main" id="{B69C4335-81F8-8E12-911B-735BB3458379}"/>
              </a:ext>
            </a:extLst>
          </p:cNvPr>
          <p:cNvSpPr/>
          <p:nvPr userDrawn="1"/>
        </p:nvSpPr>
        <p:spPr>
          <a:xfrm>
            <a:off x="-38541" y="5680532"/>
            <a:ext cx="8272137" cy="180000"/>
          </a:xfrm>
          <a:custGeom>
            <a:avLst/>
            <a:gdLst>
              <a:gd name="csX0" fmla="*/ 0 w 8272137"/>
              <a:gd name="csY0" fmla="*/ 0 h 180000"/>
              <a:gd name="csX1" fmla="*/ 8267586 w 8272137"/>
              <a:gd name="csY1" fmla="*/ 0 h 180000"/>
              <a:gd name="csX2" fmla="*/ 8272137 w 8272137"/>
              <a:gd name="csY2" fmla="*/ 180000 h 180000"/>
              <a:gd name="csX3" fmla="*/ 0 w 8272137"/>
              <a:gd name="csY3" fmla="*/ 180000 h 18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8272137" h="180000">
                <a:moveTo>
                  <a:pt x="0" y="0"/>
                </a:moveTo>
                <a:lnTo>
                  <a:pt x="8267586" y="0"/>
                </a:lnTo>
                <a:lnTo>
                  <a:pt x="8272137" y="180000"/>
                </a:lnTo>
                <a:lnTo>
                  <a:pt x="0" y="180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7480EA7A-48A8-46F7-71DE-A309339E92C5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648747" y="4007976"/>
            <a:ext cx="6616700" cy="657933"/>
          </a:xfrm>
          <a:prstGeom prst="rect">
            <a:avLst/>
          </a:prstGeom>
        </p:spPr>
        <p:txBody>
          <a:bodyPr/>
          <a:lstStyle>
            <a:lvl1pPr>
              <a:buNone/>
              <a:defRPr lang="en-GB" sz="2800" b="0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lang="en-GB" sz="2800" b="1" kern="1200" spc="-15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r>
              <a:rPr lang="pt-PT" sz="2800" b="1" spc="-15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2800" b="1" spc="-15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Text Placeholder 48">
            <a:extLst>
              <a:ext uri="{FF2B5EF4-FFF2-40B4-BE49-F238E27FC236}">
                <a16:creationId xmlns:a16="http://schemas.microsoft.com/office/drawing/2014/main" id="{B1988EB6-7F74-1712-5220-8050E7A39993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648747" y="4922465"/>
            <a:ext cx="6616700" cy="657933"/>
          </a:xfrm>
          <a:prstGeom prst="rect">
            <a:avLst/>
          </a:prstGeom>
        </p:spPr>
        <p:txBody>
          <a:bodyPr anchor="ctr"/>
          <a:lstStyle>
            <a:lvl1pPr>
              <a:buNone/>
              <a:defRPr lang="en-GB" sz="3200" b="1" kern="1200" spc="-15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lang="en-GB" sz="2800" b="1" kern="1200" spc="-15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r>
              <a:rPr lang="pt-PT" sz="2800" b="1" spc="-15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RECURSOS FINANCEIROS E ORÇAMENTO</a:t>
            </a: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0382A10C-677D-3CA6-0B64-02B4A67025B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8669" y="1912132"/>
            <a:ext cx="6203471" cy="18948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531058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19">
            <a:extLst>
              <a:ext uri="{FF2B5EF4-FFF2-40B4-BE49-F238E27FC236}">
                <a16:creationId xmlns:a16="http://schemas.microsoft.com/office/drawing/2014/main" id="{035A0D19-934F-E845-0147-B4231184A77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293" y="610230"/>
            <a:ext cx="8524506" cy="63409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buNone/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Título</a:t>
            </a:r>
          </a:p>
        </p:txBody>
      </p:sp>
      <p:sp>
        <p:nvSpPr>
          <p:cNvPr id="8" name="Text Placeholder 19">
            <a:extLst>
              <a:ext uri="{FF2B5EF4-FFF2-40B4-BE49-F238E27FC236}">
                <a16:creationId xmlns:a16="http://schemas.microsoft.com/office/drawing/2014/main" id="{4EE248DA-E078-8D7E-72A9-81591B46D08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0293" y="1296025"/>
            <a:ext cx="8524506" cy="48379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buNone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subtítulo</a:t>
            </a: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24167A8-C6B4-BC42-B568-E0AAC2570645}"/>
              </a:ext>
            </a:extLst>
          </p:cNvPr>
          <p:cNvGrpSpPr/>
          <p:nvPr userDrawn="1"/>
        </p:nvGrpSpPr>
        <p:grpSpPr>
          <a:xfrm>
            <a:off x="0" y="769283"/>
            <a:ext cx="360000" cy="419981"/>
            <a:chOff x="0" y="718969"/>
            <a:chExt cx="360000" cy="41998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E1D6496-3E95-A120-BDDF-44977A80E77A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11CA3DB-ACFE-FF68-1622-1B4C0D48C2FD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8F41AB-E982-9DE6-C1A0-02D5EE63CD0E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69C8B52-80E5-F84C-D0BC-6B0F25257B5A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6A5015DE-84DC-DEA0-1E1E-82F94A8B9C1A}"/>
              </a:ext>
            </a:extLst>
          </p:cNvPr>
          <p:cNvGrpSpPr/>
          <p:nvPr userDrawn="1"/>
        </p:nvGrpSpPr>
        <p:grpSpPr>
          <a:xfrm>
            <a:off x="11832000" y="769283"/>
            <a:ext cx="360000" cy="419981"/>
            <a:chOff x="0" y="718969"/>
            <a:chExt cx="360000" cy="419981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0CAE36DF-42A2-C38B-5772-B0C27962642E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E1D6ABAD-D3BB-0015-E26C-22B13B582F1E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AF236AE2-CEEB-EFA3-6202-30437C58C666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829AF33-9687-1B98-1B47-D4BC740BA866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1" name="Rectangle 30">
            <a:extLst>
              <a:ext uri="{FF2B5EF4-FFF2-40B4-BE49-F238E27FC236}">
                <a16:creationId xmlns:a16="http://schemas.microsoft.com/office/drawing/2014/main" id="{829777B1-4C43-11C1-6472-88308FC728A0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2" name="Picture 2">
            <a:extLst>
              <a:ext uri="{FF2B5EF4-FFF2-40B4-BE49-F238E27FC236}">
                <a16:creationId xmlns:a16="http://schemas.microsoft.com/office/drawing/2014/main" id="{C0E486B0-3A3B-469F-5D18-5A5011FCFAD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D7FC1914-C44E-5AD9-4A44-748E6E81BD55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</a:t>
            </a:r>
            <a:r>
              <a:rPr lang="pt-PT" sz="1200" b="1" spc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DESENVOLVIMENTO</a:t>
            </a:r>
            <a:endParaRPr lang="en-GB" sz="1200" b="1" spc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4" name="Picture 2">
            <a:extLst>
              <a:ext uri="{FF2B5EF4-FFF2-40B4-BE49-F238E27FC236}">
                <a16:creationId xmlns:a16="http://schemas.microsoft.com/office/drawing/2014/main" id="{49606DA8-A896-278B-A23D-05806321BB0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4">
            <a:extLst>
              <a:ext uri="{FF2B5EF4-FFF2-40B4-BE49-F238E27FC236}">
                <a16:creationId xmlns:a16="http://schemas.microsoft.com/office/drawing/2014/main" id="{7E07ABAC-F84D-34AB-9D2E-B9F35612EB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293" y="6345083"/>
            <a:ext cx="225795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Graphic 35">
            <a:extLst>
              <a:ext uri="{FF2B5EF4-FFF2-40B4-BE49-F238E27FC236}">
                <a16:creationId xmlns:a16="http://schemas.microsoft.com/office/drawing/2014/main" id="{9E85159B-EE12-0731-B317-458EC59EA03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sp>
        <p:nvSpPr>
          <p:cNvPr id="37" name="Rectangle 36">
            <a:extLst>
              <a:ext uri="{FF2B5EF4-FFF2-40B4-BE49-F238E27FC236}">
                <a16:creationId xmlns:a16="http://schemas.microsoft.com/office/drawing/2014/main" id="{4AABDF72-3F9C-571A-828F-D9E21A4EA152}"/>
              </a:ext>
            </a:extLst>
          </p:cNvPr>
          <p:cNvSpPr/>
          <p:nvPr userDrawn="1"/>
        </p:nvSpPr>
        <p:spPr>
          <a:xfrm>
            <a:off x="6443122" y="6333173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1B9A07F3-72D2-F241-46B0-7C94B3A031D4}"/>
              </a:ext>
            </a:extLst>
          </p:cNvPr>
          <p:cNvSpPr/>
          <p:nvPr userDrawn="1"/>
        </p:nvSpPr>
        <p:spPr>
          <a:xfrm rot="5400000">
            <a:off x="5787060" y="440776"/>
            <a:ext cx="647694" cy="12191999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Imagem 1" descr="Uma imagem com texto, Tipo de letra, Gráficos, captura de ecrã&#10;&#10;Os conteúdos gerados por IA poderão estar incorretos.">
            <a:extLst>
              <a:ext uri="{FF2B5EF4-FFF2-40B4-BE49-F238E27FC236}">
                <a16:creationId xmlns:a16="http://schemas.microsoft.com/office/drawing/2014/main" id="{E534150E-8E69-B3BD-7B29-219EBA335C7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32953" y="6345083"/>
            <a:ext cx="1347642" cy="3197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520760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1D54F7-E9D6-AF8C-51BE-61D253F859B6}"/>
              </a:ext>
            </a:extLst>
          </p:cNvPr>
          <p:cNvSpPr/>
          <p:nvPr userDrawn="1"/>
        </p:nvSpPr>
        <p:spPr>
          <a:xfrm rot="5400000">
            <a:off x="6602999" y="1269000"/>
            <a:ext cx="6857999" cy="4320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24167A8-C6B4-BC42-B568-E0AAC2570645}"/>
              </a:ext>
            </a:extLst>
          </p:cNvPr>
          <p:cNvGrpSpPr/>
          <p:nvPr userDrawn="1"/>
        </p:nvGrpSpPr>
        <p:grpSpPr>
          <a:xfrm>
            <a:off x="0" y="769283"/>
            <a:ext cx="360000" cy="419981"/>
            <a:chOff x="0" y="718969"/>
            <a:chExt cx="360000" cy="41998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E1D6496-3E95-A120-BDDF-44977A80E77A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11CA3DB-ACFE-FF68-1622-1B4C0D48C2FD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8F41AB-E982-9DE6-C1A0-02D5EE63CD0E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69C8B52-80E5-F84C-D0BC-6B0F25257B5A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9" name="Text Placeholder 19">
            <a:extLst>
              <a:ext uri="{FF2B5EF4-FFF2-40B4-BE49-F238E27FC236}">
                <a16:creationId xmlns:a16="http://schemas.microsoft.com/office/drawing/2014/main" id="{A59A768B-78BC-D8BC-DD38-C3A3B9845D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293" y="610230"/>
            <a:ext cx="7201632" cy="63409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buNone/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Título</a:t>
            </a:r>
          </a:p>
        </p:txBody>
      </p:sp>
      <p:sp>
        <p:nvSpPr>
          <p:cNvPr id="17" name="Text Placeholder 19">
            <a:extLst>
              <a:ext uri="{FF2B5EF4-FFF2-40B4-BE49-F238E27FC236}">
                <a16:creationId xmlns:a16="http://schemas.microsoft.com/office/drawing/2014/main" id="{180F60FC-A518-D3FD-3116-409AB54858F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0293" y="1296025"/>
            <a:ext cx="7201632" cy="48379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buNone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subtítulo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FD40D19-9328-2FEB-5DA2-495DF1F30023}"/>
              </a:ext>
            </a:extLst>
          </p:cNvPr>
          <p:cNvGrpSpPr/>
          <p:nvPr userDrawn="1"/>
        </p:nvGrpSpPr>
        <p:grpSpPr>
          <a:xfrm>
            <a:off x="11832000" y="769283"/>
            <a:ext cx="360000" cy="419981"/>
            <a:chOff x="0" y="718969"/>
            <a:chExt cx="360000" cy="419981"/>
          </a:xfrm>
        </p:grpSpPr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7A17BFFC-6A4F-80B1-EF20-2C842AF953CC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36C0BF81-0E6C-3EB5-4FF7-1C8E273CCDEB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4207BF12-12F1-8513-B0BA-10686F2198C8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14A68EF7-BEB2-03BF-A4B1-EA0C932E193F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3" name="Rectangle 42">
            <a:extLst>
              <a:ext uri="{FF2B5EF4-FFF2-40B4-BE49-F238E27FC236}">
                <a16:creationId xmlns:a16="http://schemas.microsoft.com/office/drawing/2014/main" id="{ACCE8938-2E57-4256-16CD-238BFE725BEB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4" name="Picture 2">
            <a:extLst>
              <a:ext uri="{FF2B5EF4-FFF2-40B4-BE49-F238E27FC236}">
                <a16:creationId xmlns:a16="http://schemas.microsoft.com/office/drawing/2014/main" id="{4581D355-0019-BF66-EE1B-E5880A11036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Rectangle 44">
            <a:extLst>
              <a:ext uri="{FF2B5EF4-FFF2-40B4-BE49-F238E27FC236}">
                <a16:creationId xmlns:a16="http://schemas.microsoft.com/office/drawing/2014/main" id="{559B16E1-3ADA-C330-2233-051A28CBF08A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</a:t>
            </a:r>
            <a:r>
              <a:rPr lang="pt-PT" sz="1200" b="1" spc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DESENVOLVIMENTO</a:t>
            </a:r>
            <a:endParaRPr lang="en-GB" sz="1200" b="1" spc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6" name="Picture 2">
            <a:extLst>
              <a:ext uri="{FF2B5EF4-FFF2-40B4-BE49-F238E27FC236}">
                <a16:creationId xmlns:a16="http://schemas.microsoft.com/office/drawing/2014/main" id="{7D6D826D-4CFE-699A-3CF6-638475631D6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7" name="Picture 46">
            <a:extLst>
              <a:ext uri="{FF2B5EF4-FFF2-40B4-BE49-F238E27FC236}">
                <a16:creationId xmlns:a16="http://schemas.microsoft.com/office/drawing/2014/main" id="{A3BCF423-5887-BFB7-38A6-D659186C8D8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293" y="6345083"/>
            <a:ext cx="225795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8" name="Graphic 47">
            <a:extLst>
              <a:ext uri="{FF2B5EF4-FFF2-40B4-BE49-F238E27FC236}">
                <a16:creationId xmlns:a16="http://schemas.microsoft.com/office/drawing/2014/main" id="{CB81B68B-79DA-5FC8-2B65-08EFF789958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sp>
        <p:nvSpPr>
          <p:cNvPr id="49" name="Rectangle 48">
            <a:extLst>
              <a:ext uri="{FF2B5EF4-FFF2-40B4-BE49-F238E27FC236}">
                <a16:creationId xmlns:a16="http://schemas.microsoft.com/office/drawing/2014/main" id="{6E90B318-E3CD-3472-E1F2-72C5B5B4287C}"/>
              </a:ext>
            </a:extLst>
          </p:cNvPr>
          <p:cNvSpPr/>
          <p:nvPr userDrawn="1"/>
        </p:nvSpPr>
        <p:spPr>
          <a:xfrm>
            <a:off x="6443122" y="6333173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1" name="Slide Number Placeholder 3">
            <a:extLst>
              <a:ext uri="{FF2B5EF4-FFF2-40B4-BE49-F238E27FC236}">
                <a16:creationId xmlns:a16="http://schemas.microsoft.com/office/drawing/2014/main" id="{37DDB104-1FDA-14CE-8DC2-CA9A82B6E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35294" y="6333173"/>
            <a:ext cx="618506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C76E96-B79D-4F2B-9241-53214DAD9253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2971944-0697-319A-904C-02CBA4C4068C}"/>
              </a:ext>
            </a:extLst>
          </p:cNvPr>
          <p:cNvSpPr/>
          <p:nvPr userDrawn="1"/>
        </p:nvSpPr>
        <p:spPr>
          <a:xfrm rot="5400000">
            <a:off x="9708152" y="4374152"/>
            <a:ext cx="647694" cy="4320003"/>
          </a:xfrm>
          <a:prstGeom prst="rect">
            <a:avLst/>
          </a:prstGeom>
          <a:solidFill>
            <a:srgbClr val="0E284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E844BD1-B854-6742-56CB-CD7F38A665BD}"/>
              </a:ext>
            </a:extLst>
          </p:cNvPr>
          <p:cNvSpPr/>
          <p:nvPr userDrawn="1"/>
        </p:nvSpPr>
        <p:spPr>
          <a:xfrm rot="5400000">
            <a:off x="3612152" y="2598154"/>
            <a:ext cx="647694" cy="7871997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79403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1D54F7-E9D6-AF8C-51BE-61D253F859B6}"/>
              </a:ext>
            </a:extLst>
          </p:cNvPr>
          <p:cNvSpPr/>
          <p:nvPr userDrawn="1"/>
        </p:nvSpPr>
        <p:spPr>
          <a:xfrm rot="5400000">
            <a:off x="5556345" y="222349"/>
            <a:ext cx="6857999" cy="64133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4" name="Graphic 43">
            <a:extLst>
              <a:ext uri="{FF2B5EF4-FFF2-40B4-BE49-F238E27FC236}">
                <a16:creationId xmlns:a16="http://schemas.microsoft.com/office/drawing/2014/main" id="{B2374AFC-2B33-B9DF-5A60-9C1B17E676E0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73490" b="20520"/>
          <a:stretch>
            <a:fillRect/>
          </a:stretch>
        </p:blipFill>
        <p:spPr>
          <a:xfrm>
            <a:off x="6961773" y="2068130"/>
            <a:ext cx="5230225" cy="4789868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724167A8-C6B4-BC42-B568-E0AAC2570645}"/>
              </a:ext>
            </a:extLst>
          </p:cNvPr>
          <p:cNvGrpSpPr/>
          <p:nvPr userDrawn="1"/>
        </p:nvGrpSpPr>
        <p:grpSpPr>
          <a:xfrm>
            <a:off x="0" y="769283"/>
            <a:ext cx="360000" cy="419981"/>
            <a:chOff x="0" y="718969"/>
            <a:chExt cx="360000" cy="41998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E1D6496-3E95-A120-BDDF-44977A80E77A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11CA3DB-ACFE-FF68-1622-1B4C0D48C2FD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8F41AB-E982-9DE6-C1A0-02D5EE63CD0E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69C8B52-80E5-F84C-D0BC-6B0F25257B5A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5" name="Text Placeholder 19">
            <a:extLst>
              <a:ext uri="{FF2B5EF4-FFF2-40B4-BE49-F238E27FC236}">
                <a16:creationId xmlns:a16="http://schemas.microsoft.com/office/drawing/2014/main" id="{21239798-838D-BA3B-1700-F108BCD27A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293" y="610230"/>
            <a:ext cx="5010882" cy="63409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buNone/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Título</a:t>
            </a:r>
          </a:p>
        </p:txBody>
      </p:sp>
      <p:sp>
        <p:nvSpPr>
          <p:cNvPr id="9" name="Text Placeholder 19">
            <a:extLst>
              <a:ext uri="{FF2B5EF4-FFF2-40B4-BE49-F238E27FC236}">
                <a16:creationId xmlns:a16="http://schemas.microsoft.com/office/drawing/2014/main" id="{EFE38764-3DCD-D0C1-EA32-539E869EB76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0293" y="1296025"/>
            <a:ext cx="5010882" cy="48379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buNone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subtítulo</a:t>
            </a:r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182D1374-5EE8-05C3-E210-78A73DFD722C}"/>
              </a:ext>
            </a:extLst>
          </p:cNvPr>
          <p:cNvGrpSpPr/>
          <p:nvPr userDrawn="1"/>
        </p:nvGrpSpPr>
        <p:grpSpPr>
          <a:xfrm>
            <a:off x="11832000" y="769283"/>
            <a:ext cx="360000" cy="419981"/>
            <a:chOff x="0" y="718969"/>
            <a:chExt cx="360000" cy="419981"/>
          </a:xfrm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C840A674-240B-784B-F55A-9D6A4E09F5F3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6574C2A-431F-C03D-D4F2-CC17DDE5E71E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AF990B55-8D12-357F-417B-CD094114344F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F8A65BCB-45BE-B48F-EFFF-25B0D8C74BD1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096B639D-D9AA-99ED-5532-DE0C9CCE07C9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4" name="Picture 2">
            <a:extLst>
              <a:ext uri="{FF2B5EF4-FFF2-40B4-BE49-F238E27FC236}">
                <a16:creationId xmlns:a16="http://schemas.microsoft.com/office/drawing/2014/main" id="{99A7835D-968F-8777-80D4-AAF021947A1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1EB022DF-5739-1166-A494-FA6992C681F0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</a:t>
            </a:r>
            <a:r>
              <a:rPr lang="pt-PT" sz="1200" b="1" spc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DESENVOLVIMENTO</a:t>
            </a:r>
            <a:endParaRPr lang="en-GB" sz="1200" b="1" spc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6" name="Picture 2">
            <a:extLst>
              <a:ext uri="{FF2B5EF4-FFF2-40B4-BE49-F238E27FC236}">
                <a16:creationId xmlns:a16="http://schemas.microsoft.com/office/drawing/2014/main" id="{38ABF336-2265-B1AF-68A2-7FA45D1F080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36">
            <a:extLst>
              <a:ext uri="{FF2B5EF4-FFF2-40B4-BE49-F238E27FC236}">
                <a16:creationId xmlns:a16="http://schemas.microsoft.com/office/drawing/2014/main" id="{C003F2DE-E117-A3B3-9638-6114045D02C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293" y="6345083"/>
            <a:ext cx="225795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Graphic 37">
            <a:extLst>
              <a:ext uri="{FF2B5EF4-FFF2-40B4-BE49-F238E27FC236}">
                <a16:creationId xmlns:a16="http://schemas.microsoft.com/office/drawing/2014/main" id="{85DAD3C8-7BEF-77E6-FDB6-62178C68B701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CEA00995-4D65-1A9D-B2B0-74F567338306}"/>
              </a:ext>
            </a:extLst>
          </p:cNvPr>
          <p:cNvSpPr/>
          <p:nvPr userDrawn="1"/>
        </p:nvSpPr>
        <p:spPr>
          <a:xfrm>
            <a:off x="6443122" y="6333173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0" name="Slide Number Placeholder 3">
            <a:extLst>
              <a:ext uri="{FF2B5EF4-FFF2-40B4-BE49-F238E27FC236}">
                <a16:creationId xmlns:a16="http://schemas.microsoft.com/office/drawing/2014/main" id="{9D1093EA-A1B6-5F41-A302-AD985558E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35294" y="6333173"/>
            <a:ext cx="618506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FC76E96-B79D-4F2B-9241-53214DAD9253}" type="slidenum">
              <a:rPr lang="en-GB" smtClean="0"/>
              <a:pPr/>
              <a:t>‹nº›</a:t>
            </a:fld>
            <a:endParaRPr lang="en-GB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846D0148-10C1-CED2-F7D7-52C1ACE3B9C7}"/>
              </a:ext>
            </a:extLst>
          </p:cNvPr>
          <p:cNvSpPr/>
          <p:nvPr userDrawn="1"/>
        </p:nvSpPr>
        <p:spPr>
          <a:xfrm rot="5400000">
            <a:off x="8661498" y="3327500"/>
            <a:ext cx="647694" cy="6413308"/>
          </a:xfrm>
          <a:prstGeom prst="rect">
            <a:avLst/>
          </a:prstGeom>
          <a:solidFill>
            <a:srgbClr val="0E2841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4A27C88-21CA-104C-A4E8-E4B23B7966C1}"/>
              </a:ext>
            </a:extLst>
          </p:cNvPr>
          <p:cNvSpPr/>
          <p:nvPr userDrawn="1"/>
        </p:nvSpPr>
        <p:spPr>
          <a:xfrm rot="5400000">
            <a:off x="2565499" y="3644807"/>
            <a:ext cx="647694" cy="5778691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7844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0C1D54F7-E9D6-AF8C-51BE-61D253F859B6}"/>
              </a:ext>
            </a:extLst>
          </p:cNvPr>
          <p:cNvSpPr/>
          <p:nvPr userDrawn="1"/>
        </p:nvSpPr>
        <p:spPr>
          <a:xfrm rot="5400000">
            <a:off x="5556345" y="222349"/>
            <a:ext cx="6857999" cy="641330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724167A8-C6B4-BC42-B568-E0AAC2570645}"/>
              </a:ext>
            </a:extLst>
          </p:cNvPr>
          <p:cNvGrpSpPr/>
          <p:nvPr userDrawn="1"/>
        </p:nvGrpSpPr>
        <p:grpSpPr>
          <a:xfrm>
            <a:off x="0" y="769283"/>
            <a:ext cx="360000" cy="419981"/>
            <a:chOff x="0" y="718969"/>
            <a:chExt cx="360000" cy="41998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E1D6496-3E95-A120-BDDF-44977A80E77A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11CA3DB-ACFE-FF68-1622-1B4C0D48C2FD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8F41AB-E982-9DE6-C1A0-02D5EE63CD0E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69C8B52-80E5-F84C-D0BC-6B0F25257B5A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1" name="Group 20">
            <a:extLst>
              <a:ext uri="{FF2B5EF4-FFF2-40B4-BE49-F238E27FC236}">
                <a16:creationId xmlns:a16="http://schemas.microsoft.com/office/drawing/2014/main" id="{9D031309-8420-8DAE-4387-45F0235E9DEF}"/>
              </a:ext>
            </a:extLst>
          </p:cNvPr>
          <p:cNvGrpSpPr/>
          <p:nvPr userDrawn="1"/>
        </p:nvGrpSpPr>
        <p:grpSpPr>
          <a:xfrm>
            <a:off x="11832000" y="769283"/>
            <a:ext cx="360000" cy="419981"/>
            <a:chOff x="0" y="718969"/>
            <a:chExt cx="360000" cy="419981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69BD5BDC-4C76-3CBD-241D-E9C0603A6CA5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Rectangle 26">
              <a:extLst>
                <a:ext uri="{FF2B5EF4-FFF2-40B4-BE49-F238E27FC236}">
                  <a16:creationId xmlns:a16="http://schemas.microsoft.com/office/drawing/2014/main" id="{280577C9-559C-CD3A-F76A-A896EA521E5F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E71CD3A8-7469-0516-7481-E7E9EBEC9EB5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70E73063-03BD-FD1A-2D49-BFF25E278D59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0" name="Text Placeholder 19">
            <a:extLst>
              <a:ext uri="{FF2B5EF4-FFF2-40B4-BE49-F238E27FC236}">
                <a16:creationId xmlns:a16="http://schemas.microsoft.com/office/drawing/2014/main" id="{7F6C577A-6736-7029-5D61-B78D0ADD862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293" y="610230"/>
            <a:ext cx="5010882" cy="63409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buNone/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Título</a:t>
            </a:r>
          </a:p>
        </p:txBody>
      </p:sp>
      <p:sp>
        <p:nvSpPr>
          <p:cNvPr id="31" name="Text Placeholder 19">
            <a:extLst>
              <a:ext uri="{FF2B5EF4-FFF2-40B4-BE49-F238E27FC236}">
                <a16:creationId xmlns:a16="http://schemas.microsoft.com/office/drawing/2014/main" id="{12B9D412-1493-3363-F6C2-276FC8D893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0293" y="1296025"/>
            <a:ext cx="5010882" cy="48379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buNone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317537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04A148-BF22-D0BA-E493-02C5CFCEC6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3F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022C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023552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64D31A-42C0-6940-5E9A-436828706F3D}"/>
              </a:ext>
            </a:extLst>
          </p:cNvPr>
          <p:cNvSpPr/>
          <p:nvPr userDrawn="1"/>
        </p:nvSpPr>
        <p:spPr>
          <a:xfrm>
            <a:off x="91922" y="4901574"/>
            <a:ext cx="1580154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380883B9-2C24-C617-9CE1-7B7AD5D5181E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663E238-6609-A75C-BFC0-AE2B9732CED9}"/>
              </a:ext>
            </a:extLst>
          </p:cNvPr>
          <p:cNvCxnSpPr>
            <a:cxnSpLocks/>
          </p:cNvCxnSpPr>
          <p:nvPr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35445FD-47CC-48F9-9BBF-C2FEF18865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082C2FA-B5E3-C998-B23E-9D4958811AD9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F8C3A718-6D78-1381-1A7D-36769BC45FE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77F2C8AA-46B8-2B3C-BD84-7366D4D60A57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F77AEE3-F903-7B4F-9E39-D1572CA7E72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7173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04A148-BF22-D0BA-E493-02C5CFCEC6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454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0444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044D7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64D31A-42C0-6940-5E9A-436828706F3D}"/>
              </a:ext>
            </a:extLst>
          </p:cNvPr>
          <p:cNvSpPr/>
          <p:nvPr userDrawn="1"/>
        </p:nvSpPr>
        <p:spPr>
          <a:xfrm>
            <a:off x="91922" y="4901574"/>
            <a:ext cx="1580154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044D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BCA45CA-F438-DFF2-FB03-CD1D806B3FE4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9">
            <a:extLst>
              <a:ext uri="{FF2B5EF4-FFF2-40B4-BE49-F238E27FC236}">
                <a16:creationId xmlns:a16="http://schemas.microsoft.com/office/drawing/2014/main" id="{487E182D-C227-B0A8-41FB-A1EA6AC4DD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8F5E442-7A1B-201D-C35D-6EECDF3AD248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4" name="Picture 2">
            <a:extLst>
              <a:ext uri="{FF2B5EF4-FFF2-40B4-BE49-F238E27FC236}">
                <a16:creationId xmlns:a16="http://schemas.microsoft.com/office/drawing/2014/main" id="{9C493A7D-A9F9-4230-DFA2-994E229EF0F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063EF86A-5A1C-5052-9A01-321502D5F6A7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9B31B449-460A-7645-29D8-6E5ECB65824E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DC360CF0-C319-8D88-4C41-12698AD680E9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0065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04A148-BF22-D0BA-E493-02C5CFCEC6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1984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1A8BC4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1A8B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9D0F97-9EF2-1F42-833C-C46BA93BAC74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FF7B6E2A-3E13-4F4E-8C72-16D7EB5A0A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655D60F-69AB-2679-A374-5E6A2F560A73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FBC03864-1BEC-3A51-14AC-EA837E8193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FCFC0878-7EA6-287E-4BB4-B99E58304195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75BAF123-87C5-F3DB-B37A-B5271C2B7E2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ACA02325-665D-3779-697B-8E89F84010AA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33542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04A148-BF22-D0BA-E493-02C5CFCEC6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AB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E18F0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F69F12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F69F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C0EA945-2A3E-7184-03BA-2F7CB2A55800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5CA35A7D-1C46-9810-0F2E-A400E10B6E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8CC5E00-8704-AA33-50A4-FAC4ABA53E64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02F35A72-B585-752A-F878-1BB3BDA299D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6ECA093E-7C6E-46B9-1113-6F11D899FB4E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DBA8E98D-E84F-BCB0-0B5F-73752D09C84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47013B1-38FE-3F5B-42DE-317CCFBFC936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36296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04A148-BF22-D0BA-E493-02C5CFCEC6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D96418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64D31A-42C0-6940-5E9A-436828706F3D}"/>
              </a:ext>
            </a:extLst>
          </p:cNvPr>
          <p:cNvSpPr/>
          <p:nvPr userDrawn="1"/>
        </p:nvSpPr>
        <p:spPr>
          <a:xfrm>
            <a:off x="91922" y="4901574"/>
            <a:ext cx="1580154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D964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7BCA645-D898-AAD0-37E7-F9DC256BB367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0E019FD5-A7E5-DF94-6C44-A8F46EFDAD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16A814B-CCFE-94D5-56B7-7E89E700A47B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4A701C10-FC37-5331-E299-046482EFF3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0FA10D7C-2049-4BDA-3221-FB15F7A5BAAF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DBF5994F-6248-0BBD-1B0C-3AD2EE2CBDF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A9C1F810-1A97-A3E4-C0AE-6C750E8B782C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084112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04A148-BF22-D0BA-E493-02C5CFCEC6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chemeClr val="accent6">
                    <a:lumMod val="75000"/>
                  </a:schemeClr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64D31A-42C0-6940-5E9A-436828706F3D}"/>
              </a:ext>
            </a:extLst>
          </p:cNvPr>
          <p:cNvSpPr/>
          <p:nvPr userDrawn="1"/>
        </p:nvSpPr>
        <p:spPr>
          <a:xfrm>
            <a:off x="91922" y="4901574"/>
            <a:ext cx="1580154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7BCA645-D898-AAD0-37E7-F9DC256BB367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0E019FD5-A7E5-DF94-6C44-A8F46EFDAD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16A814B-CCFE-94D5-56B7-7E89E700A47B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4A701C10-FC37-5331-E299-046482EFF3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0FA10D7C-2049-4BDA-3221-FB15F7A5BAAF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BA52404-B2C0-683C-46EB-A3EB11DCAB76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11" name="Graphic 10">
            <a:extLst>
              <a:ext uri="{FF2B5EF4-FFF2-40B4-BE49-F238E27FC236}">
                <a16:creationId xmlns:a16="http://schemas.microsoft.com/office/drawing/2014/main" id="{D0953289-F15E-3AD5-280E-0127E2623BB6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7665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phic 3">
            <a:extLst>
              <a:ext uri="{FF2B5EF4-FFF2-40B4-BE49-F238E27FC236}">
                <a16:creationId xmlns:a16="http://schemas.microsoft.com/office/drawing/2014/main" id="{281E43CC-4AEC-AD94-143F-E46A54FBF8E4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2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19109" t="23068" r="70660" b="42586"/>
          <a:stretch>
            <a:fillRect/>
          </a:stretch>
        </p:blipFill>
        <p:spPr>
          <a:xfrm rot="1949666">
            <a:off x="8629961" y="5410277"/>
            <a:ext cx="1663849" cy="1706203"/>
          </a:xfrm>
          <a:prstGeom prst="rect">
            <a:avLst/>
          </a:prstGeom>
        </p:spPr>
      </p:pic>
      <p:pic>
        <p:nvPicPr>
          <p:cNvPr id="3" name="Graphic 2">
            <a:extLst>
              <a:ext uri="{FF2B5EF4-FFF2-40B4-BE49-F238E27FC236}">
                <a16:creationId xmlns:a16="http://schemas.microsoft.com/office/drawing/2014/main" id="{4C82057C-5A34-8108-D0D9-662CA7DF453B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2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88097" b="15360"/>
          <a:stretch>
            <a:fillRect/>
          </a:stretch>
        </p:blipFill>
        <p:spPr>
          <a:xfrm>
            <a:off x="10256161" y="2653219"/>
            <a:ext cx="1935840" cy="4204781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A37439DB-0CAB-6F0C-379F-7628D582DD60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20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 rot="863926" flipH="1">
            <a:off x="4315843" y="32297"/>
            <a:ext cx="5145493" cy="4967824"/>
          </a:xfrm>
          <a:prstGeom prst="rect">
            <a:avLst/>
          </a:prstGeom>
        </p:spPr>
      </p:pic>
      <p:sp>
        <p:nvSpPr>
          <p:cNvPr id="64" name="Free-form: Shape 63">
            <a:extLst>
              <a:ext uri="{FF2B5EF4-FFF2-40B4-BE49-F238E27FC236}">
                <a16:creationId xmlns:a16="http://schemas.microsoft.com/office/drawing/2014/main" id="{5DFFAD41-A250-F1C3-39F5-8CD2E5F92952}"/>
              </a:ext>
            </a:extLst>
          </p:cNvPr>
          <p:cNvSpPr/>
          <p:nvPr userDrawn="1"/>
        </p:nvSpPr>
        <p:spPr>
          <a:xfrm>
            <a:off x="-38541" y="31661"/>
            <a:ext cx="9344478" cy="6859114"/>
          </a:xfrm>
          <a:custGeom>
            <a:avLst/>
            <a:gdLst>
              <a:gd name="csX0" fmla="*/ 3476478 w 9344478"/>
              <a:gd name="csY0" fmla="*/ 0 h 6859114"/>
              <a:gd name="csX1" fmla="*/ 9344478 w 9344478"/>
              <a:gd name="csY1" fmla="*/ 5868001 h 6859114"/>
              <a:gd name="csX2" fmla="*/ 9276865 w 9344478"/>
              <a:gd name="csY2" fmla="*/ 6761639 h 6859114"/>
              <a:gd name="csX3" fmla="*/ 9259458 w 9344478"/>
              <a:gd name="csY3" fmla="*/ 6859114 h 6859114"/>
              <a:gd name="csX4" fmla="*/ 0 w 9344478"/>
              <a:gd name="csY4" fmla="*/ 6859114 h 6859114"/>
              <a:gd name="csX5" fmla="*/ 0 w 9344478"/>
              <a:gd name="csY5" fmla="*/ 1141273 h 6859114"/>
              <a:gd name="csX6" fmla="*/ 195624 w 9344478"/>
              <a:gd name="csY6" fmla="*/ 1002162 h 6859114"/>
              <a:gd name="csX7" fmla="*/ 3476478 w 9344478"/>
              <a:gd name="csY7" fmla="*/ 0 h 685911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344478" h="6859114">
                <a:moveTo>
                  <a:pt x="3476478" y="0"/>
                </a:moveTo>
                <a:cubicBezTo>
                  <a:pt x="6717286" y="0"/>
                  <a:pt x="9344478" y="2627193"/>
                  <a:pt x="9344478" y="5868001"/>
                </a:cubicBezTo>
                <a:cubicBezTo>
                  <a:pt x="9344478" y="6171826"/>
                  <a:pt x="9321387" y="6470259"/>
                  <a:pt x="9276865" y="6761639"/>
                </a:cubicBezTo>
                <a:lnTo>
                  <a:pt x="9259458" y="6859114"/>
                </a:lnTo>
                <a:lnTo>
                  <a:pt x="0" y="6859114"/>
                </a:lnTo>
                <a:lnTo>
                  <a:pt x="0" y="1141273"/>
                </a:lnTo>
                <a:lnTo>
                  <a:pt x="195624" y="1002162"/>
                </a:lnTo>
                <a:cubicBezTo>
                  <a:pt x="1132162" y="369449"/>
                  <a:pt x="2261176" y="0"/>
                  <a:pt x="3476478" y="0"/>
                </a:cubicBezTo>
                <a:close/>
              </a:path>
            </a:pathLst>
          </a:custGeom>
          <a:solidFill>
            <a:srgbClr val="0E28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63" name="Free-form: Shape 62">
            <a:extLst>
              <a:ext uri="{FF2B5EF4-FFF2-40B4-BE49-F238E27FC236}">
                <a16:creationId xmlns:a16="http://schemas.microsoft.com/office/drawing/2014/main" id="{832558E8-E2A1-6F40-FE43-79DDFD8122C1}"/>
              </a:ext>
            </a:extLst>
          </p:cNvPr>
          <p:cNvSpPr/>
          <p:nvPr/>
        </p:nvSpPr>
        <p:spPr>
          <a:xfrm>
            <a:off x="-38541" y="143687"/>
            <a:ext cx="9232454" cy="6747089"/>
          </a:xfrm>
          <a:custGeom>
            <a:avLst/>
            <a:gdLst>
              <a:gd name="csX0" fmla="*/ 3476480 w 9232454"/>
              <a:gd name="csY0" fmla="*/ 0 h 6747089"/>
              <a:gd name="csX1" fmla="*/ 9232454 w 9232454"/>
              <a:gd name="csY1" fmla="*/ 5755976 h 6747089"/>
              <a:gd name="csX2" fmla="*/ 9166132 w 9232454"/>
              <a:gd name="csY2" fmla="*/ 6632554 h 6747089"/>
              <a:gd name="csX3" fmla="*/ 9145679 w 9232454"/>
              <a:gd name="csY3" fmla="*/ 6747089 h 6747089"/>
              <a:gd name="csX4" fmla="*/ 0 w 9232454"/>
              <a:gd name="csY4" fmla="*/ 6747089 h 6747089"/>
              <a:gd name="csX5" fmla="*/ 0 w 9232454"/>
              <a:gd name="csY5" fmla="*/ 1169117 h 6747089"/>
              <a:gd name="csX6" fmla="*/ 32588 w 9232454"/>
              <a:gd name="csY6" fmla="*/ 1143509 h 6747089"/>
              <a:gd name="csX7" fmla="*/ 3476480 w 9232454"/>
              <a:gd name="csY7" fmla="*/ 0 h 674708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9232454" h="6747089">
                <a:moveTo>
                  <a:pt x="3476480" y="0"/>
                </a:moveTo>
                <a:cubicBezTo>
                  <a:pt x="6655417" y="0"/>
                  <a:pt x="9232454" y="2577038"/>
                  <a:pt x="9232454" y="5755976"/>
                </a:cubicBezTo>
                <a:cubicBezTo>
                  <a:pt x="9232454" y="6054002"/>
                  <a:pt x="9209804" y="6346737"/>
                  <a:pt x="9166132" y="6632554"/>
                </a:cubicBezTo>
                <a:lnTo>
                  <a:pt x="9145679" y="6747089"/>
                </a:lnTo>
                <a:lnTo>
                  <a:pt x="0" y="6747089"/>
                </a:lnTo>
                <a:lnTo>
                  <a:pt x="0" y="1169117"/>
                </a:lnTo>
                <a:lnTo>
                  <a:pt x="32588" y="1143509"/>
                </a:lnTo>
                <a:cubicBezTo>
                  <a:pt x="992930" y="425312"/>
                  <a:pt x="2185036" y="0"/>
                  <a:pt x="3476480" y="0"/>
                </a:cubicBezTo>
                <a:close/>
              </a:path>
            </a:pathLst>
          </a:custGeom>
          <a:solidFill>
            <a:srgbClr val="033F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9" name="Free-form: Shape 58">
            <a:extLst>
              <a:ext uri="{FF2B5EF4-FFF2-40B4-BE49-F238E27FC236}">
                <a16:creationId xmlns:a16="http://schemas.microsoft.com/office/drawing/2014/main" id="{7E0FF2FB-DC01-6200-51E9-5597E13BA268}"/>
              </a:ext>
            </a:extLst>
          </p:cNvPr>
          <p:cNvSpPr/>
          <p:nvPr userDrawn="1"/>
        </p:nvSpPr>
        <p:spPr>
          <a:xfrm>
            <a:off x="-38541" y="564357"/>
            <a:ext cx="8752788" cy="9243600"/>
          </a:xfrm>
          <a:custGeom>
            <a:avLst/>
            <a:gdLst>
              <a:gd name="csX0" fmla="*/ 3476478 w 8752788"/>
              <a:gd name="csY0" fmla="*/ 0 h 9243600"/>
              <a:gd name="csX1" fmla="*/ 8752788 w 8752788"/>
              <a:gd name="csY1" fmla="*/ 5276310 h 9243600"/>
              <a:gd name="csX2" fmla="*/ 8691993 w 8752788"/>
              <a:gd name="csY2" fmla="*/ 6079841 h 9243600"/>
              <a:gd name="csX3" fmla="*/ 8658494 w 8752788"/>
              <a:gd name="csY3" fmla="*/ 6267424 h 9243600"/>
              <a:gd name="csX4" fmla="*/ 1 w 8752788"/>
              <a:gd name="csY4" fmla="*/ 6267424 h 9243600"/>
              <a:gd name="csX5" fmla="*/ 1 w 8752788"/>
              <a:gd name="csY5" fmla="*/ 9243600 h 9243600"/>
              <a:gd name="csX6" fmla="*/ 0 w 8752788"/>
              <a:gd name="csY6" fmla="*/ 9243600 h 9243600"/>
              <a:gd name="csX7" fmla="*/ 0 w 8752788"/>
              <a:gd name="csY7" fmla="*/ 1309020 h 9243600"/>
              <a:gd name="csX8" fmla="*/ 120255 w 8752788"/>
              <a:gd name="csY8" fmla="*/ 1204853 h 9243600"/>
              <a:gd name="csX9" fmla="*/ 3476478 w 8752788"/>
              <a:gd name="csY9" fmla="*/ 0 h 92436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</a:cxnLst>
            <a:rect l="l" t="t" r="r" b="b"/>
            <a:pathLst>
              <a:path w="8752788" h="9243600">
                <a:moveTo>
                  <a:pt x="3476478" y="0"/>
                </a:moveTo>
                <a:cubicBezTo>
                  <a:pt x="6390504" y="0"/>
                  <a:pt x="8752788" y="2362284"/>
                  <a:pt x="8752788" y="5276310"/>
                </a:cubicBezTo>
                <a:cubicBezTo>
                  <a:pt x="8752788" y="5549500"/>
                  <a:pt x="8732026" y="5817841"/>
                  <a:pt x="8691993" y="6079841"/>
                </a:cubicBezTo>
                <a:lnTo>
                  <a:pt x="8658494" y="6267424"/>
                </a:lnTo>
                <a:lnTo>
                  <a:pt x="1" y="6267424"/>
                </a:lnTo>
                <a:lnTo>
                  <a:pt x="1" y="9243600"/>
                </a:lnTo>
                <a:lnTo>
                  <a:pt x="0" y="9243600"/>
                </a:lnTo>
                <a:lnTo>
                  <a:pt x="0" y="1309020"/>
                </a:lnTo>
                <a:lnTo>
                  <a:pt x="120255" y="1204853"/>
                </a:lnTo>
                <a:cubicBezTo>
                  <a:pt x="1032312" y="452156"/>
                  <a:pt x="2201592" y="0"/>
                  <a:pt x="3476478" y="0"/>
                </a:cubicBezTo>
                <a:close/>
              </a:path>
            </a:pathLst>
          </a:custGeom>
          <a:solidFill>
            <a:srgbClr val="0454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55" name="Free-form: Shape 54">
            <a:extLst>
              <a:ext uri="{FF2B5EF4-FFF2-40B4-BE49-F238E27FC236}">
                <a16:creationId xmlns:a16="http://schemas.microsoft.com/office/drawing/2014/main" id="{B0EF0FC5-15C5-56AD-7738-AD8C98F6EC28}"/>
              </a:ext>
            </a:extLst>
          </p:cNvPr>
          <p:cNvSpPr/>
          <p:nvPr/>
        </p:nvSpPr>
        <p:spPr>
          <a:xfrm>
            <a:off x="-38541" y="1103016"/>
            <a:ext cx="8273125" cy="5787759"/>
          </a:xfrm>
          <a:custGeom>
            <a:avLst/>
            <a:gdLst>
              <a:gd name="csX0" fmla="*/ 3476480 w 8273125"/>
              <a:gd name="csY0" fmla="*/ 0 h 5787759"/>
              <a:gd name="csX1" fmla="*/ 8273125 w 8273125"/>
              <a:gd name="csY1" fmla="*/ 4796646 h 5787759"/>
              <a:gd name="csX2" fmla="*/ 8175675 w 8273125"/>
              <a:gd name="csY2" fmla="*/ 5763338 h 5787759"/>
              <a:gd name="csX3" fmla="*/ 8169395 w 8273125"/>
              <a:gd name="csY3" fmla="*/ 5787759 h 5787759"/>
              <a:gd name="csX4" fmla="*/ 0 w 8273125"/>
              <a:gd name="csY4" fmla="*/ 5787759 h 5787759"/>
              <a:gd name="csX5" fmla="*/ 0 w 8273125"/>
              <a:gd name="csY5" fmla="*/ 1493785 h 5787759"/>
              <a:gd name="csX6" fmla="*/ 84738 w 8273125"/>
              <a:gd name="csY6" fmla="*/ 1404906 h 5787759"/>
              <a:gd name="csX7" fmla="*/ 3476480 w 8273125"/>
              <a:gd name="csY7" fmla="*/ 0 h 5787759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</a:cxnLst>
            <a:rect l="l" t="t" r="r" b="b"/>
            <a:pathLst>
              <a:path w="8273125" h="5787759">
                <a:moveTo>
                  <a:pt x="3476480" y="0"/>
                </a:moveTo>
                <a:cubicBezTo>
                  <a:pt x="6125593" y="0"/>
                  <a:pt x="8273125" y="2147532"/>
                  <a:pt x="8273125" y="4796646"/>
                </a:cubicBezTo>
                <a:cubicBezTo>
                  <a:pt x="8273125" y="5127786"/>
                  <a:pt x="8239570" y="5451088"/>
                  <a:pt x="8175675" y="5763338"/>
                </a:cubicBezTo>
                <a:lnTo>
                  <a:pt x="8169395" y="5787759"/>
                </a:lnTo>
                <a:lnTo>
                  <a:pt x="0" y="5787759"/>
                </a:lnTo>
                <a:lnTo>
                  <a:pt x="0" y="1493785"/>
                </a:lnTo>
                <a:lnTo>
                  <a:pt x="84738" y="1404906"/>
                </a:lnTo>
                <a:cubicBezTo>
                  <a:pt x="952761" y="536883"/>
                  <a:pt x="2151922" y="0"/>
                  <a:pt x="347648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47" name="Free-form: Shape 46">
            <a:extLst>
              <a:ext uri="{FF2B5EF4-FFF2-40B4-BE49-F238E27FC236}">
                <a16:creationId xmlns:a16="http://schemas.microsoft.com/office/drawing/2014/main" id="{414A5A92-1C73-FB2D-EEE4-EA4397E7D3F2}"/>
              </a:ext>
            </a:extLst>
          </p:cNvPr>
          <p:cNvSpPr/>
          <p:nvPr userDrawn="1"/>
        </p:nvSpPr>
        <p:spPr>
          <a:xfrm>
            <a:off x="-38541" y="4780532"/>
            <a:ext cx="8272136" cy="1080000"/>
          </a:xfrm>
          <a:custGeom>
            <a:avLst/>
            <a:gdLst>
              <a:gd name="csX0" fmla="*/ 0 w 8272136"/>
              <a:gd name="csY0" fmla="*/ 0 h 1080000"/>
              <a:gd name="csX1" fmla="*/ 8140492 w 8272136"/>
              <a:gd name="csY1" fmla="*/ 0 h 1080000"/>
              <a:gd name="csX2" fmla="*/ 8175674 w 8272136"/>
              <a:gd name="csY2" fmla="*/ 152439 h 1080000"/>
              <a:gd name="csX3" fmla="*/ 8266884 w 8272136"/>
              <a:gd name="csY3" fmla="*/ 872296 h 1080000"/>
              <a:gd name="csX4" fmla="*/ 8272136 w 8272136"/>
              <a:gd name="csY4" fmla="*/ 1080000 h 1080000"/>
              <a:gd name="csX5" fmla="*/ 0 w 8272136"/>
              <a:gd name="csY5" fmla="*/ 1080000 h 108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</a:cxnLst>
            <a:rect l="l" t="t" r="r" b="b"/>
            <a:pathLst>
              <a:path w="8272136" h="1080000">
                <a:moveTo>
                  <a:pt x="0" y="0"/>
                </a:moveTo>
                <a:lnTo>
                  <a:pt x="8140492" y="0"/>
                </a:lnTo>
                <a:lnTo>
                  <a:pt x="8175674" y="152439"/>
                </a:lnTo>
                <a:cubicBezTo>
                  <a:pt x="8223596" y="386626"/>
                  <a:pt x="8254451" y="627031"/>
                  <a:pt x="8266884" y="872296"/>
                </a:cubicBezTo>
                <a:lnTo>
                  <a:pt x="8272136" y="1080000"/>
                </a:lnTo>
                <a:lnTo>
                  <a:pt x="0" y="1080000"/>
                </a:lnTo>
                <a:close/>
              </a:path>
            </a:pathLst>
          </a:custGeom>
          <a:solidFill>
            <a:srgbClr val="F7A83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40" name="Imagem 14">
            <a:extLst>
              <a:ext uri="{FF2B5EF4-FFF2-40B4-BE49-F238E27FC236}">
                <a16:creationId xmlns:a16="http://schemas.microsoft.com/office/drawing/2014/main" id="{0FF29A0C-D15E-07DA-2923-00526150FB1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2047" y="5991373"/>
            <a:ext cx="1557851" cy="728041"/>
          </a:xfrm>
          <a:prstGeom prst="rect">
            <a:avLst/>
          </a:prstGeom>
        </p:spPr>
      </p:pic>
      <p:pic>
        <p:nvPicPr>
          <p:cNvPr id="42" name="Picture 154" descr="A black background with blue letters&#10;&#10;AI-generated content may be incorrect.">
            <a:extLst>
              <a:ext uri="{FF2B5EF4-FFF2-40B4-BE49-F238E27FC236}">
                <a16:creationId xmlns:a16="http://schemas.microsoft.com/office/drawing/2014/main" id="{87D9C08B-83D2-EF7F-F4E2-AA226A38337A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882450" y="6103214"/>
            <a:ext cx="1142973" cy="504359"/>
          </a:xfrm>
          <a:prstGeom prst="rect">
            <a:avLst/>
          </a:prstGeom>
        </p:spPr>
      </p:pic>
      <p:sp>
        <p:nvSpPr>
          <p:cNvPr id="53" name="Free-form: Shape 52">
            <a:extLst>
              <a:ext uri="{FF2B5EF4-FFF2-40B4-BE49-F238E27FC236}">
                <a16:creationId xmlns:a16="http://schemas.microsoft.com/office/drawing/2014/main" id="{B69C4335-81F8-8E12-911B-735BB3458379}"/>
              </a:ext>
            </a:extLst>
          </p:cNvPr>
          <p:cNvSpPr/>
          <p:nvPr userDrawn="1"/>
        </p:nvSpPr>
        <p:spPr>
          <a:xfrm>
            <a:off x="-38541" y="5680532"/>
            <a:ext cx="8272137" cy="180000"/>
          </a:xfrm>
          <a:custGeom>
            <a:avLst/>
            <a:gdLst>
              <a:gd name="csX0" fmla="*/ 0 w 8272137"/>
              <a:gd name="csY0" fmla="*/ 0 h 180000"/>
              <a:gd name="csX1" fmla="*/ 8267586 w 8272137"/>
              <a:gd name="csY1" fmla="*/ 0 h 180000"/>
              <a:gd name="csX2" fmla="*/ 8272137 w 8272137"/>
              <a:gd name="csY2" fmla="*/ 180000 h 180000"/>
              <a:gd name="csX3" fmla="*/ 0 w 8272137"/>
              <a:gd name="csY3" fmla="*/ 180000 h 1800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</a:cxnLst>
            <a:rect l="l" t="t" r="r" b="b"/>
            <a:pathLst>
              <a:path w="8272137" h="180000">
                <a:moveTo>
                  <a:pt x="0" y="0"/>
                </a:moveTo>
                <a:lnTo>
                  <a:pt x="8267586" y="0"/>
                </a:lnTo>
                <a:lnTo>
                  <a:pt x="8272137" y="180000"/>
                </a:lnTo>
                <a:lnTo>
                  <a:pt x="0" y="180000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49" name="Text Placeholder 48">
            <a:extLst>
              <a:ext uri="{FF2B5EF4-FFF2-40B4-BE49-F238E27FC236}">
                <a16:creationId xmlns:a16="http://schemas.microsoft.com/office/drawing/2014/main" id="{7480EA7A-48A8-46F7-71DE-A309339E92C5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648747" y="4007976"/>
            <a:ext cx="6616700" cy="657933"/>
          </a:xfrm>
          <a:prstGeom prst="rect">
            <a:avLst/>
          </a:prstGeom>
        </p:spPr>
        <p:txBody>
          <a:bodyPr/>
          <a:lstStyle>
            <a:lvl1pPr>
              <a:buNone/>
              <a:defRPr lang="en-GB" sz="2800" b="0" kern="1200" spc="-150" dirty="0" smtClean="0">
                <a:solidFill>
                  <a:schemeClr val="accent2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lang="en-GB" sz="2800" b="1" kern="1200" spc="-15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r>
              <a:rPr lang="pt-PT" sz="2800" b="1" spc="-15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2800" b="1" spc="-15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0" name="Text Placeholder 48">
            <a:extLst>
              <a:ext uri="{FF2B5EF4-FFF2-40B4-BE49-F238E27FC236}">
                <a16:creationId xmlns:a16="http://schemas.microsoft.com/office/drawing/2014/main" id="{B1988EB6-7F74-1712-5220-8050E7A39993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648747" y="4922465"/>
            <a:ext cx="6616700" cy="657933"/>
          </a:xfrm>
          <a:prstGeom prst="rect">
            <a:avLst/>
          </a:prstGeom>
        </p:spPr>
        <p:txBody>
          <a:bodyPr anchor="ctr"/>
          <a:lstStyle>
            <a:lvl1pPr>
              <a:buNone/>
              <a:defRPr lang="en-GB" sz="3200" b="1" kern="1200" spc="-15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lang="en-GB" sz="2800" b="1" kern="1200" spc="-15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r>
              <a:rPr lang="pt-PT" sz="2800" b="1" spc="-15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RECURSOS FINANCEIROS E ORÇAMENTO</a:t>
            </a: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5974A9FA-8DBC-0D6C-CD50-92DAA9FA221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8669" y="1912132"/>
            <a:ext cx="6203471" cy="189487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516767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04A148-BF22-D0BA-E493-02C5CFCEC6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8525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15484B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1548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6481687-B7D1-F800-510B-323DE77A0DEF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95038A43-7EC1-FFDA-0796-2D57C0F540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208EB05-679C-F2C3-E305-200F9F7AAA9F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181F85EA-D8A3-57BB-4DE7-C1EC528630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23070AC7-7563-734F-2DF2-95297426D5EE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3BD3D2C-4452-D68A-B33E-5E9A25662ED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871924A-0E24-2F7A-95E9-786274AAE704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03690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022C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355D75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64D31A-42C0-6940-5E9A-436828706F3D}"/>
              </a:ext>
            </a:extLst>
          </p:cNvPr>
          <p:cNvSpPr/>
          <p:nvPr userDrawn="1"/>
        </p:nvSpPr>
        <p:spPr>
          <a:xfrm>
            <a:off x="91922" y="4901574"/>
            <a:ext cx="1580154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355D7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663E238-6609-A75C-BFC0-AE2B9732CED9}"/>
              </a:ext>
            </a:extLst>
          </p:cNvPr>
          <p:cNvCxnSpPr>
            <a:cxnSpLocks/>
          </p:cNvCxnSpPr>
          <p:nvPr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E35445FD-47CC-48F9-9BBF-C2FEF18865F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082C2FA-B5E3-C998-B23E-9D4958811AD9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6" name="Picture 2">
            <a:extLst>
              <a:ext uri="{FF2B5EF4-FFF2-40B4-BE49-F238E27FC236}">
                <a16:creationId xmlns:a16="http://schemas.microsoft.com/office/drawing/2014/main" id="{F8C3A718-6D78-1381-1A7D-36769BC45FE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77F2C8AA-46B8-2B3C-BD84-7366D4D60A57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7D6550B6-2F28-38AA-064E-9CB46EF946D3}"/>
              </a:ext>
            </a:extLst>
          </p:cNvPr>
          <p:cNvSpPr/>
          <p:nvPr userDrawn="1"/>
        </p:nvSpPr>
        <p:spPr>
          <a:xfrm>
            <a:off x="0" y="5726607"/>
            <a:ext cx="12192000" cy="360000"/>
          </a:xfrm>
          <a:prstGeom prst="rect">
            <a:avLst/>
          </a:prstGeom>
          <a:solidFill>
            <a:srgbClr val="03375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2" name="Graphic 1">
            <a:extLst>
              <a:ext uri="{FF2B5EF4-FFF2-40B4-BE49-F238E27FC236}">
                <a16:creationId xmlns:a16="http://schemas.microsoft.com/office/drawing/2014/main" id="{9C6D256A-D9B8-4B0F-000F-AE4E7069FC1B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6E23FA77-0E45-7ADE-9C3E-4AA815AA0262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0198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04446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36719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C9F38CE-EA2E-6822-2A18-8E3D5CD0647D}"/>
              </a:ext>
            </a:extLst>
          </p:cNvPr>
          <p:cNvSpPr/>
          <p:nvPr userDrawn="1"/>
        </p:nvSpPr>
        <p:spPr>
          <a:xfrm>
            <a:off x="0" y="5726607"/>
            <a:ext cx="12192000" cy="360000"/>
          </a:xfrm>
          <a:prstGeom prst="rect">
            <a:avLst/>
          </a:prstGeom>
          <a:solidFill>
            <a:srgbClr val="0454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36719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64D31A-42C0-6940-5E9A-436828706F3D}"/>
              </a:ext>
            </a:extLst>
          </p:cNvPr>
          <p:cNvSpPr/>
          <p:nvPr userDrawn="1"/>
        </p:nvSpPr>
        <p:spPr>
          <a:xfrm>
            <a:off x="91922" y="4901574"/>
            <a:ext cx="1580154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6BCA45CA-F438-DFF2-FB03-CD1D806B3FE4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9">
            <a:extLst>
              <a:ext uri="{FF2B5EF4-FFF2-40B4-BE49-F238E27FC236}">
                <a16:creationId xmlns:a16="http://schemas.microsoft.com/office/drawing/2014/main" id="{487E182D-C227-B0A8-41FB-A1EA6AC4DDC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18F5E442-7A1B-201D-C35D-6EECDF3AD248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4" name="Picture 2">
            <a:extLst>
              <a:ext uri="{FF2B5EF4-FFF2-40B4-BE49-F238E27FC236}">
                <a16:creationId xmlns:a16="http://schemas.microsoft.com/office/drawing/2014/main" id="{9C493A7D-A9F9-4230-DFA2-994E229EF0F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063EF86A-5A1C-5052-9A01-321502D5F6A7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3" name="Graphic 2">
            <a:extLst>
              <a:ext uri="{FF2B5EF4-FFF2-40B4-BE49-F238E27FC236}">
                <a16:creationId xmlns:a16="http://schemas.microsoft.com/office/drawing/2014/main" id="{F1E166A2-C95E-F0AE-DD07-E583E512B1C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5" name="Graphic 4">
            <a:extLst>
              <a:ext uri="{FF2B5EF4-FFF2-40B4-BE49-F238E27FC236}">
                <a16:creationId xmlns:a16="http://schemas.microsoft.com/office/drawing/2014/main" id="{3D04CCFD-F089-0561-256C-78E4A4B0B04F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377242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1984B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48A2D0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48A2D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2" name="Straight Connector 1">
            <a:extLst>
              <a:ext uri="{FF2B5EF4-FFF2-40B4-BE49-F238E27FC236}">
                <a16:creationId xmlns:a16="http://schemas.microsoft.com/office/drawing/2014/main" id="{109D0F97-9EF2-1F42-833C-C46BA93BAC74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FF7B6E2A-3E13-4F4E-8C72-16D7EB5A0AE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655D60F-69AB-2679-A374-5E6A2F560A73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FBC03864-1BEC-3A51-14AC-EA837E8193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FCFC0878-7EA6-287E-4BB4-B99E58304195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601191B-7AA6-2D5D-670D-5009BECB536B}"/>
              </a:ext>
            </a:extLst>
          </p:cNvPr>
          <p:cNvSpPr/>
          <p:nvPr userDrawn="1"/>
        </p:nvSpPr>
        <p:spPr>
          <a:xfrm>
            <a:off x="0" y="5726607"/>
            <a:ext cx="12192000" cy="360000"/>
          </a:xfrm>
          <a:prstGeom prst="rect">
            <a:avLst/>
          </a:prstGeom>
          <a:solidFill>
            <a:srgbClr val="1C97D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5" name="Graphic 4">
            <a:extLst>
              <a:ext uri="{FF2B5EF4-FFF2-40B4-BE49-F238E27FC236}">
                <a16:creationId xmlns:a16="http://schemas.microsoft.com/office/drawing/2014/main" id="{EF926008-D825-C7C7-1215-FC8AF8E41B2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BE4770E-69EA-B9F4-D93B-CEA561533F84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428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E18F0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F8B24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F8B24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FC0EA945-2A3E-7184-03BA-2F7CB2A55800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5CA35A7D-1C46-9810-0F2E-A400E10B6E7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8CC5E00-8704-AA33-50A4-FAC4ABA53E64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02F35A72-B585-752A-F878-1BB3BDA299D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6ECA093E-7C6E-46B9-1113-6F11D899FB4E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41959D1-CDA1-92BE-0A12-5F72AE192674}"/>
              </a:ext>
            </a:extLst>
          </p:cNvPr>
          <p:cNvSpPr/>
          <p:nvPr userDrawn="1"/>
        </p:nvSpPr>
        <p:spPr>
          <a:xfrm>
            <a:off x="0" y="5726607"/>
            <a:ext cx="12192000" cy="360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5" name="Graphic 4">
            <a:extLst>
              <a:ext uri="{FF2B5EF4-FFF2-40B4-BE49-F238E27FC236}">
                <a16:creationId xmlns:a16="http://schemas.microsoft.com/office/drawing/2014/main" id="{0E5BBF3C-C21A-265D-70AE-E0F4D005788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2EC4CE8E-2038-F416-6E76-A64A4CCB9011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3504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E18346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464D31A-42C0-6940-5E9A-436828706F3D}"/>
              </a:ext>
            </a:extLst>
          </p:cNvPr>
          <p:cNvSpPr/>
          <p:nvPr userDrawn="1"/>
        </p:nvSpPr>
        <p:spPr>
          <a:xfrm>
            <a:off x="91922" y="4901574"/>
            <a:ext cx="1580154" cy="108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rIns="0" rtlCol="0" anchor="ctr"/>
          <a:lstStyle/>
          <a:p>
            <a:pPr algn="ctr"/>
            <a:endParaRPr lang="en-GB" sz="16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E1834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7BCA645-D898-AAD0-37E7-F9DC256BB367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0E019FD5-A7E5-DF94-6C44-A8F46EFDAD2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116A814B-CCFE-94D5-56B7-7E89E700A47B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3" name="Picture 2">
            <a:extLst>
              <a:ext uri="{FF2B5EF4-FFF2-40B4-BE49-F238E27FC236}">
                <a16:creationId xmlns:a16="http://schemas.microsoft.com/office/drawing/2014/main" id="{4A701C10-FC37-5331-E299-046482EFF37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0FA10D7C-2049-4BDA-3221-FB15F7A5BAAF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EDC67FB-2BD3-A773-94A7-A307D39C1A4A}"/>
              </a:ext>
            </a:extLst>
          </p:cNvPr>
          <p:cNvSpPr/>
          <p:nvPr userDrawn="1"/>
        </p:nvSpPr>
        <p:spPr>
          <a:xfrm>
            <a:off x="0" y="5726607"/>
            <a:ext cx="12192000" cy="360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5" name="Graphic 4">
            <a:extLst>
              <a:ext uri="{FF2B5EF4-FFF2-40B4-BE49-F238E27FC236}">
                <a16:creationId xmlns:a16="http://schemas.microsoft.com/office/drawing/2014/main" id="{20ADBAEC-9789-34D9-E145-C61ED45E3D94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6B2BB012-BBF5-328C-E6EA-36A0276A27D9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05833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498184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49818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9C85EAD-1716-4A38-4001-5CC07E5BCC96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828C9230-6253-1E8F-100E-9229DBD9DF8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0C3A37B-9ECE-8E75-BEDB-651ED7B314BC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CD33CDF6-9AFC-982B-7FBF-594F3C05199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65A96004-A8EC-DB18-E930-2DFAC45A1421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4190398-C058-5E9E-F896-73496B7ECD57}"/>
              </a:ext>
            </a:extLst>
          </p:cNvPr>
          <p:cNvSpPr/>
          <p:nvPr userDrawn="1"/>
        </p:nvSpPr>
        <p:spPr>
          <a:xfrm>
            <a:off x="0" y="5726607"/>
            <a:ext cx="12192000" cy="360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5" name="Graphic 4">
            <a:extLst>
              <a:ext uri="{FF2B5EF4-FFF2-40B4-BE49-F238E27FC236}">
                <a16:creationId xmlns:a16="http://schemas.microsoft.com/office/drawing/2014/main" id="{0C328B79-7E65-B016-DD0F-6B5CC95D7D7A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97197124-2D69-84F3-8DAF-D1C89F863ED0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02541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DF8E9C38-1861-5F6B-3388-540C300BB468}"/>
              </a:ext>
            </a:extLst>
          </p:cNvPr>
          <p:cNvSpPr/>
          <p:nvPr userDrawn="1"/>
        </p:nvSpPr>
        <p:spPr>
          <a:xfrm>
            <a:off x="768738" y="1723869"/>
            <a:ext cx="2467368" cy="209770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6600" b="1">
                <a:solidFill>
                  <a:srgbClr val="446D6F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446D6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E6481687-B7D1-F800-510B-323DE77A0DEF}"/>
              </a:ext>
            </a:extLst>
          </p:cNvPr>
          <p:cNvCxnSpPr>
            <a:cxnSpLocks/>
          </p:cNvCxnSpPr>
          <p:nvPr userDrawn="1"/>
        </p:nvCxnSpPr>
        <p:spPr>
          <a:xfrm>
            <a:off x="1502144" y="5345510"/>
            <a:ext cx="8523905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19">
            <a:extLst>
              <a:ext uri="{FF2B5EF4-FFF2-40B4-BE49-F238E27FC236}">
                <a16:creationId xmlns:a16="http://schemas.microsoft.com/office/drawing/2014/main" id="{95038A43-7EC1-FFDA-0796-2D57C0F540C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502144" y="3984625"/>
            <a:ext cx="8524506" cy="1254125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buNone/>
              <a:defRPr sz="480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208EB05-679C-F2C3-E305-200F9F7AAA9F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2" name="Picture 2">
            <a:extLst>
              <a:ext uri="{FF2B5EF4-FFF2-40B4-BE49-F238E27FC236}">
                <a16:creationId xmlns:a16="http://schemas.microsoft.com/office/drawing/2014/main" id="{181F85EA-D8A3-57BB-4DE7-C1EC5286302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23070AC7-7563-734F-2DF2-95297426D5EE}"/>
              </a:ext>
            </a:extLst>
          </p:cNvPr>
          <p:cNvSpPr/>
          <p:nvPr userDrawn="1"/>
        </p:nvSpPr>
        <p:spPr>
          <a:xfrm>
            <a:off x="6388327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31393FD-D949-7B8B-BAB6-938BA2152F2F}"/>
              </a:ext>
            </a:extLst>
          </p:cNvPr>
          <p:cNvSpPr/>
          <p:nvPr userDrawn="1"/>
        </p:nvSpPr>
        <p:spPr>
          <a:xfrm>
            <a:off x="0" y="5726607"/>
            <a:ext cx="12192000" cy="360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pic>
        <p:nvPicPr>
          <p:cNvPr id="5" name="Graphic 4">
            <a:extLst>
              <a:ext uri="{FF2B5EF4-FFF2-40B4-BE49-F238E27FC236}">
                <a16:creationId xmlns:a16="http://schemas.microsoft.com/office/drawing/2014/main" id="{88430889-F405-B3C1-0104-C443AC28049C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0DAC6063-6ECC-43FB-7DF7-6306E07B8859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324362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204A148-BF22-D0BA-E493-02C5CFCEC6D2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033F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1EDCEF70-DBC2-7BC4-CD58-3DBDABD23A1B}"/>
              </a:ext>
            </a:extLst>
          </p:cNvPr>
          <p:cNvSpPr/>
          <p:nvPr userDrawn="1"/>
        </p:nvSpPr>
        <p:spPr>
          <a:xfrm>
            <a:off x="0" y="5778000"/>
            <a:ext cx="11880000" cy="1080000"/>
          </a:xfrm>
          <a:prstGeom prst="rect">
            <a:avLst/>
          </a:prstGeom>
          <a:solidFill>
            <a:srgbClr val="022C4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B5EA23B-AB7C-ECB3-618B-DA9B0B4B0016}"/>
              </a:ext>
            </a:extLst>
          </p:cNvPr>
          <p:cNvSpPr/>
          <p:nvPr userDrawn="1"/>
        </p:nvSpPr>
        <p:spPr>
          <a:xfrm>
            <a:off x="0" y="3458521"/>
            <a:ext cx="11880000" cy="2618738"/>
          </a:xfrm>
          <a:prstGeom prst="rect">
            <a:avLst/>
          </a:pr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63CFA84D-7DE8-D4D9-8D43-077E8FCE86D8}"/>
              </a:ext>
            </a:extLst>
          </p:cNvPr>
          <p:cNvGrpSpPr/>
          <p:nvPr userDrawn="1"/>
        </p:nvGrpSpPr>
        <p:grpSpPr>
          <a:xfrm>
            <a:off x="11656389" y="0"/>
            <a:ext cx="535611" cy="6858000"/>
            <a:chOff x="11400000" y="0"/>
            <a:chExt cx="535611" cy="6858000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DE87681F-51D2-C419-E226-3063E9AAD4FD}"/>
                </a:ext>
              </a:extLst>
            </p:cNvPr>
            <p:cNvSpPr/>
            <p:nvPr/>
          </p:nvSpPr>
          <p:spPr>
            <a:xfrm>
              <a:off x="11784582" y="0"/>
              <a:ext cx="151029" cy="6858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11608483-5349-0004-1E8A-57AC53E18FC7}"/>
                </a:ext>
              </a:extLst>
            </p:cNvPr>
            <p:cNvSpPr/>
            <p:nvPr/>
          </p:nvSpPr>
          <p:spPr>
            <a:xfrm>
              <a:off x="11656388" y="0"/>
              <a:ext cx="151029" cy="6858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ED71B300-4E8E-5A9E-4A08-4D34C07C198A}"/>
                </a:ext>
              </a:extLst>
            </p:cNvPr>
            <p:cNvSpPr/>
            <p:nvPr/>
          </p:nvSpPr>
          <p:spPr>
            <a:xfrm>
              <a:off x="11528194" y="0"/>
              <a:ext cx="151029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8215661B-3BC8-6DB8-FD03-C9A84A78A254}"/>
                </a:ext>
              </a:extLst>
            </p:cNvPr>
            <p:cNvSpPr/>
            <p:nvPr/>
          </p:nvSpPr>
          <p:spPr>
            <a:xfrm>
              <a:off x="11400000" y="0"/>
              <a:ext cx="151029" cy="6858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id="{723BFD3C-4D31-07C8-9A7B-8A49977BC089}"/>
              </a:ext>
            </a:extLst>
          </p:cNvPr>
          <p:cNvSpPr txBox="1"/>
          <p:nvPr userDrawn="1"/>
        </p:nvSpPr>
        <p:spPr>
          <a:xfrm>
            <a:off x="2089479" y="3498633"/>
            <a:ext cx="973137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3200" b="1" spc="-15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3200" b="1" spc="-150">
              <a:solidFill>
                <a:schemeClr val="accent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83F4D3FF-C80F-746E-0A15-2E10C3DB8E1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p:blipFill>
        <p:spPr>
          <a:xfrm>
            <a:off x="682647" y="1351343"/>
            <a:ext cx="6203471" cy="1894878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41904A73-D1C8-F30A-CD14-DC80C86224A0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grayscl/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r="68362"/>
          <a:stretch>
            <a:fillRect/>
          </a:stretch>
        </p:blipFill>
        <p:spPr>
          <a:xfrm>
            <a:off x="4902718" y="780741"/>
            <a:ext cx="6789943" cy="65554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042552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CD6D4-48AA-BF14-593C-EB2EB5B92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1DF97-B5F6-A04D-3D4A-9CA912CF99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0440CA-5FEF-D752-7C6B-A730D2D7FA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46C7D4-E014-0051-6DE6-7A836CFC6BD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3D5A3E-9384-D8A4-2398-30E0C5CB4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5E843B-F9A4-1168-1F76-1C80E87A7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51659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>
            <a:extLst>
              <a:ext uri="{FF2B5EF4-FFF2-40B4-BE49-F238E27FC236}">
                <a16:creationId xmlns:a16="http://schemas.microsoft.com/office/drawing/2014/main" id="{4C32EF14-0325-48E9-C559-3D3DBB6F87BF}"/>
              </a:ext>
            </a:extLst>
          </p:cNvPr>
          <p:cNvSpPr/>
          <p:nvPr/>
        </p:nvSpPr>
        <p:spPr>
          <a:xfrm>
            <a:off x="10032000" y="1658521"/>
            <a:ext cx="1800000" cy="18000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346447EA-F514-7D89-11F3-BCF0B355FC42}"/>
              </a:ext>
            </a:extLst>
          </p:cNvPr>
          <p:cNvSpPr/>
          <p:nvPr userDrawn="1"/>
        </p:nvSpPr>
        <p:spPr>
          <a:xfrm>
            <a:off x="0" y="0"/>
            <a:ext cx="2520000" cy="6858000"/>
          </a:xfrm>
          <a:prstGeom prst="rect">
            <a:avLst/>
          </a:prstGeom>
          <a:solidFill>
            <a:srgbClr val="033F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F8FC03E-B25D-CDD8-23C4-7D94EE5122FB}"/>
              </a:ext>
            </a:extLst>
          </p:cNvPr>
          <p:cNvSpPr/>
          <p:nvPr/>
        </p:nvSpPr>
        <p:spPr>
          <a:xfrm>
            <a:off x="9672000" y="0"/>
            <a:ext cx="2520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0C09210-8481-96B3-B8C8-7145F8F299F6}"/>
              </a:ext>
            </a:extLst>
          </p:cNvPr>
          <p:cNvSpPr/>
          <p:nvPr/>
        </p:nvSpPr>
        <p:spPr>
          <a:xfrm>
            <a:off x="7254000" y="0"/>
            <a:ext cx="2520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22DB302E-E0C9-5039-6BF1-B692865426E3}"/>
              </a:ext>
            </a:extLst>
          </p:cNvPr>
          <p:cNvSpPr/>
          <p:nvPr userDrawn="1"/>
        </p:nvSpPr>
        <p:spPr>
          <a:xfrm>
            <a:off x="4836000" y="0"/>
            <a:ext cx="2520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5E6B8DFD-79E3-FA73-2790-64560A2458C0}"/>
              </a:ext>
            </a:extLst>
          </p:cNvPr>
          <p:cNvSpPr/>
          <p:nvPr userDrawn="1"/>
        </p:nvSpPr>
        <p:spPr>
          <a:xfrm>
            <a:off x="2418000" y="0"/>
            <a:ext cx="2520000" cy="6858000"/>
          </a:xfrm>
          <a:prstGeom prst="rect">
            <a:avLst/>
          </a:prstGeom>
          <a:solidFill>
            <a:srgbClr val="0454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57" name="Group 56">
            <a:extLst>
              <a:ext uri="{FF2B5EF4-FFF2-40B4-BE49-F238E27FC236}">
                <a16:creationId xmlns:a16="http://schemas.microsoft.com/office/drawing/2014/main" id="{64105FC9-1CC5-ABB5-8B6F-5F258AB53110}"/>
              </a:ext>
            </a:extLst>
          </p:cNvPr>
          <p:cNvGrpSpPr/>
          <p:nvPr userDrawn="1"/>
        </p:nvGrpSpPr>
        <p:grpSpPr>
          <a:xfrm>
            <a:off x="2393930" y="2202012"/>
            <a:ext cx="7614000" cy="720000"/>
            <a:chOff x="2393930" y="2202012"/>
            <a:chExt cx="7614000" cy="720000"/>
          </a:xfrm>
        </p:grpSpPr>
        <p:sp>
          <p:nvSpPr>
            <p:cNvPr id="43" name="Isosceles Triangle 42">
              <a:extLst>
                <a:ext uri="{FF2B5EF4-FFF2-40B4-BE49-F238E27FC236}">
                  <a16:creationId xmlns:a16="http://schemas.microsoft.com/office/drawing/2014/main" id="{79905825-AE5F-082D-ECDF-B8EA2FB56F4F}"/>
                </a:ext>
              </a:extLst>
            </p:cNvPr>
            <p:cNvSpPr/>
            <p:nvPr userDrawn="1"/>
          </p:nvSpPr>
          <p:spPr>
            <a:xfrm rot="5400000">
              <a:off x="2213930" y="2382012"/>
              <a:ext cx="720000" cy="360000"/>
            </a:xfrm>
            <a:prstGeom prst="triangl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Isosceles Triangle 43">
              <a:extLst>
                <a:ext uri="{FF2B5EF4-FFF2-40B4-BE49-F238E27FC236}">
                  <a16:creationId xmlns:a16="http://schemas.microsoft.com/office/drawing/2014/main" id="{6CDAE6A4-DA0C-1632-E08B-64FEB1AE5A37}"/>
                </a:ext>
              </a:extLst>
            </p:cNvPr>
            <p:cNvSpPr/>
            <p:nvPr userDrawn="1"/>
          </p:nvSpPr>
          <p:spPr>
            <a:xfrm rot="5400000">
              <a:off x="4631930" y="2382012"/>
              <a:ext cx="720000" cy="360000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Isosceles Triangle 44">
              <a:extLst>
                <a:ext uri="{FF2B5EF4-FFF2-40B4-BE49-F238E27FC236}">
                  <a16:creationId xmlns:a16="http://schemas.microsoft.com/office/drawing/2014/main" id="{18368131-6A0A-4ABB-1060-CCFFE55C2507}"/>
                </a:ext>
              </a:extLst>
            </p:cNvPr>
            <p:cNvSpPr/>
            <p:nvPr userDrawn="1"/>
          </p:nvSpPr>
          <p:spPr>
            <a:xfrm rot="5400000">
              <a:off x="7049930" y="2382012"/>
              <a:ext cx="720000" cy="36000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Isosceles Triangle 45">
              <a:extLst>
                <a:ext uri="{FF2B5EF4-FFF2-40B4-BE49-F238E27FC236}">
                  <a16:creationId xmlns:a16="http://schemas.microsoft.com/office/drawing/2014/main" id="{1F9DB30E-E2CD-E077-4B44-B2F1F06CD516}"/>
                </a:ext>
              </a:extLst>
            </p:cNvPr>
            <p:cNvSpPr/>
            <p:nvPr userDrawn="1"/>
          </p:nvSpPr>
          <p:spPr>
            <a:xfrm rot="5400000">
              <a:off x="9467930" y="2382012"/>
              <a:ext cx="720000" cy="360000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" name="Rectangle 2">
            <a:extLst>
              <a:ext uri="{FF2B5EF4-FFF2-40B4-BE49-F238E27FC236}">
                <a16:creationId xmlns:a16="http://schemas.microsoft.com/office/drawing/2014/main" id="{DDCBF28A-3C13-8AD1-FA99-3A5E81A2202C}"/>
              </a:ext>
            </a:extLst>
          </p:cNvPr>
          <p:cNvSpPr/>
          <p:nvPr userDrawn="1"/>
        </p:nvSpPr>
        <p:spPr>
          <a:xfrm>
            <a:off x="0" y="-1"/>
            <a:ext cx="12192000" cy="6857999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5A7512A-B185-B4FF-CA8D-93CE55176E92}"/>
              </a:ext>
            </a:extLst>
          </p:cNvPr>
          <p:cNvSpPr/>
          <p:nvPr/>
        </p:nvSpPr>
        <p:spPr>
          <a:xfrm>
            <a:off x="9672000" y="3458521"/>
            <a:ext cx="2520000" cy="2618738"/>
          </a:xfrm>
          <a:prstGeom prst="rect">
            <a:avLst/>
          </a:prstGeom>
          <a:solidFill>
            <a:srgbClr val="DA67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33A308D-C2D7-68CA-3A6F-3E08B34E1DA8}"/>
              </a:ext>
            </a:extLst>
          </p:cNvPr>
          <p:cNvSpPr/>
          <p:nvPr/>
        </p:nvSpPr>
        <p:spPr>
          <a:xfrm>
            <a:off x="7254000" y="3458521"/>
            <a:ext cx="2520000" cy="2618738"/>
          </a:xfrm>
          <a:prstGeom prst="rect">
            <a:avLst/>
          </a:prstGeom>
          <a:solidFill>
            <a:srgbClr val="F69F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81CFB3A2-7A2A-340F-C5A2-F6D69D89E90B}"/>
              </a:ext>
            </a:extLst>
          </p:cNvPr>
          <p:cNvSpPr/>
          <p:nvPr userDrawn="1"/>
        </p:nvSpPr>
        <p:spPr>
          <a:xfrm>
            <a:off x="4836000" y="3458521"/>
            <a:ext cx="2520000" cy="2618738"/>
          </a:xfrm>
          <a:prstGeom prst="rect">
            <a:avLst/>
          </a:prstGeom>
          <a:solidFill>
            <a:srgbClr val="1A8B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9479215-84A5-2F2C-E681-A68D1C759A20}"/>
              </a:ext>
            </a:extLst>
          </p:cNvPr>
          <p:cNvSpPr/>
          <p:nvPr userDrawn="1"/>
        </p:nvSpPr>
        <p:spPr>
          <a:xfrm>
            <a:off x="2418000" y="3458521"/>
            <a:ext cx="2520000" cy="2618738"/>
          </a:xfrm>
          <a:prstGeom prst="rect">
            <a:avLst/>
          </a:prstGeom>
          <a:solidFill>
            <a:srgbClr val="044D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736CA76-DB83-E2CD-E615-21B4D3DC24D8}"/>
              </a:ext>
            </a:extLst>
          </p:cNvPr>
          <p:cNvSpPr/>
          <p:nvPr/>
        </p:nvSpPr>
        <p:spPr>
          <a:xfrm>
            <a:off x="10163316" y="1789837"/>
            <a:ext cx="153736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70058401-9A87-71E8-588A-C035D1BC6839}"/>
              </a:ext>
            </a:extLst>
          </p:cNvPr>
          <p:cNvCxnSpPr>
            <a:cxnSpLocks/>
          </p:cNvCxnSpPr>
          <p:nvPr/>
        </p:nvCxnSpPr>
        <p:spPr>
          <a:xfrm>
            <a:off x="10032000" y="4805888"/>
            <a:ext cx="180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A0448FE4-363A-8586-4F4F-43648683F350}"/>
              </a:ext>
            </a:extLst>
          </p:cNvPr>
          <p:cNvSpPr/>
          <p:nvPr/>
        </p:nvSpPr>
        <p:spPr>
          <a:xfrm>
            <a:off x="7745316" y="1789837"/>
            <a:ext cx="153736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2651195-3DE6-7152-3838-312BCC04D35F}"/>
              </a:ext>
            </a:extLst>
          </p:cNvPr>
          <p:cNvCxnSpPr>
            <a:cxnSpLocks/>
          </p:cNvCxnSpPr>
          <p:nvPr/>
        </p:nvCxnSpPr>
        <p:spPr>
          <a:xfrm>
            <a:off x="7614000" y="4805888"/>
            <a:ext cx="180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E96F15FD-0256-1745-74AE-B4902437427A}"/>
              </a:ext>
            </a:extLst>
          </p:cNvPr>
          <p:cNvSpPr/>
          <p:nvPr userDrawn="1"/>
        </p:nvSpPr>
        <p:spPr>
          <a:xfrm>
            <a:off x="5327316" y="1789837"/>
            <a:ext cx="153736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76147C8-6059-B98E-5834-8BA9112DF2AA}"/>
              </a:ext>
            </a:extLst>
          </p:cNvPr>
          <p:cNvCxnSpPr>
            <a:cxnSpLocks/>
          </p:cNvCxnSpPr>
          <p:nvPr userDrawn="1"/>
        </p:nvCxnSpPr>
        <p:spPr>
          <a:xfrm>
            <a:off x="5196000" y="4805888"/>
            <a:ext cx="180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>
            <a:extLst>
              <a:ext uri="{FF2B5EF4-FFF2-40B4-BE49-F238E27FC236}">
                <a16:creationId xmlns:a16="http://schemas.microsoft.com/office/drawing/2014/main" id="{5D259FE4-F5A3-932A-866A-C369F9CE1EE7}"/>
              </a:ext>
            </a:extLst>
          </p:cNvPr>
          <p:cNvSpPr/>
          <p:nvPr userDrawn="1"/>
        </p:nvSpPr>
        <p:spPr>
          <a:xfrm>
            <a:off x="2909316" y="1789837"/>
            <a:ext cx="153736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F6CC9512-6D80-81CC-3449-56942E3ED71F}"/>
              </a:ext>
            </a:extLst>
          </p:cNvPr>
          <p:cNvCxnSpPr>
            <a:cxnSpLocks/>
          </p:cNvCxnSpPr>
          <p:nvPr userDrawn="1"/>
        </p:nvCxnSpPr>
        <p:spPr>
          <a:xfrm>
            <a:off x="2778000" y="4805888"/>
            <a:ext cx="180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8" name="Rectangle 37">
            <a:extLst>
              <a:ext uri="{FF2B5EF4-FFF2-40B4-BE49-F238E27FC236}">
                <a16:creationId xmlns:a16="http://schemas.microsoft.com/office/drawing/2014/main" id="{285028B0-5267-4F60-AD50-94B5DED68692}"/>
              </a:ext>
            </a:extLst>
          </p:cNvPr>
          <p:cNvSpPr/>
          <p:nvPr userDrawn="1"/>
        </p:nvSpPr>
        <p:spPr>
          <a:xfrm>
            <a:off x="0" y="3458521"/>
            <a:ext cx="2520000" cy="2618738"/>
          </a:xfrm>
          <a:prstGeom prst="rect">
            <a:avLst/>
          </a:pr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85D83A1-86FA-ED45-0414-F4F635170754}"/>
              </a:ext>
            </a:extLst>
          </p:cNvPr>
          <p:cNvSpPr/>
          <p:nvPr userDrawn="1"/>
        </p:nvSpPr>
        <p:spPr>
          <a:xfrm>
            <a:off x="491316" y="1789837"/>
            <a:ext cx="153736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759C2A6-A0FE-038E-45CF-EDB361620C9B}"/>
              </a:ext>
            </a:extLst>
          </p:cNvPr>
          <p:cNvCxnSpPr>
            <a:cxnSpLocks/>
          </p:cNvCxnSpPr>
          <p:nvPr userDrawn="1"/>
        </p:nvCxnSpPr>
        <p:spPr>
          <a:xfrm>
            <a:off x="360000" y="4805888"/>
            <a:ext cx="180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7" name="Text Placeholder 60">
            <a:extLst>
              <a:ext uri="{FF2B5EF4-FFF2-40B4-BE49-F238E27FC236}">
                <a16:creationId xmlns:a16="http://schemas.microsoft.com/office/drawing/2014/main" id="{8DEB7936-5376-352E-04AA-349254DF74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70219" y="3702164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PT"/>
              <a:t>CAPÍTULO</a:t>
            </a:r>
            <a:endParaRPr lang="en-GB"/>
          </a:p>
          <a:p>
            <a:pPr lvl="0"/>
            <a:endParaRPr lang="en-GB"/>
          </a:p>
        </p:txBody>
      </p:sp>
      <p:sp>
        <p:nvSpPr>
          <p:cNvPr id="48" name="Text Placeholder 60">
            <a:extLst>
              <a:ext uri="{FF2B5EF4-FFF2-40B4-BE49-F238E27FC236}">
                <a16:creationId xmlns:a16="http://schemas.microsoft.com/office/drawing/2014/main" id="{BFD91CAD-BE03-4A58-7A1E-75F010C6C6E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70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sp>
        <p:nvSpPr>
          <p:cNvPr id="49" name="Text Placeholder 60">
            <a:extLst>
              <a:ext uri="{FF2B5EF4-FFF2-40B4-BE49-F238E27FC236}">
                <a16:creationId xmlns:a16="http://schemas.microsoft.com/office/drawing/2014/main" id="{C93D5881-CB7C-83CC-A564-E4F99A2E041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2888219" y="3702164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PT"/>
              <a:t>CAPÍTULO</a:t>
            </a:r>
            <a:endParaRPr lang="en-GB"/>
          </a:p>
          <a:p>
            <a:pPr lvl="0"/>
            <a:endParaRPr lang="en-GB"/>
          </a:p>
        </p:txBody>
      </p:sp>
      <p:sp>
        <p:nvSpPr>
          <p:cNvPr id="50" name="Text Placeholder 60">
            <a:extLst>
              <a:ext uri="{FF2B5EF4-FFF2-40B4-BE49-F238E27FC236}">
                <a16:creationId xmlns:a16="http://schemas.microsoft.com/office/drawing/2014/main" id="{D4F0E338-C92E-9481-9A99-B00CA407343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888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sp>
        <p:nvSpPr>
          <p:cNvPr id="51" name="Text Placeholder 60">
            <a:extLst>
              <a:ext uri="{FF2B5EF4-FFF2-40B4-BE49-F238E27FC236}">
                <a16:creationId xmlns:a16="http://schemas.microsoft.com/office/drawing/2014/main" id="{8EE2F0A5-4FFF-E8F3-E2D5-01AE1655FD9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7724219" y="3702164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PT"/>
              <a:t>CAPÍTULO</a:t>
            </a:r>
            <a:endParaRPr lang="en-GB"/>
          </a:p>
          <a:p>
            <a:pPr lvl="0"/>
            <a:endParaRPr lang="en-GB"/>
          </a:p>
        </p:txBody>
      </p:sp>
      <p:sp>
        <p:nvSpPr>
          <p:cNvPr id="52" name="Text Placeholder 60">
            <a:extLst>
              <a:ext uri="{FF2B5EF4-FFF2-40B4-BE49-F238E27FC236}">
                <a16:creationId xmlns:a16="http://schemas.microsoft.com/office/drawing/2014/main" id="{24A8AA6C-60A5-A922-D0A0-E0B34FD0674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724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sp>
        <p:nvSpPr>
          <p:cNvPr id="53" name="Text Placeholder 60">
            <a:extLst>
              <a:ext uri="{FF2B5EF4-FFF2-40B4-BE49-F238E27FC236}">
                <a16:creationId xmlns:a16="http://schemas.microsoft.com/office/drawing/2014/main" id="{55550823-7F07-5BEA-BE0E-910730F02B6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06219" y="3702164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PT"/>
              <a:t>CAPÍTULO</a:t>
            </a:r>
            <a:endParaRPr lang="en-GB"/>
          </a:p>
          <a:p>
            <a:pPr lvl="0"/>
            <a:endParaRPr lang="en-GB"/>
          </a:p>
        </p:txBody>
      </p:sp>
      <p:sp>
        <p:nvSpPr>
          <p:cNvPr id="54" name="Text Placeholder 60">
            <a:extLst>
              <a:ext uri="{FF2B5EF4-FFF2-40B4-BE49-F238E27FC236}">
                <a16:creationId xmlns:a16="http://schemas.microsoft.com/office/drawing/2014/main" id="{5096CABC-F489-1393-7DD0-862D628F075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06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sp>
        <p:nvSpPr>
          <p:cNvPr id="55" name="Text Placeholder 60">
            <a:extLst>
              <a:ext uri="{FF2B5EF4-FFF2-40B4-BE49-F238E27FC236}">
                <a16:creationId xmlns:a16="http://schemas.microsoft.com/office/drawing/2014/main" id="{9634A5A3-B795-C371-5EBC-AE8CB0630AE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10142219" y="3702164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4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pt-PT"/>
              <a:t>CAPÍTULO</a:t>
            </a:r>
            <a:endParaRPr lang="en-GB"/>
          </a:p>
          <a:p>
            <a:pPr lvl="0"/>
            <a:endParaRPr lang="en-GB"/>
          </a:p>
        </p:txBody>
      </p:sp>
      <p:sp>
        <p:nvSpPr>
          <p:cNvPr id="56" name="Text Placeholder 60">
            <a:extLst>
              <a:ext uri="{FF2B5EF4-FFF2-40B4-BE49-F238E27FC236}">
                <a16:creationId xmlns:a16="http://schemas.microsoft.com/office/drawing/2014/main" id="{677BB655-5870-0128-78F2-C4F4394B95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142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952362DB-0994-0B37-7CCB-C7E5E35D97E8}"/>
              </a:ext>
            </a:extLst>
          </p:cNvPr>
          <p:cNvSpPr/>
          <p:nvPr userDrawn="1"/>
        </p:nvSpPr>
        <p:spPr>
          <a:xfrm>
            <a:off x="1569789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0" name="Picture 2">
            <a:extLst>
              <a:ext uri="{FF2B5EF4-FFF2-40B4-BE49-F238E27FC236}">
                <a16:creationId xmlns:a16="http://schemas.microsoft.com/office/drawing/2014/main" id="{E0F6933B-24F5-14CC-673D-D07168EC5DF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" name="Rectangle 60">
            <a:extLst>
              <a:ext uri="{FF2B5EF4-FFF2-40B4-BE49-F238E27FC236}">
                <a16:creationId xmlns:a16="http://schemas.microsoft.com/office/drawing/2014/main" id="{ADA6B418-C5D0-B8EA-E05C-75448EDA1C16}"/>
              </a:ext>
            </a:extLst>
          </p:cNvPr>
          <p:cNvSpPr/>
          <p:nvPr userDrawn="1"/>
        </p:nvSpPr>
        <p:spPr>
          <a:xfrm>
            <a:off x="6406799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35961983-CB00-E18A-F3C0-C1DDB371592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15545" y="6335735"/>
            <a:ext cx="372875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34380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2BD3D-16D7-86FE-3998-3E63FC4FB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BD7CC4-9625-B499-D325-A896E74D9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7FC4A-3EDF-E95A-D1C9-245EE8AA51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43B329-46E6-453C-CA10-C00D0B2675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00560F-A8B6-B9FF-1F44-F3720C8C1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568BF4-604A-5818-981C-85A083FDAA4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A7D9CD-5001-9B86-93B8-712FB3353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3AE98E-2812-D342-EDDC-2DBA2ECAE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98536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CFE5C-F16F-E3AE-0AF1-3A8502CF97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E973FC-9264-4230-08E1-A93BA9A72F2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DCB5C-4480-486F-5AAE-126EB51E8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C0D6E2-E2FE-2E31-B068-746017F61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380340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6BADB-FB85-D7A4-1F87-948A2B398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43E69-E844-815E-D831-663C8EDE4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2DCD7E-7D4C-504E-2DDC-9FBAFC58F4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E2943-8971-BF7A-EA48-CEEEE42D103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E8E875-053C-C699-66BA-BAB6B6706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58D43-2FE2-F281-3BD0-8426C7D9A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30773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4DAF-1645-CE71-5235-FC020DFA3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82C6D-D85D-B736-1E32-3C87EBDFDF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A5CD7A-3D70-CC12-D96D-C933FB492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FF65FE-C0D8-AD92-16A4-B6D481E7FD9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92F96F-4C4C-4820-C24D-7874F6830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8ABBC-A2DA-CA30-A4EE-5FC85158E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4928909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144A-41E2-7C99-00F7-68E484C20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A80D45-756A-7F0E-4B74-878C803E2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5D019-E897-0367-91D7-CDB8F37CDF8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70374-46E7-AA59-17C3-A6A8D1440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B9B91-1B57-62CC-0723-E610CB867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8448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B3522D-AF6F-8BB8-895C-F29AD1C101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568073-6B9C-72C6-4730-22F4B700BF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4BD66-76FE-9221-F9B7-58433CC44AC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63F3E-BC78-1F92-EB25-351AEDDBE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B09D8-C2D6-F972-FED7-64ED1598A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280077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A68CF6-14A4-8EB9-91E6-43C5B55826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05A675-6C47-FB52-318A-EE4C404E7A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46589-1780-1246-01C0-89CB988D9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65C592-B487-F8B4-283C-D2636B2A0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C96FA-925A-9BE3-6E57-D5A24F3EB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3460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B0C1B-950D-0C9B-2943-389300D76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FC84D-BA08-2EC5-F31A-566A640A4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21A4A1-E2A4-1B01-4AB5-2C7A8E47E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924C57-7688-76F0-4D97-73006D462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EBA330-A29D-D4E1-B0F3-1C204E804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28148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4984A-32B4-658C-3CCE-523A0CD3BF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24E36B-387D-CF97-8BBC-2B21A46AD8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4C433-52C4-5864-2DD7-283022A8E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7808B8-35E2-731D-688B-399127F31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7381CC-2BD7-1E71-8975-DD46C1A7E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392657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7CD6D4-48AA-BF14-593C-EB2EB5B92A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E1DF97-B5F6-A04D-3D4A-9CA912CF99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0440CA-5FEF-D752-7C6B-A730D2D7FA7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46C7D4-E014-0051-6DE6-7A836CFC6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3D5A3E-9384-D8A4-2398-30E0C5CB48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5E843B-F9A4-1168-1F76-1C80E87A7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90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>
            <a:extLst>
              <a:ext uri="{FF2B5EF4-FFF2-40B4-BE49-F238E27FC236}">
                <a16:creationId xmlns:a16="http://schemas.microsoft.com/office/drawing/2014/main" id="{10B32279-2D92-2ADA-7558-492CAEDCA3CF}"/>
              </a:ext>
            </a:extLst>
          </p:cNvPr>
          <p:cNvSpPr/>
          <p:nvPr userDrawn="1"/>
        </p:nvSpPr>
        <p:spPr>
          <a:xfrm>
            <a:off x="10428000" y="0"/>
            <a:ext cx="1764000" cy="6858000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821514B1-1444-B7EF-511B-4929602366EA}"/>
              </a:ext>
            </a:extLst>
          </p:cNvPr>
          <p:cNvSpPr/>
          <p:nvPr userDrawn="1"/>
        </p:nvSpPr>
        <p:spPr>
          <a:xfrm>
            <a:off x="8690000" y="0"/>
            <a:ext cx="1764000" cy="6858000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28B7F85-0AF8-A5AC-A6BB-F1EE50275ADB}"/>
              </a:ext>
            </a:extLst>
          </p:cNvPr>
          <p:cNvSpPr/>
          <p:nvPr userDrawn="1"/>
        </p:nvSpPr>
        <p:spPr>
          <a:xfrm>
            <a:off x="6952000" y="0"/>
            <a:ext cx="17640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CB8672B-73D7-DE30-D599-51FC8685E336}"/>
              </a:ext>
            </a:extLst>
          </p:cNvPr>
          <p:cNvSpPr/>
          <p:nvPr userDrawn="1"/>
        </p:nvSpPr>
        <p:spPr>
          <a:xfrm>
            <a:off x="5214000" y="0"/>
            <a:ext cx="1764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473EEE4-BB24-5112-B965-5306282CA7A7}"/>
              </a:ext>
            </a:extLst>
          </p:cNvPr>
          <p:cNvSpPr/>
          <p:nvPr userDrawn="1"/>
        </p:nvSpPr>
        <p:spPr>
          <a:xfrm>
            <a:off x="3476000" y="0"/>
            <a:ext cx="176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2DD3B368-2672-666C-2B72-32069461841F}"/>
              </a:ext>
            </a:extLst>
          </p:cNvPr>
          <p:cNvSpPr/>
          <p:nvPr userDrawn="1"/>
        </p:nvSpPr>
        <p:spPr>
          <a:xfrm>
            <a:off x="1738000" y="0"/>
            <a:ext cx="1764000" cy="6858000"/>
          </a:xfrm>
          <a:prstGeom prst="rect">
            <a:avLst/>
          </a:prstGeom>
          <a:solidFill>
            <a:srgbClr val="04547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1" name="Group 80">
            <a:extLst>
              <a:ext uri="{FF2B5EF4-FFF2-40B4-BE49-F238E27FC236}">
                <a16:creationId xmlns:a16="http://schemas.microsoft.com/office/drawing/2014/main" id="{D538F0C3-5D00-0AD7-411E-E8EC71DAEC31}"/>
              </a:ext>
            </a:extLst>
          </p:cNvPr>
          <p:cNvGrpSpPr/>
          <p:nvPr userDrawn="1"/>
        </p:nvGrpSpPr>
        <p:grpSpPr>
          <a:xfrm>
            <a:off x="1571000" y="2198521"/>
            <a:ext cx="9050000" cy="720000"/>
            <a:chOff x="1571000" y="2198521"/>
            <a:chExt cx="9050000" cy="720000"/>
          </a:xfrm>
        </p:grpSpPr>
        <p:sp>
          <p:nvSpPr>
            <p:cNvPr id="54" name="Isosceles Triangle 53">
              <a:extLst>
                <a:ext uri="{FF2B5EF4-FFF2-40B4-BE49-F238E27FC236}">
                  <a16:creationId xmlns:a16="http://schemas.microsoft.com/office/drawing/2014/main" id="{49177AC4-98B7-C474-3266-B79FE0649C04}"/>
                </a:ext>
              </a:extLst>
            </p:cNvPr>
            <p:cNvSpPr/>
            <p:nvPr userDrawn="1"/>
          </p:nvSpPr>
          <p:spPr>
            <a:xfrm rot="5400000">
              <a:off x="1391000" y="2378521"/>
              <a:ext cx="720000" cy="360000"/>
            </a:xfrm>
            <a:prstGeom prst="triangle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Isosceles Triangle 54">
              <a:extLst>
                <a:ext uri="{FF2B5EF4-FFF2-40B4-BE49-F238E27FC236}">
                  <a16:creationId xmlns:a16="http://schemas.microsoft.com/office/drawing/2014/main" id="{FA9ACD2E-B3F1-7A0F-49A0-AE6979E39574}"/>
                </a:ext>
              </a:extLst>
            </p:cNvPr>
            <p:cNvSpPr/>
            <p:nvPr userDrawn="1"/>
          </p:nvSpPr>
          <p:spPr>
            <a:xfrm rot="5400000">
              <a:off x="3129000" y="2378521"/>
              <a:ext cx="720000" cy="360000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Isosceles Triangle 55">
              <a:extLst>
                <a:ext uri="{FF2B5EF4-FFF2-40B4-BE49-F238E27FC236}">
                  <a16:creationId xmlns:a16="http://schemas.microsoft.com/office/drawing/2014/main" id="{7C27AD34-4EE7-FF39-04D7-9CD1CB1746DA}"/>
                </a:ext>
              </a:extLst>
            </p:cNvPr>
            <p:cNvSpPr/>
            <p:nvPr userDrawn="1"/>
          </p:nvSpPr>
          <p:spPr>
            <a:xfrm rot="5400000">
              <a:off x="4867000" y="2378521"/>
              <a:ext cx="720000" cy="360000"/>
            </a:xfrm>
            <a:prstGeom prst="triangl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Isosceles Triangle 56">
              <a:extLst>
                <a:ext uri="{FF2B5EF4-FFF2-40B4-BE49-F238E27FC236}">
                  <a16:creationId xmlns:a16="http://schemas.microsoft.com/office/drawing/2014/main" id="{5FE6E7C0-8F3A-E1EB-E4B5-2E1EC76A3E28}"/>
                </a:ext>
              </a:extLst>
            </p:cNvPr>
            <p:cNvSpPr/>
            <p:nvPr userDrawn="1"/>
          </p:nvSpPr>
          <p:spPr>
            <a:xfrm rot="5400000">
              <a:off x="6605000" y="2378521"/>
              <a:ext cx="720000" cy="360000"/>
            </a:xfrm>
            <a:prstGeom prst="triangl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Isosceles Triangle 57">
              <a:extLst>
                <a:ext uri="{FF2B5EF4-FFF2-40B4-BE49-F238E27FC236}">
                  <a16:creationId xmlns:a16="http://schemas.microsoft.com/office/drawing/2014/main" id="{4083F3BA-02B6-89CE-D3C2-778FBA75C732}"/>
                </a:ext>
              </a:extLst>
            </p:cNvPr>
            <p:cNvSpPr/>
            <p:nvPr userDrawn="1"/>
          </p:nvSpPr>
          <p:spPr>
            <a:xfrm rot="5400000">
              <a:off x="8343000" y="2378521"/>
              <a:ext cx="720000" cy="360000"/>
            </a:xfrm>
            <a:prstGeom prst="triangl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Isosceles Triangle 58">
              <a:extLst>
                <a:ext uri="{FF2B5EF4-FFF2-40B4-BE49-F238E27FC236}">
                  <a16:creationId xmlns:a16="http://schemas.microsoft.com/office/drawing/2014/main" id="{CBF408AB-856C-FE89-EDCE-A1BB41787489}"/>
                </a:ext>
              </a:extLst>
            </p:cNvPr>
            <p:cNvSpPr/>
            <p:nvPr userDrawn="1"/>
          </p:nvSpPr>
          <p:spPr>
            <a:xfrm rot="5400000">
              <a:off x="10081000" y="2378521"/>
              <a:ext cx="720000" cy="360000"/>
            </a:xfrm>
            <a:prstGeom prst="triangle">
              <a:avLst/>
            </a:prstGeom>
            <a:solidFill>
              <a:srgbClr val="237B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5" name="Rectangle 34">
            <a:extLst>
              <a:ext uri="{FF2B5EF4-FFF2-40B4-BE49-F238E27FC236}">
                <a16:creationId xmlns:a16="http://schemas.microsoft.com/office/drawing/2014/main" id="{5B493C9C-05BD-1545-E47F-F229B80F9053}"/>
              </a:ext>
            </a:extLst>
          </p:cNvPr>
          <p:cNvSpPr/>
          <p:nvPr userDrawn="1"/>
        </p:nvSpPr>
        <p:spPr>
          <a:xfrm>
            <a:off x="0" y="0"/>
            <a:ext cx="1764000" cy="6858000"/>
          </a:xfrm>
          <a:prstGeom prst="rect">
            <a:avLst/>
          </a:prstGeom>
          <a:solidFill>
            <a:srgbClr val="033F6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14C98450-14EF-33AF-4854-FE2C3BD8AD5C}"/>
              </a:ext>
            </a:extLst>
          </p:cNvPr>
          <p:cNvSpPr/>
          <p:nvPr userDrawn="1"/>
        </p:nvSpPr>
        <p:spPr>
          <a:xfrm>
            <a:off x="0" y="-1"/>
            <a:ext cx="12192000" cy="6857999"/>
          </a:xfrm>
          <a:prstGeom prst="rect">
            <a:avLst/>
          </a:prstGeom>
          <a:solidFill>
            <a:schemeClr val="bg1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23A0CCA5-33B6-68DF-3659-0F29569F3511}"/>
              </a:ext>
            </a:extLst>
          </p:cNvPr>
          <p:cNvSpPr/>
          <p:nvPr userDrawn="1"/>
        </p:nvSpPr>
        <p:spPr>
          <a:xfrm>
            <a:off x="10428000" y="3458521"/>
            <a:ext cx="1764000" cy="2618738"/>
          </a:xfrm>
          <a:prstGeom prst="rect">
            <a:avLst/>
          </a:prstGeom>
          <a:solidFill>
            <a:srgbClr val="1548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076FD0A-4B5D-D91C-D7CB-C74AA4DB5979}"/>
              </a:ext>
            </a:extLst>
          </p:cNvPr>
          <p:cNvSpPr/>
          <p:nvPr userDrawn="1"/>
        </p:nvSpPr>
        <p:spPr>
          <a:xfrm>
            <a:off x="8690000" y="3458521"/>
            <a:ext cx="1764000" cy="26187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84EA09-3648-A9D7-AF42-B96946F9D5EB}"/>
              </a:ext>
            </a:extLst>
          </p:cNvPr>
          <p:cNvSpPr/>
          <p:nvPr userDrawn="1"/>
        </p:nvSpPr>
        <p:spPr>
          <a:xfrm>
            <a:off x="6952000" y="3458521"/>
            <a:ext cx="1764000" cy="2618738"/>
          </a:xfrm>
          <a:prstGeom prst="rect">
            <a:avLst/>
          </a:prstGeom>
          <a:solidFill>
            <a:srgbClr val="DA67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273F9B-D3B3-303B-83C8-6C3798DD32E5}"/>
              </a:ext>
            </a:extLst>
          </p:cNvPr>
          <p:cNvSpPr/>
          <p:nvPr userDrawn="1"/>
        </p:nvSpPr>
        <p:spPr>
          <a:xfrm>
            <a:off x="5214000" y="3458521"/>
            <a:ext cx="1764000" cy="2618738"/>
          </a:xfrm>
          <a:prstGeom prst="rect">
            <a:avLst/>
          </a:prstGeom>
          <a:solidFill>
            <a:srgbClr val="F69F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047502D-4B7E-9F22-B5F4-F6C40FFA2371}"/>
              </a:ext>
            </a:extLst>
          </p:cNvPr>
          <p:cNvSpPr/>
          <p:nvPr userDrawn="1"/>
        </p:nvSpPr>
        <p:spPr>
          <a:xfrm>
            <a:off x="3476000" y="3458521"/>
            <a:ext cx="1764000" cy="2618738"/>
          </a:xfrm>
          <a:prstGeom prst="rect">
            <a:avLst/>
          </a:prstGeom>
          <a:solidFill>
            <a:srgbClr val="1A8B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013603B-1D0A-ABB0-58FD-84B6553DE737}"/>
              </a:ext>
            </a:extLst>
          </p:cNvPr>
          <p:cNvSpPr/>
          <p:nvPr userDrawn="1"/>
        </p:nvSpPr>
        <p:spPr>
          <a:xfrm>
            <a:off x="1738000" y="3458521"/>
            <a:ext cx="1764000" cy="2618738"/>
          </a:xfrm>
          <a:prstGeom prst="rect">
            <a:avLst/>
          </a:prstGeom>
          <a:solidFill>
            <a:srgbClr val="044D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2650997-7EDC-5510-046D-90FD5E0FBB0A}"/>
              </a:ext>
            </a:extLst>
          </p:cNvPr>
          <p:cNvSpPr/>
          <p:nvPr userDrawn="1"/>
        </p:nvSpPr>
        <p:spPr>
          <a:xfrm>
            <a:off x="0" y="3458521"/>
            <a:ext cx="1764000" cy="2618738"/>
          </a:xfrm>
          <a:prstGeom prst="rect">
            <a:avLst/>
          </a:pr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5D3F9C00-4BF0-E910-65B2-98F7013038B6}"/>
              </a:ext>
            </a:extLst>
          </p:cNvPr>
          <p:cNvSpPr/>
          <p:nvPr userDrawn="1"/>
        </p:nvSpPr>
        <p:spPr>
          <a:xfrm>
            <a:off x="7204000" y="1658521"/>
            <a:ext cx="1260000" cy="1800000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0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5F8C8E5-3E07-872B-09C8-672165893308}"/>
              </a:ext>
            </a:extLst>
          </p:cNvPr>
          <p:cNvSpPr/>
          <p:nvPr userDrawn="1"/>
        </p:nvSpPr>
        <p:spPr>
          <a:xfrm>
            <a:off x="7295921" y="1789837"/>
            <a:ext cx="107615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5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60F2BB6-490D-74F5-DAC1-05C24CC5084C}"/>
              </a:ext>
            </a:extLst>
          </p:cNvPr>
          <p:cNvSpPr/>
          <p:nvPr userDrawn="1"/>
        </p:nvSpPr>
        <p:spPr>
          <a:xfrm>
            <a:off x="2081921" y="1789837"/>
            <a:ext cx="107615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7AC7821-5264-5257-6F99-6FEF61801929}"/>
              </a:ext>
            </a:extLst>
          </p:cNvPr>
          <p:cNvSpPr/>
          <p:nvPr userDrawn="1"/>
        </p:nvSpPr>
        <p:spPr>
          <a:xfrm>
            <a:off x="343921" y="1789837"/>
            <a:ext cx="107615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971B307-3697-43B0-49A3-8FC8E650B67F}"/>
              </a:ext>
            </a:extLst>
          </p:cNvPr>
          <p:cNvCxnSpPr>
            <a:cxnSpLocks/>
          </p:cNvCxnSpPr>
          <p:nvPr userDrawn="1"/>
        </p:nvCxnSpPr>
        <p:spPr>
          <a:xfrm>
            <a:off x="252000" y="48125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D2285331-11BF-5FCC-69A8-797E4FEB589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92219" y="37021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2" name="Text Placeholder 60">
            <a:extLst>
              <a:ext uri="{FF2B5EF4-FFF2-40B4-BE49-F238E27FC236}">
                <a16:creationId xmlns:a16="http://schemas.microsoft.com/office/drawing/2014/main" id="{5205B7D2-86EE-9B96-52EA-844DBBAC09E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2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8E8FF9F-B72A-18DA-1948-5B7F65DF440E}"/>
              </a:ext>
            </a:extLst>
          </p:cNvPr>
          <p:cNvCxnSpPr>
            <a:cxnSpLocks/>
          </p:cNvCxnSpPr>
          <p:nvPr userDrawn="1"/>
        </p:nvCxnSpPr>
        <p:spPr>
          <a:xfrm>
            <a:off x="1990000" y="48125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 Placeholder 60">
            <a:extLst>
              <a:ext uri="{FF2B5EF4-FFF2-40B4-BE49-F238E27FC236}">
                <a16:creationId xmlns:a16="http://schemas.microsoft.com/office/drawing/2014/main" id="{0337F76D-7DF0-0B95-CA14-FCC7399360E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830219" y="37021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5" name="Text Placeholder 60">
            <a:extLst>
              <a:ext uri="{FF2B5EF4-FFF2-40B4-BE49-F238E27FC236}">
                <a16:creationId xmlns:a16="http://schemas.microsoft.com/office/drawing/2014/main" id="{66D054F6-29D5-38FE-6DDE-29A5D8A4D3A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830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A6A7E6D-E9C2-DC43-B628-9CB7AB591A51}"/>
              </a:ext>
            </a:extLst>
          </p:cNvPr>
          <p:cNvCxnSpPr>
            <a:cxnSpLocks/>
          </p:cNvCxnSpPr>
          <p:nvPr userDrawn="1"/>
        </p:nvCxnSpPr>
        <p:spPr>
          <a:xfrm>
            <a:off x="3728000" y="48125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 Placeholder 60">
            <a:extLst>
              <a:ext uri="{FF2B5EF4-FFF2-40B4-BE49-F238E27FC236}">
                <a16:creationId xmlns:a16="http://schemas.microsoft.com/office/drawing/2014/main" id="{D5D02F1E-6D6A-4D39-5966-6B2F5E2DF14F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3568219" y="37021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8" name="Text Placeholder 60">
            <a:extLst>
              <a:ext uri="{FF2B5EF4-FFF2-40B4-BE49-F238E27FC236}">
                <a16:creationId xmlns:a16="http://schemas.microsoft.com/office/drawing/2014/main" id="{864A16E3-6A13-5598-C4B1-F0F299D0380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568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8259617-2465-083A-D4DC-6250454F0FA6}"/>
              </a:ext>
            </a:extLst>
          </p:cNvPr>
          <p:cNvCxnSpPr>
            <a:cxnSpLocks/>
          </p:cNvCxnSpPr>
          <p:nvPr userDrawn="1"/>
        </p:nvCxnSpPr>
        <p:spPr>
          <a:xfrm>
            <a:off x="5466000" y="48125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 Placeholder 60">
            <a:extLst>
              <a:ext uri="{FF2B5EF4-FFF2-40B4-BE49-F238E27FC236}">
                <a16:creationId xmlns:a16="http://schemas.microsoft.com/office/drawing/2014/main" id="{E8E595CA-DBE3-42C9-D84B-A15C6BA1E60B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306219" y="37021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71" name="Text Placeholder 60">
            <a:extLst>
              <a:ext uri="{FF2B5EF4-FFF2-40B4-BE49-F238E27FC236}">
                <a16:creationId xmlns:a16="http://schemas.microsoft.com/office/drawing/2014/main" id="{9F8A7AD0-5B66-1E61-D81F-AE512204FFB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06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4E850CD-9745-0C3E-30F2-81FCFB854F7A}"/>
              </a:ext>
            </a:extLst>
          </p:cNvPr>
          <p:cNvCxnSpPr>
            <a:cxnSpLocks/>
          </p:cNvCxnSpPr>
          <p:nvPr userDrawn="1"/>
        </p:nvCxnSpPr>
        <p:spPr>
          <a:xfrm>
            <a:off x="7204000" y="48125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 Placeholder 60">
            <a:extLst>
              <a:ext uri="{FF2B5EF4-FFF2-40B4-BE49-F238E27FC236}">
                <a16:creationId xmlns:a16="http://schemas.microsoft.com/office/drawing/2014/main" id="{9D6EBDF7-A5F1-03D2-178C-43250EA4534F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044219" y="37021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74" name="Text Placeholder 60">
            <a:extLst>
              <a:ext uri="{FF2B5EF4-FFF2-40B4-BE49-F238E27FC236}">
                <a16:creationId xmlns:a16="http://schemas.microsoft.com/office/drawing/2014/main" id="{FCBE740E-C493-0E05-805F-62E7677C528E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044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CDB6AAB4-A77E-9870-B751-A2A7A36AC909}"/>
              </a:ext>
            </a:extLst>
          </p:cNvPr>
          <p:cNvCxnSpPr>
            <a:cxnSpLocks/>
          </p:cNvCxnSpPr>
          <p:nvPr userDrawn="1"/>
        </p:nvCxnSpPr>
        <p:spPr>
          <a:xfrm>
            <a:off x="8942000" y="48125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 Placeholder 60">
            <a:extLst>
              <a:ext uri="{FF2B5EF4-FFF2-40B4-BE49-F238E27FC236}">
                <a16:creationId xmlns:a16="http://schemas.microsoft.com/office/drawing/2014/main" id="{DB794D36-7633-255B-D263-65E77874B515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8782219" y="37021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77" name="Text Placeholder 60">
            <a:extLst>
              <a:ext uri="{FF2B5EF4-FFF2-40B4-BE49-F238E27FC236}">
                <a16:creationId xmlns:a16="http://schemas.microsoft.com/office/drawing/2014/main" id="{D839056E-E6BE-E65B-AA39-25FF9C964F7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782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7C9F8E8F-2BBB-04A1-ABC4-7AEA7DBF7930}"/>
              </a:ext>
            </a:extLst>
          </p:cNvPr>
          <p:cNvCxnSpPr>
            <a:cxnSpLocks/>
          </p:cNvCxnSpPr>
          <p:nvPr userDrawn="1"/>
        </p:nvCxnSpPr>
        <p:spPr>
          <a:xfrm>
            <a:off x="10680000" y="48125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 Placeholder 60">
            <a:extLst>
              <a:ext uri="{FF2B5EF4-FFF2-40B4-BE49-F238E27FC236}">
                <a16:creationId xmlns:a16="http://schemas.microsoft.com/office/drawing/2014/main" id="{2651F1EE-BB79-33F7-F8DB-A08914A1D4B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10520219" y="37021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80" name="Text Placeholder 60">
            <a:extLst>
              <a:ext uri="{FF2B5EF4-FFF2-40B4-BE49-F238E27FC236}">
                <a16:creationId xmlns:a16="http://schemas.microsoft.com/office/drawing/2014/main" id="{300C6D2F-FA54-3DEC-A103-81C77D5A40B7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10520219" y="49735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pic>
        <p:nvPicPr>
          <p:cNvPr id="84" name="Picture 2">
            <a:extLst>
              <a:ext uri="{FF2B5EF4-FFF2-40B4-BE49-F238E27FC236}">
                <a16:creationId xmlns:a16="http://schemas.microsoft.com/office/drawing/2014/main" id="{8D594B97-A1B1-E90B-B68E-8B4A1B6BEEB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472A0382-B70B-88AE-A403-2F431E909E3F}"/>
              </a:ext>
            </a:extLst>
          </p:cNvPr>
          <p:cNvSpPr/>
          <p:nvPr userDrawn="1"/>
        </p:nvSpPr>
        <p:spPr>
          <a:xfrm>
            <a:off x="10771921" y="1789837"/>
            <a:ext cx="107615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7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E26E10C7-7267-7C1A-5EF1-8921D7BA6356}"/>
              </a:ext>
            </a:extLst>
          </p:cNvPr>
          <p:cNvSpPr/>
          <p:nvPr userDrawn="1"/>
        </p:nvSpPr>
        <p:spPr>
          <a:xfrm>
            <a:off x="9033921" y="1789837"/>
            <a:ext cx="107615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92D632D-431C-5947-9A10-7DD36D6C3DA0}"/>
              </a:ext>
            </a:extLst>
          </p:cNvPr>
          <p:cNvSpPr/>
          <p:nvPr userDrawn="1"/>
        </p:nvSpPr>
        <p:spPr>
          <a:xfrm>
            <a:off x="5557921" y="1789837"/>
            <a:ext cx="107615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4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6E8E3AA2-FD1B-408B-F2BD-FA2B6DCF3DFC}"/>
              </a:ext>
            </a:extLst>
          </p:cNvPr>
          <p:cNvSpPr/>
          <p:nvPr userDrawn="1"/>
        </p:nvSpPr>
        <p:spPr>
          <a:xfrm>
            <a:off x="3819921" y="1789837"/>
            <a:ext cx="1076158" cy="15373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sz="11500" b="1"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3</a:t>
            </a:r>
            <a:endParaRPr lang="en-GB" sz="11500" b="1">
              <a:latin typeface="Arial Black" panose="020B0A040201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8949CD2-4194-EA19-C512-7DC07E4E64FE}"/>
              </a:ext>
            </a:extLst>
          </p:cNvPr>
          <p:cNvSpPr/>
          <p:nvPr userDrawn="1"/>
        </p:nvSpPr>
        <p:spPr>
          <a:xfrm>
            <a:off x="1569789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781407F-5EA5-964C-34B2-79A6D2A1C690}"/>
              </a:ext>
            </a:extLst>
          </p:cNvPr>
          <p:cNvSpPr/>
          <p:nvPr userDrawn="1"/>
        </p:nvSpPr>
        <p:spPr>
          <a:xfrm>
            <a:off x="6406799" y="6335735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FCD5840C-989B-D1BE-47C4-05923889C980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15545" y="6335735"/>
            <a:ext cx="372875" cy="36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218689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F2BD3D-16D7-86FE-3998-3E63FC4FB8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BD7CC4-9625-B499-D325-A896E74D9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67FC4A-3EDF-E95A-D1C9-245EE8AA51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43B329-46E6-453C-CA10-C00D0B2675A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C00560F-A8B6-B9FF-1F44-F3720C8C11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7568BF4-604A-5818-981C-85A083FDAA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2A7D9CD-5001-9B86-93B8-712FB33538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3AE98E-2812-D342-EDDC-2DBA2ECAE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83533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CFE5C-F16F-E3AE-0AF1-3A8502CF97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E973FC-9264-4230-08E1-A93BA9A72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1CDCB5C-4480-486F-5AAE-126EB51E8C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C0D6E2-E2FE-2E31-B068-746017F61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5755052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70EE122-DB92-03F4-71C9-DA9E4509C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3F703AD-9720-5776-1AC9-B255949D3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39D211-4010-F66D-7A28-44288807F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35533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96BADB-FB85-D7A4-1F87-948A2B398C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443E69-E844-815E-D831-663C8EDE4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2DCD7E-7D4C-504E-2DDC-9FBAFC58F4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9E2943-8971-BF7A-EA48-CEEEE42D1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E8E875-053C-C699-66BA-BAB6B67062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458D43-2FE2-F281-3BD0-8426C7D9A7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65497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274DAF-1645-CE71-5235-FC020DFA34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582C6D-D85D-B736-1E32-3C87EBDFDF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A5CD7A-3D70-CC12-D96D-C933FB4923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FF65FE-C0D8-AD92-16A4-B6D481E7F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92F96F-4C4C-4820-C24D-7874F68308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88ABBC-A2DA-CA30-A4EE-5FC85158E8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52179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7B144A-41E2-7C99-00F7-68E484C200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4A80D45-756A-7F0E-4B74-878C803E22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05D019-E897-0367-91D7-CDB8F37CDF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E70374-46E7-AA59-17C3-A6A8D1440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2B9B91-1B57-62CC-0723-E610CB867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849649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B3522D-AF6F-8BB8-895C-F29AD1C1017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568073-6B9C-72C6-4730-22F4B700BFC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84BD66-76FE-9221-F9B7-58433CC44A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63F3E-BC78-1F92-EB25-351AEDDBE4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FB09D8-C2D6-F972-FED7-64ED1598A8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8369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raphic 9">
            <a:extLst>
              <a:ext uri="{FF2B5EF4-FFF2-40B4-BE49-F238E27FC236}">
                <a16:creationId xmlns:a16="http://schemas.microsoft.com/office/drawing/2014/main" id="{D25C0CDC-FA77-0DD2-CA86-99521357BDE5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5633" b="18262"/>
          <a:stretch>
            <a:fillRect/>
          </a:stretch>
        </p:blipFill>
        <p:spPr>
          <a:xfrm>
            <a:off x="5848012" y="384386"/>
            <a:ext cx="6317987" cy="6473612"/>
          </a:xfrm>
          <a:prstGeom prst="rect">
            <a:avLst/>
          </a:prstGeom>
        </p:spPr>
      </p:pic>
      <p:grpSp>
        <p:nvGrpSpPr>
          <p:cNvPr id="88" name="Group 87">
            <a:extLst>
              <a:ext uri="{FF2B5EF4-FFF2-40B4-BE49-F238E27FC236}">
                <a16:creationId xmlns:a16="http://schemas.microsoft.com/office/drawing/2014/main" id="{B246E0DE-CD77-B419-53C9-878AB7F817DD}"/>
              </a:ext>
            </a:extLst>
          </p:cNvPr>
          <p:cNvGrpSpPr/>
          <p:nvPr userDrawn="1"/>
        </p:nvGrpSpPr>
        <p:grpSpPr>
          <a:xfrm>
            <a:off x="162000" y="1247385"/>
            <a:ext cx="1440000" cy="1537368"/>
            <a:chOff x="145907" y="1004482"/>
            <a:chExt cx="1440000" cy="1537368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6EA2A850-24E1-3EA7-E411-76B309DE53C4}"/>
                </a:ext>
              </a:extLst>
            </p:cNvPr>
            <p:cNvSpPr/>
            <p:nvPr userDrawn="1"/>
          </p:nvSpPr>
          <p:spPr>
            <a:xfrm>
              <a:off x="145907" y="1053166"/>
              <a:ext cx="1440000" cy="1440000"/>
            </a:xfrm>
            <a:prstGeom prst="ellipse">
              <a:avLst/>
            </a:prstGeom>
            <a:solidFill>
              <a:srgbClr val="023552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72FE14F-4A86-7C0F-077E-1E667D2AE5A2}"/>
                </a:ext>
              </a:extLst>
            </p:cNvPr>
            <p:cNvSpPr/>
            <p:nvPr userDrawn="1"/>
          </p:nvSpPr>
          <p:spPr>
            <a:xfrm>
              <a:off x="325907" y="1233166"/>
              <a:ext cx="1080000" cy="1080000"/>
            </a:xfrm>
            <a:prstGeom prst="ellipse">
              <a:avLst/>
            </a:prstGeom>
            <a:solidFill>
              <a:srgbClr val="023552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7AC7821-5264-5257-6F99-6FEF61801929}"/>
                </a:ext>
              </a:extLst>
            </p:cNvPr>
            <p:cNvSpPr/>
            <p:nvPr userDrawn="1"/>
          </p:nvSpPr>
          <p:spPr>
            <a:xfrm>
              <a:off x="327828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48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42" name="Rectangle 41">
            <a:extLst>
              <a:ext uri="{FF2B5EF4-FFF2-40B4-BE49-F238E27FC236}">
                <a16:creationId xmlns:a16="http://schemas.microsoft.com/office/drawing/2014/main" id="{23A0CCA5-33B6-68DF-3659-0F29569F3511}"/>
              </a:ext>
            </a:extLst>
          </p:cNvPr>
          <p:cNvSpPr/>
          <p:nvPr userDrawn="1"/>
        </p:nvSpPr>
        <p:spPr>
          <a:xfrm>
            <a:off x="10428000" y="3026721"/>
            <a:ext cx="1764000" cy="2618738"/>
          </a:xfrm>
          <a:prstGeom prst="rect">
            <a:avLst/>
          </a:prstGeom>
          <a:solidFill>
            <a:srgbClr val="15484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8076FD0A-4B5D-D91C-D7CB-C74AA4DB5979}"/>
              </a:ext>
            </a:extLst>
          </p:cNvPr>
          <p:cNvSpPr/>
          <p:nvPr userDrawn="1"/>
        </p:nvSpPr>
        <p:spPr>
          <a:xfrm>
            <a:off x="8690000" y="3026721"/>
            <a:ext cx="1764000" cy="26187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D384EA09-3648-A9D7-AF42-B96946F9D5EB}"/>
              </a:ext>
            </a:extLst>
          </p:cNvPr>
          <p:cNvSpPr/>
          <p:nvPr userDrawn="1"/>
        </p:nvSpPr>
        <p:spPr>
          <a:xfrm>
            <a:off x="6952000" y="3026721"/>
            <a:ext cx="1764000" cy="2618738"/>
          </a:xfrm>
          <a:prstGeom prst="rect">
            <a:avLst/>
          </a:prstGeom>
          <a:solidFill>
            <a:srgbClr val="DA67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273F9B-D3B3-303B-83C8-6C3798DD32E5}"/>
              </a:ext>
            </a:extLst>
          </p:cNvPr>
          <p:cNvSpPr/>
          <p:nvPr userDrawn="1"/>
        </p:nvSpPr>
        <p:spPr>
          <a:xfrm>
            <a:off x="5214000" y="3026721"/>
            <a:ext cx="1764000" cy="2618738"/>
          </a:xfrm>
          <a:prstGeom prst="rect">
            <a:avLst/>
          </a:prstGeom>
          <a:solidFill>
            <a:srgbClr val="F69F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047502D-4B7E-9F22-B5F4-F6C40FFA2371}"/>
              </a:ext>
            </a:extLst>
          </p:cNvPr>
          <p:cNvSpPr/>
          <p:nvPr userDrawn="1"/>
        </p:nvSpPr>
        <p:spPr>
          <a:xfrm>
            <a:off x="3476000" y="3026721"/>
            <a:ext cx="1764000" cy="2618738"/>
          </a:xfrm>
          <a:prstGeom prst="rect">
            <a:avLst/>
          </a:prstGeom>
          <a:solidFill>
            <a:srgbClr val="1A8B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013603B-1D0A-ABB0-58FD-84B6553DE737}"/>
              </a:ext>
            </a:extLst>
          </p:cNvPr>
          <p:cNvSpPr/>
          <p:nvPr userDrawn="1"/>
        </p:nvSpPr>
        <p:spPr>
          <a:xfrm>
            <a:off x="1738000" y="3026721"/>
            <a:ext cx="1764000" cy="2618738"/>
          </a:xfrm>
          <a:prstGeom prst="rect">
            <a:avLst/>
          </a:prstGeom>
          <a:solidFill>
            <a:srgbClr val="044D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2650997-7EDC-5510-046D-90FD5E0FBB0A}"/>
              </a:ext>
            </a:extLst>
          </p:cNvPr>
          <p:cNvSpPr/>
          <p:nvPr userDrawn="1"/>
        </p:nvSpPr>
        <p:spPr>
          <a:xfrm>
            <a:off x="0" y="3026721"/>
            <a:ext cx="1764000" cy="2618738"/>
          </a:xfrm>
          <a:prstGeom prst="rect">
            <a:avLst/>
          </a:pr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67C247FF-CA5F-A369-BAB4-A80155A2A045}"/>
              </a:ext>
            </a:extLst>
          </p:cNvPr>
          <p:cNvGrpSpPr/>
          <p:nvPr userDrawn="1"/>
        </p:nvGrpSpPr>
        <p:grpSpPr>
          <a:xfrm>
            <a:off x="7114000" y="1247385"/>
            <a:ext cx="1440000" cy="1537368"/>
            <a:chOff x="7243838" y="1004482"/>
            <a:chExt cx="1440000" cy="153736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EE1F67E5-F0E2-3F77-F7F5-33477B9ABE37}"/>
                </a:ext>
              </a:extLst>
            </p:cNvPr>
            <p:cNvSpPr/>
            <p:nvPr userDrawn="1"/>
          </p:nvSpPr>
          <p:spPr>
            <a:xfrm>
              <a:off x="7243838" y="1053166"/>
              <a:ext cx="1440000" cy="1440000"/>
            </a:xfrm>
            <a:prstGeom prst="ellipse">
              <a:avLst/>
            </a:prstGeom>
            <a:solidFill>
              <a:srgbClr val="E77728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6457D32-4600-1E67-F9AB-194E19EC708A}"/>
                </a:ext>
              </a:extLst>
            </p:cNvPr>
            <p:cNvSpPr/>
            <p:nvPr userDrawn="1"/>
          </p:nvSpPr>
          <p:spPr>
            <a:xfrm>
              <a:off x="7423838" y="1233166"/>
              <a:ext cx="1080000" cy="1080000"/>
            </a:xfrm>
            <a:prstGeom prst="ellipse">
              <a:avLst/>
            </a:prstGeom>
            <a:solidFill>
              <a:schemeClr val="accent4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5F8C8E5-3E07-872B-09C8-672165893308}"/>
                </a:ext>
              </a:extLst>
            </p:cNvPr>
            <p:cNvSpPr/>
            <p:nvPr userDrawn="1"/>
          </p:nvSpPr>
          <p:spPr>
            <a:xfrm>
              <a:off x="7425759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48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5</a:t>
              </a:r>
              <a:endParaRPr lang="en-GB" sz="48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23837E94-EC66-4140-9E81-A69401FCD11D}"/>
              </a:ext>
            </a:extLst>
          </p:cNvPr>
          <p:cNvGrpSpPr/>
          <p:nvPr userDrawn="1"/>
        </p:nvGrpSpPr>
        <p:grpSpPr>
          <a:xfrm>
            <a:off x="5376000" y="1247385"/>
            <a:ext cx="1440000" cy="1537368"/>
            <a:chOff x="5585057" y="1004482"/>
            <a:chExt cx="1440000" cy="1537368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B1746AD4-63BD-351D-D389-CFF051B66717}"/>
                </a:ext>
              </a:extLst>
            </p:cNvPr>
            <p:cNvSpPr/>
            <p:nvPr userDrawn="1"/>
          </p:nvSpPr>
          <p:spPr>
            <a:xfrm>
              <a:off x="5585057" y="1053166"/>
              <a:ext cx="1440000" cy="1440000"/>
            </a:xfrm>
            <a:prstGeom prst="ellipse">
              <a:avLst/>
            </a:prstGeom>
            <a:solidFill>
              <a:srgbClr val="F7AB3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7D7295A5-6EDB-D7A8-61B3-D2932F96A4DC}"/>
                </a:ext>
              </a:extLst>
            </p:cNvPr>
            <p:cNvSpPr/>
            <p:nvPr userDrawn="1"/>
          </p:nvSpPr>
          <p:spPr>
            <a:xfrm>
              <a:off x="5765057" y="1233166"/>
              <a:ext cx="1080000" cy="1080000"/>
            </a:xfrm>
            <a:prstGeom prst="ellipse">
              <a:avLst/>
            </a:prstGeom>
            <a:solidFill>
              <a:schemeClr val="accent3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92D632D-431C-5947-9A10-7DD36D6C3DA0}"/>
                </a:ext>
              </a:extLst>
            </p:cNvPr>
            <p:cNvSpPr/>
            <p:nvPr userDrawn="1"/>
          </p:nvSpPr>
          <p:spPr>
            <a:xfrm>
              <a:off x="5766978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48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4</a:t>
              </a:r>
              <a:endParaRPr lang="en-GB" sz="48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FA110FB9-A544-6BF1-281E-52B6AD6C1CDB}"/>
              </a:ext>
            </a:extLst>
          </p:cNvPr>
          <p:cNvGrpSpPr/>
          <p:nvPr userDrawn="1"/>
        </p:nvGrpSpPr>
        <p:grpSpPr>
          <a:xfrm>
            <a:off x="3638000" y="1247385"/>
            <a:ext cx="1440000" cy="1537368"/>
            <a:chOff x="3733908" y="1004482"/>
            <a:chExt cx="1440000" cy="1537368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45D4D4F-0D77-CF37-9070-FC97402B1D01}"/>
                </a:ext>
              </a:extLst>
            </p:cNvPr>
            <p:cNvSpPr/>
            <p:nvPr userDrawn="1"/>
          </p:nvSpPr>
          <p:spPr>
            <a:xfrm>
              <a:off x="3733908" y="1053166"/>
              <a:ext cx="1440000" cy="1440000"/>
            </a:xfrm>
            <a:prstGeom prst="ellipse">
              <a:avLst/>
            </a:prstGeom>
            <a:solidFill>
              <a:srgbClr val="1C97D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1EA8685-A2AE-AD31-06F8-0A4CA22DE820}"/>
                </a:ext>
              </a:extLst>
            </p:cNvPr>
            <p:cNvSpPr/>
            <p:nvPr userDrawn="1"/>
          </p:nvSpPr>
          <p:spPr>
            <a:xfrm>
              <a:off x="3913908" y="1233166"/>
              <a:ext cx="1080000" cy="1080000"/>
            </a:xfrm>
            <a:prstGeom prst="ellipse">
              <a:avLst/>
            </a:prstGeom>
            <a:solidFill>
              <a:schemeClr val="accent2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E8E3AA2-FD1B-408B-F2BD-FA2B6DCF3DFC}"/>
                </a:ext>
              </a:extLst>
            </p:cNvPr>
            <p:cNvSpPr/>
            <p:nvPr userDrawn="1"/>
          </p:nvSpPr>
          <p:spPr>
            <a:xfrm>
              <a:off x="3915829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48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</a:t>
              </a:r>
              <a:endParaRPr lang="en-GB" sz="48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89902DA5-C005-A296-CCB8-C9006FCCAD3D}"/>
              </a:ext>
            </a:extLst>
          </p:cNvPr>
          <p:cNvGrpSpPr/>
          <p:nvPr userDrawn="1"/>
        </p:nvGrpSpPr>
        <p:grpSpPr>
          <a:xfrm>
            <a:off x="1900000" y="1247385"/>
            <a:ext cx="1440000" cy="1537368"/>
            <a:chOff x="1972700" y="1004482"/>
            <a:chExt cx="1440000" cy="1537368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C54B4E9-7F7A-65BF-14B7-685CBBE7F53A}"/>
                </a:ext>
              </a:extLst>
            </p:cNvPr>
            <p:cNvSpPr/>
            <p:nvPr userDrawn="1"/>
          </p:nvSpPr>
          <p:spPr>
            <a:xfrm>
              <a:off x="1972700" y="1053166"/>
              <a:ext cx="1440000" cy="1440000"/>
            </a:xfrm>
            <a:prstGeom prst="ellipse">
              <a:avLst/>
            </a:prstGeom>
            <a:solidFill>
              <a:srgbClr val="04547F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9371B0C-E00E-22D1-2CD7-6A77CEBD90C2}"/>
                </a:ext>
              </a:extLst>
            </p:cNvPr>
            <p:cNvSpPr/>
            <p:nvPr userDrawn="1"/>
          </p:nvSpPr>
          <p:spPr>
            <a:xfrm>
              <a:off x="2152700" y="1233166"/>
              <a:ext cx="1080000" cy="1080000"/>
            </a:xfrm>
            <a:prstGeom prst="ellipse">
              <a:avLst/>
            </a:prstGeom>
            <a:solidFill>
              <a:schemeClr val="accent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60F2BB6-490D-74F5-DAC1-05C24CC5084C}"/>
                </a:ext>
              </a:extLst>
            </p:cNvPr>
            <p:cNvSpPr/>
            <p:nvPr userDrawn="1"/>
          </p:nvSpPr>
          <p:spPr>
            <a:xfrm>
              <a:off x="2154621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48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endParaRPr lang="en-GB" sz="48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971B307-3697-43B0-49A3-8FC8E650B67F}"/>
              </a:ext>
            </a:extLst>
          </p:cNvPr>
          <p:cNvCxnSpPr>
            <a:cxnSpLocks/>
          </p:cNvCxnSpPr>
          <p:nvPr userDrawn="1"/>
        </p:nvCxnSpPr>
        <p:spPr>
          <a:xfrm>
            <a:off x="252000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94" name="Group 93">
            <a:extLst>
              <a:ext uri="{FF2B5EF4-FFF2-40B4-BE49-F238E27FC236}">
                <a16:creationId xmlns:a16="http://schemas.microsoft.com/office/drawing/2014/main" id="{711DBF4C-1880-28B7-CE09-A13ED6D5FB12}"/>
              </a:ext>
            </a:extLst>
          </p:cNvPr>
          <p:cNvGrpSpPr/>
          <p:nvPr userDrawn="1"/>
        </p:nvGrpSpPr>
        <p:grpSpPr>
          <a:xfrm>
            <a:off x="10590000" y="1247385"/>
            <a:ext cx="1440000" cy="1537368"/>
            <a:chOff x="10468136" y="1004482"/>
            <a:chExt cx="1440000" cy="1537368"/>
          </a:xfrm>
        </p:grpSpPr>
        <p:sp>
          <p:nvSpPr>
            <p:cNvPr id="86" name="Oval 85">
              <a:extLst>
                <a:ext uri="{FF2B5EF4-FFF2-40B4-BE49-F238E27FC236}">
                  <a16:creationId xmlns:a16="http://schemas.microsoft.com/office/drawing/2014/main" id="{79A3C5E3-1458-F4C2-6457-09E69F2321BA}"/>
                </a:ext>
              </a:extLst>
            </p:cNvPr>
            <p:cNvSpPr/>
            <p:nvPr userDrawn="1"/>
          </p:nvSpPr>
          <p:spPr>
            <a:xfrm>
              <a:off x="10468136" y="1053166"/>
              <a:ext cx="1440000" cy="1440000"/>
            </a:xfrm>
            <a:prstGeom prst="ellipse">
              <a:avLst/>
            </a:prstGeom>
            <a:solidFill>
              <a:srgbClr val="18525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1B696890-F2A2-78BA-55FC-4F980192AAF6}"/>
                </a:ext>
              </a:extLst>
            </p:cNvPr>
            <p:cNvSpPr/>
            <p:nvPr userDrawn="1"/>
          </p:nvSpPr>
          <p:spPr>
            <a:xfrm>
              <a:off x="10648136" y="1233166"/>
              <a:ext cx="1080000" cy="1080000"/>
            </a:xfrm>
            <a:prstGeom prst="ellipse">
              <a:avLst/>
            </a:prstGeom>
            <a:solidFill>
              <a:schemeClr val="accent5">
                <a:lumMod val="50000"/>
              </a:schemeClr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472A0382-B70B-88AE-A403-2F431E909E3F}"/>
                </a:ext>
              </a:extLst>
            </p:cNvPr>
            <p:cNvSpPr/>
            <p:nvPr userDrawn="1"/>
          </p:nvSpPr>
          <p:spPr>
            <a:xfrm>
              <a:off x="10650057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48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7</a:t>
              </a:r>
              <a:endParaRPr lang="en-GB" sz="48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3" name="Group 92">
            <a:extLst>
              <a:ext uri="{FF2B5EF4-FFF2-40B4-BE49-F238E27FC236}">
                <a16:creationId xmlns:a16="http://schemas.microsoft.com/office/drawing/2014/main" id="{382A405C-5803-F684-4B83-E05BECD4F60F}"/>
              </a:ext>
            </a:extLst>
          </p:cNvPr>
          <p:cNvGrpSpPr/>
          <p:nvPr userDrawn="1"/>
        </p:nvGrpSpPr>
        <p:grpSpPr>
          <a:xfrm>
            <a:off x="8852000" y="1247385"/>
            <a:ext cx="1440000" cy="1537368"/>
            <a:chOff x="8855987" y="1004482"/>
            <a:chExt cx="1440000" cy="1537368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F78761DE-430C-BEBC-ACFB-9D87632ACA82}"/>
                </a:ext>
              </a:extLst>
            </p:cNvPr>
            <p:cNvSpPr/>
            <p:nvPr userDrawn="1"/>
          </p:nvSpPr>
          <p:spPr>
            <a:xfrm>
              <a:off x="8855987" y="1053166"/>
              <a:ext cx="1440000" cy="1440000"/>
            </a:xfrm>
            <a:prstGeom prst="ellipse">
              <a:avLst/>
            </a:prstGeom>
            <a:solidFill>
              <a:srgbClr val="258287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2DBD1E71-A773-ADCD-7106-37A1B0CD7DCA}"/>
                </a:ext>
              </a:extLst>
            </p:cNvPr>
            <p:cNvSpPr/>
            <p:nvPr userDrawn="1"/>
          </p:nvSpPr>
          <p:spPr>
            <a:xfrm>
              <a:off x="9035987" y="1233166"/>
              <a:ext cx="1080000" cy="1080000"/>
            </a:xfrm>
            <a:prstGeom prst="ellipse">
              <a:avLst/>
            </a:prstGeom>
            <a:solidFill>
              <a:schemeClr val="accent6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E26E10C7-7267-7C1A-5EF1-8921D7BA6356}"/>
                </a:ext>
              </a:extLst>
            </p:cNvPr>
            <p:cNvSpPr/>
            <p:nvPr userDrawn="1"/>
          </p:nvSpPr>
          <p:spPr>
            <a:xfrm>
              <a:off x="9037908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48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6</a:t>
              </a:r>
              <a:endParaRPr lang="en-GB" sz="48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D2285331-11BF-5FCC-69A8-797E4FEB5894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92219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2" name="Text Placeholder 60">
            <a:extLst>
              <a:ext uri="{FF2B5EF4-FFF2-40B4-BE49-F238E27FC236}">
                <a16:creationId xmlns:a16="http://schemas.microsoft.com/office/drawing/2014/main" id="{5205B7D2-86EE-9B96-52EA-844DBBAC09E1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92219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8E8FF9F-B72A-18DA-1948-5B7F65DF440E}"/>
              </a:ext>
            </a:extLst>
          </p:cNvPr>
          <p:cNvCxnSpPr>
            <a:cxnSpLocks/>
          </p:cNvCxnSpPr>
          <p:nvPr userDrawn="1"/>
        </p:nvCxnSpPr>
        <p:spPr>
          <a:xfrm>
            <a:off x="1990000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 Placeholder 60">
            <a:extLst>
              <a:ext uri="{FF2B5EF4-FFF2-40B4-BE49-F238E27FC236}">
                <a16:creationId xmlns:a16="http://schemas.microsoft.com/office/drawing/2014/main" id="{0337F76D-7DF0-0B95-CA14-FCC7399360EE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1830219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5" name="Text Placeholder 60">
            <a:extLst>
              <a:ext uri="{FF2B5EF4-FFF2-40B4-BE49-F238E27FC236}">
                <a16:creationId xmlns:a16="http://schemas.microsoft.com/office/drawing/2014/main" id="{66D054F6-29D5-38FE-6DDE-29A5D8A4D3A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1830219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A6A7E6D-E9C2-DC43-B628-9CB7AB591A51}"/>
              </a:ext>
            </a:extLst>
          </p:cNvPr>
          <p:cNvCxnSpPr>
            <a:cxnSpLocks/>
          </p:cNvCxnSpPr>
          <p:nvPr userDrawn="1"/>
        </p:nvCxnSpPr>
        <p:spPr>
          <a:xfrm>
            <a:off x="3728000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 Placeholder 60">
            <a:extLst>
              <a:ext uri="{FF2B5EF4-FFF2-40B4-BE49-F238E27FC236}">
                <a16:creationId xmlns:a16="http://schemas.microsoft.com/office/drawing/2014/main" id="{D5D02F1E-6D6A-4D39-5966-6B2F5E2DF14F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3568219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8" name="Text Placeholder 60">
            <a:extLst>
              <a:ext uri="{FF2B5EF4-FFF2-40B4-BE49-F238E27FC236}">
                <a16:creationId xmlns:a16="http://schemas.microsoft.com/office/drawing/2014/main" id="{864A16E3-6A13-5598-C4B1-F0F299D03802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568219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sp>
        <p:nvSpPr>
          <p:cNvPr id="70" name="Text Placeholder 60">
            <a:extLst>
              <a:ext uri="{FF2B5EF4-FFF2-40B4-BE49-F238E27FC236}">
                <a16:creationId xmlns:a16="http://schemas.microsoft.com/office/drawing/2014/main" id="{E8E595CA-DBE3-42C9-D84B-A15C6BA1E60B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5306219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71" name="Text Placeholder 60">
            <a:extLst>
              <a:ext uri="{FF2B5EF4-FFF2-40B4-BE49-F238E27FC236}">
                <a16:creationId xmlns:a16="http://schemas.microsoft.com/office/drawing/2014/main" id="{9F8A7AD0-5B66-1E61-D81F-AE512204FFB2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5306219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4E850CD-9745-0C3E-30F2-81FCFB854F7A}"/>
              </a:ext>
            </a:extLst>
          </p:cNvPr>
          <p:cNvCxnSpPr>
            <a:cxnSpLocks/>
          </p:cNvCxnSpPr>
          <p:nvPr userDrawn="1"/>
        </p:nvCxnSpPr>
        <p:spPr>
          <a:xfrm>
            <a:off x="7204000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 Placeholder 60">
            <a:extLst>
              <a:ext uri="{FF2B5EF4-FFF2-40B4-BE49-F238E27FC236}">
                <a16:creationId xmlns:a16="http://schemas.microsoft.com/office/drawing/2014/main" id="{9D6EBDF7-A5F1-03D2-178C-43250EA4534F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7044219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74" name="Text Placeholder 60">
            <a:extLst>
              <a:ext uri="{FF2B5EF4-FFF2-40B4-BE49-F238E27FC236}">
                <a16:creationId xmlns:a16="http://schemas.microsoft.com/office/drawing/2014/main" id="{FCBE740E-C493-0E05-805F-62E7677C528E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7044219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75" name="Straight Connector 74">
            <a:extLst>
              <a:ext uri="{FF2B5EF4-FFF2-40B4-BE49-F238E27FC236}">
                <a16:creationId xmlns:a16="http://schemas.microsoft.com/office/drawing/2014/main" id="{CDB6AAB4-A77E-9870-B751-A2A7A36AC909}"/>
              </a:ext>
            </a:extLst>
          </p:cNvPr>
          <p:cNvCxnSpPr>
            <a:cxnSpLocks/>
          </p:cNvCxnSpPr>
          <p:nvPr userDrawn="1"/>
        </p:nvCxnSpPr>
        <p:spPr>
          <a:xfrm>
            <a:off x="8942000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Text Placeholder 60">
            <a:extLst>
              <a:ext uri="{FF2B5EF4-FFF2-40B4-BE49-F238E27FC236}">
                <a16:creationId xmlns:a16="http://schemas.microsoft.com/office/drawing/2014/main" id="{DB794D36-7633-255B-D263-65E77874B515}"/>
              </a:ext>
            </a:extLst>
          </p:cNvPr>
          <p:cNvSpPr>
            <a:spLocks noGrp="1"/>
          </p:cNvSpPr>
          <p:nvPr userDrawn="1">
            <p:ph type="body" sz="quarter" idx="23" hasCustomPrompt="1"/>
          </p:nvPr>
        </p:nvSpPr>
        <p:spPr>
          <a:xfrm>
            <a:off x="8782219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77" name="Text Placeholder 60">
            <a:extLst>
              <a:ext uri="{FF2B5EF4-FFF2-40B4-BE49-F238E27FC236}">
                <a16:creationId xmlns:a16="http://schemas.microsoft.com/office/drawing/2014/main" id="{D839056E-E6BE-E65B-AA39-25FF9C964F75}"/>
              </a:ext>
            </a:extLst>
          </p:cNvPr>
          <p:cNvSpPr>
            <a:spLocks noGrp="1"/>
          </p:cNvSpPr>
          <p:nvPr userDrawn="1">
            <p:ph type="body" sz="quarter" idx="24" hasCustomPrompt="1"/>
          </p:nvPr>
        </p:nvSpPr>
        <p:spPr>
          <a:xfrm>
            <a:off x="8782219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7C9F8E8F-2BBB-04A1-ABC4-7AEA7DBF7930}"/>
              </a:ext>
            </a:extLst>
          </p:cNvPr>
          <p:cNvCxnSpPr>
            <a:cxnSpLocks/>
          </p:cNvCxnSpPr>
          <p:nvPr userDrawn="1"/>
        </p:nvCxnSpPr>
        <p:spPr>
          <a:xfrm>
            <a:off x="10680000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9" name="Text Placeholder 60">
            <a:extLst>
              <a:ext uri="{FF2B5EF4-FFF2-40B4-BE49-F238E27FC236}">
                <a16:creationId xmlns:a16="http://schemas.microsoft.com/office/drawing/2014/main" id="{2651F1EE-BB79-33F7-F8DB-A08914A1D4B5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10520219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80" name="Text Placeholder 60">
            <a:extLst>
              <a:ext uri="{FF2B5EF4-FFF2-40B4-BE49-F238E27FC236}">
                <a16:creationId xmlns:a16="http://schemas.microsoft.com/office/drawing/2014/main" id="{300C6D2F-FA54-3DEC-A103-81C77D5A40B7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0520219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619618EB-5D59-A991-5C02-CAADE5A6A4BE}"/>
              </a:ext>
            </a:extLst>
          </p:cNvPr>
          <p:cNvCxnSpPr>
            <a:cxnSpLocks/>
          </p:cNvCxnSpPr>
          <p:nvPr userDrawn="1"/>
        </p:nvCxnSpPr>
        <p:spPr>
          <a:xfrm>
            <a:off x="5466000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" name="Rectangle 2">
            <a:extLst>
              <a:ext uri="{FF2B5EF4-FFF2-40B4-BE49-F238E27FC236}">
                <a16:creationId xmlns:a16="http://schemas.microsoft.com/office/drawing/2014/main" id="{54942FAE-70B8-72AC-1F77-0F477AA6A6D5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8B45334-FB22-812F-C1D3-D32139C81F3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>
            <a:extLst>
              <a:ext uri="{FF2B5EF4-FFF2-40B4-BE49-F238E27FC236}">
                <a16:creationId xmlns:a16="http://schemas.microsoft.com/office/drawing/2014/main" id="{3768AFD6-67D4-6BAF-8B9E-B71C4E1AA4A3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</a:t>
            </a:r>
            <a:r>
              <a:rPr lang="pt-PT" sz="1200" b="1" spc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DESENVOLVIMENTO</a:t>
            </a:r>
            <a:endParaRPr lang="en-GB" sz="1200" b="1" spc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15" name="Picture 2">
            <a:extLst>
              <a:ext uri="{FF2B5EF4-FFF2-40B4-BE49-F238E27FC236}">
                <a16:creationId xmlns:a16="http://schemas.microsoft.com/office/drawing/2014/main" id="{E80F7DF6-894C-6E1C-0554-EE5D6D38FCF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63A68084-8956-F380-B3C1-EC4A7C7FE40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293" y="6345083"/>
            <a:ext cx="225795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Graphic 19">
            <a:extLst>
              <a:ext uri="{FF2B5EF4-FFF2-40B4-BE49-F238E27FC236}">
                <a16:creationId xmlns:a16="http://schemas.microsoft.com/office/drawing/2014/main" id="{E3144A1A-52CC-74EC-3248-AEE670459687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D79907C8-E5F4-6BE3-2035-716A1B75825A}"/>
              </a:ext>
            </a:extLst>
          </p:cNvPr>
          <p:cNvSpPr/>
          <p:nvPr userDrawn="1"/>
        </p:nvSpPr>
        <p:spPr>
          <a:xfrm>
            <a:off x="6443122" y="6333173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7F3EDA04-9A88-E277-D21E-906EB0FEE493}"/>
              </a:ext>
            </a:extLst>
          </p:cNvPr>
          <p:cNvSpPr/>
          <p:nvPr userDrawn="1"/>
        </p:nvSpPr>
        <p:spPr>
          <a:xfrm rot="5400000">
            <a:off x="5787060" y="440776"/>
            <a:ext cx="647694" cy="12191999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Slide Number Placeholder 3">
            <a:extLst>
              <a:ext uri="{FF2B5EF4-FFF2-40B4-BE49-F238E27FC236}">
                <a16:creationId xmlns:a16="http://schemas.microsoft.com/office/drawing/2014/main" id="{7382526D-CE14-90FE-C0C4-252DC6F67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35294" y="6333173"/>
            <a:ext cx="618506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FC76E96-B79D-4F2B-9241-53214DAD9253}" type="slidenum">
              <a:rPr lang="en-GB" smtClean="0"/>
              <a:pPr/>
              <a:t>‹nº›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17012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Graphic 38">
            <a:extLst>
              <a:ext uri="{FF2B5EF4-FFF2-40B4-BE49-F238E27FC236}">
                <a16:creationId xmlns:a16="http://schemas.microsoft.com/office/drawing/2014/main" id="{C9B91DF6-2BEA-8AC1-F16C-7D1B2A55E1CA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5633" b="18262"/>
          <a:stretch>
            <a:fillRect/>
          </a:stretch>
        </p:blipFill>
        <p:spPr>
          <a:xfrm>
            <a:off x="5848012" y="384386"/>
            <a:ext cx="6317987" cy="6473612"/>
          </a:xfrm>
          <a:prstGeom prst="rect">
            <a:avLst/>
          </a:prstGeom>
        </p:spPr>
      </p:pic>
      <p:grpSp>
        <p:nvGrpSpPr>
          <p:cNvPr id="88" name="Group 87">
            <a:extLst>
              <a:ext uri="{FF2B5EF4-FFF2-40B4-BE49-F238E27FC236}">
                <a16:creationId xmlns:a16="http://schemas.microsoft.com/office/drawing/2014/main" id="{B246E0DE-CD77-B419-53C9-878AB7F817DD}"/>
              </a:ext>
            </a:extLst>
          </p:cNvPr>
          <p:cNvGrpSpPr/>
          <p:nvPr userDrawn="1"/>
        </p:nvGrpSpPr>
        <p:grpSpPr>
          <a:xfrm>
            <a:off x="1901667" y="1247385"/>
            <a:ext cx="1440000" cy="1537368"/>
            <a:chOff x="145907" y="1004482"/>
            <a:chExt cx="1440000" cy="1537368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6EA2A850-24E1-3EA7-E411-76B309DE53C4}"/>
                </a:ext>
              </a:extLst>
            </p:cNvPr>
            <p:cNvSpPr/>
            <p:nvPr userDrawn="1"/>
          </p:nvSpPr>
          <p:spPr>
            <a:xfrm>
              <a:off x="145907" y="1053166"/>
              <a:ext cx="1440000" cy="1440000"/>
            </a:xfrm>
            <a:prstGeom prst="ellipse">
              <a:avLst/>
            </a:prstGeom>
            <a:solidFill>
              <a:srgbClr val="023552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72FE14F-4A86-7C0F-077E-1E667D2AE5A2}"/>
                </a:ext>
              </a:extLst>
            </p:cNvPr>
            <p:cNvSpPr/>
            <p:nvPr userDrawn="1"/>
          </p:nvSpPr>
          <p:spPr>
            <a:xfrm>
              <a:off x="325907" y="1233166"/>
              <a:ext cx="1080000" cy="1080000"/>
            </a:xfrm>
            <a:prstGeom prst="ellipse">
              <a:avLst/>
            </a:prstGeom>
            <a:solidFill>
              <a:srgbClr val="023552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7AC7821-5264-5257-6F99-6FEF61801929}"/>
                </a:ext>
              </a:extLst>
            </p:cNvPr>
            <p:cNvSpPr/>
            <p:nvPr userDrawn="1"/>
          </p:nvSpPr>
          <p:spPr>
            <a:xfrm>
              <a:off x="327828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54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sp>
        <p:nvSpPr>
          <p:cNvPr id="9" name="Rectangle 8">
            <a:extLst>
              <a:ext uri="{FF2B5EF4-FFF2-40B4-BE49-F238E27FC236}">
                <a16:creationId xmlns:a16="http://schemas.microsoft.com/office/drawing/2014/main" id="{D384EA09-3648-A9D7-AF42-B96946F9D5EB}"/>
              </a:ext>
            </a:extLst>
          </p:cNvPr>
          <p:cNvSpPr/>
          <p:nvPr userDrawn="1"/>
        </p:nvSpPr>
        <p:spPr>
          <a:xfrm>
            <a:off x="8691667" y="3026721"/>
            <a:ext cx="1764000" cy="2618738"/>
          </a:xfrm>
          <a:prstGeom prst="rect">
            <a:avLst/>
          </a:prstGeom>
          <a:solidFill>
            <a:srgbClr val="DA671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F273F9B-D3B3-303B-83C8-6C3798DD32E5}"/>
              </a:ext>
            </a:extLst>
          </p:cNvPr>
          <p:cNvSpPr/>
          <p:nvPr userDrawn="1"/>
        </p:nvSpPr>
        <p:spPr>
          <a:xfrm>
            <a:off x="6953667" y="3026721"/>
            <a:ext cx="1764000" cy="2618738"/>
          </a:xfrm>
          <a:prstGeom prst="rect">
            <a:avLst/>
          </a:prstGeom>
          <a:solidFill>
            <a:srgbClr val="F69F1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6047502D-4B7E-9F22-B5F4-F6C40FFA2371}"/>
              </a:ext>
            </a:extLst>
          </p:cNvPr>
          <p:cNvSpPr/>
          <p:nvPr userDrawn="1"/>
        </p:nvSpPr>
        <p:spPr>
          <a:xfrm>
            <a:off x="5215667" y="3026721"/>
            <a:ext cx="1764000" cy="2618738"/>
          </a:xfrm>
          <a:prstGeom prst="rect">
            <a:avLst/>
          </a:prstGeom>
          <a:solidFill>
            <a:srgbClr val="1A8BC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013603B-1D0A-ABB0-58FD-84B6553DE737}"/>
              </a:ext>
            </a:extLst>
          </p:cNvPr>
          <p:cNvSpPr/>
          <p:nvPr userDrawn="1"/>
        </p:nvSpPr>
        <p:spPr>
          <a:xfrm>
            <a:off x="3477667" y="3026721"/>
            <a:ext cx="1764000" cy="2618738"/>
          </a:xfrm>
          <a:prstGeom prst="rect">
            <a:avLst/>
          </a:prstGeom>
          <a:solidFill>
            <a:srgbClr val="044D7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92650997-7EDC-5510-046D-90FD5E0FBB0A}"/>
              </a:ext>
            </a:extLst>
          </p:cNvPr>
          <p:cNvSpPr/>
          <p:nvPr userDrawn="1"/>
        </p:nvSpPr>
        <p:spPr>
          <a:xfrm>
            <a:off x="1739667" y="3026721"/>
            <a:ext cx="1764000" cy="2618738"/>
          </a:xfrm>
          <a:prstGeom prst="rect">
            <a:avLst/>
          </a:prstGeom>
          <a:solidFill>
            <a:srgbClr val="02355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92" name="Group 91">
            <a:extLst>
              <a:ext uri="{FF2B5EF4-FFF2-40B4-BE49-F238E27FC236}">
                <a16:creationId xmlns:a16="http://schemas.microsoft.com/office/drawing/2014/main" id="{67C247FF-CA5F-A369-BAB4-A80155A2A045}"/>
              </a:ext>
            </a:extLst>
          </p:cNvPr>
          <p:cNvGrpSpPr/>
          <p:nvPr userDrawn="1"/>
        </p:nvGrpSpPr>
        <p:grpSpPr>
          <a:xfrm>
            <a:off x="8853667" y="1247385"/>
            <a:ext cx="1440000" cy="1537368"/>
            <a:chOff x="7243838" y="1004482"/>
            <a:chExt cx="1440000" cy="1537368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EE1F67E5-F0E2-3F77-F7F5-33477B9ABE37}"/>
                </a:ext>
              </a:extLst>
            </p:cNvPr>
            <p:cNvSpPr/>
            <p:nvPr userDrawn="1"/>
          </p:nvSpPr>
          <p:spPr>
            <a:xfrm>
              <a:off x="7243838" y="1053166"/>
              <a:ext cx="1440000" cy="1440000"/>
            </a:xfrm>
            <a:prstGeom prst="ellipse">
              <a:avLst/>
            </a:prstGeom>
            <a:solidFill>
              <a:srgbClr val="E77728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6457D32-4600-1E67-F9AB-194E19EC708A}"/>
                </a:ext>
              </a:extLst>
            </p:cNvPr>
            <p:cNvSpPr/>
            <p:nvPr userDrawn="1"/>
          </p:nvSpPr>
          <p:spPr>
            <a:xfrm>
              <a:off x="7423838" y="1233166"/>
              <a:ext cx="1080000" cy="1080000"/>
            </a:xfrm>
            <a:prstGeom prst="ellipse">
              <a:avLst/>
            </a:prstGeom>
            <a:solidFill>
              <a:schemeClr val="accent4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5F8C8E5-3E07-872B-09C8-672165893308}"/>
                </a:ext>
              </a:extLst>
            </p:cNvPr>
            <p:cNvSpPr/>
            <p:nvPr userDrawn="1"/>
          </p:nvSpPr>
          <p:spPr>
            <a:xfrm>
              <a:off x="7425759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54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5</a:t>
              </a:r>
              <a:endParaRPr lang="en-GB" sz="54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23837E94-EC66-4140-9E81-A69401FCD11D}"/>
              </a:ext>
            </a:extLst>
          </p:cNvPr>
          <p:cNvGrpSpPr/>
          <p:nvPr userDrawn="1"/>
        </p:nvGrpSpPr>
        <p:grpSpPr>
          <a:xfrm>
            <a:off x="7115667" y="1247385"/>
            <a:ext cx="1440000" cy="1537368"/>
            <a:chOff x="5585057" y="1004482"/>
            <a:chExt cx="1440000" cy="1537368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B1746AD4-63BD-351D-D389-CFF051B66717}"/>
                </a:ext>
              </a:extLst>
            </p:cNvPr>
            <p:cNvSpPr/>
            <p:nvPr userDrawn="1"/>
          </p:nvSpPr>
          <p:spPr>
            <a:xfrm>
              <a:off x="5585057" y="1053166"/>
              <a:ext cx="1440000" cy="1440000"/>
            </a:xfrm>
            <a:prstGeom prst="ellipse">
              <a:avLst/>
            </a:prstGeom>
            <a:solidFill>
              <a:srgbClr val="F7AB3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7D7295A5-6EDB-D7A8-61B3-D2932F96A4DC}"/>
                </a:ext>
              </a:extLst>
            </p:cNvPr>
            <p:cNvSpPr/>
            <p:nvPr userDrawn="1"/>
          </p:nvSpPr>
          <p:spPr>
            <a:xfrm>
              <a:off x="5765057" y="1233166"/>
              <a:ext cx="1080000" cy="1080000"/>
            </a:xfrm>
            <a:prstGeom prst="ellipse">
              <a:avLst/>
            </a:prstGeom>
            <a:solidFill>
              <a:schemeClr val="accent3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92D632D-431C-5947-9A10-7DD36D6C3DA0}"/>
                </a:ext>
              </a:extLst>
            </p:cNvPr>
            <p:cNvSpPr/>
            <p:nvPr userDrawn="1"/>
          </p:nvSpPr>
          <p:spPr>
            <a:xfrm>
              <a:off x="5766978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54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4</a:t>
              </a:r>
              <a:endParaRPr lang="en-GB" sz="54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FA110FB9-A544-6BF1-281E-52B6AD6C1CDB}"/>
              </a:ext>
            </a:extLst>
          </p:cNvPr>
          <p:cNvGrpSpPr/>
          <p:nvPr userDrawn="1"/>
        </p:nvGrpSpPr>
        <p:grpSpPr>
          <a:xfrm>
            <a:off x="5377667" y="1247385"/>
            <a:ext cx="1440000" cy="1537368"/>
            <a:chOff x="3733908" y="1004482"/>
            <a:chExt cx="1440000" cy="1537368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45D4D4F-0D77-CF37-9070-FC97402B1D01}"/>
                </a:ext>
              </a:extLst>
            </p:cNvPr>
            <p:cNvSpPr/>
            <p:nvPr userDrawn="1"/>
          </p:nvSpPr>
          <p:spPr>
            <a:xfrm>
              <a:off x="3733908" y="1053166"/>
              <a:ext cx="1440000" cy="1440000"/>
            </a:xfrm>
            <a:prstGeom prst="ellipse">
              <a:avLst/>
            </a:prstGeom>
            <a:solidFill>
              <a:srgbClr val="1C97D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1EA8685-A2AE-AD31-06F8-0A4CA22DE820}"/>
                </a:ext>
              </a:extLst>
            </p:cNvPr>
            <p:cNvSpPr/>
            <p:nvPr userDrawn="1"/>
          </p:nvSpPr>
          <p:spPr>
            <a:xfrm>
              <a:off x="3913908" y="1233166"/>
              <a:ext cx="1080000" cy="1080000"/>
            </a:xfrm>
            <a:prstGeom prst="ellipse">
              <a:avLst/>
            </a:prstGeom>
            <a:solidFill>
              <a:schemeClr val="accent2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E8E3AA2-FD1B-408B-F2BD-FA2B6DCF3DFC}"/>
                </a:ext>
              </a:extLst>
            </p:cNvPr>
            <p:cNvSpPr/>
            <p:nvPr userDrawn="1"/>
          </p:nvSpPr>
          <p:spPr>
            <a:xfrm>
              <a:off x="3915829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54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</a:t>
              </a:r>
              <a:endParaRPr lang="en-GB" sz="54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89902DA5-C005-A296-CCB8-C9006FCCAD3D}"/>
              </a:ext>
            </a:extLst>
          </p:cNvPr>
          <p:cNvGrpSpPr/>
          <p:nvPr userDrawn="1"/>
        </p:nvGrpSpPr>
        <p:grpSpPr>
          <a:xfrm>
            <a:off x="3639667" y="1247385"/>
            <a:ext cx="1440000" cy="1537368"/>
            <a:chOff x="1972700" y="1004482"/>
            <a:chExt cx="1440000" cy="1537368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C54B4E9-7F7A-65BF-14B7-685CBBE7F53A}"/>
                </a:ext>
              </a:extLst>
            </p:cNvPr>
            <p:cNvSpPr/>
            <p:nvPr userDrawn="1"/>
          </p:nvSpPr>
          <p:spPr>
            <a:xfrm>
              <a:off x="1972700" y="1053166"/>
              <a:ext cx="1440000" cy="1440000"/>
            </a:xfrm>
            <a:prstGeom prst="ellipse">
              <a:avLst/>
            </a:prstGeom>
            <a:solidFill>
              <a:srgbClr val="04547F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9371B0C-E00E-22D1-2CD7-6A77CEBD90C2}"/>
                </a:ext>
              </a:extLst>
            </p:cNvPr>
            <p:cNvSpPr/>
            <p:nvPr userDrawn="1"/>
          </p:nvSpPr>
          <p:spPr>
            <a:xfrm>
              <a:off x="2152700" y="1233166"/>
              <a:ext cx="1080000" cy="1080000"/>
            </a:xfrm>
            <a:prstGeom prst="ellipse">
              <a:avLst/>
            </a:prstGeom>
            <a:solidFill>
              <a:schemeClr val="accent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60F2BB6-490D-74F5-DAC1-05C24CC5084C}"/>
                </a:ext>
              </a:extLst>
            </p:cNvPr>
            <p:cNvSpPr/>
            <p:nvPr userDrawn="1"/>
          </p:nvSpPr>
          <p:spPr>
            <a:xfrm>
              <a:off x="2154621" y="1004482"/>
              <a:ext cx="1076158" cy="1537368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54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endParaRPr lang="en-GB" sz="54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2971B307-3697-43B0-49A3-8FC8E650B67F}"/>
              </a:ext>
            </a:extLst>
          </p:cNvPr>
          <p:cNvCxnSpPr>
            <a:cxnSpLocks/>
          </p:cNvCxnSpPr>
          <p:nvPr userDrawn="1"/>
        </p:nvCxnSpPr>
        <p:spPr>
          <a:xfrm>
            <a:off x="1991667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D2285331-11BF-5FCC-69A8-797E4FEB5894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1831886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2" name="Text Placeholder 60">
            <a:extLst>
              <a:ext uri="{FF2B5EF4-FFF2-40B4-BE49-F238E27FC236}">
                <a16:creationId xmlns:a16="http://schemas.microsoft.com/office/drawing/2014/main" id="{5205B7D2-86EE-9B96-52EA-844DBBAC09E1}"/>
              </a:ext>
            </a:extLst>
          </p:cNvPr>
          <p:cNvSpPr>
            <a:spLocks noGrp="1"/>
          </p:cNvSpPr>
          <p:nvPr userDrawn="1">
            <p:ph type="body" sz="quarter" idx="14" hasCustomPrompt="1"/>
          </p:nvPr>
        </p:nvSpPr>
        <p:spPr>
          <a:xfrm>
            <a:off x="1831886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78E8FF9F-B72A-18DA-1948-5B7F65DF440E}"/>
              </a:ext>
            </a:extLst>
          </p:cNvPr>
          <p:cNvCxnSpPr>
            <a:cxnSpLocks/>
          </p:cNvCxnSpPr>
          <p:nvPr userDrawn="1"/>
        </p:nvCxnSpPr>
        <p:spPr>
          <a:xfrm>
            <a:off x="3729667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4" name="Text Placeholder 60">
            <a:extLst>
              <a:ext uri="{FF2B5EF4-FFF2-40B4-BE49-F238E27FC236}">
                <a16:creationId xmlns:a16="http://schemas.microsoft.com/office/drawing/2014/main" id="{0337F76D-7DF0-0B95-CA14-FCC7399360EE}"/>
              </a:ext>
            </a:extLst>
          </p:cNvPr>
          <p:cNvSpPr>
            <a:spLocks noGrp="1"/>
          </p:cNvSpPr>
          <p:nvPr userDrawn="1">
            <p:ph type="body" sz="quarter" idx="15" hasCustomPrompt="1"/>
          </p:nvPr>
        </p:nvSpPr>
        <p:spPr>
          <a:xfrm>
            <a:off x="3569886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5" name="Text Placeholder 60">
            <a:extLst>
              <a:ext uri="{FF2B5EF4-FFF2-40B4-BE49-F238E27FC236}">
                <a16:creationId xmlns:a16="http://schemas.microsoft.com/office/drawing/2014/main" id="{66D054F6-29D5-38FE-6DDE-29A5D8A4D3A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3569886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5A6A7E6D-E9C2-DC43-B628-9CB7AB591A51}"/>
              </a:ext>
            </a:extLst>
          </p:cNvPr>
          <p:cNvCxnSpPr>
            <a:cxnSpLocks/>
          </p:cNvCxnSpPr>
          <p:nvPr userDrawn="1"/>
        </p:nvCxnSpPr>
        <p:spPr>
          <a:xfrm>
            <a:off x="5467667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7" name="Text Placeholder 60">
            <a:extLst>
              <a:ext uri="{FF2B5EF4-FFF2-40B4-BE49-F238E27FC236}">
                <a16:creationId xmlns:a16="http://schemas.microsoft.com/office/drawing/2014/main" id="{D5D02F1E-6D6A-4D39-5966-6B2F5E2DF14F}"/>
              </a:ext>
            </a:extLst>
          </p:cNvPr>
          <p:cNvSpPr>
            <a:spLocks noGrp="1"/>
          </p:cNvSpPr>
          <p:nvPr userDrawn="1">
            <p:ph type="body" sz="quarter" idx="17" hasCustomPrompt="1"/>
          </p:nvPr>
        </p:nvSpPr>
        <p:spPr>
          <a:xfrm>
            <a:off x="5307886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68" name="Text Placeholder 60">
            <a:extLst>
              <a:ext uri="{FF2B5EF4-FFF2-40B4-BE49-F238E27FC236}">
                <a16:creationId xmlns:a16="http://schemas.microsoft.com/office/drawing/2014/main" id="{864A16E3-6A13-5598-C4B1-F0F299D03802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5307886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69" name="Straight Connector 68">
            <a:extLst>
              <a:ext uri="{FF2B5EF4-FFF2-40B4-BE49-F238E27FC236}">
                <a16:creationId xmlns:a16="http://schemas.microsoft.com/office/drawing/2014/main" id="{B8259617-2465-083A-D4DC-6250454F0FA6}"/>
              </a:ext>
            </a:extLst>
          </p:cNvPr>
          <p:cNvCxnSpPr>
            <a:cxnSpLocks/>
          </p:cNvCxnSpPr>
          <p:nvPr userDrawn="1"/>
        </p:nvCxnSpPr>
        <p:spPr>
          <a:xfrm>
            <a:off x="7205667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 Placeholder 60">
            <a:extLst>
              <a:ext uri="{FF2B5EF4-FFF2-40B4-BE49-F238E27FC236}">
                <a16:creationId xmlns:a16="http://schemas.microsoft.com/office/drawing/2014/main" id="{E8E595CA-DBE3-42C9-D84B-A15C6BA1E60B}"/>
              </a:ext>
            </a:extLst>
          </p:cNvPr>
          <p:cNvSpPr>
            <a:spLocks noGrp="1"/>
          </p:cNvSpPr>
          <p:nvPr userDrawn="1">
            <p:ph type="body" sz="quarter" idx="19" hasCustomPrompt="1"/>
          </p:nvPr>
        </p:nvSpPr>
        <p:spPr>
          <a:xfrm>
            <a:off x="7045886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71" name="Text Placeholder 60">
            <a:extLst>
              <a:ext uri="{FF2B5EF4-FFF2-40B4-BE49-F238E27FC236}">
                <a16:creationId xmlns:a16="http://schemas.microsoft.com/office/drawing/2014/main" id="{9F8A7AD0-5B66-1E61-D81F-AE512204FFB2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7045886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34E850CD-9745-0C3E-30F2-81FCFB854F7A}"/>
              </a:ext>
            </a:extLst>
          </p:cNvPr>
          <p:cNvCxnSpPr>
            <a:cxnSpLocks/>
          </p:cNvCxnSpPr>
          <p:nvPr userDrawn="1"/>
        </p:nvCxnSpPr>
        <p:spPr>
          <a:xfrm>
            <a:off x="8943667" y="4380712"/>
            <a:ext cx="1260000" cy="0"/>
          </a:xfrm>
          <a:prstGeom prst="line">
            <a:avLst/>
          </a:prstGeom>
          <a:ln w="38100">
            <a:solidFill>
              <a:srgbClr val="FFFF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Text Placeholder 60">
            <a:extLst>
              <a:ext uri="{FF2B5EF4-FFF2-40B4-BE49-F238E27FC236}">
                <a16:creationId xmlns:a16="http://schemas.microsoft.com/office/drawing/2014/main" id="{9D6EBDF7-A5F1-03D2-178C-43250EA4534F}"/>
              </a:ext>
            </a:extLst>
          </p:cNvPr>
          <p:cNvSpPr>
            <a:spLocks noGrp="1"/>
          </p:cNvSpPr>
          <p:nvPr userDrawn="1">
            <p:ph type="body" sz="quarter" idx="21" hasCustomPrompt="1"/>
          </p:nvPr>
        </p:nvSpPr>
        <p:spPr>
          <a:xfrm>
            <a:off x="8783886" y="3270364"/>
            <a:ext cx="1579563" cy="949325"/>
          </a:xfrm>
          <a:prstGeom prst="rect">
            <a:avLst/>
          </a:prstGeom>
        </p:spPr>
        <p:txBody>
          <a:bodyPr anchor="ctr">
            <a:noAutofit/>
          </a:bodyPr>
          <a:lstStyle>
            <a:lvl1pPr marL="228600" marR="0" indent="-22860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CAPÍTULO</a:t>
            </a:r>
          </a:p>
          <a:p>
            <a:pPr lvl="0"/>
            <a:r>
              <a:rPr lang="pt-PT"/>
              <a:t>CAPÍTULO</a:t>
            </a:r>
            <a:endParaRPr lang="en-GB"/>
          </a:p>
        </p:txBody>
      </p:sp>
      <p:sp>
        <p:nvSpPr>
          <p:cNvPr id="74" name="Text Placeholder 60">
            <a:extLst>
              <a:ext uri="{FF2B5EF4-FFF2-40B4-BE49-F238E27FC236}">
                <a16:creationId xmlns:a16="http://schemas.microsoft.com/office/drawing/2014/main" id="{FCBE740E-C493-0E05-805F-62E7677C528E}"/>
              </a:ext>
            </a:extLst>
          </p:cNvPr>
          <p:cNvSpPr>
            <a:spLocks noGrp="1"/>
          </p:cNvSpPr>
          <p:nvPr userDrawn="1">
            <p:ph type="body" sz="quarter" idx="22" hasCustomPrompt="1"/>
          </p:nvPr>
        </p:nvSpPr>
        <p:spPr>
          <a:xfrm>
            <a:off x="8783886" y="4541735"/>
            <a:ext cx="1579563" cy="9493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 b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/>
              <a:t>Subcapítulo ou breve descrição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D1DF3A2B-4780-781A-43C1-69DC9C405252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28" name="Picture 2">
            <a:extLst>
              <a:ext uri="{FF2B5EF4-FFF2-40B4-BE49-F238E27FC236}">
                <a16:creationId xmlns:a16="http://schemas.microsoft.com/office/drawing/2014/main" id="{5B909919-2B6E-EC74-311D-66F67B0CBB3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Rectangle 31">
            <a:extLst>
              <a:ext uri="{FF2B5EF4-FFF2-40B4-BE49-F238E27FC236}">
                <a16:creationId xmlns:a16="http://schemas.microsoft.com/office/drawing/2014/main" id="{1F0B73C9-4C37-B177-AFA5-2232845EFA9C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</a:t>
            </a:r>
            <a:r>
              <a:rPr lang="pt-PT" sz="1200" b="1" spc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DESENVOLVIMENTO</a:t>
            </a:r>
            <a:endParaRPr lang="en-GB" sz="1200" b="1" spc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3" name="Picture 2">
            <a:extLst>
              <a:ext uri="{FF2B5EF4-FFF2-40B4-BE49-F238E27FC236}">
                <a16:creationId xmlns:a16="http://schemas.microsoft.com/office/drawing/2014/main" id="{A377B98E-E4C5-85D9-2BE2-F85C2B4ED61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FC56DF43-D870-BEAD-C1BB-DDE4C35515C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293" y="6345083"/>
            <a:ext cx="225795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Graphic 34">
            <a:extLst>
              <a:ext uri="{FF2B5EF4-FFF2-40B4-BE49-F238E27FC236}">
                <a16:creationId xmlns:a16="http://schemas.microsoft.com/office/drawing/2014/main" id="{1F261D00-24AC-6537-D62B-4A62079D18F8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A610E0CB-EBE6-5D2E-D708-F40CE73BE29B}"/>
              </a:ext>
            </a:extLst>
          </p:cNvPr>
          <p:cNvSpPr/>
          <p:nvPr userDrawn="1"/>
        </p:nvSpPr>
        <p:spPr>
          <a:xfrm>
            <a:off x="6443122" y="6333173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EACF40F-0FC2-E4B0-1369-84EF97843719}"/>
              </a:ext>
            </a:extLst>
          </p:cNvPr>
          <p:cNvSpPr/>
          <p:nvPr userDrawn="1"/>
        </p:nvSpPr>
        <p:spPr>
          <a:xfrm rot="5400000">
            <a:off x="5787060" y="440776"/>
            <a:ext cx="647694" cy="12191999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391077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9" name="Graphic 68">
            <a:extLst>
              <a:ext uri="{FF2B5EF4-FFF2-40B4-BE49-F238E27FC236}">
                <a16:creationId xmlns:a16="http://schemas.microsoft.com/office/drawing/2014/main" id="{32C0074B-AC10-85E8-8D20-34591E60D05E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5633" b="18262"/>
          <a:stretch>
            <a:fillRect/>
          </a:stretch>
        </p:blipFill>
        <p:spPr>
          <a:xfrm>
            <a:off x="5848012" y="384386"/>
            <a:ext cx="6317987" cy="6473612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93D417A9-FA2B-666C-7938-87F00E2E5A52}"/>
              </a:ext>
            </a:extLst>
          </p:cNvPr>
          <p:cNvGrpSpPr/>
          <p:nvPr userDrawn="1"/>
        </p:nvGrpSpPr>
        <p:grpSpPr>
          <a:xfrm>
            <a:off x="1551317" y="1806358"/>
            <a:ext cx="720000" cy="720000"/>
            <a:chOff x="162000" y="1250858"/>
            <a:chExt cx="720000" cy="720000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6EA2A850-24E1-3EA7-E411-76B309DE53C4}"/>
                </a:ext>
              </a:extLst>
            </p:cNvPr>
            <p:cNvSpPr/>
            <p:nvPr userDrawn="1"/>
          </p:nvSpPr>
          <p:spPr>
            <a:xfrm>
              <a:off x="162000" y="1250858"/>
              <a:ext cx="720000" cy="720000"/>
            </a:xfrm>
            <a:prstGeom prst="ellipse">
              <a:avLst/>
            </a:prstGeom>
            <a:solidFill>
              <a:srgbClr val="023552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72FE14F-4A86-7C0F-077E-1E667D2AE5A2}"/>
                </a:ext>
              </a:extLst>
            </p:cNvPr>
            <p:cNvSpPr/>
            <p:nvPr userDrawn="1"/>
          </p:nvSpPr>
          <p:spPr>
            <a:xfrm>
              <a:off x="252000" y="1340858"/>
              <a:ext cx="540000" cy="540000"/>
            </a:xfrm>
            <a:prstGeom prst="ellipse">
              <a:avLst/>
            </a:prstGeom>
            <a:solidFill>
              <a:srgbClr val="023552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7AC7821-5264-5257-6F99-6FEF61801929}"/>
                </a:ext>
              </a:extLst>
            </p:cNvPr>
            <p:cNvSpPr/>
            <p:nvPr userDrawn="1"/>
          </p:nvSpPr>
          <p:spPr>
            <a:xfrm>
              <a:off x="342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B1B8F25-B22E-9DFE-580D-FA80E1E3A3B0}"/>
              </a:ext>
            </a:extLst>
          </p:cNvPr>
          <p:cNvGrpSpPr/>
          <p:nvPr userDrawn="1"/>
        </p:nvGrpSpPr>
        <p:grpSpPr>
          <a:xfrm>
            <a:off x="6516694" y="2606779"/>
            <a:ext cx="720000" cy="720000"/>
            <a:chOff x="7114000" y="1250858"/>
            <a:chExt cx="720000" cy="720000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EE1F67E5-F0E2-3F77-F7F5-33477B9ABE37}"/>
                </a:ext>
              </a:extLst>
            </p:cNvPr>
            <p:cNvSpPr/>
            <p:nvPr userDrawn="1"/>
          </p:nvSpPr>
          <p:spPr>
            <a:xfrm>
              <a:off x="7114000" y="1250858"/>
              <a:ext cx="720000" cy="720000"/>
            </a:xfrm>
            <a:prstGeom prst="ellipse">
              <a:avLst/>
            </a:prstGeom>
            <a:solidFill>
              <a:srgbClr val="E77728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6457D32-4600-1E67-F9AB-194E19EC708A}"/>
                </a:ext>
              </a:extLst>
            </p:cNvPr>
            <p:cNvSpPr/>
            <p:nvPr userDrawn="1"/>
          </p:nvSpPr>
          <p:spPr>
            <a:xfrm>
              <a:off x="7204000" y="1340858"/>
              <a:ext cx="540000" cy="540000"/>
            </a:xfrm>
            <a:prstGeom prst="ellipse">
              <a:avLst/>
            </a:prstGeom>
            <a:solidFill>
              <a:schemeClr val="accent4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5F8C8E5-3E07-872B-09C8-672165893308}"/>
                </a:ext>
              </a:extLst>
            </p:cNvPr>
            <p:cNvSpPr/>
            <p:nvPr userDrawn="1"/>
          </p:nvSpPr>
          <p:spPr>
            <a:xfrm>
              <a:off x="7294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5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6CE4046-EA4F-5A3E-FDFD-B6A35075528C}"/>
              </a:ext>
            </a:extLst>
          </p:cNvPr>
          <p:cNvGrpSpPr/>
          <p:nvPr userDrawn="1"/>
        </p:nvGrpSpPr>
        <p:grpSpPr>
          <a:xfrm>
            <a:off x="6516694" y="1827628"/>
            <a:ext cx="720000" cy="720000"/>
            <a:chOff x="5376000" y="1250858"/>
            <a:chExt cx="720000" cy="7200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B1746AD4-63BD-351D-D389-CFF051B66717}"/>
                </a:ext>
              </a:extLst>
            </p:cNvPr>
            <p:cNvSpPr/>
            <p:nvPr userDrawn="1"/>
          </p:nvSpPr>
          <p:spPr>
            <a:xfrm>
              <a:off x="5376000" y="1250858"/>
              <a:ext cx="720000" cy="720000"/>
            </a:xfrm>
            <a:prstGeom prst="ellipse">
              <a:avLst/>
            </a:prstGeom>
            <a:solidFill>
              <a:srgbClr val="F7AB3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7D7295A5-6EDB-D7A8-61B3-D2932F96A4DC}"/>
                </a:ext>
              </a:extLst>
            </p:cNvPr>
            <p:cNvSpPr/>
            <p:nvPr userDrawn="1"/>
          </p:nvSpPr>
          <p:spPr>
            <a:xfrm>
              <a:off x="5466000" y="1340858"/>
              <a:ext cx="540000" cy="540000"/>
            </a:xfrm>
            <a:prstGeom prst="ellipse">
              <a:avLst/>
            </a:prstGeom>
            <a:solidFill>
              <a:schemeClr val="accent3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92D632D-431C-5947-9A10-7DD36D6C3DA0}"/>
                </a:ext>
              </a:extLst>
            </p:cNvPr>
            <p:cNvSpPr/>
            <p:nvPr userDrawn="1"/>
          </p:nvSpPr>
          <p:spPr>
            <a:xfrm>
              <a:off x="5556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4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7024A39-C139-8EFD-F4B6-006F27D0C0AC}"/>
              </a:ext>
            </a:extLst>
          </p:cNvPr>
          <p:cNvGrpSpPr/>
          <p:nvPr userDrawn="1"/>
        </p:nvGrpSpPr>
        <p:grpSpPr>
          <a:xfrm>
            <a:off x="1551317" y="3407200"/>
            <a:ext cx="720000" cy="720000"/>
            <a:chOff x="3638000" y="1250858"/>
            <a:chExt cx="720000" cy="720000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45D4D4F-0D77-CF37-9070-FC97402B1D01}"/>
                </a:ext>
              </a:extLst>
            </p:cNvPr>
            <p:cNvSpPr/>
            <p:nvPr userDrawn="1"/>
          </p:nvSpPr>
          <p:spPr>
            <a:xfrm>
              <a:off x="3638000" y="1250858"/>
              <a:ext cx="720000" cy="720000"/>
            </a:xfrm>
            <a:prstGeom prst="ellipse">
              <a:avLst/>
            </a:prstGeom>
            <a:solidFill>
              <a:srgbClr val="1C97D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1EA8685-A2AE-AD31-06F8-0A4CA22DE820}"/>
                </a:ext>
              </a:extLst>
            </p:cNvPr>
            <p:cNvSpPr/>
            <p:nvPr userDrawn="1"/>
          </p:nvSpPr>
          <p:spPr>
            <a:xfrm>
              <a:off x="3728000" y="1340858"/>
              <a:ext cx="540000" cy="540000"/>
            </a:xfrm>
            <a:prstGeom prst="ellipse">
              <a:avLst/>
            </a:prstGeom>
            <a:solidFill>
              <a:schemeClr val="accent2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E8E3AA2-FD1B-408B-F2BD-FA2B6DCF3DFC}"/>
                </a:ext>
              </a:extLst>
            </p:cNvPr>
            <p:cNvSpPr/>
            <p:nvPr userDrawn="1"/>
          </p:nvSpPr>
          <p:spPr>
            <a:xfrm>
              <a:off x="3818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5350FAD5-AA64-0988-5BB3-93CCFC98A9EA}"/>
              </a:ext>
            </a:extLst>
          </p:cNvPr>
          <p:cNvGrpSpPr/>
          <p:nvPr userDrawn="1"/>
        </p:nvGrpSpPr>
        <p:grpSpPr>
          <a:xfrm>
            <a:off x="1551317" y="2606779"/>
            <a:ext cx="720000" cy="720000"/>
            <a:chOff x="1900000" y="1250858"/>
            <a:chExt cx="720000" cy="72000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C54B4E9-7F7A-65BF-14B7-685CBBE7F53A}"/>
                </a:ext>
              </a:extLst>
            </p:cNvPr>
            <p:cNvSpPr/>
            <p:nvPr userDrawn="1"/>
          </p:nvSpPr>
          <p:spPr>
            <a:xfrm>
              <a:off x="1900000" y="1250858"/>
              <a:ext cx="720000" cy="720000"/>
            </a:xfrm>
            <a:prstGeom prst="ellipse">
              <a:avLst/>
            </a:prstGeom>
            <a:solidFill>
              <a:srgbClr val="04547F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9371B0C-E00E-22D1-2CD7-6A77CEBD90C2}"/>
                </a:ext>
              </a:extLst>
            </p:cNvPr>
            <p:cNvSpPr/>
            <p:nvPr userDrawn="1"/>
          </p:nvSpPr>
          <p:spPr>
            <a:xfrm>
              <a:off x="1990000" y="1340858"/>
              <a:ext cx="540000" cy="540000"/>
            </a:xfrm>
            <a:prstGeom prst="ellipse">
              <a:avLst/>
            </a:prstGeom>
            <a:solidFill>
              <a:schemeClr val="accent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60F2BB6-490D-74F5-DAC1-05C24CC5084C}"/>
                </a:ext>
              </a:extLst>
            </p:cNvPr>
            <p:cNvSpPr/>
            <p:nvPr userDrawn="1"/>
          </p:nvSpPr>
          <p:spPr>
            <a:xfrm>
              <a:off x="2080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ACBD44F7-E277-88FB-7F60-AD7C910E966E}"/>
              </a:ext>
            </a:extLst>
          </p:cNvPr>
          <p:cNvGrpSpPr/>
          <p:nvPr userDrawn="1"/>
        </p:nvGrpSpPr>
        <p:grpSpPr>
          <a:xfrm>
            <a:off x="6516694" y="3407200"/>
            <a:ext cx="720000" cy="720000"/>
            <a:chOff x="8852000" y="1250858"/>
            <a:chExt cx="720000" cy="720000"/>
          </a:xfrm>
        </p:grpSpPr>
        <p:sp>
          <p:nvSpPr>
            <p:cNvPr id="87" name="Oval 86">
              <a:extLst>
                <a:ext uri="{FF2B5EF4-FFF2-40B4-BE49-F238E27FC236}">
                  <a16:creationId xmlns:a16="http://schemas.microsoft.com/office/drawing/2014/main" id="{F78761DE-430C-BEBC-ACFB-9D87632ACA82}"/>
                </a:ext>
              </a:extLst>
            </p:cNvPr>
            <p:cNvSpPr/>
            <p:nvPr userDrawn="1"/>
          </p:nvSpPr>
          <p:spPr>
            <a:xfrm>
              <a:off x="8852000" y="1250858"/>
              <a:ext cx="720000" cy="720000"/>
            </a:xfrm>
            <a:prstGeom prst="ellipse">
              <a:avLst/>
            </a:prstGeom>
            <a:solidFill>
              <a:srgbClr val="258287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2DBD1E71-A773-ADCD-7106-37A1B0CD7DCA}"/>
                </a:ext>
              </a:extLst>
            </p:cNvPr>
            <p:cNvSpPr/>
            <p:nvPr userDrawn="1"/>
          </p:nvSpPr>
          <p:spPr>
            <a:xfrm>
              <a:off x="8942000" y="1340858"/>
              <a:ext cx="540000" cy="540000"/>
            </a:xfrm>
            <a:prstGeom prst="ellipse">
              <a:avLst/>
            </a:prstGeom>
            <a:solidFill>
              <a:schemeClr val="accent6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E26E10C7-7267-7C1A-5EF1-8921D7BA6356}"/>
                </a:ext>
              </a:extLst>
            </p:cNvPr>
            <p:cNvSpPr/>
            <p:nvPr userDrawn="1"/>
          </p:nvSpPr>
          <p:spPr>
            <a:xfrm>
              <a:off x="9032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 dirty="0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6</a:t>
              </a:r>
              <a:endParaRPr lang="en-GB" sz="2000" b="1" dirty="0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A42FDE07-34F8-AE86-8112-B052CBD30E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312405" y="1885008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3" name="Content Placeholder 28">
            <a:extLst>
              <a:ext uri="{FF2B5EF4-FFF2-40B4-BE49-F238E27FC236}">
                <a16:creationId xmlns:a16="http://schemas.microsoft.com/office/drawing/2014/main" id="{F0547CF5-21F5-3978-0B55-EE9AD00C440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312405" y="2685429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4" name="Content Placeholder 28">
            <a:extLst>
              <a:ext uri="{FF2B5EF4-FFF2-40B4-BE49-F238E27FC236}">
                <a16:creationId xmlns:a16="http://schemas.microsoft.com/office/drawing/2014/main" id="{30DC0657-36E2-8D75-CC8E-6C471C8F46E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312405" y="3485850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5" name="Content Placeholder 28">
            <a:extLst>
              <a:ext uri="{FF2B5EF4-FFF2-40B4-BE49-F238E27FC236}">
                <a16:creationId xmlns:a16="http://schemas.microsoft.com/office/drawing/2014/main" id="{CD2C2558-C97E-029A-E2FC-29E67B434D9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7277782" y="1906278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8" name="Content Placeholder 28">
            <a:extLst>
              <a:ext uri="{FF2B5EF4-FFF2-40B4-BE49-F238E27FC236}">
                <a16:creationId xmlns:a16="http://schemas.microsoft.com/office/drawing/2014/main" id="{28BE8FF2-E102-D3F7-21D1-E303E497F6D4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7277782" y="2685429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9" name="Content Placeholder 28">
            <a:extLst>
              <a:ext uri="{FF2B5EF4-FFF2-40B4-BE49-F238E27FC236}">
                <a16:creationId xmlns:a16="http://schemas.microsoft.com/office/drawing/2014/main" id="{D3827B9F-D09C-1197-B69E-7C6720ED6BA1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7277782" y="3485850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D81003F-5AA0-A6A3-153E-09B3EAAF51CD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1" name="Picture 2">
            <a:extLst>
              <a:ext uri="{FF2B5EF4-FFF2-40B4-BE49-F238E27FC236}">
                <a16:creationId xmlns:a16="http://schemas.microsoft.com/office/drawing/2014/main" id="{2EA158A5-CF82-F4FD-165F-A0212BF7432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Rectangle 61">
            <a:extLst>
              <a:ext uri="{FF2B5EF4-FFF2-40B4-BE49-F238E27FC236}">
                <a16:creationId xmlns:a16="http://schemas.microsoft.com/office/drawing/2014/main" id="{38377AA1-83D8-90E3-AC41-C2C2ED69675B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</a:t>
            </a:r>
            <a:r>
              <a:rPr lang="pt-PT" sz="1200" b="1" spc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DESENVOLVIMENTO</a:t>
            </a:r>
            <a:endParaRPr lang="en-GB" sz="1200" b="1" spc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3" name="Picture 2">
            <a:extLst>
              <a:ext uri="{FF2B5EF4-FFF2-40B4-BE49-F238E27FC236}">
                <a16:creationId xmlns:a16="http://schemas.microsoft.com/office/drawing/2014/main" id="{44C52FDE-6D47-F497-9F71-0A81CDDD36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4" name="Picture 63">
            <a:extLst>
              <a:ext uri="{FF2B5EF4-FFF2-40B4-BE49-F238E27FC236}">
                <a16:creationId xmlns:a16="http://schemas.microsoft.com/office/drawing/2014/main" id="{7514C5A1-B183-E103-8625-8C0B36C62B2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293" y="6345083"/>
            <a:ext cx="225795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5" name="Graphic 64">
            <a:extLst>
              <a:ext uri="{FF2B5EF4-FFF2-40B4-BE49-F238E27FC236}">
                <a16:creationId xmlns:a16="http://schemas.microsoft.com/office/drawing/2014/main" id="{21AB8A00-EB2B-B627-1700-D62F57779789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6DB7384D-3BB6-2629-D576-D1CC26FB3BAA}"/>
              </a:ext>
            </a:extLst>
          </p:cNvPr>
          <p:cNvSpPr/>
          <p:nvPr userDrawn="1"/>
        </p:nvSpPr>
        <p:spPr>
          <a:xfrm>
            <a:off x="6443122" y="6333173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1A0B6F-E3DD-A31F-B46D-31AC2A8BA708}"/>
              </a:ext>
            </a:extLst>
          </p:cNvPr>
          <p:cNvSpPr/>
          <p:nvPr userDrawn="1"/>
        </p:nvSpPr>
        <p:spPr>
          <a:xfrm rot="5400000">
            <a:off x="5787060" y="440776"/>
            <a:ext cx="647694" cy="12191999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Imagem 2" descr="Uma imagem com texto, Tipo de letra, Gráficos, captura de ecrã&#10;&#10;Os conteúdos gerados por IA poderão estar incorretos.">
            <a:extLst>
              <a:ext uri="{FF2B5EF4-FFF2-40B4-BE49-F238E27FC236}">
                <a16:creationId xmlns:a16="http://schemas.microsoft.com/office/drawing/2014/main" id="{B56ECE83-941B-7803-16C4-8E68DC73AB02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32953" y="6345083"/>
            <a:ext cx="1347642" cy="3197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970057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Graphic 45">
            <a:extLst>
              <a:ext uri="{FF2B5EF4-FFF2-40B4-BE49-F238E27FC236}">
                <a16:creationId xmlns:a16="http://schemas.microsoft.com/office/drawing/2014/main" id="{2F8C0D9C-F09C-FCA6-477E-F3FC1100C2E8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5633" b="18262"/>
          <a:stretch>
            <a:fillRect/>
          </a:stretch>
        </p:blipFill>
        <p:spPr>
          <a:xfrm>
            <a:off x="5848012" y="384386"/>
            <a:ext cx="6317987" cy="6473612"/>
          </a:xfrm>
          <a:prstGeom prst="rect">
            <a:avLst/>
          </a:prstGeom>
        </p:spPr>
      </p:pic>
      <p:grpSp>
        <p:nvGrpSpPr>
          <p:cNvPr id="2" name="Group 1">
            <a:extLst>
              <a:ext uri="{FF2B5EF4-FFF2-40B4-BE49-F238E27FC236}">
                <a16:creationId xmlns:a16="http://schemas.microsoft.com/office/drawing/2014/main" id="{93D417A9-FA2B-666C-7938-87F00E2E5A52}"/>
              </a:ext>
            </a:extLst>
          </p:cNvPr>
          <p:cNvGrpSpPr/>
          <p:nvPr userDrawn="1"/>
        </p:nvGrpSpPr>
        <p:grpSpPr>
          <a:xfrm>
            <a:off x="1551317" y="1463458"/>
            <a:ext cx="720000" cy="720000"/>
            <a:chOff x="162000" y="1250858"/>
            <a:chExt cx="720000" cy="720000"/>
          </a:xfrm>
        </p:grpSpPr>
        <p:sp>
          <p:nvSpPr>
            <p:cNvPr id="47" name="Oval 46">
              <a:extLst>
                <a:ext uri="{FF2B5EF4-FFF2-40B4-BE49-F238E27FC236}">
                  <a16:creationId xmlns:a16="http://schemas.microsoft.com/office/drawing/2014/main" id="{6EA2A850-24E1-3EA7-E411-76B309DE53C4}"/>
                </a:ext>
              </a:extLst>
            </p:cNvPr>
            <p:cNvSpPr/>
            <p:nvPr userDrawn="1"/>
          </p:nvSpPr>
          <p:spPr>
            <a:xfrm>
              <a:off x="162000" y="1250858"/>
              <a:ext cx="720000" cy="720000"/>
            </a:xfrm>
            <a:prstGeom prst="ellipse">
              <a:avLst/>
            </a:prstGeom>
            <a:solidFill>
              <a:srgbClr val="023552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72FE14F-4A86-7C0F-077E-1E667D2AE5A2}"/>
                </a:ext>
              </a:extLst>
            </p:cNvPr>
            <p:cNvSpPr/>
            <p:nvPr userDrawn="1"/>
          </p:nvSpPr>
          <p:spPr>
            <a:xfrm>
              <a:off x="252000" y="1340858"/>
              <a:ext cx="540000" cy="540000"/>
            </a:xfrm>
            <a:prstGeom prst="ellipse">
              <a:avLst/>
            </a:prstGeom>
            <a:solidFill>
              <a:srgbClr val="023552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07AC7821-5264-5257-6F99-6FEF61801929}"/>
                </a:ext>
              </a:extLst>
            </p:cNvPr>
            <p:cNvSpPr/>
            <p:nvPr userDrawn="1"/>
          </p:nvSpPr>
          <p:spPr>
            <a:xfrm>
              <a:off x="342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1</a:t>
              </a: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AB1B8F25-B22E-9DFE-580D-FA80E1E3A3B0}"/>
              </a:ext>
            </a:extLst>
          </p:cNvPr>
          <p:cNvGrpSpPr/>
          <p:nvPr userDrawn="1"/>
        </p:nvGrpSpPr>
        <p:grpSpPr>
          <a:xfrm>
            <a:off x="1551317" y="4665142"/>
            <a:ext cx="720000" cy="720000"/>
            <a:chOff x="7114000" y="1250858"/>
            <a:chExt cx="720000" cy="720000"/>
          </a:xfrm>
        </p:grpSpPr>
        <p:sp>
          <p:nvSpPr>
            <p:cNvPr id="51" name="Oval 50">
              <a:extLst>
                <a:ext uri="{FF2B5EF4-FFF2-40B4-BE49-F238E27FC236}">
                  <a16:creationId xmlns:a16="http://schemas.microsoft.com/office/drawing/2014/main" id="{EE1F67E5-F0E2-3F77-F7F5-33477B9ABE37}"/>
                </a:ext>
              </a:extLst>
            </p:cNvPr>
            <p:cNvSpPr/>
            <p:nvPr userDrawn="1"/>
          </p:nvSpPr>
          <p:spPr>
            <a:xfrm>
              <a:off x="7114000" y="1250858"/>
              <a:ext cx="720000" cy="720000"/>
            </a:xfrm>
            <a:prstGeom prst="ellipse">
              <a:avLst/>
            </a:prstGeom>
            <a:solidFill>
              <a:srgbClr val="E77728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76457D32-4600-1E67-F9AB-194E19EC708A}"/>
                </a:ext>
              </a:extLst>
            </p:cNvPr>
            <p:cNvSpPr/>
            <p:nvPr userDrawn="1"/>
          </p:nvSpPr>
          <p:spPr>
            <a:xfrm>
              <a:off x="7204000" y="1340858"/>
              <a:ext cx="540000" cy="540000"/>
            </a:xfrm>
            <a:prstGeom prst="ellipse">
              <a:avLst/>
            </a:prstGeom>
            <a:solidFill>
              <a:schemeClr val="accent4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15F8C8E5-3E07-872B-09C8-672165893308}"/>
                </a:ext>
              </a:extLst>
            </p:cNvPr>
            <p:cNvSpPr/>
            <p:nvPr userDrawn="1"/>
          </p:nvSpPr>
          <p:spPr>
            <a:xfrm>
              <a:off x="7294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5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6CE4046-EA4F-5A3E-FDFD-B6A35075528C}"/>
              </a:ext>
            </a:extLst>
          </p:cNvPr>
          <p:cNvGrpSpPr/>
          <p:nvPr userDrawn="1"/>
        </p:nvGrpSpPr>
        <p:grpSpPr>
          <a:xfrm>
            <a:off x="1551317" y="3864721"/>
            <a:ext cx="720000" cy="720000"/>
            <a:chOff x="5376000" y="1250858"/>
            <a:chExt cx="720000" cy="7200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id="{B1746AD4-63BD-351D-D389-CFF051B66717}"/>
                </a:ext>
              </a:extLst>
            </p:cNvPr>
            <p:cNvSpPr/>
            <p:nvPr userDrawn="1"/>
          </p:nvSpPr>
          <p:spPr>
            <a:xfrm>
              <a:off x="5376000" y="1250858"/>
              <a:ext cx="720000" cy="720000"/>
            </a:xfrm>
            <a:prstGeom prst="ellipse">
              <a:avLst/>
            </a:prstGeom>
            <a:solidFill>
              <a:srgbClr val="F7AB3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7D7295A5-6EDB-D7A8-61B3-D2932F96A4DC}"/>
                </a:ext>
              </a:extLst>
            </p:cNvPr>
            <p:cNvSpPr/>
            <p:nvPr userDrawn="1"/>
          </p:nvSpPr>
          <p:spPr>
            <a:xfrm>
              <a:off x="5466000" y="1340858"/>
              <a:ext cx="540000" cy="540000"/>
            </a:xfrm>
            <a:prstGeom prst="ellipse">
              <a:avLst/>
            </a:prstGeom>
            <a:solidFill>
              <a:schemeClr val="accent3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392D632D-431C-5947-9A10-7DD36D6C3DA0}"/>
                </a:ext>
              </a:extLst>
            </p:cNvPr>
            <p:cNvSpPr/>
            <p:nvPr userDrawn="1"/>
          </p:nvSpPr>
          <p:spPr>
            <a:xfrm>
              <a:off x="5556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4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10" name="Group 9">
            <a:extLst>
              <a:ext uri="{FF2B5EF4-FFF2-40B4-BE49-F238E27FC236}">
                <a16:creationId xmlns:a16="http://schemas.microsoft.com/office/drawing/2014/main" id="{F7024A39-C139-8EFD-F4B6-006F27D0C0AC}"/>
              </a:ext>
            </a:extLst>
          </p:cNvPr>
          <p:cNvGrpSpPr/>
          <p:nvPr userDrawn="1"/>
        </p:nvGrpSpPr>
        <p:grpSpPr>
          <a:xfrm>
            <a:off x="1551317" y="3064300"/>
            <a:ext cx="720000" cy="720000"/>
            <a:chOff x="3638000" y="1250858"/>
            <a:chExt cx="720000" cy="720000"/>
          </a:xfrm>
        </p:grpSpPr>
        <p:sp>
          <p:nvSpPr>
            <p:cNvPr id="53" name="Oval 52">
              <a:extLst>
                <a:ext uri="{FF2B5EF4-FFF2-40B4-BE49-F238E27FC236}">
                  <a16:creationId xmlns:a16="http://schemas.microsoft.com/office/drawing/2014/main" id="{145D4D4F-0D77-CF37-9070-FC97402B1D01}"/>
                </a:ext>
              </a:extLst>
            </p:cNvPr>
            <p:cNvSpPr/>
            <p:nvPr userDrawn="1"/>
          </p:nvSpPr>
          <p:spPr>
            <a:xfrm>
              <a:off x="3638000" y="1250858"/>
              <a:ext cx="720000" cy="720000"/>
            </a:xfrm>
            <a:prstGeom prst="ellipse">
              <a:avLst/>
            </a:prstGeom>
            <a:solidFill>
              <a:srgbClr val="1C97D5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B1EA8685-A2AE-AD31-06F8-0A4CA22DE820}"/>
                </a:ext>
              </a:extLst>
            </p:cNvPr>
            <p:cNvSpPr/>
            <p:nvPr userDrawn="1"/>
          </p:nvSpPr>
          <p:spPr>
            <a:xfrm>
              <a:off x="3728000" y="1340858"/>
              <a:ext cx="540000" cy="540000"/>
            </a:xfrm>
            <a:prstGeom prst="ellipse">
              <a:avLst/>
            </a:prstGeom>
            <a:solidFill>
              <a:schemeClr val="accent2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6E8E3AA2-FD1B-408B-F2BD-FA2B6DCF3DFC}"/>
                </a:ext>
              </a:extLst>
            </p:cNvPr>
            <p:cNvSpPr/>
            <p:nvPr userDrawn="1"/>
          </p:nvSpPr>
          <p:spPr>
            <a:xfrm>
              <a:off x="3818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3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5350FAD5-AA64-0988-5BB3-93CCFC98A9EA}"/>
              </a:ext>
            </a:extLst>
          </p:cNvPr>
          <p:cNvGrpSpPr/>
          <p:nvPr userDrawn="1"/>
        </p:nvGrpSpPr>
        <p:grpSpPr>
          <a:xfrm>
            <a:off x="1551317" y="2263879"/>
            <a:ext cx="720000" cy="720000"/>
            <a:chOff x="1900000" y="1250858"/>
            <a:chExt cx="720000" cy="720000"/>
          </a:xfrm>
        </p:grpSpPr>
        <p:sp>
          <p:nvSpPr>
            <p:cNvPr id="60" name="Oval 59">
              <a:extLst>
                <a:ext uri="{FF2B5EF4-FFF2-40B4-BE49-F238E27FC236}">
                  <a16:creationId xmlns:a16="http://schemas.microsoft.com/office/drawing/2014/main" id="{2C54B4E9-7F7A-65BF-14B7-685CBBE7F53A}"/>
                </a:ext>
              </a:extLst>
            </p:cNvPr>
            <p:cNvSpPr/>
            <p:nvPr userDrawn="1"/>
          </p:nvSpPr>
          <p:spPr>
            <a:xfrm>
              <a:off x="1900000" y="1250858"/>
              <a:ext cx="720000" cy="720000"/>
            </a:xfrm>
            <a:prstGeom prst="ellipse">
              <a:avLst/>
            </a:prstGeom>
            <a:solidFill>
              <a:srgbClr val="04547F">
                <a:alpha val="80000"/>
              </a:srgbClr>
            </a:solidFill>
            <a:ln w="76200"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89371B0C-E00E-22D1-2CD7-6A77CEBD90C2}"/>
                </a:ext>
              </a:extLst>
            </p:cNvPr>
            <p:cNvSpPr/>
            <p:nvPr userDrawn="1"/>
          </p:nvSpPr>
          <p:spPr>
            <a:xfrm>
              <a:off x="1990000" y="1340858"/>
              <a:ext cx="540000" cy="540000"/>
            </a:xfrm>
            <a:prstGeom prst="ellipse">
              <a:avLst/>
            </a:prstGeom>
            <a:solidFill>
              <a:schemeClr val="accent1"/>
            </a:solidFill>
            <a:ln w="76200"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600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D60F2BB6-490D-74F5-DAC1-05C24CC5084C}"/>
                </a:ext>
              </a:extLst>
            </p:cNvPr>
            <p:cNvSpPr/>
            <p:nvPr userDrawn="1"/>
          </p:nvSpPr>
          <p:spPr>
            <a:xfrm>
              <a:off x="2080000" y="1430858"/>
              <a:ext cx="360000" cy="360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t-PT" sz="2000" b="1">
                  <a:solidFill>
                    <a:schemeClr val="bg1"/>
                  </a:solidFill>
                  <a:latin typeface="Arial Black" panose="020B0A04020102020204" pitchFamily="34" charset="0"/>
                  <a:ea typeface="Calibri" panose="020F0502020204030204" pitchFamily="34" charset="0"/>
                  <a:cs typeface="Arial" panose="020B0604020202020204" pitchFamily="34" charset="0"/>
                </a:rPr>
                <a:t>2</a:t>
              </a:r>
              <a:endParaRPr lang="en-GB" sz="2000" b="1">
                <a:solidFill>
                  <a:schemeClr val="bg1"/>
                </a:solidFill>
                <a:latin typeface="Arial Black" panose="020B0A0402010202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29" name="Content Placeholder 28">
            <a:extLst>
              <a:ext uri="{FF2B5EF4-FFF2-40B4-BE49-F238E27FC236}">
                <a16:creationId xmlns:a16="http://schemas.microsoft.com/office/drawing/2014/main" id="{A42FDE07-34F8-AE86-8112-B052CBD30E7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312405" y="1542108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3" name="Content Placeholder 28">
            <a:extLst>
              <a:ext uri="{FF2B5EF4-FFF2-40B4-BE49-F238E27FC236}">
                <a16:creationId xmlns:a16="http://schemas.microsoft.com/office/drawing/2014/main" id="{F0547CF5-21F5-3978-0B55-EE9AD00C440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312405" y="2342529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4" name="Content Placeholder 28">
            <a:extLst>
              <a:ext uri="{FF2B5EF4-FFF2-40B4-BE49-F238E27FC236}">
                <a16:creationId xmlns:a16="http://schemas.microsoft.com/office/drawing/2014/main" id="{30DC0657-36E2-8D75-CC8E-6C471C8F46EC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312405" y="3142950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5" name="Content Placeholder 28">
            <a:extLst>
              <a:ext uri="{FF2B5EF4-FFF2-40B4-BE49-F238E27FC236}">
                <a16:creationId xmlns:a16="http://schemas.microsoft.com/office/drawing/2014/main" id="{CD2C2558-C97E-029A-E2FC-29E67B434D95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2312405" y="3943371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8" name="Content Placeholder 28">
            <a:extLst>
              <a:ext uri="{FF2B5EF4-FFF2-40B4-BE49-F238E27FC236}">
                <a16:creationId xmlns:a16="http://schemas.microsoft.com/office/drawing/2014/main" id="{28BE8FF2-E102-D3F7-21D1-E303E497F6D4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2312405" y="4743792"/>
            <a:ext cx="3728895" cy="539750"/>
          </a:xfrm>
          <a:prstGeom prst="rect">
            <a:avLst/>
          </a:prstGeom>
        </p:spPr>
        <p:txBody>
          <a:bodyPr anchor="ctr"/>
          <a:lstStyle>
            <a:lvl1pPr>
              <a:buNone/>
              <a:defRPr sz="18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pPr lvl="0"/>
            <a:r>
              <a:rPr lang="pt-PT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Capítulo</a:t>
            </a:r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BCA1B5B-E802-6F78-389E-154FBFE50A98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6" name="Picture 2">
            <a:extLst>
              <a:ext uri="{FF2B5EF4-FFF2-40B4-BE49-F238E27FC236}">
                <a16:creationId xmlns:a16="http://schemas.microsoft.com/office/drawing/2014/main" id="{13FADECD-25E8-EECA-7EA3-917270D477C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Rectangle 38">
            <a:extLst>
              <a:ext uri="{FF2B5EF4-FFF2-40B4-BE49-F238E27FC236}">
                <a16:creationId xmlns:a16="http://schemas.microsoft.com/office/drawing/2014/main" id="{8022319C-6A45-4357-1648-79AF6A10B730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</a:t>
            </a:r>
            <a:r>
              <a:rPr lang="pt-PT" sz="1200" b="1" spc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DESENVOLVIMENTO</a:t>
            </a:r>
            <a:endParaRPr lang="en-GB" sz="1200" b="1" spc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0" name="Picture 2">
            <a:extLst>
              <a:ext uri="{FF2B5EF4-FFF2-40B4-BE49-F238E27FC236}">
                <a16:creationId xmlns:a16="http://schemas.microsoft.com/office/drawing/2014/main" id="{B2C09BFD-69DD-7E99-844C-7BDE5440B01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Picture 40">
            <a:extLst>
              <a:ext uri="{FF2B5EF4-FFF2-40B4-BE49-F238E27FC236}">
                <a16:creationId xmlns:a16="http://schemas.microsoft.com/office/drawing/2014/main" id="{C116A1CB-DCAA-5A32-C178-498F7BA1627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293" y="6345083"/>
            <a:ext cx="225795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2" name="Graphic 41">
            <a:extLst>
              <a:ext uri="{FF2B5EF4-FFF2-40B4-BE49-F238E27FC236}">
                <a16:creationId xmlns:a16="http://schemas.microsoft.com/office/drawing/2014/main" id="{E057DBDF-DB35-BD4C-DF90-AB66165FD963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sp>
        <p:nvSpPr>
          <p:cNvPr id="43" name="Rectangle 42">
            <a:extLst>
              <a:ext uri="{FF2B5EF4-FFF2-40B4-BE49-F238E27FC236}">
                <a16:creationId xmlns:a16="http://schemas.microsoft.com/office/drawing/2014/main" id="{1F23FC13-6D3C-0CBD-7CAB-571672C4219C}"/>
              </a:ext>
            </a:extLst>
          </p:cNvPr>
          <p:cNvSpPr/>
          <p:nvPr userDrawn="1"/>
        </p:nvSpPr>
        <p:spPr>
          <a:xfrm>
            <a:off x="6443122" y="6333173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75611B93-2FCD-806B-80E2-8ACA1580A337}"/>
              </a:ext>
            </a:extLst>
          </p:cNvPr>
          <p:cNvSpPr/>
          <p:nvPr userDrawn="1"/>
        </p:nvSpPr>
        <p:spPr>
          <a:xfrm rot="5400000">
            <a:off x="5787060" y="440776"/>
            <a:ext cx="647694" cy="12191999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507617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raphic 49">
            <a:extLst>
              <a:ext uri="{FF2B5EF4-FFF2-40B4-BE49-F238E27FC236}">
                <a16:creationId xmlns:a16="http://schemas.microsoft.com/office/drawing/2014/main" id="{023E5365-8E3F-4B69-8547-23D88C5EC865}"/>
              </a:ext>
            </a:extLst>
          </p:cNvPr>
          <p:cNvPicPr>
            <a:picLocks noChangeAspect="1"/>
          </p:cNvPicPr>
          <p:nvPr userDrawn="1"/>
        </p:nvPicPr>
        <p:blipFill>
          <a:blip>
            <a:alphaModFix amt="5000"/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75633" b="18262"/>
          <a:stretch>
            <a:fillRect/>
          </a:stretch>
        </p:blipFill>
        <p:spPr>
          <a:xfrm>
            <a:off x="5859106" y="384388"/>
            <a:ext cx="6317987" cy="6473612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724167A8-C6B4-BC42-B568-E0AAC2570645}"/>
              </a:ext>
            </a:extLst>
          </p:cNvPr>
          <p:cNvGrpSpPr/>
          <p:nvPr userDrawn="1"/>
        </p:nvGrpSpPr>
        <p:grpSpPr>
          <a:xfrm>
            <a:off x="0" y="769283"/>
            <a:ext cx="360000" cy="419981"/>
            <a:chOff x="0" y="718969"/>
            <a:chExt cx="360000" cy="419981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5E1D6496-3E95-A120-BDDF-44977A80E77A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211CA3DB-ACFE-FF68-1622-1B4C0D48C2FD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FC8F41AB-E982-9DE6-C1A0-02D5EE63CD0E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569C8B52-80E5-F84C-D0BC-6B0F25257B5A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A01E5886-3AFD-E1E8-A7E7-E273229DF0E9}"/>
              </a:ext>
            </a:extLst>
          </p:cNvPr>
          <p:cNvGrpSpPr/>
          <p:nvPr userDrawn="1"/>
        </p:nvGrpSpPr>
        <p:grpSpPr>
          <a:xfrm>
            <a:off x="11832000" y="769283"/>
            <a:ext cx="360000" cy="419981"/>
            <a:chOff x="0" y="718969"/>
            <a:chExt cx="360000" cy="419981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8D2EC904-C0AD-5499-83D6-9DE2387EB357}"/>
                </a:ext>
              </a:extLst>
            </p:cNvPr>
            <p:cNvSpPr/>
            <p:nvPr/>
          </p:nvSpPr>
          <p:spPr>
            <a:xfrm rot="5400000">
              <a:off x="126000" y="904950"/>
              <a:ext cx="108000" cy="3600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E7875428-F452-6924-CCDA-A66A5F999AEA}"/>
                </a:ext>
              </a:extLst>
            </p:cNvPr>
            <p:cNvSpPr/>
            <p:nvPr/>
          </p:nvSpPr>
          <p:spPr>
            <a:xfrm rot="5400000">
              <a:off x="126000" y="800957"/>
              <a:ext cx="108000" cy="3600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6B3C25A-E97B-6BD5-D8DB-08EB1F7458EC}"/>
                </a:ext>
              </a:extLst>
            </p:cNvPr>
            <p:cNvSpPr/>
            <p:nvPr/>
          </p:nvSpPr>
          <p:spPr>
            <a:xfrm rot="5400000">
              <a:off x="126000" y="696963"/>
              <a:ext cx="108000" cy="360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Rectangle 32">
              <a:extLst>
                <a:ext uri="{FF2B5EF4-FFF2-40B4-BE49-F238E27FC236}">
                  <a16:creationId xmlns:a16="http://schemas.microsoft.com/office/drawing/2014/main" id="{CDB074D7-C8D2-CDED-23F1-7B555225BA66}"/>
                </a:ext>
              </a:extLst>
            </p:cNvPr>
            <p:cNvSpPr/>
            <p:nvPr/>
          </p:nvSpPr>
          <p:spPr>
            <a:xfrm rot="5400000">
              <a:off x="126000" y="592969"/>
              <a:ext cx="108000" cy="360000"/>
            </a:xfrm>
            <a:prstGeom prst="rect">
              <a:avLst/>
            </a:prstGeom>
            <a:solidFill>
              <a:srgbClr val="04547F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4" name="Text Placeholder 19">
            <a:extLst>
              <a:ext uri="{FF2B5EF4-FFF2-40B4-BE49-F238E27FC236}">
                <a16:creationId xmlns:a16="http://schemas.microsoft.com/office/drawing/2014/main" id="{FA4208E3-14F1-838A-EE63-A92626D5E36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80293" y="610230"/>
            <a:ext cx="8524506" cy="634093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buNone/>
              <a:defRPr sz="3200" b="1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Título</a:t>
            </a:r>
          </a:p>
        </p:txBody>
      </p:sp>
      <p:sp>
        <p:nvSpPr>
          <p:cNvPr id="35" name="Text Placeholder 19">
            <a:extLst>
              <a:ext uri="{FF2B5EF4-FFF2-40B4-BE49-F238E27FC236}">
                <a16:creationId xmlns:a16="http://schemas.microsoft.com/office/drawing/2014/main" id="{F1E1023D-C0AE-1FC9-C2E9-8738FFB8A0F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80293" y="1296025"/>
            <a:ext cx="8524506" cy="483790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buNone/>
              <a:defRPr sz="18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>
              <a:buNone/>
              <a:defRPr/>
            </a:lvl2pPr>
          </a:lstStyle>
          <a:p>
            <a:pPr lvl="0"/>
            <a:r>
              <a:rPr lang="pt-PT"/>
              <a:t>subtítulo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DE54DFD-CA34-2AB7-963D-67C8C9C3C955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e DESENVOLVIMENTO</a:t>
            </a:r>
            <a:endParaRPr lang="en-GB" sz="1200" b="1" spc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1" name="Picture 2">
            <a:extLst>
              <a:ext uri="{FF2B5EF4-FFF2-40B4-BE49-F238E27FC236}">
                <a16:creationId xmlns:a16="http://schemas.microsoft.com/office/drawing/2014/main" id="{19A3441C-DD34-617A-5EC5-9F29D37CB4B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2" name="Rectangle 41">
            <a:extLst>
              <a:ext uri="{FF2B5EF4-FFF2-40B4-BE49-F238E27FC236}">
                <a16:creationId xmlns:a16="http://schemas.microsoft.com/office/drawing/2014/main" id="{36BBC542-3F2C-5819-9920-83485D2CBFDA}"/>
              </a:ext>
            </a:extLst>
          </p:cNvPr>
          <p:cNvSpPr/>
          <p:nvPr userDrawn="1"/>
        </p:nvSpPr>
        <p:spPr>
          <a:xfrm>
            <a:off x="1551317" y="6335735"/>
            <a:ext cx="4227378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CIDADANIA </a:t>
            </a:r>
            <a:r>
              <a:rPr lang="pt-PT" sz="1200" b="1" spc="0">
                <a:solidFill>
                  <a:schemeClr val="accent3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pt-PT" sz="1200" b="1" spc="0">
                <a:solidFill>
                  <a:schemeClr val="bg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DESENVOLVIMENTO</a:t>
            </a:r>
            <a:endParaRPr lang="en-GB" sz="1200" b="1" spc="0">
              <a:solidFill>
                <a:schemeClr val="bg2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3" name="Picture 2">
            <a:extLst>
              <a:ext uri="{FF2B5EF4-FFF2-40B4-BE49-F238E27FC236}">
                <a16:creationId xmlns:a16="http://schemas.microsoft.com/office/drawing/2014/main" id="{A4074435-9A9B-CC38-038D-D5F7D542901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580293" y="6345083"/>
            <a:ext cx="2233057" cy="335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3">
            <a:extLst>
              <a:ext uri="{FF2B5EF4-FFF2-40B4-BE49-F238E27FC236}">
                <a16:creationId xmlns:a16="http://schemas.microsoft.com/office/drawing/2014/main" id="{C3262B8B-718C-C6ED-4445-B2A1701336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0293" y="6345083"/>
            <a:ext cx="2257958" cy="33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5" name="Graphic 44">
            <a:extLst>
              <a:ext uri="{FF2B5EF4-FFF2-40B4-BE49-F238E27FC236}">
                <a16:creationId xmlns:a16="http://schemas.microsoft.com/office/drawing/2014/main" id="{1755766C-E7CE-D240-0AD1-7A295FA4F102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r="68362"/>
          <a:stretch>
            <a:fillRect/>
          </a:stretch>
        </p:blipFill>
        <p:spPr>
          <a:xfrm>
            <a:off x="5924471" y="6335735"/>
            <a:ext cx="372875" cy="360000"/>
          </a:xfrm>
          <a:prstGeom prst="rect">
            <a:avLst/>
          </a:prstGeom>
        </p:spPr>
      </p:pic>
      <p:sp>
        <p:nvSpPr>
          <p:cNvPr id="46" name="Rectangle 45">
            <a:extLst>
              <a:ext uri="{FF2B5EF4-FFF2-40B4-BE49-F238E27FC236}">
                <a16:creationId xmlns:a16="http://schemas.microsoft.com/office/drawing/2014/main" id="{CFA03715-212B-4BA4-99A0-67C4A4A7B2FA}"/>
              </a:ext>
            </a:extLst>
          </p:cNvPr>
          <p:cNvSpPr/>
          <p:nvPr userDrawn="1"/>
        </p:nvSpPr>
        <p:spPr>
          <a:xfrm>
            <a:off x="6443122" y="6333173"/>
            <a:ext cx="4252356" cy="360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1200" b="1" spc="0">
                <a:solidFill>
                  <a:schemeClr val="accent2">
                    <a:lumMod val="40000"/>
                    <a:lumOff val="60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LITERACIA FINANCEIRA E EMPREENDEDORISMO</a:t>
            </a:r>
            <a:endParaRPr lang="en-GB" sz="1200" b="1" spc="0">
              <a:solidFill>
                <a:schemeClr val="accent2">
                  <a:lumMod val="40000"/>
                  <a:lumOff val="60000"/>
                </a:schemeClr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78A107B8-0B92-BF62-F77F-61BAC94D81CF}"/>
              </a:ext>
            </a:extLst>
          </p:cNvPr>
          <p:cNvSpPr/>
          <p:nvPr userDrawn="1"/>
        </p:nvSpPr>
        <p:spPr>
          <a:xfrm rot="5400000">
            <a:off x="5787060" y="440776"/>
            <a:ext cx="647694" cy="12191999"/>
          </a:xfrm>
          <a:prstGeom prst="rect">
            <a:avLst/>
          </a:prstGeom>
          <a:solidFill>
            <a:srgbClr val="FFFFFF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" name="Imagem 1" descr="Uma imagem com texto, Tipo de letra, Gráficos, captura de ecrã&#10;&#10;Os conteúdos gerados por IA poderão estar incorretos.">
            <a:extLst>
              <a:ext uri="{FF2B5EF4-FFF2-40B4-BE49-F238E27FC236}">
                <a16:creationId xmlns:a16="http://schemas.microsoft.com/office/drawing/2014/main" id="{0687ADE7-9780-6358-3E8D-A0322100CCA1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32953" y="6345083"/>
            <a:ext cx="1347642" cy="3197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26992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37"/>
    </p:custDataLst>
    <p:extLst>
      <p:ext uri="{BB962C8B-B14F-4D97-AF65-F5344CB8AC3E}">
        <p14:creationId xmlns:p14="http://schemas.microsoft.com/office/powerpoint/2010/main" val="11672953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704" r:id="rId2"/>
    <p:sldLayoutId id="2147483650" r:id="rId3"/>
    <p:sldLayoutId id="2147483651" r:id="rId4"/>
    <p:sldLayoutId id="2147483694" r:id="rId5"/>
    <p:sldLayoutId id="2147483695" r:id="rId6"/>
    <p:sldLayoutId id="2147483696" r:id="rId7"/>
    <p:sldLayoutId id="2147483697" r:id="rId8"/>
    <p:sldLayoutId id="2147483680" r:id="rId9"/>
    <p:sldLayoutId id="2147483687" r:id="rId10"/>
    <p:sldLayoutId id="2147483688" r:id="rId11"/>
    <p:sldLayoutId id="2147483689" r:id="rId12"/>
    <p:sldLayoutId id="2147483690" r:id="rId13"/>
    <p:sldLayoutId id="2147483698" r:id="rId14"/>
    <p:sldLayoutId id="2147483699" r:id="rId15"/>
    <p:sldLayoutId id="2147483700" r:id="rId16"/>
    <p:sldLayoutId id="2147483676" r:id="rId17"/>
    <p:sldLayoutId id="2147483702" r:id="rId18"/>
    <p:sldLayoutId id="2147483705" r:id="rId19"/>
    <p:sldLayoutId id="2147483679" r:id="rId20"/>
    <p:sldLayoutId id="2147483673" r:id="rId21"/>
    <p:sldLayoutId id="2147483674" r:id="rId22"/>
    <p:sldLayoutId id="2147483675" r:id="rId23"/>
    <p:sldLayoutId id="2147483701" r:id="rId24"/>
    <p:sldLayoutId id="2147483677" r:id="rId25"/>
    <p:sldLayoutId id="2147483678" r:id="rId26"/>
    <p:sldLayoutId id="2147483703" r:id="rId27"/>
    <p:sldLayoutId id="2147483692" r:id="rId28"/>
    <p:sldLayoutId id="2147483652" r:id="rId29"/>
    <p:sldLayoutId id="2147483653" r:id="rId30"/>
    <p:sldLayoutId id="2147483654" r:id="rId31"/>
    <p:sldLayoutId id="2147483656" r:id="rId32"/>
    <p:sldLayoutId id="2147483657" r:id="rId33"/>
    <p:sldLayoutId id="2147483658" r:id="rId34"/>
    <p:sldLayoutId id="2147483659" r:id="rId35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29AE3B-0B45-DE41-C0F7-7842E6C8D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1F6F2-0154-C8B9-98A9-976913399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A3F372-AACC-1EF4-15AF-4C0927776D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2C26577-4B42-0CE5-EB1D-66E8B49E2EA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8F6719-242A-5F8E-A079-EF99E72732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C76E96-B79D-4F2B-9241-53214DAD9253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1303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sv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4.xml"/><Relationship Id="rId4" Type="http://schemas.openxmlformats.org/officeDocument/2006/relationships/image" Target="../media/image9.sv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2.xml"/><Relationship Id="rId1" Type="http://schemas.openxmlformats.org/officeDocument/2006/relationships/tags" Target="../tags/tag2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6.xml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7.xml"/><Relationship Id="rId4" Type="http://schemas.openxmlformats.org/officeDocument/2006/relationships/image" Target="../media/image1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3.xml"/><Relationship Id="rId1" Type="http://schemas.openxmlformats.org/officeDocument/2006/relationships/tags" Target="../tags/tag2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9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0.xml"/><Relationship Id="rId6" Type="http://schemas.openxmlformats.org/officeDocument/2006/relationships/image" Target="../media/image21.png"/><Relationship Id="rId5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1.xml"/><Relationship Id="rId4" Type="http://schemas.openxmlformats.org/officeDocument/2006/relationships/image" Target="../media/image1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2.xml"/><Relationship Id="rId5" Type="http://schemas.openxmlformats.org/officeDocument/2006/relationships/image" Target="../media/image23.png"/><Relationship Id="rId4" Type="http://schemas.openxmlformats.org/officeDocument/2006/relationships/image" Target="../media/image22.png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4.xml"/><Relationship Id="rId1" Type="http://schemas.openxmlformats.org/officeDocument/2006/relationships/tags" Target="../tags/tag3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6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5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3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0.xml"/><Relationship Id="rId5" Type="http://schemas.openxmlformats.org/officeDocument/2006/relationships/image" Target="../media/image27.png"/><Relationship Id="rId4" Type="http://schemas.openxmlformats.org/officeDocument/2006/relationships/image" Target="../media/image2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1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1.xml"/><Relationship Id="rId1" Type="http://schemas.openxmlformats.org/officeDocument/2006/relationships/tags" Target="../tags/tag17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4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5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5.xml"/><Relationship Id="rId1" Type="http://schemas.openxmlformats.org/officeDocument/2006/relationships/tags" Target="../tags/tag46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7.xml"/><Relationship Id="rId4" Type="http://schemas.openxmlformats.org/officeDocument/2006/relationships/image" Target="../media/image32.png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8.xml"/><Relationship Id="rId5" Type="http://schemas.openxmlformats.org/officeDocument/2006/relationships/image" Target="../media/image35.png"/><Relationship Id="rId4" Type="http://schemas.openxmlformats.org/officeDocument/2006/relationships/image" Target="../media/image34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49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sv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0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sv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sv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9.xml"/><Relationship Id="rId1" Type="http://schemas.openxmlformats.org/officeDocument/2006/relationships/tags" Target="../tags/tag18.xml"/><Relationship Id="rId5" Type="http://schemas.openxmlformats.org/officeDocument/2006/relationships/image" Target="../media/image9.svg"/><Relationship Id="rId4" Type="http://schemas.openxmlformats.org/officeDocument/2006/relationships/image" Target="../media/image8.sv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6.xml"/><Relationship Id="rId1" Type="http://schemas.openxmlformats.org/officeDocument/2006/relationships/tags" Target="../tags/tag54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5.xml"/><Relationship Id="rId5" Type="http://schemas.openxmlformats.org/officeDocument/2006/relationships/image" Target="../media/image42.png"/><Relationship Id="rId4" Type="http://schemas.openxmlformats.org/officeDocument/2006/relationships/image" Target="../media/image4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6.xml"/><Relationship Id="rId6" Type="http://schemas.openxmlformats.org/officeDocument/2006/relationships/image" Target="../media/image44.png"/><Relationship Id="rId5" Type="http://schemas.openxmlformats.org/officeDocument/2006/relationships/image" Target="../media/image43.png"/><Relationship Id="rId4" Type="http://schemas.openxmlformats.org/officeDocument/2006/relationships/image" Target="../media/image4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7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1.png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8.xml"/><Relationship Id="rId5" Type="http://schemas.openxmlformats.org/officeDocument/2006/relationships/image" Target="../media/image47.png"/><Relationship Id="rId4" Type="http://schemas.openxmlformats.org/officeDocument/2006/relationships/image" Target="../media/image41.png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59.xml"/><Relationship Id="rId6" Type="http://schemas.openxmlformats.org/officeDocument/2006/relationships/image" Target="../media/image48.png"/><Relationship Id="rId5" Type="http://schemas.openxmlformats.org/officeDocument/2006/relationships/image" Target="../media/image46.png"/><Relationship Id="rId4" Type="http://schemas.openxmlformats.org/officeDocument/2006/relationships/image" Target="../media/image41.png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60.xml"/><Relationship Id="rId5" Type="http://schemas.openxmlformats.org/officeDocument/2006/relationships/image" Target="../media/image49.png"/><Relationship Id="rId4" Type="http://schemas.openxmlformats.org/officeDocument/2006/relationships/image" Target="../media/image41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61.xml"/><Relationship Id="rId5" Type="http://schemas.openxmlformats.org/officeDocument/2006/relationships/image" Target="../media/image50.png"/><Relationship Id="rId4" Type="http://schemas.openxmlformats.org/officeDocument/2006/relationships/image" Target="../media/image41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53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6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41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8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63.xml"/><Relationship Id="rId5" Type="http://schemas.openxmlformats.org/officeDocument/2006/relationships/image" Target="../media/image54.png"/><Relationship Id="rId4" Type="http://schemas.openxmlformats.org/officeDocument/2006/relationships/image" Target="../media/image4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9.xml"/><Relationship Id="rId4" Type="http://schemas.openxmlformats.org/officeDocument/2006/relationships/image" Target="../media/image10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9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64.xml"/><Relationship Id="rId6" Type="http://schemas.openxmlformats.org/officeDocument/2006/relationships/image" Target="../media/image56.png"/><Relationship Id="rId5" Type="http://schemas.openxmlformats.org/officeDocument/2006/relationships/image" Target="../media/image55.png"/><Relationship Id="rId4" Type="http://schemas.openxmlformats.org/officeDocument/2006/relationships/image" Target="../media/image41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65.xml"/><Relationship Id="rId5" Type="http://schemas.openxmlformats.org/officeDocument/2006/relationships/image" Target="../media/image57.png"/><Relationship Id="rId4" Type="http://schemas.openxmlformats.org/officeDocument/2006/relationships/image" Target="../media/image41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66.xml"/><Relationship Id="rId5" Type="http://schemas.openxmlformats.org/officeDocument/2006/relationships/image" Target="../media/image58.png"/><Relationship Id="rId4" Type="http://schemas.openxmlformats.org/officeDocument/2006/relationships/image" Target="../media/image41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2.xml"/><Relationship Id="rId4" Type="http://schemas.openxmlformats.org/officeDocument/2006/relationships/image" Target="../media/image12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C284A36-38C4-8275-EC82-896357DBC40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48747" y="4119281"/>
            <a:ext cx="6616700" cy="494315"/>
          </a:xfrm>
        </p:spPr>
        <p:txBody>
          <a:bodyPr/>
          <a:lstStyle/>
          <a:p>
            <a:endParaRPr lang="en-GB" dirty="0"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97614F-4D5D-3B8D-6C61-0F92DF7904D9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lIns="91440" tIns="45720" rIns="91440" bIns="45720" anchor="ctr"/>
          <a:lstStyle/>
          <a:p>
            <a:r>
              <a:rPr lang="en-GB" sz="4000" dirty="0">
                <a:latin typeface="Work Sans" panose="00000500000000000000" pitchFamily="50" charset="0"/>
                <a:ea typeface="Calibri"/>
                <a:cs typeface="Calibri"/>
              </a:rPr>
              <a:t>SER EMPREENDEDOR</a:t>
            </a:r>
            <a:endParaRPr lang="en-GB" sz="4000" dirty="0">
              <a:latin typeface="Work Sans" panose="00000500000000000000" pitchFamily="50" charset="0"/>
            </a:endParaRPr>
          </a:p>
        </p:txBody>
      </p:sp>
      <p:pic>
        <p:nvPicPr>
          <p:cNvPr id="5" name="Imagem 4" descr="Uma imagem com texto, Tipo de letra, Gráficos, captura de ecrã&#10;&#10;Os conteúdos gerados por IA poderão estar incorretos.">
            <a:extLst>
              <a:ext uri="{FF2B5EF4-FFF2-40B4-BE49-F238E27FC236}">
                <a16:creationId xmlns:a16="http://schemas.microsoft.com/office/drawing/2014/main" id="{E935392D-F34D-F593-0171-8F3023F827E7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28098" y="6157729"/>
            <a:ext cx="1768148" cy="41957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825509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88357E-A5AE-F365-5ED7-3288FEBEB0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31812200-F23F-E3F0-D976-0B4F5DD303C7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4090D0C-73B1-852C-3A92-70DDA0C4A5BA}"/>
              </a:ext>
            </a:extLst>
          </p:cNvPr>
          <p:cNvSpPr txBox="1"/>
          <p:nvPr/>
        </p:nvSpPr>
        <p:spPr>
          <a:xfrm>
            <a:off x="706523" y="1658654"/>
            <a:ext cx="7488787" cy="42473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b="1" dirty="0">
                <a:latin typeface="Work Sans" panose="00000500000000000000" pitchFamily="50" charset="0"/>
              </a:rPr>
              <a:t>Uma solução para ajudar os outros</a:t>
            </a:r>
          </a:p>
          <a:p>
            <a:pPr>
              <a:buNone/>
            </a:pPr>
            <a:endParaRPr lang="pt-PT" b="1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dirty="0">
                <a:latin typeface="Work Sans" panose="00000500000000000000" pitchFamily="50" charset="0"/>
              </a:rPr>
              <a:t>Na biblioteca da escola, muitos alunos tinham dificuldade em encontrar os livros certos para os trabalhos. A Rita percebeu que isso fazia perder muito tempo.</a:t>
            </a:r>
          </a:p>
          <a:p>
            <a:pPr>
              <a:buNone/>
            </a:pPr>
            <a:endParaRPr lang="pt-PT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dirty="0">
                <a:latin typeface="Work Sans" panose="00000500000000000000" pitchFamily="50" charset="0"/>
              </a:rPr>
              <a:t>Ela sugeriu criar etiquetas coloridas para identificar os livros por tema e um pequeno guia de apoio. Com autorização da escola, ajudou a organizar o espaço.</a:t>
            </a:r>
          </a:p>
          <a:p>
            <a:pPr>
              <a:buNone/>
            </a:pPr>
            <a:endParaRPr lang="pt-PT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dirty="0">
                <a:latin typeface="Work Sans" panose="00000500000000000000" pitchFamily="50" charset="0"/>
              </a:rPr>
              <a:t>Assim, os alunos passaram a encontrar os livros com mais facilidade. A Rita pensou numa forma de ajudar os outros e melhorar algo que já existia.</a:t>
            </a:r>
          </a:p>
          <a:p>
            <a:pPr algn="r">
              <a:buNone/>
            </a:pPr>
            <a:br>
              <a:rPr lang="pt-PT" dirty="0">
                <a:latin typeface="Work Sans" panose="00000500000000000000" pitchFamily="50" charset="0"/>
              </a:rPr>
            </a:br>
            <a:r>
              <a:rPr lang="pt-PT" b="1" dirty="0">
                <a:latin typeface="Work Sans" panose="00000500000000000000" pitchFamily="50" charset="0"/>
              </a:rPr>
              <a:t>Isso é ser empreendedor.</a:t>
            </a:r>
            <a:endParaRPr kumimoji="0" lang="pt-PT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1EF261B-E294-7E59-04AB-98B1976F2780}"/>
              </a:ext>
            </a:extLst>
          </p:cNvPr>
          <p:cNvSpPr txBox="1"/>
          <p:nvPr/>
        </p:nvSpPr>
        <p:spPr>
          <a:xfrm>
            <a:off x="365342" y="623618"/>
            <a:ext cx="11329833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EMPREENDEDORISMO – IDEIAS QUE AJUDAM   </a:t>
            </a:r>
            <a:endParaRPr lang="pt-PT" sz="4500" b="1" i="0" kern="1200" dirty="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41FCD8FD-66C3-4F3D-35CC-A2414A7A6CA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flipH="1">
            <a:off x="8554361" y="3044983"/>
            <a:ext cx="1583625" cy="3189399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:a16="http://schemas.microsoft.com/office/drawing/2014/main" id="{785D3A55-4CBD-B29C-BCDF-FC217683A903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flipH="1">
            <a:off x="9862979" y="3296920"/>
            <a:ext cx="2251528" cy="2886049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797698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D5B3D39-46DA-6F51-7A8B-2B4AA456719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QUEM É O EMPREENDEDOR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290058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31CD9F-255A-52EE-28AF-3C9461E020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A633F955-C370-64DD-2080-05A2770657C6}"/>
              </a:ext>
            </a:extLst>
          </p:cNvPr>
          <p:cNvSpPr txBox="1"/>
          <p:nvPr/>
        </p:nvSpPr>
        <p:spPr>
          <a:xfrm>
            <a:off x="9485376" y="3776663"/>
            <a:ext cx="27066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b="1" dirty="0">
                <a:solidFill>
                  <a:schemeClr val="bg1"/>
                </a:solidFill>
              </a:rPr>
              <a:t>Aprendizagens essenciais</a:t>
            </a:r>
          </a:p>
          <a:p>
            <a:pPr algn="ctr"/>
            <a:endParaRPr lang="pt-PT" sz="1400" dirty="0">
              <a:solidFill>
                <a:schemeClr val="bg1"/>
              </a:solidFill>
            </a:endParaRPr>
          </a:p>
          <a:p>
            <a:pPr algn="ctr"/>
            <a:r>
              <a:rPr lang="pt-PT" sz="1400" dirty="0">
                <a:solidFill>
                  <a:schemeClr val="bg1"/>
                </a:solidFill>
              </a:rPr>
              <a:t>Entender o conceito de criação de valor, individual, social e económico.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ACEB3EF-2294-7CF4-C7BD-95B28E250DFB}"/>
              </a:ext>
            </a:extLst>
          </p:cNvPr>
          <p:cNvSpPr txBox="1"/>
          <p:nvPr/>
        </p:nvSpPr>
        <p:spPr>
          <a:xfrm>
            <a:off x="3596568" y="2939122"/>
            <a:ext cx="7416221" cy="70737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3000" b="1" dirty="0">
                <a:latin typeface="Work Sans" panose="00000500000000000000" pitchFamily="50" charset="0"/>
              </a:rPr>
              <a:t>E o que é ser empreendedor?</a:t>
            </a:r>
            <a:endParaRPr lang="pt-PT" sz="3000" b="1" i="0" kern="1200" dirty="0">
              <a:effectLst/>
              <a:latin typeface="Work Sans" panose="00000500000000000000" pitchFamily="50" charset="0"/>
              <a:ea typeface="Calibri"/>
              <a:cs typeface="Calibri"/>
            </a:endParaRP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EF4A98EE-73AE-9D72-E053-08FF69C49A1F}"/>
              </a:ext>
            </a:extLst>
          </p:cNvPr>
          <p:cNvSpPr txBox="1"/>
          <p:nvPr/>
        </p:nvSpPr>
        <p:spPr>
          <a:xfrm>
            <a:off x="365343" y="592302"/>
            <a:ext cx="7336210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QUEM É O EMPREENDEDOR</a:t>
            </a:r>
            <a:endParaRPr lang="pt-PT" sz="4500" b="1" i="0" kern="1200" dirty="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pic>
        <p:nvPicPr>
          <p:cNvPr id="5" name="Imagem 4" descr="Uma imagem com Gráficos, clipart, círculo, desenho&#10;&#10;Os conteúdos gerados por IA poderão estar incorretos.">
            <a:extLst>
              <a:ext uri="{FF2B5EF4-FFF2-40B4-BE49-F238E27FC236}">
                <a16:creationId xmlns:a16="http://schemas.microsoft.com/office/drawing/2014/main" id="{987A817E-FF7B-5EC8-0940-DD25E3C8B810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632155"/>
            <a:ext cx="3852020" cy="3781670"/>
          </a:xfrm>
          <a:prstGeom prst="rect">
            <a:avLst/>
          </a:prstGeom>
        </p:spPr>
      </p:pic>
      <p:sp>
        <p:nvSpPr>
          <p:cNvPr id="2" name="Google Shape;495;p22">
            <a:extLst>
              <a:ext uri="{FF2B5EF4-FFF2-40B4-BE49-F238E27FC236}">
                <a16:creationId xmlns:a16="http://schemas.microsoft.com/office/drawing/2014/main" id="{F31CD827-F2E0-7FA3-9D7E-EB96840457D9}"/>
              </a:ext>
            </a:extLst>
          </p:cNvPr>
          <p:cNvSpPr>
            <a:spLocks noChangeArrowheads="1"/>
          </p:cNvSpPr>
          <p:nvPr/>
        </p:nvSpPr>
        <p:spPr bwMode="auto">
          <a:xfrm rot="620157">
            <a:off x="10093770" y="4356428"/>
            <a:ext cx="2227263" cy="20123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endParaRPr lang="en-US" altLang="en-US">
              <a:latin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4" name="Google Shape;496;p22">
            <a:extLst>
              <a:ext uri="{FF2B5EF4-FFF2-40B4-BE49-F238E27FC236}">
                <a16:creationId xmlns:a16="http://schemas.microsoft.com/office/drawing/2014/main" id="{992FD09F-52B1-832A-D3C5-22B09D4E5F4F}"/>
              </a:ext>
            </a:extLst>
          </p:cNvPr>
          <p:cNvSpPr>
            <a:spLocks/>
          </p:cNvSpPr>
          <p:nvPr/>
        </p:nvSpPr>
        <p:spPr bwMode="auto">
          <a:xfrm rot="620157">
            <a:off x="10591506" y="5391486"/>
            <a:ext cx="1527175" cy="2134062"/>
          </a:xfrm>
          <a:custGeom>
            <a:avLst/>
            <a:gdLst>
              <a:gd name="T0" fmla="*/ 2147483646 w 351"/>
              <a:gd name="T1" fmla="*/ 2147483646 h 543"/>
              <a:gd name="T2" fmla="*/ 0 w 351"/>
              <a:gd name="T3" fmla="*/ 2147483646 h 543"/>
              <a:gd name="T4" fmla="*/ 2147483646 w 351"/>
              <a:gd name="T5" fmla="*/ 0 h 543"/>
              <a:gd name="T6" fmla="*/ 2147483646 w 351"/>
              <a:gd name="T7" fmla="*/ 2147483646 h 5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1" h="543" extrusionOk="0">
                <a:moveTo>
                  <a:pt x="123" y="254"/>
                </a:moveTo>
                <a:cubicBezTo>
                  <a:pt x="108" y="362"/>
                  <a:pt x="65" y="461"/>
                  <a:pt x="0" y="543"/>
                </a:cubicBezTo>
                <a:cubicBezTo>
                  <a:pt x="207" y="449"/>
                  <a:pt x="351" y="241"/>
                  <a:pt x="351" y="0"/>
                </a:cubicBezTo>
                <a:cubicBezTo>
                  <a:pt x="351" y="132"/>
                  <a:pt x="251" y="240"/>
                  <a:pt x="123" y="254"/>
                </a:cubicBezTo>
                <a:close/>
              </a:path>
            </a:pathLst>
          </a:custGeom>
          <a:solidFill>
            <a:schemeClr val="accent4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/>
          <a:p>
            <a:endParaRPr lang="en-US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C9262EA-E980-2AFA-B007-F8CCFE6DF39A}"/>
              </a:ext>
            </a:extLst>
          </p:cNvPr>
          <p:cNvSpPr txBox="1"/>
          <p:nvPr/>
        </p:nvSpPr>
        <p:spPr>
          <a:xfrm>
            <a:off x="10095462" y="4946214"/>
            <a:ext cx="22022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>
                <a:solidFill>
                  <a:schemeClr val="bg1"/>
                </a:solidFill>
              </a:rPr>
              <a:t>Entender o conceito de criação de valor, a nível individual, social e económico</a:t>
            </a:r>
            <a:endParaRPr lang="pt-PT" sz="1200" dirty="0">
              <a:solidFill>
                <a:schemeClr val="bg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59572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84FE8B-23E2-ECC6-D2AC-BBB183FFCB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1AB1F1C-8944-3DE1-721A-9071AA15649B}"/>
              </a:ext>
            </a:extLst>
          </p:cNvPr>
          <p:cNvSpPr txBox="1"/>
          <p:nvPr/>
        </p:nvSpPr>
        <p:spPr>
          <a:xfrm>
            <a:off x="9485376" y="3776663"/>
            <a:ext cx="27066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b="1">
                <a:solidFill>
                  <a:schemeClr val="bg1"/>
                </a:solidFill>
              </a:rPr>
              <a:t>Aprendizagens essenciais</a:t>
            </a:r>
          </a:p>
          <a:p>
            <a:pPr algn="ctr"/>
            <a:endParaRPr lang="pt-PT" sz="1400">
              <a:solidFill>
                <a:schemeClr val="bg1"/>
              </a:solidFill>
            </a:endParaRPr>
          </a:p>
          <a:p>
            <a:pPr algn="ctr"/>
            <a:r>
              <a:rPr lang="pt-PT" sz="1400">
                <a:solidFill>
                  <a:schemeClr val="bg1"/>
                </a:solidFill>
              </a:rPr>
              <a:t>Entender o conceito de criação de valor, individual, social e económico.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4B6D9B9-C0BD-09F7-1A17-6241A4EEDE18}"/>
              </a:ext>
            </a:extLst>
          </p:cNvPr>
          <p:cNvSpPr txBox="1"/>
          <p:nvPr/>
        </p:nvSpPr>
        <p:spPr>
          <a:xfrm>
            <a:off x="3433065" y="2476764"/>
            <a:ext cx="7976616" cy="28106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PT" sz="3000" b="1" dirty="0">
                <a:latin typeface="Work Sans" panose="00000500000000000000" pitchFamily="50" charset="0"/>
              </a:rPr>
              <a:t>Ser empreendedor…</a:t>
            </a:r>
          </a:p>
          <a:p>
            <a:pPr algn="just">
              <a:lnSpc>
                <a:spcPct val="150000"/>
              </a:lnSpc>
            </a:pPr>
            <a:endParaRPr lang="pt-PT" sz="3000" b="1" dirty="0">
              <a:latin typeface="Work Sans" panose="00000500000000000000" pitchFamily="50" charset="0"/>
            </a:endParaRPr>
          </a:p>
          <a:p>
            <a:pPr algn="just">
              <a:lnSpc>
                <a:spcPct val="150000"/>
              </a:lnSpc>
            </a:pPr>
            <a:r>
              <a:rPr lang="pt-PT" sz="2000" b="1" i="0" kern="1200" dirty="0">
                <a:effectLst/>
                <a:latin typeface="Work Sans" panose="00000500000000000000" pitchFamily="50" charset="0"/>
                <a:ea typeface="Calibri"/>
                <a:cs typeface="Calibri"/>
              </a:rPr>
              <a:t>É alguém que pensa com atenção, tem ideias criativas para resolver problemas ou aproveitar oportunidades e transforma essas ideias em ações que ajudam os outros.</a:t>
            </a:r>
            <a:endParaRPr lang="pt-PT" b="1" i="0" kern="1200" dirty="0">
              <a:effectLst/>
              <a:latin typeface="Work Sans" panose="00000500000000000000" pitchFamily="50" charset="0"/>
              <a:ea typeface="Calibri"/>
              <a:cs typeface="Calibri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7E2CC41-4412-D5FB-A096-141A4722224F}"/>
              </a:ext>
            </a:extLst>
          </p:cNvPr>
          <p:cNvSpPr txBox="1"/>
          <p:nvPr/>
        </p:nvSpPr>
        <p:spPr>
          <a:xfrm>
            <a:off x="365343" y="592302"/>
            <a:ext cx="7336210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QUEM É O EMPREENDEDOR</a:t>
            </a:r>
            <a:endParaRPr lang="pt-PT" sz="4500" b="1" i="0" kern="1200" dirty="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pic>
        <p:nvPicPr>
          <p:cNvPr id="5" name="Imagem 4" descr="Uma imagem com Gráficos, clipart, círculo, desenho&#10;&#10;Os conteúdos gerados por IA poderão estar incorretos.">
            <a:extLst>
              <a:ext uri="{FF2B5EF4-FFF2-40B4-BE49-F238E27FC236}">
                <a16:creationId xmlns:a16="http://schemas.microsoft.com/office/drawing/2014/main" id="{B8A3F907-C355-0C12-468C-4A670A13C6E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632155"/>
            <a:ext cx="3852020" cy="378167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801491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4FA19-41CF-F97E-0960-44ED5DE9A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1283108-27BA-6CE1-B61C-DA1FF813A0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GB" dirty="0"/>
              <a:t>SER EMPREENDEDOR É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6018772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9E90E2-421E-EFD2-64F5-C7FFC3B98B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aixaDeTexto 7">
            <a:extLst>
              <a:ext uri="{FF2B5EF4-FFF2-40B4-BE49-F238E27FC236}">
                <a16:creationId xmlns:a16="http://schemas.microsoft.com/office/drawing/2014/main" id="{18F8ED09-8A1D-CEFD-8B29-118BEB70339B}"/>
              </a:ext>
            </a:extLst>
          </p:cNvPr>
          <p:cNvSpPr txBox="1"/>
          <p:nvPr/>
        </p:nvSpPr>
        <p:spPr>
          <a:xfrm>
            <a:off x="366828" y="590778"/>
            <a:ext cx="11732079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SER EMPREENDEDOR É…</a:t>
            </a:r>
            <a:endParaRPr lang="pt-PT" sz="4500" b="1" dirty="0">
              <a:solidFill>
                <a:srgbClr val="E18346"/>
              </a:solidFill>
              <a:ea typeface="Calibri"/>
              <a:cs typeface="Calibri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69D413D8-91C3-A030-9895-65D7BF812C4A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60703" y="1985502"/>
            <a:ext cx="2613619" cy="2651152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DEFE2054-5700-F7ED-84D8-E9D3818F4DEE}"/>
              </a:ext>
            </a:extLst>
          </p:cNvPr>
          <p:cNvSpPr txBox="1"/>
          <p:nvPr/>
        </p:nvSpPr>
        <p:spPr>
          <a:xfrm>
            <a:off x="1325880" y="4475409"/>
            <a:ext cx="21716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200" b="1" dirty="0"/>
              <a:t>Criatividade</a:t>
            </a:r>
          </a:p>
          <a:p>
            <a:pPr algn="ctr"/>
            <a:r>
              <a:rPr lang="pt-PT" sz="2200" b="1" dirty="0"/>
              <a:t>Ter ideias novas</a:t>
            </a:r>
          </a:p>
        </p:txBody>
      </p:sp>
      <p:pic>
        <p:nvPicPr>
          <p:cNvPr id="6" name="Imagem 5" descr="Uma imagem com Gráficos, círculo, captura de ecrã&#10;&#10;Os conteúdos gerados por IA poderão estar incorretos.">
            <a:extLst>
              <a:ext uri="{FF2B5EF4-FFF2-40B4-BE49-F238E27FC236}">
                <a16:creationId xmlns:a16="http://schemas.microsoft.com/office/drawing/2014/main" id="{D4D5F78C-2397-2D9A-7168-AB7E7077FBCF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7463" y="1945005"/>
            <a:ext cx="2789503" cy="2789503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DDF7BFA9-4528-A1C1-4D57-576C0E7C37A5}"/>
              </a:ext>
            </a:extLst>
          </p:cNvPr>
          <p:cNvSpPr txBox="1"/>
          <p:nvPr/>
        </p:nvSpPr>
        <p:spPr>
          <a:xfrm>
            <a:off x="4310904" y="4472795"/>
            <a:ext cx="32570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200" b="1" dirty="0"/>
              <a:t>Trabalho de grupo</a:t>
            </a:r>
          </a:p>
          <a:p>
            <a:pPr algn="ctr"/>
            <a:r>
              <a:rPr lang="pt-PT" sz="2200" b="1" dirty="0"/>
              <a:t>Trabalhar com os outros</a:t>
            </a:r>
          </a:p>
        </p:txBody>
      </p:sp>
      <p:pic>
        <p:nvPicPr>
          <p:cNvPr id="7" name="Imagem 6" descr="Uma imagem com captura de ecrã, Gráficos, design&#10;&#10;Os conteúdos gerados por IA poderão estar incorretos.">
            <a:extLst>
              <a:ext uri="{FF2B5EF4-FFF2-40B4-BE49-F238E27FC236}">
                <a16:creationId xmlns:a16="http://schemas.microsoft.com/office/drawing/2014/main" id="{28307DCA-3F56-0D4C-258C-41EFF3D875B6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0107" y="1801178"/>
            <a:ext cx="2962859" cy="2962859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F91F0082-7053-F27D-7430-637E9488D2E3}"/>
              </a:ext>
            </a:extLst>
          </p:cNvPr>
          <p:cNvSpPr txBox="1"/>
          <p:nvPr/>
        </p:nvSpPr>
        <p:spPr>
          <a:xfrm>
            <a:off x="8001652" y="4472795"/>
            <a:ext cx="3257043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200" b="1" dirty="0"/>
              <a:t>Comunicar</a:t>
            </a:r>
          </a:p>
          <a:p>
            <a:pPr algn="ctr"/>
            <a:r>
              <a:rPr lang="pt-PT" sz="2200" b="1" dirty="0"/>
              <a:t>Saber falar e saber ouvir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92340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575A6-623D-05EB-3A68-B3DD315A14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EFFDC9BF-A11C-781B-9B28-DC0026773D19}"/>
              </a:ext>
            </a:extLst>
          </p:cNvPr>
          <p:cNvSpPr txBox="1"/>
          <p:nvPr/>
        </p:nvSpPr>
        <p:spPr>
          <a:xfrm>
            <a:off x="9484518" y="3978593"/>
            <a:ext cx="2706624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pt-PT" sz="1400" b="1">
                <a:solidFill>
                  <a:schemeClr val="bg1"/>
                </a:solidFill>
              </a:rPr>
              <a:t>Aprendizagens essenciais</a:t>
            </a:r>
          </a:p>
          <a:p>
            <a:pPr algn="ctr"/>
            <a:endParaRPr lang="pt-PT" sz="1400">
              <a:solidFill>
                <a:schemeClr val="bg1"/>
              </a:solidFill>
            </a:endParaRPr>
          </a:p>
          <a:p>
            <a:pPr algn="ctr"/>
            <a:r>
              <a:rPr lang="pt-PT" sz="1400">
                <a:solidFill>
                  <a:schemeClr val="bg1"/>
                </a:solidFill>
              </a:rPr>
              <a:t>Entender o conceito de criação de valor, individual, social e económico</a:t>
            </a:r>
            <a:endParaRPr lang="pt-PT" sz="1400">
              <a:solidFill>
                <a:schemeClr val="bg1"/>
              </a:solidFill>
              <a:ea typeface="Calibri"/>
              <a:cs typeface="Calibri"/>
            </a:endParaRPr>
          </a:p>
        </p:txBody>
      </p:sp>
      <p:pic>
        <p:nvPicPr>
          <p:cNvPr id="9" name="Imagem 8" descr="Uma imagem com Gráficos, logótipo, símbolo, design gráfico&#10;&#10;Os conteúdos gerados por IA poderão estar incorretos.">
            <a:extLst>
              <a:ext uri="{FF2B5EF4-FFF2-40B4-BE49-F238E27FC236}">
                <a16:creationId xmlns:a16="http://schemas.microsoft.com/office/drawing/2014/main" id="{2104B138-4657-5D5A-626E-55C96F93BA1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622588" y="2546882"/>
            <a:ext cx="1463512" cy="1707875"/>
          </a:xfrm>
          <a:prstGeom prst="rect">
            <a:avLst/>
          </a:prstGeom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6DAB95FB-EC45-8CA7-D108-C9F386135AEB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60678" y="1828800"/>
            <a:ext cx="2763981" cy="3063240"/>
          </a:xfrm>
          <a:prstGeom prst="rect">
            <a:avLst/>
          </a:prstGeom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ED4985DC-A156-6A1A-736D-DBEB2E05379E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70933" y="1709856"/>
            <a:ext cx="2863965" cy="3182184"/>
          </a:xfrm>
          <a:prstGeom prst="rect">
            <a:avLst/>
          </a:prstGeom>
        </p:spPr>
      </p:pic>
      <p:sp>
        <p:nvSpPr>
          <p:cNvPr id="13" name="CaixaDeTexto 12">
            <a:extLst>
              <a:ext uri="{FF2B5EF4-FFF2-40B4-BE49-F238E27FC236}">
                <a16:creationId xmlns:a16="http://schemas.microsoft.com/office/drawing/2014/main" id="{27F0795C-5CBC-973C-D806-C22F8DDE268F}"/>
              </a:ext>
            </a:extLst>
          </p:cNvPr>
          <p:cNvSpPr txBox="1"/>
          <p:nvPr/>
        </p:nvSpPr>
        <p:spPr>
          <a:xfrm>
            <a:off x="1112520" y="4595802"/>
            <a:ext cx="2435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/>
              <a:t>Pensamento crítico</a:t>
            </a:r>
          </a:p>
          <a:p>
            <a:pPr algn="ctr"/>
            <a:r>
              <a:rPr lang="pt-PT" sz="2000" b="1" dirty="0"/>
              <a:t>Pensar antes de fazer</a:t>
            </a:r>
          </a:p>
        </p:txBody>
      </p:sp>
      <p:sp>
        <p:nvSpPr>
          <p:cNvPr id="14" name="CaixaDeTexto 13">
            <a:extLst>
              <a:ext uri="{FF2B5EF4-FFF2-40B4-BE49-F238E27FC236}">
                <a16:creationId xmlns:a16="http://schemas.microsoft.com/office/drawing/2014/main" id="{A4ED08A4-6301-CF0B-B8BB-13438823F76D}"/>
              </a:ext>
            </a:extLst>
          </p:cNvPr>
          <p:cNvSpPr txBox="1"/>
          <p:nvPr/>
        </p:nvSpPr>
        <p:spPr>
          <a:xfrm>
            <a:off x="4777619" y="4595802"/>
            <a:ext cx="243535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/>
              <a:t>Iniciativa</a:t>
            </a:r>
          </a:p>
          <a:p>
            <a:pPr algn="ctr"/>
            <a:r>
              <a:rPr lang="pt-PT" sz="2000" b="1" dirty="0"/>
              <a:t>Partir para a ação</a:t>
            </a: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81B5FC57-BC08-14CE-44C8-5EB95FFAABF6}"/>
              </a:ext>
            </a:extLst>
          </p:cNvPr>
          <p:cNvSpPr txBox="1"/>
          <p:nvPr/>
        </p:nvSpPr>
        <p:spPr>
          <a:xfrm>
            <a:off x="8290496" y="4595802"/>
            <a:ext cx="26248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/>
              <a:t>Não desistir</a:t>
            </a:r>
          </a:p>
          <a:p>
            <a:pPr algn="ctr"/>
            <a:r>
              <a:rPr lang="pt-PT" sz="2000" b="1" dirty="0"/>
              <a:t>Tentar outra vez e aprender com o erro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F388A48-FF92-E3F1-24F3-5980717FAFC0}"/>
              </a:ext>
            </a:extLst>
          </p:cNvPr>
          <p:cNvSpPr txBox="1"/>
          <p:nvPr/>
        </p:nvSpPr>
        <p:spPr>
          <a:xfrm>
            <a:off x="366828" y="590778"/>
            <a:ext cx="11732079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SER EMPREENDEDOR É…</a:t>
            </a:r>
            <a:endParaRPr lang="pt-PT" sz="4500" b="1" dirty="0">
              <a:solidFill>
                <a:srgbClr val="E18346"/>
              </a:solidFill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6580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036E4F-9F1B-4A06-5DB1-772BBF3DA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C39511A-4CE6-BCCB-A9DF-1B2FECA8A09C}"/>
              </a:ext>
            </a:extLst>
          </p:cNvPr>
          <p:cNvSpPr txBox="1"/>
          <p:nvPr/>
        </p:nvSpPr>
        <p:spPr>
          <a:xfrm>
            <a:off x="9485376" y="3776663"/>
            <a:ext cx="27066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Aprendizagens essenciais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Entender o conceito de criação de valor, individual, social e económico.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D0E9411B-FE53-FA19-83A9-A85D083FE3C7}"/>
              </a:ext>
            </a:extLst>
          </p:cNvPr>
          <p:cNvSpPr txBox="1"/>
          <p:nvPr/>
        </p:nvSpPr>
        <p:spPr>
          <a:xfrm>
            <a:off x="3605784" y="2841127"/>
            <a:ext cx="8145255" cy="121533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 empreendedor…</a:t>
            </a:r>
          </a:p>
          <a:p>
            <a:pPr marL="0" marR="0" lvl="0" indent="0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100" i="0" u="none" strike="noStrike" kern="1200" cap="none" spc="0" normalizeH="0" baseline="0" noProof="0" dirty="0">
                <a:ln>
                  <a:noFill/>
                </a:ln>
                <a:solidFill>
                  <a:srgbClr val="E77728"/>
                </a:solidFill>
                <a:effectLst/>
                <a:uLnTx/>
                <a:uFillTx/>
                <a:latin typeface="Work Sans" panose="00000500000000000000" pitchFamily="50" charset="0"/>
              </a:rPr>
              <a:t>Pensar + ter ideias + agir para ajudar = ser empreendedor</a:t>
            </a:r>
            <a:endParaRPr kumimoji="0" lang="pt-PT" sz="2100" i="0" u="none" strike="noStrike" kern="1200" cap="none" spc="0" normalizeH="0" baseline="0" noProof="0" dirty="0">
              <a:ln>
                <a:noFill/>
              </a:ln>
              <a:solidFill>
                <a:srgbClr val="E77728"/>
              </a:solidFill>
              <a:effectLst/>
              <a:uLnTx/>
              <a:uFillTx/>
              <a:latin typeface="Work Sans" panose="00000500000000000000" pitchFamily="50" charset="0"/>
              <a:ea typeface="Calibri"/>
              <a:cs typeface="Calibri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6212B23-C931-6E5A-D2D9-EDA2AAE43CA4}"/>
              </a:ext>
            </a:extLst>
          </p:cNvPr>
          <p:cNvSpPr txBox="1"/>
          <p:nvPr/>
        </p:nvSpPr>
        <p:spPr>
          <a:xfrm>
            <a:off x="366828" y="590778"/>
            <a:ext cx="11732079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SER EMPREENDEDOR É…</a:t>
            </a:r>
            <a:endParaRPr lang="pt-PT" sz="4500" b="1" dirty="0">
              <a:solidFill>
                <a:srgbClr val="E18346"/>
              </a:solidFill>
              <a:ea typeface="Calibri"/>
              <a:cs typeface="Calibri"/>
            </a:endParaRPr>
          </a:p>
        </p:txBody>
      </p:sp>
      <p:pic>
        <p:nvPicPr>
          <p:cNvPr id="4" name="Imagem 3" descr="Uma imagem com Gráficos, clipart, círculo, desenho&#10;&#10;Os conteúdos gerados por IA poderão estar incorretos.">
            <a:extLst>
              <a:ext uri="{FF2B5EF4-FFF2-40B4-BE49-F238E27FC236}">
                <a16:creationId xmlns:a16="http://schemas.microsoft.com/office/drawing/2014/main" id="{C43EC9EB-B993-18B4-38F6-E0BA9CFD288D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632155"/>
            <a:ext cx="3852020" cy="378167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128921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B08250-7C60-68FB-6E52-494AEBC5C4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DB6DE811-6E1C-CA3A-F6B9-6533668C97D2}"/>
              </a:ext>
            </a:extLst>
          </p:cNvPr>
          <p:cNvSpPr txBox="1"/>
          <p:nvPr/>
        </p:nvSpPr>
        <p:spPr>
          <a:xfrm>
            <a:off x="9485376" y="3776663"/>
            <a:ext cx="2706624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Aprendizagens essenciais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Entender o conceito de criação de valor, individual, social e económico.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6849B47D-38A3-41FB-AA46-56E0759DC9E6}"/>
              </a:ext>
            </a:extLst>
          </p:cNvPr>
          <p:cNvSpPr txBox="1"/>
          <p:nvPr/>
        </p:nvSpPr>
        <p:spPr>
          <a:xfrm>
            <a:off x="2721484" y="3626756"/>
            <a:ext cx="6704068" cy="21212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3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Ser empreendedor…</a:t>
            </a:r>
          </a:p>
          <a:p>
            <a:pPr algn="ctr">
              <a:lnSpc>
                <a:spcPct val="150000"/>
              </a:lnSpc>
            </a:pPr>
            <a:endParaRPr lang="pt-PT" sz="2000" b="1" dirty="0">
              <a:solidFill>
                <a:srgbClr val="E77728"/>
              </a:solidFill>
              <a:latin typeface="Work Sans" panose="00000500000000000000" pitchFamily="50" charset="0"/>
            </a:endParaRPr>
          </a:p>
          <a:p>
            <a:pPr algn="ctr">
              <a:lnSpc>
                <a:spcPct val="150000"/>
              </a:lnSpc>
            </a:pPr>
            <a:r>
              <a:rPr lang="pt-PT" sz="2000" b="1" dirty="0">
                <a:solidFill>
                  <a:srgbClr val="E77728"/>
                </a:solidFill>
                <a:latin typeface="Work Sans" panose="00000500000000000000" pitchFamily="50" charset="0"/>
              </a:rPr>
              <a:t>Gerar ideias é o ponto de partida,</a:t>
            </a:r>
          </a:p>
          <a:p>
            <a:pPr algn="ctr">
              <a:lnSpc>
                <a:spcPct val="150000"/>
              </a:lnSpc>
            </a:pPr>
            <a:r>
              <a:rPr lang="pt-PT" sz="2000" b="1" dirty="0">
                <a:solidFill>
                  <a:srgbClr val="E77728"/>
                </a:solidFill>
                <a:latin typeface="Work Sans" panose="00000500000000000000" pitchFamily="50" charset="0"/>
              </a:rPr>
              <a:t>mas é na ação que essas ideias ganham forma!</a:t>
            </a:r>
            <a:endParaRPr kumimoji="0" lang="pt-P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C15440AA-78E6-A6B5-57CD-D19A8DFB3E7B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53159" y="1314142"/>
            <a:ext cx="2516987" cy="2789503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E519366A-99EF-2B60-B742-9CF364AC135F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36062" y="1461261"/>
            <a:ext cx="2459938" cy="2495264"/>
          </a:xfrm>
          <a:prstGeom prst="rect">
            <a:avLst/>
          </a:prstGeom>
        </p:spPr>
      </p:pic>
      <p:sp>
        <p:nvSpPr>
          <p:cNvPr id="9" name="Google Shape;495;p22">
            <a:extLst>
              <a:ext uri="{FF2B5EF4-FFF2-40B4-BE49-F238E27FC236}">
                <a16:creationId xmlns:a16="http://schemas.microsoft.com/office/drawing/2014/main" id="{ABCD7564-34A9-0D91-E165-679B1A3D6BEF}"/>
              </a:ext>
            </a:extLst>
          </p:cNvPr>
          <p:cNvSpPr>
            <a:spLocks noChangeArrowheads="1"/>
          </p:cNvSpPr>
          <p:nvPr/>
        </p:nvSpPr>
        <p:spPr bwMode="auto">
          <a:xfrm rot="620157">
            <a:off x="10093770" y="4356428"/>
            <a:ext cx="2227263" cy="20123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endParaRPr lang="en-US" alt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0" name="Google Shape;496;p22">
            <a:extLst>
              <a:ext uri="{FF2B5EF4-FFF2-40B4-BE49-F238E27FC236}">
                <a16:creationId xmlns:a16="http://schemas.microsoft.com/office/drawing/2014/main" id="{898C94CB-7D6F-EC77-ABCA-BB7088BA3742}"/>
              </a:ext>
            </a:extLst>
          </p:cNvPr>
          <p:cNvSpPr>
            <a:spLocks/>
          </p:cNvSpPr>
          <p:nvPr/>
        </p:nvSpPr>
        <p:spPr bwMode="auto">
          <a:xfrm rot="620157">
            <a:off x="10591506" y="5391486"/>
            <a:ext cx="1527175" cy="2134062"/>
          </a:xfrm>
          <a:custGeom>
            <a:avLst/>
            <a:gdLst>
              <a:gd name="T0" fmla="*/ 2147483646 w 351"/>
              <a:gd name="T1" fmla="*/ 2147483646 h 543"/>
              <a:gd name="T2" fmla="*/ 0 w 351"/>
              <a:gd name="T3" fmla="*/ 2147483646 h 543"/>
              <a:gd name="T4" fmla="*/ 2147483646 w 351"/>
              <a:gd name="T5" fmla="*/ 0 h 543"/>
              <a:gd name="T6" fmla="*/ 2147483646 w 351"/>
              <a:gd name="T7" fmla="*/ 2147483646 h 5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1" h="543" extrusionOk="0">
                <a:moveTo>
                  <a:pt x="123" y="254"/>
                </a:moveTo>
                <a:cubicBezTo>
                  <a:pt x="108" y="362"/>
                  <a:pt x="65" y="461"/>
                  <a:pt x="0" y="543"/>
                </a:cubicBezTo>
                <a:cubicBezTo>
                  <a:pt x="207" y="449"/>
                  <a:pt x="351" y="241"/>
                  <a:pt x="351" y="0"/>
                </a:cubicBezTo>
                <a:cubicBezTo>
                  <a:pt x="351" y="132"/>
                  <a:pt x="251" y="240"/>
                  <a:pt x="123" y="2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/>
          <a:p>
            <a:endParaRPr lang="en-US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BBEB9A75-D0E5-668C-484F-B29C0E9F9DA8}"/>
              </a:ext>
            </a:extLst>
          </p:cNvPr>
          <p:cNvSpPr txBox="1"/>
          <p:nvPr/>
        </p:nvSpPr>
        <p:spPr>
          <a:xfrm>
            <a:off x="9988311" y="4687399"/>
            <a:ext cx="24353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600" dirty="0">
                <a:solidFill>
                  <a:schemeClr val="bg1"/>
                </a:solidFill>
              </a:rPr>
              <a:t>São, por isso,</a:t>
            </a:r>
          </a:p>
          <a:p>
            <a:pPr algn="ctr"/>
            <a:r>
              <a:rPr lang="pt-PT" sz="1600" dirty="0">
                <a:solidFill>
                  <a:schemeClr val="bg1"/>
                </a:solidFill>
              </a:rPr>
              <a:t>importantes as caraterísticas de Criatividade e</a:t>
            </a:r>
          </a:p>
          <a:p>
            <a:pPr algn="ctr"/>
            <a:r>
              <a:rPr lang="pt-PT" sz="1600" dirty="0">
                <a:solidFill>
                  <a:schemeClr val="bg1"/>
                </a:solidFill>
              </a:rPr>
              <a:t>Iniciativa!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888296D4-4B68-AB5E-BCE3-0312DBB77227}"/>
              </a:ext>
            </a:extLst>
          </p:cNvPr>
          <p:cNvSpPr txBox="1"/>
          <p:nvPr/>
        </p:nvSpPr>
        <p:spPr>
          <a:xfrm>
            <a:off x="366828" y="590778"/>
            <a:ext cx="11732079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SER EMPREENDEDOR É…</a:t>
            </a:r>
            <a:endParaRPr lang="pt-PT" sz="4500" b="1" dirty="0">
              <a:solidFill>
                <a:srgbClr val="E18346"/>
              </a:solidFill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9777117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CFD6784-8A0E-6F56-DC89-4106D7587D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exto 1">
            <a:extLst>
              <a:ext uri="{FF2B5EF4-FFF2-40B4-BE49-F238E27FC236}">
                <a16:creationId xmlns:a16="http://schemas.microsoft.com/office/drawing/2014/main" id="{2D8BF9D3-48B8-9AB0-9073-F89F95C37AD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PT" dirty="0"/>
              <a:t>TOMADA DE DECISÃO E RISCO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71231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AED1DA4-1F10-578D-F7EB-B29B67AC450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284973" y="1885008"/>
            <a:ext cx="4883923" cy="539750"/>
          </a:xfrm>
        </p:spPr>
        <p:txBody>
          <a:bodyPr/>
          <a:lstStyle/>
          <a:p>
            <a:r>
              <a:rPr lang="en-GB" sz="1600" b="1" dirty="0" err="1">
                <a:latin typeface="Work Sans" panose="00000500000000000000" pitchFamily="50" charset="0"/>
              </a:rPr>
              <a:t>Empreendedorismo</a:t>
            </a:r>
            <a:r>
              <a:rPr lang="en-GB" sz="1600" b="1" dirty="0">
                <a:latin typeface="Work Sans" panose="00000500000000000000" pitchFamily="50" charset="0"/>
              </a:rPr>
              <a:t> - </a:t>
            </a:r>
            <a:r>
              <a:rPr lang="en-GB" sz="1600" b="1" dirty="0" err="1">
                <a:latin typeface="Work Sans" panose="00000500000000000000" pitchFamily="50" charset="0"/>
              </a:rPr>
              <a:t>Ideias</a:t>
            </a:r>
            <a:r>
              <a:rPr lang="en-GB" sz="1600" b="1" dirty="0">
                <a:latin typeface="Work Sans" panose="00000500000000000000" pitchFamily="50" charset="0"/>
              </a:rPr>
              <a:t> </a:t>
            </a:r>
            <a:r>
              <a:rPr lang="en-GB" sz="1600" b="1" dirty="0" err="1">
                <a:latin typeface="Work Sans" panose="00000500000000000000" pitchFamily="50" charset="0"/>
              </a:rPr>
              <a:t>que</a:t>
            </a:r>
            <a:r>
              <a:rPr lang="en-GB" sz="1600" b="1" dirty="0">
                <a:latin typeface="Work Sans" panose="00000500000000000000" pitchFamily="50" charset="0"/>
              </a:rPr>
              <a:t> </a:t>
            </a:r>
            <a:r>
              <a:rPr lang="en-GB" sz="1600" b="1" dirty="0" err="1">
                <a:latin typeface="Work Sans" panose="00000500000000000000" pitchFamily="50" charset="0"/>
              </a:rPr>
              <a:t>ajudam</a:t>
            </a:r>
            <a:endParaRPr lang="en-GB" sz="1600" b="1" dirty="0">
              <a:latin typeface="Work Sans" panose="00000500000000000000" pitchFamily="50" charset="0"/>
            </a:endParaRPr>
          </a:p>
        </p:txBody>
      </p:sp>
      <p:sp>
        <p:nvSpPr>
          <p:cNvPr id="11" name="Content Placeholder 3">
            <a:extLst>
              <a:ext uri="{FF2B5EF4-FFF2-40B4-BE49-F238E27FC236}">
                <a16:creationId xmlns:a16="http://schemas.microsoft.com/office/drawing/2014/main" id="{0FAAF785-8352-DE87-A0CA-763513743EF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2284973" y="2685429"/>
            <a:ext cx="4056833" cy="539750"/>
          </a:xfrm>
        </p:spPr>
        <p:txBody>
          <a:bodyPr/>
          <a:lstStyle/>
          <a:p>
            <a:r>
              <a:rPr lang="en-GB" sz="1600" b="1" dirty="0">
                <a:latin typeface="Work Sans" panose="00000500000000000000" pitchFamily="50" charset="0"/>
              </a:rPr>
              <a:t>Quem é o </a:t>
            </a:r>
            <a:r>
              <a:rPr lang="en-GB" sz="1600" b="1" dirty="0" err="1">
                <a:latin typeface="Work Sans" panose="00000500000000000000" pitchFamily="50" charset="0"/>
              </a:rPr>
              <a:t>empreendedor</a:t>
            </a:r>
            <a:endParaRPr lang="en-GB" sz="1600" b="1" dirty="0">
              <a:latin typeface="Work Sans" panose="00000500000000000000" pitchFamily="50" charset="0"/>
            </a:endParaRP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2124BD6C-275D-0249-9D1F-200FD12EC0E8}"/>
              </a:ext>
            </a:extLst>
          </p:cNvPr>
          <p:cNvSpPr txBox="1">
            <a:spLocks/>
          </p:cNvSpPr>
          <p:nvPr/>
        </p:nvSpPr>
        <p:spPr>
          <a:xfrm>
            <a:off x="7277783" y="2715409"/>
            <a:ext cx="5258827" cy="539750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Work Sans" panose="00000500000000000000" pitchFamily="50" charset="0"/>
              </a:rPr>
              <a:t>Fazer o </a:t>
            </a:r>
            <a:r>
              <a:rPr lang="en-GB" sz="1600" b="1" dirty="0" err="1">
                <a:latin typeface="Work Sans" panose="00000500000000000000" pitchFamily="50" charset="0"/>
              </a:rPr>
              <a:t>que</a:t>
            </a:r>
            <a:r>
              <a:rPr lang="en-GB" sz="1600" b="1" dirty="0">
                <a:latin typeface="Work Sans" panose="00000500000000000000" pitchFamily="50" charset="0"/>
              </a:rPr>
              <a:t> é </a:t>
            </a:r>
            <a:r>
              <a:rPr lang="en-GB" sz="1600" b="1" dirty="0" err="1">
                <a:latin typeface="Work Sans" panose="00000500000000000000" pitchFamily="50" charset="0"/>
              </a:rPr>
              <a:t>certo</a:t>
            </a:r>
            <a:endParaRPr lang="en-GB" sz="1600" b="1" dirty="0">
              <a:latin typeface="Work Sans" panose="00000500000000000000" pitchFamily="50" charset="0"/>
            </a:endParaRPr>
          </a:p>
        </p:txBody>
      </p:sp>
      <p:sp>
        <p:nvSpPr>
          <p:cNvPr id="13" name="Content Placeholder 6">
            <a:extLst>
              <a:ext uri="{FF2B5EF4-FFF2-40B4-BE49-F238E27FC236}">
                <a16:creationId xmlns:a16="http://schemas.microsoft.com/office/drawing/2014/main" id="{40CDC5DE-847F-EA2F-8CBA-D985078D68E4}"/>
              </a:ext>
            </a:extLst>
          </p:cNvPr>
          <p:cNvSpPr txBox="1">
            <a:spLocks/>
          </p:cNvSpPr>
          <p:nvPr/>
        </p:nvSpPr>
        <p:spPr>
          <a:xfrm>
            <a:off x="2284973" y="3513924"/>
            <a:ext cx="4883924" cy="539750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Work Sans" panose="00000500000000000000" pitchFamily="50" charset="0"/>
              </a:rPr>
              <a:t>Ser </a:t>
            </a:r>
            <a:r>
              <a:rPr lang="en-GB" sz="1600" b="1" dirty="0" err="1">
                <a:latin typeface="Work Sans" panose="00000500000000000000" pitchFamily="50" charset="0"/>
              </a:rPr>
              <a:t>empreendedor</a:t>
            </a:r>
            <a:r>
              <a:rPr lang="en-GB" sz="1600" b="1" dirty="0">
                <a:latin typeface="Work Sans" panose="00000500000000000000" pitchFamily="50" charset="0"/>
              </a:rPr>
              <a:t> é</a:t>
            </a:r>
          </a:p>
        </p:txBody>
      </p:sp>
      <p:sp>
        <p:nvSpPr>
          <p:cNvPr id="14" name="Content Placeholder 6">
            <a:extLst>
              <a:ext uri="{FF2B5EF4-FFF2-40B4-BE49-F238E27FC236}">
                <a16:creationId xmlns:a16="http://schemas.microsoft.com/office/drawing/2014/main" id="{58E301DC-27EE-7087-B002-73FD05522215}"/>
              </a:ext>
            </a:extLst>
          </p:cNvPr>
          <p:cNvSpPr txBox="1">
            <a:spLocks/>
          </p:cNvSpPr>
          <p:nvPr/>
        </p:nvSpPr>
        <p:spPr>
          <a:xfrm>
            <a:off x="7277783" y="3513924"/>
            <a:ext cx="4599585" cy="539750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22860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/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/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r>
              <a:rPr lang="pt-PT" sz="1600" b="1" dirty="0">
                <a:latin typeface="Work Sans" panose="00000500000000000000" pitchFamily="50" charset="0"/>
              </a:rPr>
              <a:t>Desafio empreendedor:</a:t>
            </a:r>
          </a:p>
          <a:p>
            <a:r>
              <a:rPr lang="pt-PT" sz="1600" b="1" dirty="0">
                <a:latin typeface="Work Sans" panose="00000500000000000000" pitchFamily="50" charset="0"/>
              </a:rPr>
              <a:t>NÓS MELHORAMOS A ESCOLA!</a:t>
            </a:r>
            <a:endParaRPr lang="en-GB" sz="1600" b="1" dirty="0">
              <a:latin typeface="Work Sans" panose="00000500000000000000" pitchFamily="50" charset="0"/>
            </a:endParaRPr>
          </a:p>
        </p:txBody>
      </p:sp>
      <p:sp>
        <p:nvSpPr>
          <p:cNvPr id="15" name="Content Placeholder 6">
            <a:extLst>
              <a:ext uri="{FF2B5EF4-FFF2-40B4-BE49-F238E27FC236}">
                <a16:creationId xmlns:a16="http://schemas.microsoft.com/office/drawing/2014/main" id="{B8E83124-8801-22C6-4A21-CDA4307B8163}"/>
              </a:ext>
            </a:extLst>
          </p:cNvPr>
          <p:cNvSpPr txBox="1">
            <a:spLocks/>
          </p:cNvSpPr>
          <p:nvPr/>
        </p:nvSpPr>
        <p:spPr>
          <a:xfrm>
            <a:off x="7277783" y="1916894"/>
            <a:ext cx="5533147" cy="539750"/>
          </a:xfrm>
          <a:prstGeom prst="rect">
            <a:avLst/>
          </a:prstGeom>
        </p:spPr>
        <p:txBody>
          <a:bodyPr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600" b="1" dirty="0">
                <a:latin typeface="Work Sans" panose="00000500000000000000" pitchFamily="50" charset="0"/>
              </a:rPr>
              <a:t>Tomada de </a:t>
            </a:r>
            <a:r>
              <a:rPr lang="en-GB" sz="1600" b="1" dirty="0" err="1">
                <a:latin typeface="Work Sans" panose="00000500000000000000" pitchFamily="50" charset="0"/>
              </a:rPr>
              <a:t>decisão</a:t>
            </a:r>
            <a:r>
              <a:rPr lang="en-GB" sz="1600" b="1" dirty="0">
                <a:latin typeface="Work Sans" panose="00000500000000000000" pitchFamily="50" charset="0"/>
              </a:rPr>
              <a:t> e </a:t>
            </a:r>
            <a:r>
              <a:rPr lang="en-GB" sz="1600" b="1" dirty="0" err="1">
                <a:latin typeface="Work Sans" panose="00000500000000000000" pitchFamily="50" charset="0"/>
              </a:rPr>
              <a:t>risco</a:t>
            </a:r>
            <a:endParaRPr lang="en-GB" sz="1600" b="1" dirty="0">
              <a:latin typeface="Work Sans" panose="00000500000000000000" pitchFamily="50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21766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485A17-9880-BF92-1D96-5A71C20051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9EE9907-828E-46EF-C892-8BCF56F7545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97413" y="752878"/>
            <a:ext cx="8524506" cy="634093"/>
          </a:xfrm>
        </p:spPr>
        <p:txBody>
          <a:bodyPr>
            <a:noAutofit/>
          </a:bodyPr>
          <a:lstStyle/>
          <a:p>
            <a:r>
              <a:rPr lang="pt-PT" sz="4500" dirty="0">
                <a:solidFill>
                  <a:srgbClr val="E18346"/>
                </a:solidFill>
              </a:rPr>
              <a:t>TOMADA DE DECISÃO E RISCO</a:t>
            </a:r>
            <a:endParaRPr lang="en-GB" sz="4500" dirty="0">
              <a:solidFill>
                <a:srgbClr val="E18346"/>
              </a:solidFill>
            </a:endParaRP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28EEE6B-FB8A-5848-83D8-2898079C0A1E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2843DC2-80E7-C09B-ECC8-B0D9BDCE938D}"/>
              </a:ext>
            </a:extLst>
          </p:cNvPr>
          <p:cNvSpPr txBox="1"/>
          <p:nvPr/>
        </p:nvSpPr>
        <p:spPr>
          <a:xfrm>
            <a:off x="3361182" y="4675290"/>
            <a:ext cx="8137738" cy="9639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Empreender é fazer escolhas para criar algo novo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que ajude não só a nós, mas também a outras pessoas.</a:t>
            </a:r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DEAECD42-8990-3E46-DD35-03F8F8F8F86E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2776" t="23986" r="24059" b="21584"/>
          <a:stretch>
            <a:fillRect/>
          </a:stretch>
        </p:blipFill>
        <p:spPr>
          <a:xfrm>
            <a:off x="406400" y="2225040"/>
            <a:ext cx="2560320" cy="2621280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D9E8B25D-0247-1F3B-A268-C6550FED57E0}"/>
              </a:ext>
            </a:extLst>
          </p:cNvPr>
          <p:cNvSpPr txBox="1"/>
          <p:nvPr/>
        </p:nvSpPr>
        <p:spPr>
          <a:xfrm>
            <a:off x="3334512" y="2097638"/>
            <a:ext cx="8019289" cy="2348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Todos os dias fazemos escolhas.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</a:b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Quando 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escolhes quem faz cada tarefa num trabalho de grupo, ou decides o que fazer para ajudar a limpar o recreio da escola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, isso muda o dia de diferentes pessoas!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866622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440DD91-6408-029D-FEF1-081AB5CCA4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0256C44F-3BFD-5E20-9F09-93E2C8729EC5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Marcador de Posição do Texto 7">
            <a:extLst>
              <a:ext uri="{FF2B5EF4-FFF2-40B4-BE49-F238E27FC236}">
                <a16:creationId xmlns:a16="http://schemas.microsoft.com/office/drawing/2014/main" id="{90EACD68-C506-D177-EDD9-B83AC7EC18E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>
            <a:normAutofit/>
          </a:bodyPr>
          <a:lstStyle/>
          <a:p>
            <a:r>
              <a:rPr lang="pt-PT" dirty="0"/>
              <a:t> </a:t>
            </a:r>
            <a:endParaRPr lang="en-GB" dirty="0"/>
          </a:p>
          <a:p>
            <a:endParaRPr lang="pt-PT" dirty="0"/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DF1B85F7-D774-BBC9-7A4F-322C2C987D45}"/>
              </a:ext>
            </a:extLst>
          </p:cNvPr>
          <p:cNvSpPr txBox="1"/>
          <p:nvPr/>
        </p:nvSpPr>
        <p:spPr>
          <a:xfrm>
            <a:off x="1985465" y="2042223"/>
            <a:ext cx="8221070" cy="32723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Quando queremos fazer algo novo, 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nem tudo é certo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.</a:t>
            </a:r>
            <a:b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</a:b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Às vezes corre bem, outras vezes não corre como esperávamos.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b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</a:b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A isso chamamos 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risco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O risco existe quando decidimos empreender, porque as nossas escolhas 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afetam-nos a nós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e 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também aos outros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.</a:t>
            </a:r>
          </a:p>
        </p:txBody>
      </p:sp>
      <p:sp>
        <p:nvSpPr>
          <p:cNvPr id="5" name="Google Shape;495;p22">
            <a:extLst>
              <a:ext uri="{FF2B5EF4-FFF2-40B4-BE49-F238E27FC236}">
                <a16:creationId xmlns:a16="http://schemas.microsoft.com/office/drawing/2014/main" id="{DD39C951-9C3B-4EB6-697D-551D8B4B470F}"/>
              </a:ext>
            </a:extLst>
          </p:cNvPr>
          <p:cNvSpPr>
            <a:spLocks noChangeArrowheads="1"/>
          </p:cNvSpPr>
          <p:nvPr/>
        </p:nvSpPr>
        <p:spPr bwMode="auto">
          <a:xfrm rot="620157">
            <a:off x="10044523" y="4478848"/>
            <a:ext cx="2156869" cy="189951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endParaRPr lang="en-US" altLang="en-US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7" name="Google Shape;496;p22">
            <a:extLst>
              <a:ext uri="{FF2B5EF4-FFF2-40B4-BE49-F238E27FC236}">
                <a16:creationId xmlns:a16="http://schemas.microsoft.com/office/drawing/2014/main" id="{6B46347F-3D09-354B-7EA8-67DB9E9DDB18}"/>
              </a:ext>
            </a:extLst>
          </p:cNvPr>
          <p:cNvSpPr>
            <a:spLocks/>
          </p:cNvSpPr>
          <p:nvPr/>
        </p:nvSpPr>
        <p:spPr bwMode="auto">
          <a:xfrm rot="620157">
            <a:off x="10475490" y="5267862"/>
            <a:ext cx="1527175" cy="2365375"/>
          </a:xfrm>
          <a:custGeom>
            <a:avLst/>
            <a:gdLst>
              <a:gd name="T0" fmla="*/ 2147483646 w 351"/>
              <a:gd name="T1" fmla="*/ 2147483646 h 543"/>
              <a:gd name="T2" fmla="*/ 0 w 351"/>
              <a:gd name="T3" fmla="*/ 2147483646 h 543"/>
              <a:gd name="T4" fmla="*/ 2147483646 w 351"/>
              <a:gd name="T5" fmla="*/ 0 h 543"/>
              <a:gd name="T6" fmla="*/ 2147483646 w 351"/>
              <a:gd name="T7" fmla="*/ 2147483646 h 5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1" h="543" extrusionOk="0">
                <a:moveTo>
                  <a:pt x="123" y="254"/>
                </a:moveTo>
                <a:cubicBezTo>
                  <a:pt x="108" y="362"/>
                  <a:pt x="65" y="461"/>
                  <a:pt x="0" y="543"/>
                </a:cubicBezTo>
                <a:cubicBezTo>
                  <a:pt x="207" y="449"/>
                  <a:pt x="351" y="241"/>
                  <a:pt x="351" y="0"/>
                </a:cubicBezTo>
                <a:cubicBezTo>
                  <a:pt x="351" y="132"/>
                  <a:pt x="251" y="240"/>
                  <a:pt x="123" y="2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/>
          <a:p>
            <a:endParaRPr lang="en-US"/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6F555763-7D52-D671-7742-B9284F8342F2}"/>
              </a:ext>
            </a:extLst>
          </p:cNvPr>
          <p:cNvSpPr txBox="1"/>
          <p:nvPr/>
        </p:nvSpPr>
        <p:spPr>
          <a:xfrm>
            <a:off x="9900343" y="4872984"/>
            <a:ext cx="243535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500" dirty="0">
                <a:solidFill>
                  <a:schemeClr val="bg1"/>
                </a:solidFill>
              </a:rPr>
              <a:t>A resiliência é por</a:t>
            </a:r>
          </a:p>
          <a:p>
            <a:pPr algn="ctr"/>
            <a:r>
              <a:rPr lang="pt-PT" sz="1500" dirty="0">
                <a:solidFill>
                  <a:schemeClr val="bg1"/>
                </a:solidFill>
              </a:rPr>
              <a:t>isso muito importante.</a:t>
            </a:r>
          </a:p>
          <a:p>
            <a:pPr algn="ctr"/>
            <a:r>
              <a:rPr lang="pt-PT" sz="1500" dirty="0">
                <a:solidFill>
                  <a:schemeClr val="bg1"/>
                </a:solidFill>
              </a:rPr>
              <a:t>Não desistirmos à</a:t>
            </a:r>
          </a:p>
          <a:p>
            <a:pPr algn="ctr"/>
            <a:r>
              <a:rPr lang="pt-PT" sz="1500" dirty="0">
                <a:solidFill>
                  <a:schemeClr val="bg1"/>
                </a:solidFill>
              </a:rPr>
              <a:t>primeira dificuldade!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EEAA63C4-E9DD-919F-9F1A-E0937BBCC8D0}"/>
              </a:ext>
            </a:extLst>
          </p:cNvPr>
          <p:cNvSpPr txBox="1">
            <a:spLocks/>
          </p:cNvSpPr>
          <p:nvPr/>
        </p:nvSpPr>
        <p:spPr>
          <a:xfrm>
            <a:off x="397413" y="752878"/>
            <a:ext cx="8524506" cy="634093"/>
          </a:xfrm>
          <a:prstGeom prst="rect">
            <a:avLst/>
          </a:prstGeom>
        </p:spPr>
        <p:txBody>
          <a:bodyPr anchor="b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3200" b="1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4500">
                <a:solidFill>
                  <a:srgbClr val="E18346"/>
                </a:solidFill>
              </a:rPr>
              <a:t>TOMADA DE DECISÃO E RISCO</a:t>
            </a:r>
            <a:endParaRPr lang="en-GB" sz="4500" dirty="0">
              <a:solidFill>
                <a:srgbClr val="E18346"/>
              </a:solidFill>
            </a:endParaRPr>
          </a:p>
        </p:txBody>
      </p:sp>
      <p:grpSp>
        <p:nvGrpSpPr>
          <p:cNvPr id="4" name="Agrupar 3">
            <a:extLst>
              <a:ext uri="{FF2B5EF4-FFF2-40B4-BE49-F238E27FC236}">
                <a16:creationId xmlns:a16="http://schemas.microsoft.com/office/drawing/2014/main" id="{49EDF274-221F-CE7E-A529-B92116B50792}"/>
              </a:ext>
            </a:extLst>
          </p:cNvPr>
          <p:cNvGrpSpPr/>
          <p:nvPr/>
        </p:nvGrpSpPr>
        <p:grpSpPr>
          <a:xfrm>
            <a:off x="578311" y="2193619"/>
            <a:ext cx="1269696" cy="2956432"/>
            <a:chOff x="818134" y="2072788"/>
            <a:chExt cx="1269696" cy="2956432"/>
          </a:xfrm>
        </p:grpSpPr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510B0208-2068-7B0B-6700-5F16802DD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 rot="13923087">
              <a:off x="910533" y="2049682"/>
              <a:ext cx="983226" cy="1029437"/>
            </a:xfrm>
            <a:prstGeom prst="rect">
              <a:avLst/>
            </a:prstGeom>
          </p:spPr>
        </p:pic>
        <p:pic>
          <p:nvPicPr>
            <p:cNvPr id="10" name="Imagem 9">
              <a:extLst>
                <a:ext uri="{FF2B5EF4-FFF2-40B4-BE49-F238E27FC236}">
                  <a16:creationId xmlns:a16="http://schemas.microsoft.com/office/drawing/2014/main" id="{9CF157F9-2896-BC3B-C88C-1D1A32E2C9F1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1078385" y="2977322"/>
              <a:ext cx="1009445" cy="1012724"/>
            </a:xfrm>
            <a:prstGeom prst="rect">
              <a:avLst/>
            </a:prstGeom>
          </p:spPr>
        </p:pic>
        <p:pic>
          <p:nvPicPr>
            <p:cNvPr id="11" name="Imagem 10">
              <a:extLst>
                <a:ext uri="{FF2B5EF4-FFF2-40B4-BE49-F238E27FC236}">
                  <a16:creationId xmlns:a16="http://schemas.microsoft.com/office/drawing/2014/main" id="{591D8757-E338-6102-1BD5-759D4E799BD7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 rot="1264915" flipH="1">
              <a:off x="818134" y="4131204"/>
              <a:ext cx="1114942" cy="898016"/>
            </a:xfrm>
            <a:prstGeom prst="rect">
              <a:avLst/>
            </a:prstGeom>
          </p:spPr>
        </p:pic>
      </p:grpSp>
    </p:spTree>
    <p:custDataLst>
      <p:tags r:id="rId1"/>
    </p:custDataLst>
    <p:extLst>
      <p:ext uri="{BB962C8B-B14F-4D97-AF65-F5344CB8AC3E}">
        <p14:creationId xmlns:p14="http://schemas.microsoft.com/office/powerpoint/2010/main" val="265572443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0981C6-FF27-BD9D-E8BA-63395793A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ixaDeTexto 11">
            <a:extLst>
              <a:ext uri="{FF2B5EF4-FFF2-40B4-BE49-F238E27FC236}">
                <a16:creationId xmlns:a16="http://schemas.microsoft.com/office/drawing/2014/main" id="{7E19D6A4-E743-48D1-FA3C-7CEAB8BEC7BB}"/>
              </a:ext>
            </a:extLst>
          </p:cNvPr>
          <p:cNvSpPr txBox="1"/>
          <p:nvPr/>
        </p:nvSpPr>
        <p:spPr>
          <a:xfrm>
            <a:off x="646557" y="1913200"/>
            <a:ext cx="10890123" cy="36163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Imagina que queres organizar uma ação de limpeza na rua da escola: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Pode correr muito bem e toda a gente gostar.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Ou pode chover e aparecerem poucas pessoas.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Antes de decidir, pensas: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2000" dirty="0">
              <a:solidFill>
                <a:prstClr val="black"/>
              </a:solidFill>
              <a:latin typeface="Work Sans" panose="00000500000000000000" pitchFamily="5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O que pode acontecer? O que posso fazer para correr melhor?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2800" b="1" dirty="0">
              <a:solidFill>
                <a:schemeClr val="accent4"/>
              </a:solidFill>
              <a:latin typeface="Work Sans" panose="00000500000000000000" pitchFamily="5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100" b="1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Work Sans" panose="00000500000000000000" pitchFamily="50" charset="0"/>
              </a:rPr>
              <a:t>DEVEMOS PENSAR E ANTECIPAR SOLUÇÕES PARA POSSIVEIS RISCOS!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E4C5C8A0-55E4-8DA9-1E3F-B6EFAAC7699B}"/>
              </a:ext>
            </a:extLst>
          </p:cNvPr>
          <p:cNvSpPr txBox="1"/>
          <p:nvPr/>
        </p:nvSpPr>
        <p:spPr>
          <a:xfrm>
            <a:off x="355233" y="594740"/>
            <a:ext cx="11732079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500" b="1" i="0" u="none" strike="noStrike" kern="1200" cap="none" spc="0" normalizeH="0" baseline="0" noProof="0" dirty="0">
                <a:ln>
                  <a:noFill/>
                </a:ln>
                <a:solidFill>
                  <a:srgbClr val="E183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AVALIAR RISCOS NÃO SIGNIFICA EVITÁ-LOS</a:t>
            </a:r>
            <a:endParaRPr kumimoji="0" lang="pt-PT" sz="4500" b="1" i="0" u="none" strike="noStrike" kern="1200" cap="none" spc="0" normalizeH="0" baseline="0" noProof="0" dirty="0">
              <a:ln>
                <a:noFill/>
              </a:ln>
              <a:solidFill>
                <a:srgbClr val="E1834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30971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4A80F2-BD01-8F54-A706-D8CA5556D9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BB4C651-91AC-2D2A-862F-CD0A3B7D1F24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CaixaDeTexto 9">
            <a:extLst>
              <a:ext uri="{FF2B5EF4-FFF2-40B4-BE49-F238E27FC236}">
                <a16:creationId xmlns:a16="http://schemas.microsoft.com/office/drawing/2014/main" id="{354F8A1B-7AC6-B2DF-CBB6-923980A46101}"/>
              </a:ext>
            </a:extLst>
          </p:cNvPr>
          <p:cNvSpPr txBox="1"/>
          <p:nvPr/>
        </p:nvSpPr>
        <p:spPr>
          <a:xfrm>
            <a:off x="1903857" y="4611854"/>
            <a:ext cx="8384286" cy="9639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Ser empreendedor, é 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pensar antes de agir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, procurar informação e fazer escolhas com responsabilidade.</a:t>
            </a: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01DFB15A-F5C0-E106-5D87-65336580BE97}"/>
              </a:ext>
            </a:extLst>
          </p:cNvPr>
          <p:cNvSpPr txBox="1"/>
          <p:nvPr/>
        </p:nvSpPr>
        <p:spPr>
          <a:xfrm>
            <a:off x="355233" y="594740"/>
            <a:ext cx="11732079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500" b="1" i="0" u="none" strike="noStrike" kern="1200" cap="none" spc="0" normalizeH="0" baseline="0" noProof="0" dirty="0">
                <a:ln>
                  <a:noFill/>
                </a:ln>
                <a:solidFill>
                  <a:srgbClr val="E183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AVALIAR RISCOS NÃO SIGNIFICA EVITÁ-LOS</a:t>
            </a:r>
            <a:endParaRPr kumimoji="0" lang="pt-PT" sz="4500" b="1" i="0" u="none" strike="noStrike" kern="1200" cap="none" spc="0" normalizeH="0" baseline="0" noProof="0" dirty="0">
              <a:ln>
                <a:noFill/>
              </a:ln>
              <a:solidFill>
                <a:srgbClr val="E1834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2" name="Google Shape;490;p22">
            <a:extLst>
              <a:ext uri="{FF2B5EF4-FFF2-40B4-BE49-F238E27FC236}">
                <a16:creationId xmlns:a16="http://schemas.microsoft.com/office/drawing/2014/main" id="{44EC9D94-9490-D7B9-4465-DFBD45FF5AFE}"/>
              </a:ext>
            </a:extLst>
          </p:cNvPr>
          <p:cNvSpPr>
            <a:spLocks/>
          </p:cNvSpPr>
          <p:nvPr/>
        </p:nvSpPr>
        <p:spPr bwMode="auto">
          <a:xfrm>
            <a:off x="10560278" y="5270979"/>
            <a:ext cx="1527175" cy="2365375"/>
          </a:xfrm>
          <a:custGeom>
            <a:avLst/>
            <a:gdLst>
              <a:gd name="T0" fmla="*/ 2147483646 w 351"/>
              <a:gd name="T1" fmla="*/ 2147483646 h 543"/>
              <a:gd name="T2" fmla="*/ 0 w 351"/>
              <a:gd name="T3" fmla="*/ 2147483646 h 543"/>
              <a:gd name="T4" fmla="*/ 2147483646 w 351"/>
              <a:gd name="T5" fmla="*/ 0 h 543"/>
              <a:gd name="T6" fmla="*/ 2147483646 w 351"/>
              <a:gd name="T7" fmla="*/ 2147483646 h 5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1" h="543" extrusionOk="0">
                <a:moveTo>
                  <a:pt x="123" y="254"/>
                </a:moveTo>
                <a:cubicBezTo>
                  <a:pt x="108" y="362"/>
                  <a:pt x="65" y="461"/>
                  <a:pt x="0" y="543"/>
                </a:cubicBezTo>
                <a:cubicBezTo>
                  <a:pt x="207" y="449"/>
                  <a:pt x="351" y="241"/>
                  <a:pt x="351" y="0"/>
                </a:cubicBezTo>
                <a:cubicBezTo>
                  <a:pt x="351" y="132"/>
                  <a:pt x="251" y="240"/>
                  <a:pt x="123" y="2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/>
          <a:p>
            <a:endParaRPr lang="en-US"/>
          </a:p>
        </p:txBody>
      </p:sp>
      <p:sp>
        <p:nvSpPr>
          <p:cNvPr id="3" name="Google Shape;489;p22">
            <a:extLst>
              <a:ext uri="{FF2B5EF4-FFF2-40B4-BE49-F238E27FC236}">
                <a16:creationId xmlns:a16="http://schemas.microsoft.com/office/drawing/2014/main" id="{77D1A094-E931-5618-7556-49D989B82DE6}"/>
              </a:ext>
            </a:extLst>
          </p:cNvPr>
          <p:cNvSpPr>
            <a:spLocks noChangeArrowheads="1"/>
          </p:cNvSpPr>
          <p:nvPr/>
        </p:nvSpPr>
        <p:spPr bwMode="auto">
          <a:xfrm rot="281291">
            <a:off x="10422714" y="4855814"/>
            <a:ext cx="1721022" cy="155444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8" name="Google Shape;504;p22">
            <a:extLst>
              <a:ext uri="{FF2B5EF4-FFF2-40B4-BE49-F238E27FC236}">
                <a16:creationId xmlns:a16="http://schemas.microsoft.com/office/drawing/2014/main" id="{4ADA12A7-7C60-776C-F31D-64C4A6A78E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05337" y="5171071"/>
            <a:ext cx="17557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FFFFFF"/>
              </a:buClr>
              <a:buSzPts val="1800"/>
              <a:buFont typeface="Open Sans" panose="020B0606030504020204" pitchFamily="34" charset="0"/>
              <a:buNone/>
            </a:pPr>
            <a:r>
              <a:rPr lang="en-US" altLang="en-US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altLang="en-US" sz="15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pensamento</a:t>
            </a:r>
            <a:r>
              <a:rPr lang="en-US" altLang="en-US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15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crítico</a:t>
            </a:r>
            <a:r>
              <a:rPr lang="en-US" altLang="en-US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15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ajuda-nos</a:t>
            </a:r>
            <a:endParaRPr lang="en-US" altLang="en-US" sz="1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buClr>
                <a:srgbClr val="FFFFFF"/>
              </a:buClr>
              <a:buSzPts val="1800"/>
              <a:buFont typeface="Open Sans" panose="020B0606030504020204" pitchFamily="34" charset="0"/>
              <a:buNone/>
            </a:pPr>
            <a:r>
              <a:rPr lang="en-US" altLang="en-US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en-US" altLang="en-US" sz="15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pensar</a:t>
            </a:r>
            <a:r>
              <a:rPr lang="en-US" altLang="en-US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antes</a:t>
            </a:r>
          </a:p>
          <a:p>
            <a:pPr algn="ctr" eaLnBrk="1" hangingPunct="1">
              <a:buClr>
                <a:srgbClr val="FFFFFF"/>
              </a:buClr>
              <a:buSzPts val="1800"/>
              <a:buFont typeface="Open Sans" panose="020B0606030504020204" pitchFamily="34" charset="0"/>
              <a:buNone/>
            </a:pPr>
            <a:r>
              <a:rPr lang="en-US" altLang="en-US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 </a:t>
            </a:r>
            <a:r>
              <a:rPr lang="en-US" altLang="en-US" sz="15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agir</a:t>
            </a:r>
            <a:r>
              <a:rPr lang="en-US" altLang="en-US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5F94F351-0C28-5138-FBE9-40C3D9072DF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2776" t="23986" r="24059" b="21584"/>
          <a:stretch>
            <a:fillRect/>
          </a:stretch>
        </p:blipFill>
        <p:spPr>
          <a:xfrm>
            <a:off x="4815840" y="1828717"/>
            <a:ext cx="2560320" cy="26212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31913921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177A283A-2BB7-6240-A1DA-60EC4720361B}"/>
              </a:ext>
            </a:extLst>
          </p:cNvPr>
          <p:cNvSpPr/>
          <p:nvPr/>
        </p:nvSpPr>
        <p:spPr>
          <a:xfrm rot="5400000">
            <a:off x="11958000" y="955264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3D427455-739E-9956-8C5E-3792423D5020}"/>
              </a:ext>
            </a:extLst>
          </p:cNvPr>
          <p:cNvSpPr/>
          <p:nvPr/>
        </p:nvSpPr>
        <p:spPr>
          <a:xfrm rot="5400000">
            <a:off x="11958000" y="851271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22B94E4-B96F-CCA6-F113-CA48E1903453}"/>
              </a:ext>
            </a:extLst>
          </p:cNvPr>
          <p:cNvSpPr/>
          <p:nvPr/>
        </p:nvSpPr>
        <p:spPr>
          <a:xfrm rot="5400000">
            <a:off x="11958000" y="643283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6FB8F1D-9CDA-17C7-70F4-2B8AFD0889C6}"/>
              </a:ext>
            </a:extLst>
          </p:cNvPr>
          <p:cNvSpPr/>
          <p:nvPr/>
        </p:nvSpPr>
        <p:spPr>
          <a:xfrm rot="5400000">
            <a:off x="11958000" y="747277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Google Shape;606;p25">
            <a:extLst>
              <a:ext uri="{FF2B5EF4-FFF2-40B4-BE49-F238E27FC236}">
                <a16:creationId xmlns:a16="http://schemas.microsoft.com/office/drawing/2014/main" id="{EA285960-C0E7-C376-2B63-DC3D5C9BF3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93923" y="3258008"/>
            <a:ext cx="1520046" cy="1564259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6" name="Google Shape;607;p25">
            <a:extLst>
              <a:ext uri="{FF2B5EF4-FFF2-40B4-BE49-F238E27FC236}">
                <a16:creationId xmlns:a16="http://schemas.microsoft.com/office/drawing/2014/main" id="{3851D15C-040C-739E-FA0D-CC6958FC87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8002" y="3258008"/>
            <a:ext cx="1516653" cy="1564259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7" name="Google Shape;608;p25">
            <a:extLst>
              <a:ext uri="{FF2B5EF4-FFF2-40B4-BE49-F238E27FC236}">
                <a16:creationId xmlns:a16="http://schemas.microsoft.com/office/drawing/2014/main" id="{3D196FA7-8E24-A5EA-66E9-21405F5FDA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62080" y="3258008"/>
            <a:ext cx="1516653" cy="1564259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0" name="Google Shape;611;p25">
            <a:extLst>
              <a:ext uri="{FF2B5EF4-FFF2-40B4-BE49-F238E27FC236}">
                <a16:creationId xmlns:a16="http://schemas.microsoft.com/office/drawing/2014/main" id="{7CDFFFE5-3F42-ECE5-6784-1D8C8290E9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4775" y="3258008"/>
            <a:ext cx="1520046" cy="1564259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 panose="020B0604020202020204" pitchFamily="34" charset="0"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1" name="Google Shape;612;p25">
            <a:extLst>
              <a:ext uri="{FF2B5EF4-FFF2-40B4-BE49-F238E27FC236}">
                <a16:creationId xmlns:a16="http://schemas.microsoft.com/office/drawing/2014/main" id="{FD9872E5-59C2-B265-4D50-467F0EB53FD5}"/>
              </a:ext>
            </a:extLst>
          </p:cNvPr>
          <p:cNvSpPr>
            <a:spLocks/>
          </p:cNvSpPr>
          <p:nvPr/>
        </p:nvSpPr>
        <p:spPr bwMode="auto">
          <a:xfrm>
            <a:off x="2717361" y="3741062"/>
            <a:ext cx="503855" cy="596407"/>
          </a:xfrm>
          <a:custGeom>
            <a:avLst/>
            <a:gdLst>
              <a:gd name="T0" fmla="*/ 2147483646 w 137"/>
              <a:gd name="T1" fmla="*/ 2147483646 h 158"/>
              <a:gd name="T2" fmla="*/ 2147483646 w 137"/>
              <a:gd name="T3" fmla="*/ 0 h 158"/>
              <a:gd name="T4" fmla="*/ 0 w 137"/>
              <a:gd name="T5" fmla="*/ 0 h 158"/>
              <a:gd name="T6" fmla="*/ 2147483646 w 137"/>
              <a:gd name="T7" fmla="*/ 2147483646 h 158"/>
              <a:gd name="T8" fmla="*/ 0 w 137"/>
              <a:gd name="T9" fmla="*/ 2147483646 h 158"/>
              <a:gd name="T10" fmla="*/ 2147483646 w 137"/>
              <a:gd name="T11" fmla="*/ 2147483646 h 158"/>
              <a:gd name="T12" fmla="*/ 2147483646 w 137"/>
              <a:gd name="T13" fmla="*/ 2147483646 h 1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7" h="158" extrusionOk="0">
                <a:moveTo>
                  <a:pt x="123" y="79"/>
                </a:moveTo>
                <a:cubicBezTo>
                  <a:pt x="123" y="51"/>
                  <a:pt x="128" y="25"/>
                  <a:pt x="137" y="0"/>
                </a:cubicBezTo>
                <a:cubicBezTo>
                  <a:pt x="94" y="32"/>
                  <a:pt x="44" y="32"/>
                  <a:pt x="0" y="0"/>
                </a:cubicBezTo>
                <a:cubicBezTo>
                  <a:pt x="10" y="25"/>
                  <a:pt x="15" y="51"/>
                  <a:pt x="15" y="79"/>
                </a:cubicBezTo>
                <a:cubicBezTo>
                  <a:pt x="15" y="107"/>
                  <a:pt x="10" y="133"/>
                  <a:pt x="0" y="158"/>
                </a:cubicBezTo>
                <a:cubicBezTo>
                  <a:pt x="44" y="126"/>
                  <a:pt x="94" y="126"/>
                  <a:pt x="137" y="158"/>
                </a:cubicBezTo>
                <a:cubicBezTo>
                  <a:pt x="128" y="133"/>
                  <a:pt x="123" y="107"/>
                  <a:pt x="123" y="79"/>
                </a:cubicBezTo>
                <a:close/>
              </a:path>
            </a:pathLst>
          </a:cu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txBody>
          <a:bodyPr lIns="91425" tIns="45700" rIns="91425" bIns="4570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Google Shape;613;p25">
            <a:extLst>
              <a:ext uri="{FF2B5EF4-FFF2-40B4-BE49-F238E27FC236}">
                <a16:creationId xmlns:a16="http://schemas.microsoft.com/office/drawing/2014/main" id="{9E024098-73E4-B1B2-3D39-9EC4F98C7E7F}"/>
              </a:ext>
            </a:extLst>
          </p:cNvPr>
          <p:cNvSpPr>
            <a:spLocks/>
          </p:cNvSpPr>
          <p:nvPr/>
        </p:nvSpPr>
        <p:spPr bwMode="auto">
          <a:xfrm>
            <a:off x="4751441" y="3741062"/>
            <a:ext cx="503854" cy="596407"/>
          </a:xfrm>
          <a:custGeom>
            <a:avLst/>
            <a:gdLst>
              <a:gd name="T0" fmla="*/ 2147483646 w 137"/>
              <a:gd name="T1" fmla="*/ 2147483646 h 158"/>
              <a:gd name="T2" fmla="*/ 2147483646 w 137"/>
              <a:gd name="T3" fmla="*/ 0 h 158"/>
              <a:gd name="T4" fmla="*/ 0 w 137"/>
              <a:gd name="T5" fmla="*/ 0 h 158"/>
              <a:gd name="T6" fmla="*/ 2147483646 w 137"/>
              <a:gd name="T7" fmla="*/ 2147483646 h 158"/>
              <a:gd name="T8" fmla="*/ 0 w 137"/>
              <a:gd name="T9" fmla="*/ 2147483646 h 158"/>
              <a:gd name="T10" fmla="*/ 2147483646 w 137"/>
              <a:gd name="T11" fmla="*/ 2147483646 h 158"/>
              <a:gd name="T12" fmla="*/ 2147483646 w 137"/>
              <a:gd name="T13" fmla="*/ 2147483646 h 1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7" h="158" extrusionOk="0">
                <a:moveTo>
                  <a:pt x="122" y="79"/>
                </a:moveTo>
                <a:cubicBezTo>
                  <a:pt x="122" y="51"/>
                  <a:pt x="128" y="25"/>
                  <a:pt x="137" y="0"/>
                </a:cubicBezTo>
                <a:cubicBezTo>
                  <a:pt x="93" y="32"/>
                  <a:pt x="44" y="32"/>
                  <a:pt x="0" y="0"/>
                </a:cubicBezTo>
                <a:cubicBezTo>
                  <a:pt x="10" y="25"/>
                  <a:pt x="15" y="51"/>
                  <a:pt x="15" y="79"/>
                </a:cubicBezTo>
                <a:cubicBezTo>
                  <a:pt x="15" y="107"/>
                  <a:pt x="10" y="133"/>
                  <a:pt x="0" y="158"/>
                </a:cubicBezTo>
                <a:cubicBezTo>
                  <a:pt x="44" y="126"/>
                  <a:pt x="93" y="126"/>
                  <a:pt x="137" y="158"/>
                </a:cubicBezTo>
                <a:cubicBezTo>
                  <a:pt x="128" y="133"/>
                  <a:pt x="122" y="107"/>
                  <a:pt x="122" y="79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txBody>
          <a:bodyPr lIns="91425" tIns="45700" rIns="91425" bIns="4570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Google Shape;615;p25">
            <a:extLst>
              <a:ext uri="{FF2B5EF4-FFF2-40B4-BE49-F238E27FC236}">
                <a16:creationId xmlns:a16="http://schemas.microsoft.com/office/drawing/2014/main" id="{09E806D3-BFC2-7E2B-75E1-9FDD4256350E}"/>
              </a:ext>
            </a:extLst>
          </p:cNvPr>
          <p:cNvSpPr>
            <a:spLocks/>
          </p:cNvSpPr>
          <p:nvPr/>
        </p:nvSpPr>
        <p:spPr bwMode="auto">
          <a:xfrm>
            <a:off x="6762617" y="3735412"/>
            <a:ext cx="502158" cy="596407"/>
          </a:xfrm>
          <a:custGeom>
            <a:avLst/>
            <a:gdLst>
              <a:gd name="T0" fmla="*/ 2147483646 w 137"/>
              <a:gd name="T1" fmla="*/ 2147483646 h 158"/>
              <a:gd name="T2" fmla="*/ 2147483646 w 137"/>
              <a:gd name="T3" fmla="*/ 0 h 158"/>
              <a:gd name="T4" fmla="*/ 0 w 137"/>
              <a:gd name="T5" fmla="*/ 0 h 158"/>
              <a:gd name="T6" fmla="*/ 2147483646 w 137"/>
              <a:gd name="T7" fmla="*/ 2147483646 h 158"/>
              <a:gd name="T8" fmla="*/ 0 w 137"/>
              <a:gd name="T9" fmla="*/ 2147483646 h 158"/>
              <a:gd name="T10" fmla="*/ 2147483646 w 137"/>
              <a:gd name="T11" fmla="*/ 2147483646 h 158"/>
              <a:gd name="T12" fmla="*/ 2147483646 w 137"/>
              <a:gd name="T13" fmla="*/ 2147483646 h 158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37" h="158" extrusionOk="0">
                <a:moveTo>
                  <a:pt x="122" y="79"/>
                </a:moveTo>
                <a:cubicBezTo>
                  <a:pt x="122" y="51"/>
                  <a:pt x="127" y="25"/>
                  <a:pt x="137" y="0"/>
                </a:cubicBezTo>
                <a:cubicBezTo>
                  <a:pt x="93" y="32"/>
                  <a:pt x="44" y="32"/>
                  <a:pt x="0" y="0"/>
                </a:cubicBezTo>
                <a:cubicBezTo>
                  <a:pt x="9" y="25"/>
                  <a:pt x="14" y="51"/>
                  <a:pt x="14" y="79"/>
                </a:cubicBezTo>
                <a:cubicBezTo>
                  <a:pt x="14" y="107"/>
                  <a:pt x="9" y="133"/>
                  <a:pt x="0" y="158"/>
                </a:cubicBezTo>
                <a:cubicBezTo>
                  <a:pt x="44" y="126"/>
                  <a:pt x="93" y="126"/>
                  <a:pt x="137" y="158"/>
                </a:cubicBezTo>
                <a:cubicBezTo>
                  <a:pt x="127" y="133"/>
                  <a:pt x="122" y="107"/>
                  <a:pt x="122" y="79"/>
                </a:cubicBezTo>
                <a:close/>
              </a:path>
            </a:pathLst>
          </a:custGeom>
          <a:solidFill>
            <a:schemeClr val="accent5">
              <a:lumMod val="20000"/>
              <a:lumOff val="80000"/>
            </a:schemeClr>
          </a:solidFill>
          <a:ln>
            <a:noFill/>
          </a:ln>
        </p:spPr>
        <p:txBody>
          <a:bodyPr lIns="91425" tIns="45700" rIns="91425" bIns="4570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Google Shape;617;p25">
            <a:extLst>
              <a:ext uri="{FF2B5EF4-FFF2-40B4-BE49-F238E27FC236}">
                <a16:creationId xmlns:a16="http://schemas.microsoft.com/office/drawing/2014/main" id="{0135F10C-E932-9CE2-E3E8-237DF7674E38}"/>
              </a:ext>
            </a:extLst>
          </p:cNvPr>
          <p:cNvSpPr>
            <a:spLocks/>
          </p:cNvSpPr>
          <p:nvPr/>
        </p:nvSpPr>
        <p:spPr bwMode="auto">
          <a:xfrm>
            <a:off x="5655664" y="3680027"/>
            <a:ext cx="788863" cy="676625"/>
          </a:xfrm>
          <a:custGeom>
            <a:avLst/>
            <a:gdLst>
              <a:gd name="T0" fmla="*/ 2147483646 w 215"/>
              <a:gd name="T1" fmla="*/ 2147483646 h 179"/>
              <a:gd name="T2" fmla="*/ 2147483646 w 215"/>
              <a:gd name="T3" fmla="*/ 2147483646 h 179"/>
              <a:gd name="T4" fmla="*/ 2147483646 w 215"/>
              <a:gd name="T5" fmla="*/ 2147483646 h 179"/>
              <a:gd name="T6" fmla="*/ 2147483646 w 215"/>
              <a:gd name="T7" fmla="*/ 2147483646 h 179"/>
              <a:gd name="T8" fmla="*/ 2147483646 w 215"/>
              <a:gd name="T9" fmla="*/ 2147483646 h 179"/>
              <a:gd name="T10" fmla="*/ 2147483646 w 215"/>
              <a:gd name="T11" fmla="*/ 2147483646 h 179"/>
              <a:gd name="T12" fmla="*/ 2147483646 w 215"/>
              <a:gd name="T13" fmla="*/ 2147483646 h 179"/>
              <a:gd name="T14" fmla="*/ 2147483646 w 215"/>
              <a:gd name="T15" fmla="*/ 2147483646 h 179"/>
              <a:gd name="T16" fmla="*/ 2147483646 w 215"/>
              <a:gd name="T17" fmla="*/ 2147483646 h 179"/>
              <a:gd name="T18" fmla="*/ 2147483646 w 215"/>
              <a:gd name="T19" fmla="*/ 2147483646 h 179"/>
              <a:gd name="T20" fmla="*/ 2147483646 w 215"/>
              <a:gd name="T21" fmla="*/ 2147483646 h 179"/>
              <a:gd name="T22" fmla="*/ 2147483646 w 215"/>
              <a:gd name="T23" fmla="*/ 2147483646 h 179"/>
              <a:gd name="T24" fmla="*/ 2147483646 w 215"/>
              <a:gd name="T25" fmla="*/ 2147483646 h 179"/>
              <a:gd name="T26" fmla="*/ 2147483646 w 215"/>
              <a:gd name="T27" fmla="*/ 2147483646 h 179"/>
              <a:gd name="T28" fmla="*/ 2147483646 w 215"/>
              <a:gd name="T29" fmla="*/ 2147483646 h 179"/>
              <a:gd name="T30" fmla="*/ 2147483646 w 215"/>
              <a:gd name="T31" fmla="*/ 2147483646 h 179"/>
              <a:gd name="T32" fmla="*/ 2147483646 w 215"/>
              <a:gd name="T33" fmla="*/ 2147483646 h 179"/>
              <a:gd name="T34" fmla="*/ 2147483646 w 215"/>
              <a:gd name="T35" fmla="*/ 2147483646 h 179"/>
              <a:gd name="T36" fmla="*/ 2147483646 w 215"/>
              <a:gd name="T37" fmla="*/ 2147483646 h 179"/>
              <a:gd name="T38" fmla="*/ 2147483646 w 215"/>
              <a:gd name="T39" fmla="*/ 2147483646 h 179"/>
              <a:gd name="T40" fmla="*/ 2147483646 w 215"/>
              <a:gd name="T41" fmla="*/ 2147483646 h 179"/>
              <a:gd name="T42" fmla="*/ 2147483646 w 215"/>
              <a:gd name="T43" fmla="*/ 2147483646 h 179"/>
              <a:gd name="T44" fmla="*/ 2147483646 w 215"/>
              <a:gd name="T45" fmla="*/ 2147483646 h 179"/>
              <a:gd name="T46" fmla="*/ 2147483646 w 215"/>
              <a:gd name="T47" fmla="*/ 2147483646 h 179"/>
              <a:gd name="T48" fmla="*/ 2147483646 w 215"/>
              <a:gd name="T49" fmla="*/ 2147483646 h 179"/>
              <a:gd name="T50" fmla="*/ 2147483646 w 215"/>
              <a:gd name="T51" fmla="*/ 2147483646 h 179"/>
              <a:gd name="T52" fmla="*/ 2147483646 w 215"/>
              <a:gd name="T53" fmla="*/ 2147483646 h 179"/>
              <a:gd name="T54" fmla="*/ 2147483646 w 215"/>
              <a:gd name="T55" fmla="*/ 2147483646 h 179"/>
              <a:gd name="T56" fmla="*/ 2147483646 w 215"/>
              <a:gd name="T57" fmla="*/ 2147483646 h 179"/>
              <a:gd name="T58" fmla="*/ 2147483646 w 215"/>
              <a:gd name="T59" fmla="*/ 2147483646 h 179"/>
              <a:gd name="T60" fmla="*/ 2147483646 w 215"/>
              <a:gd name="T61" fmla="*/ 2147483646 h 179"/>
              <a:gd name="T62" fmla="*/ 2147483646 w 215"/>
              <a:gd name="T63" fmla="*/ 2147483646 h 179"/>
              <a:gd name="T64" fmla="*/ 2147483646 w 215"/>
              <a:gd name="T65" fmla="*/ 2147483646 h 179"/>
              <a:gd name="T66" fmla="*/ 2147483646 w 215"/>
              <a:gd name="T67" fmla="*/ 2147483646 h 179"/>
              <a:gd name="T68" fmla="*/ 2147483646 w 215"/>
              <a:gd name="T69" fmla="*/ 2147483646 h 179"/>
              <a:gd name="T70" fmla="*/ 2147483646 w 215"/>
              <a:gd name="T71" fmla="*/ 2147483646 h 179"/>
              <a:gd name="T72" fmla="*/ 2147483646 w 215"/>
              <a:gd name="T73" fmla="*/ 2147483646 h 179"/>
              <a:gd name="T74" fmla="*/ 2147483646 w 215"/>
              <a:gd name="T75" fmla="*/ 2147483646 h 179"/>
              <a:gd name="T76" fmla="*/ 2147483646 w 215"/>
              <a:gd name="T77" fmla="*/ 2147483646 h 179"/>
              <a:gd name="T78" fmla="*/ 2147483646 w 215"/>
              <a:gd name="T79" fmla="*/ 2147483646 h 179"/>
              <a:gd name="T80" fmla="*/ 2147483646 w 215"/>
              <a:gd name="T81" fmla="*/ 2147483646 h 179"/>
              <a:gd name="T82" fmla="*/ 2147483646 w 215"/>
              <a:gd name="T83" fmla="*/ 2147483646 h 179"/>
              <a:gd name="T84" fmla="*/ 2147483646 w 215"/>
              <a:gd name="T85" fmla="*/ 2147483646 h 179"/>
              <a:gd name="T86" fmla="*/ 2147483646 w 215"/>
              <a:gd name="T87" fmla="*/ 2147483646 h 179"/>
              <a:gd name="T88" fmla="*/ 2147483646 w 215"/>
              <a:gd name="T89" fmla="*/ 2147483646 h 179"/>
              <a:gd name="T90" fmla="*/ 2147483646 w 215"/>
              <a:gd name="T91" fmla="*/ 2147483646 h 179"/>
              <a:gd name="T92" fmla="*/ 2147483646 w 215"/>
              <a:gd name="T93" fmla="*/ 2147483646 h 179"/>
              <a:gd name="T94" fmla="*/ 2147483646 w 215"/>
              <a:gd name="T95" fmla="*/ 2147483646 h 179"/>
              <a:gd name="T96" fmla="*/ 2147483646 w 215"/>
              <a:gd name="T97" fmla="*/ 2147483646 h 179"/>
              <a:gd name="T98" fmla="*/ 2147483646 w 215"/>
              <a:gd name="T99" fmla="*/ 2147483646 h 179"/>
              <a:gd name="T100" fmla="*/ 2147483646 w 215"/>
              <a:gd name="T101" fmla="*/ 0 h 179"/>
              <a:gd name="T102" fmla="*/ 0 w 215"/>
              <a:gd name="T103" fmla="*/ 2147483646 h 179"/>
              <a:gd name="T104" fmla="*/ 2147483646 w 215"/>
              <a:gd name="T105" fmla="*/ 2147483646 h 179"/>
              <a:gd name="T106" fmla="*/ 2147483646 w 215"/>
              <a:gd name="T107" fmla="*/ 2147483646 h 179"/>
              <a:gd name="T108" fmla="*/ 2147483646 w 215"/>
              <a:gd name="T109" fmla="*/ 2147483646 h 179"/>
              <a:gd name="T110" fmla="*/ 2147483646 w 215"/>
              <a:gd name="T111" fmla="*/ 2147483646 h 179"/>
              <a:gd name="T112" fmla="*/ 2147483646 w 215"/>
              <a:gd name="T113" fmla="*/ 2147483646 h 179"/>
              <a:gd name="T114" fmla="*/ 2147483646 w 215"/>
              <a:gd name="T115" fmla="*/ 2147483646 h 179"/>
              <a:gd name="T116" fmla="*/ 2147483646 w 215"/>
              <a:gd name="T117" fmla="*/ 2147483646 h 179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  <a:gd name="T162" fmla="*/ 0 60000 65536"/>
              <a:gd name="T163" fmla="*/ 0 60000 65536"/>
              <a:gd name="T164" fmla="*/ 0 60000 65536"/>
              <a:gd name="T165" fmla="*/ 0 60000 65536"/>
              <a:gd name="T166" fmla="*/ 0 60000 65536"/>
              <a:gd name="T167" fmla="*/ 0 60000 65536"/>
              <a:gd name="T168" fmla="*/ 0 60000 65536"/>
              <a:gd name="T169" fmla="*/ 0 60000 65536"/>
              <a:gd name="T170" fmla="*/ 0 60000 65536"/>
              <a:gd name="T171" fmla="*/ 0 60000 65536"/>
              <a:gd name="T172" fmla="*/ 0 60000 65536"/>
              <a:gd name="T173" fmla="*/ 0 60000 65536"/>
              <a:gd name="T174" fmla="*/ 0 60000 65536"/>
              <a:gd name="T175" fmla="*/ 0 60000 65536"/>
              <a:gd name="T176" fmla="*/ 0 60000 65536"/>
            </a:gdLst>
            <a:ahLst/>
            <a:cxnLst>
              <a:cxn ang="T118">
                <a:pos x="T0" y="T1"/>
              </a:cxn>
              <a:cxn ang="T119">
                <a:pos x="T2" y="T3"/>
              </a:cxn>
              <a:cxn ang="T120">
                <a:pos x="T4" y="T5"/>
              </a:cxn>
              <a:cxn ang="T121">
                <a:pos x="T6" y="T7"/>
              </a:cxn>
              <a:cxn ang="T122">
                <a:pos x="T8" y="T9"/>
              </a:cxn>
              <a:cxn ang="T123">
                <a:pos x="T10" y="T11"/>
              </a:cxn>
              <a:cxn ang="T124">
                <a:pos x="T12" y="T13"/>
              </a:cxn>
              <a:cxn ang="T125">
                <a:pos x="T14" y="T15"/>
              </a:cxn>
              <a:cxn ang="T126">
                <a:pos x="T16" y="T17"/>
              </a:cxn>
              <a:cxn ang="T127">
                <a:pos x="T18" y="T19"/>
              </a:cxn>
              <a:cxn ang="T128">
                <a:pos x="T20" y="T21"/>
              </a:cxn>
              <a:cxn ang="T129">
                <a:pos x="T22" y="T23"/>
              </a:cxn>
              <a:cxn ang="T130">
                <a:pos x="T24" y="T25"/>
              </a:cxn>
              <a:cxn ang="T131">
                <a:pos x="T26" y="T27"/>
              </a:cxn>
              <a:cxn ang="T132">
                <a:pos x="T28" y="T29"/>
              </a:cxn>
              <a:cxn ang="T133">
                <a:pos x="T30" y="T31"/>
              </a:cxn>
              <a:cxn ang="T134">
                <a:pos x="T32" y="T33"/>
              </a:cxn>
              <a:cxn ang="T135">
                <a:pos x="T34" y="T35"/>
              </a:cxn>
              <a:cxn ang="T136">
                <a:pos x="T36" y="T37"/>
              </a:cxn>
              <a:cxn ang="T137">
                <a:pos x="T38" y="T39"/>
              </a:cxn>
              <a:cxn ang="T138">
                <a:pos x="T40" y="T41"/>
              </a:cxn>
              <a:cxn ang="T139">
                <a:pos x="T42" y="T43"/>
              </a:cxn>
              <a:cxn ang="T140">
                <a:pos x="T44" y="T45"/>
              </a:cxn>
              <a:cxn ang="T141">
                <a:pos x="T46" y="T47"/>
              </a:cxn>
              <a:cxn ang="T142">
                <a:pos x="T48" y="T49"/>
              </a:cxn>
              <a:cxn ang="T143">
                <a:pos x="T50" y="T51"/>
              </a:cxn>
              <a:cxn ang="T144">
                <a:pos x="T52" y="T53"/>
              </a:cxn>
              <a:cxn ang="T145">
                <a:pos x="T54" y="T55"/>
              </a:cxn>
              <a:cxn ang="T146">
                <a:pos x="T56" y="T57"/>
              </a:cxn>
              <a:cxn ang="T147">
                <a:pos x="T58" y="T59"/>
              </a:cxn>
              <a:cxn ang="T148">
                <a:pos x="T60" y="T61"/>
              </a:cxn>
              <a:cxn ang="T149">
                <a:pos x="T62" y="T63"/>
              </a:cxn>
              <a:cxn ang="T150">
                <a:pos x="T64" y="T65"/>
              </a:cxn>
              <a:cxn ang="T151">
                <a:pos x="T66" y="T67"/>
              </a:cxn>
              <a:cxn ang="T152">
                <a:pos x="T68" y="T69"/>
              </a:cxn>
              <a:cxn ang="T153">
                <a:pos x="T70" y="T71"/>
              </a:cxn>
              <a:cxn ang="T154">
                <a:pos x="T72" y="T73"/>
              </a:cxn>
              <a:cxn ang="T155">
                <a:pos x="T74" y="T75"/>
              </a:cxn>
              <a:cxn ang="T156">
                <a:pos x="T76" y="T77"/>
              </a:cxn>
              <a:cxn ang="T157">
                <a:pos x="T78" y="T79"/>
              </a:cxn>
              <a:cxn ang="T158">
                <a:pos x="T80" y="T81"/>
              </a:cxn>
              <a:cxn ang="T159">
                <a:pos x="T82" y="T83"/>
              </a:cxn>
              <a:cxn ang="T160">
                <a:pos x="T84" y="T85"/>
              </a:cxn>
              <a:cxn ang="T161">
                <a:pos x="T86" y="T87"/>
              </a:cxn>
              <a:cxn ang="T162">
                <a:pos x="T88" y="T89"/>
              </a:cxn>
              <a:cxn ang="T163">
                <a:pos x="T90" y="T91"/>
              </a:cxn>
              <a:cxn ang="T164">
                <a:pos x="T92" y="T93"/>
              </a:cxn>
              <a:cxn ang="T165">
                <a:pos x="T94" y="T95"/>
              </a:cxn>
              <a:cxn ang="T166">
                <a:pos x="T96" y="T97"/>
              </a:cxn>
              <a:cxn ang="T167">
                <a:pos x="T98" y="T99"/>
              </a:cxn>
              <a:cxn ang="T168">
                <a:pos x="T100" y="T101"/>
              </a:cxn>
              <a:cxn ang="T169">
                <a:pos x="T102" y="T103"/>
              </a:cxn>
              <a:cxn ang="T170">
                <a:pos x="T104" y="T105"/>
              </a:cxn>
              <a:cxn ang="T171">
                <a:pos x="T106" y="T107"/>
              </a:cxn>
              <a:cxn ang="T172">
                <a:pos x="T108" y="T109"/>
              </a:cxn>
              <a:cxn ang="T173">
                <a:pos x="T110" y="T111"/>
              </a:cxn>
              <a:cxn ang="T174">
                <a:pos x="T112" y="T113"/>
              </a:cxn>
              <a:cxn ang="T175">
                <a:pos x="T114" y="T115"/>
              </a:cxn>
              <a:cxn ang="T176">
                <a:pos x="T116" y="T117"/>
              </a:cxn>
            </a:cxnLst>
            <a:rect l="0" t="0" r="r" b="b"/>
            <a:pathLst>
              <a:path w="215" h="179" extrusionOk="0">
                <a:moveTo>
                  <a:pt x="29" y="146"/>
                </a:moveTo>
                <a:cubicBezTo>
                  <a:pt x="29" y="97"/>
                  <a:pt x="29" y="97"/>
                  <a:pt x="29" y="97"/>
                </a:cubicBezTo>
                <a:cubicBezTo>
                  <a:pt x="29" y="93"/>
                  <a:pt x="32" y="90"/>
                  <a:pt x="36" y="90"/>
                </a:cubicBezTo>
                <a:cubicBezTo>
                  <a:pt x="48" y="90"/>
                  <a:pt x="48" y="90"/>
                  <a:pt x="48" y="90"/>
                </a:cubicBezTo>
                <a:cubicBezTo>
                  <a:pt x="52" y="90"/>
                  <a:pt x="55" y="93"/>
                  <a:pt x="55" y="97"/>
                </a:cubicBezTo>
                <a:cubicBezTo>
                  <a:pt x="55" y="146"/>
                  <a:pt x="55" y="146"/>
                  <a:pt x="55" y="146"/>
                </a:cubicBezTo>
                <a:cubicBezTo>
                  <a:pt x="55" y="149"/>
                  <a:pt x="52" y="153"/>
                  <a:pt x="48" y="153"/>
                </a:cubicBezTo>
                <a:cubicBezTo>
                  <a:pt x="36" y="153"/>
                  <a:pt x="36" y="153"/>
                  <a:pt x="36" y="153"/>
                </a:cubicBezTo>
                <a:cubicBezTo>
                  <a:pt x="32" y="153"/>
                  <a:pt x="29" y="149"/>
                  <a:pt x="29" y="146"/>
                </a:cubicBezTo>
                <a:close/>
                <a:moveTo>
                  <a:pt x="79" y="73"/>
                </a:moveTo>
                <a:cubicBezTo>
                  <a:pt x="75" y="73"/>
                  <a:pt x="72" y="76"/>
                  <a:pt x="72" y="80"/>
                </a:cubicBezTo>
                <a:cubicBezTo>
                  <a:pt x="72" y="146"/>
                  <a:pt x="72" y="146"/>
                  <a:pt x="72" y="146"/>
                </a:cubicBezTo>
                <a:cubicBezTo>
                  <a:pt x="72" y="149"/>
                  <a:pt x="75" y="153"/>
                  <a:pt x="79" y="153"/>
                </a:cubicBezTo>
                <a:cubicBezTo>
                  <a:pt x="91" y="153"/>
                  <a:pt x="91" y="153"/>
                  <a:pt x="91" y="153"/>
                </a:cubicBezTo>
                <a:cubicBezTo>
                  <a:pt x="95" y="153"/>
                  <a:pt x="98" y="149"/>
                  <a:pt x="98" y="146"/>
                </a:cubicBezTo>
                <a:cubicBezTo>
                  <a:pt x="98" y="80"/>
                  <a:pt x="98" y="80"/>
                  <a:pt x="98" y="80"/>
                </a:cubicBezTo>
                <a:cubicBezTo>
                  <a:pt x="98" y="76"/>
                  <a:pt x="95" y="73"/>
                  <a:pt x="91" y="73"/>
                </a:cubicBezTo>
                <a:lnTo>
                  <a:pt x="79" y="73"/>
                </a:lnTo>
                <a:close/>
                <a:moveTo>
                  <a:pt x="122" y="58"/>
                </a:moveTo>
                <a:cubicBezTo>
                  <a:pt x="118" y="58"/>
                  <a:pt x="115" y="61"/>
                  <a:pt x="115" y="65"/>
                </a:cubicBezTo>
                <a:cubicBezTo>
                  <a:pt x="115" y="146"/>
                  <a:pt x="115" y="146"/>
                  <a:pt x="115" y="146"/>
                </a:cubicBezTo>
                <a:cubicBezTo>
                  <a:pt x="115" y="149"/>
                  <a:pt x="118" y="153"/>
                  <a:pt x="122" y="153"/>
                </a:cubicBezTo>
                <a:cubicBezTo>
                  <a:pt x="134" y="153"/>
                  <a:pt x="134" y="153"/>
                  <a:pt x="134" y="153"/>
                </a:cubicBezTo>
                <a:cubicBezTo>
                  <a:pt x="138" y="153"/>
                  <a:pt x="141" y="149"/>
                  <a:pt x="141" y="146"/>
                </a:cubicBezTo>
                <a:cubicBezTo>
                  <a:pt x="141" y="65"/>
                  <a:pt x="141" y="65"/>
                  <a:pt x="141" y="65"/>
                </a:cubicBezTo>
                <a:cubicBezTo>
                  <a:pt x="141" y="61"/>
                  <a:pt x="138" y="58"/>
                  <a:pt x="134" y="58"/>
                </a:cubicBezTo>
                <a:lnTo>
                  <a:pt x="122" y="58"/>
                </a:lnTo>
                <a:close/>
                <a:moveTo>
                  <a:pt x="165" y="43"/>
                </a:moveTo>
                <a:cubicBezTo>
                  <a:pt x="161" y="43"/>
                  <a:pt x="158" y="46"/>
                  <a:pt x="158" y="50"/>
                </a:cubicBezTo>
                <a:cubicBezTo>
                  <a:pt x="158" y="146"/>
                  <a:pt x="158" y="146"/>
                  <a:pt x="158" y="146"/>
                </a:cubicBezTo>
                <a:cubicBezTo>
                  <a:pt x="158" y="149"/>
                  <a:pt x="161" y="153"/>
                  <a:pt x="165" y="153"/>
                </a:cubicBezTo>
                <a:cubicBezTo>
                  <a:pt x="177" y="153"/>
                  <a:pt x="177" y="153"/>
                  <a:pt x="177" y="153"/>
                </a:cubicBezTo>
                <a:cubicBezTo>
                  <a:pt x="181" y="153"/>
                  <a:pt x="184" y="149"/>
                  <a:pt x="184" y="146"/>
                </a:cubicBezTo>
                <a:cubicBezTo>
                  <a:pt x="184" y="50"/>
                  <a:pt x="184" y="50"/>
                  <a:pt x="184" y="50"/>
                </a:cubicBezTo>
                <a:cubicBezTo>
                  <a:pt x="184" y="46"/>
                  <a:pt x="181" y="43"/>
                  <a:pt x="177" y="43"/>
                </a:cubicBezTo>
                <a:lnTo>
                  <a:pt x="165" y="43"/>
                </a:lnTo>
                <a:close/>
                <a:moveTo>
                  <a:pt x="33" y="71"/>
                </a:moveTo>
                <a:cubicBezTo>
                  <a:pt x="78" y="63"/>
                  <a:pt x="121" y="47"/>
                  <a:pt x="160" y="24"/>
                </a:cubicBezTo>
                <a:cubicBezTo>
                  <a:pt x="163" y="30"/>
                  <a:pt x="163" y="30"/>
                  <a:pt x="163" y="30"/>
                </a:cubicBezTo>
                <a:cubicBezTo>
                  <a:pt x="177" y="9"/>
                  <a:pt x="177" y="9"/>
                  <a:pt x="177" y="9"/>
                </a:cubicBezTo>
                <a:cubicBezTo>
                  <a:pt x="151" y="8"/>
                  <a:pt x="151" y="8"/>
                  <a:pt x="151" y="8"/>
                </a:cubicBezTo>
                <a:cubicBezTo>
                  <a:pt x="155" y="15"/>
                  <a:pt x="155" y="15"/>
                  <a:pt x="155" y="15"/>
                </a:cubicBezTo>
                <a:cubicBezTo>
                  <a:pt x="118" y="38"/>
                  <a:pt x="76" y="54"/>
                  <a:pt x="31" y="62"/>
                </a:cubicBezTo>
                <a:lnTo>
                  <a:pt x="33" y="71"/>
                </a:lnTo>
                <a:close/>
                <a:moveTo>
                  <a:pt x="215" y="166"/>
                </a:moveTo>
                <a:cubicBezTo>
                  <a:pt x="193" y="154"/>
                  <a:pt x="193" y="154"/>
                  <a:pt x="193" y="154"/>
                </a:cubicBezTo>
                <a:cubicBezTo>
                  <a:pt x="193" y="161"/>
                  <a:pt x="193" y="161"/>
                  <a:pt x="193" y="161"/>
                </a:cubicBezTo>
                <a:cubicBezTo>
                  <a:pt x="18" y="161"/>
                  <a:pt x="18" y="161"/>
                  <a:pt x="18" y="161"/>
                </a:cubicBezTo>
                <a:cubicBezTo>
                  <a:pt x="18" y="22"/>
                  <a:pt x="18" y="22"/>
                  <a:pt x="18" y="22"/>
                </a:cubicBezTo>
                <a:cubicBezTo>
                  <a:pt x="26" y="22"/>
                  <a:pt x="26" y="22"/>
                  <a:pt x="26" y="22"/>
                </a:cubicBezTo>
                <a:cubicBezTo>
                  <a:pt x="13" y="0"/>
                  <a:pt x="13" y="0"/>
                  <a:pt x="13" y="0"/>
                </a:cubicBezTo>
                <a:cubicBezTo>
                  <a:pt x="0" y="22"/>
                  <a:pt x="0" y="22"/>
                  <a:pt x="0" y="22"/>
                </a:cubicBezTo>
                <a:cubicBezTo>
                  <a:pt x="8" y="22"/>
                  <a:pt x="8" y="22"/>
                  <a:pt x="8" y="22"/>
                </a:cubicBezTo>
                <a:cubicBezTo>
                  <a:pt x="8" y="161"/>
                  <a:pt x="8" y="161"/>
                  <a:pt x="8" y="161"/>
                </a:cubicBezTo>
                <a:cubicBezTo>
                  <a:pt x="8" y="166"/>
                  <a:pt x="8" y="166"/>
                  <a:pt x="8" y="166"/>
                </a:cubicBezTo>
                <a:cubicBezTo>
                  <a:pt x="8" y="171"/>
                  <a:pt x="8" y="171"/>
                  <a:pt x="8" y="171"/>
                </a:cubicBezTo>
                <a:cubicBezTo>
                  <a:pt x="193" y="171"/>
                  <a:pt x="193" y="171"/>
                  <a:pt x="193" y="171"/>
                </a:cubicBezTo>
                <a:cubicBezTo>
                  <a:pt x="193" y="179"/>
                  <a:pt x="193" y="179"/>
                  <a:pt x="193" y="179"/>
                </a:cubicBezTo>
                <a:lnTo>
                  <a:pt x="215" y="166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45700" rIns="91425" bIns="4570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Google Shape;618;p25">
            <a:extLst>
              <a:ext uri="{FF2B5EF4-FFF2-40B4-BE49-F238E27FC236}">
                <a16:creationId xmlns:a16="http://schemas.microsoft.com/office/drawing/2014/main" id="{4A967FE2-2B7B-6CCE-1BC2-6D42836C0DAF}"/>
              </a:ext>
            </a:extLst>
          </p:cNvPr>
          <p:cNvSpPr>
            <a:spLocks/>
          </p:cNvSpPr>
          <p:nvPr/>
        </p:nvSpPr>
        <p:spPr bwMode="auto">
          <a:xfrm>
            <a:off x="1572238" y="3666076"/>
            <a:ext cx="763416" cy="706271"/>
          </a:xfrm>
          <a:custGeom>
            <a:avLst/>
            <a:gdLst>
              <a:gd name="T0" fmla="*/ 2147483646 w 208"/>
              <a:gd name="T1" fmla="*/ 2147483646 h 187"/>
              <a:gd name="T2" fmla="*/ 2147483646 w 208"/>
              <a:gd name="T3" fmla="*/ 2147483646 h 187"/>
              <a:gd name="T4" fmla="*/ 2147483646 w 208"/>
              <a:gd name="T5" fmla="*/ 2147483646 h 187"/>
              <a:gd name="T6" fmla="*/ 2147483646 w 208"/>
              <a:gd name="T7" fmla="*/ 0 h 187"/>
              <a:gd name="T8" fmla="*/ 2147483646 w 208"/>
              <a:gd name="T9" fmla="*/ 2147483646 h 187"/>
              <a:gd name="T10" fmla="*/ 2147483646 w 208"/>
              <a:gd name="T11" fmla="*/ 2147483646 h 187"/>
              <a:gd name="T12" fmla="*/ 2147483646 w 208"/>
              <a:gd name="T13" fmla="*/ 2147483646 h 187"/>
              <a:gd name="T14" fmla="*/ 2147483646 w 208"/>
              <a:gd name="T15" fmla="*/ 2147483646 h 187"/>
              <a:gd name="T16" fmla="*/ 2147483646 w 208"/>
              <a:gd name="T17" fmla="*/ 2147483646 h 187"/>
              <a:gd name="T18" fmla="*/ 2147483646 w 208"/>
              <a:gd name="T19" fmla="*/ 2147483646 h 187"/>
              <a:gd name="T20" fmla="*/ 2147483646 w 208"/>
              <a:gd name="T21" fmla="*/ 2147483646 h 187"/>
              <a:gd name="T22" fmla="*/ 2147483646 w 208"/>
              <a:gd name="T23" fmla="*/ 2147483646 h 187"/>
              <a:gd name="T24" fmla="*/ 2147483646 w 208"/>
              <a:gd name="T25" fmla="*/ 2147483646 h 187"/>
              <a:gd name="T26" fmla="*/ 2147483646 w 208"/>
              <a:gd name="T27" fmla="*/ 2147483646 h 187"/>
              <a:gd name="T28" fmla="*/ 2147483646 w 208"/>
              <a:gd name="T29" fmla="*/ 2147483646 h 187"/>
              <a:gd name="T30" fmla="*/ 2147483646 w 208"/>
              <a:gd name="T31" fmla="*/ 2147483646 h 187"/>
              <a:gd name="T32" fmla="*/ 0 w 208"/>
              <a:gd name="T33" fmla="*/ 2147483646 h 187"/>
              <a:gd name="T34" fmla="*/ 2147483646 w 208"/>
              <a:gd name="T35" fmla="*/ 2147483646 h 187"/>
              <a:gd name="T36" fmla="*/ 2147483646 w 208"/>
              <a:gd name="T37" fmla="*/ 2147483646 h 187"/>
              <a:gd name="T38" fmla="*/ 2147483646 w 208"/>
              <a:gd name="T39" fmla="*/ 2147483646 h 187"/>
              <a:gd name="T40" fmla="*/ 2147483646 w 208"/>
              <a:gd name="T41" fmla="*/ 2147483646 h 187"/>
              <a:gd name="T42" fmla="*/ 0 w 208"/>
              <a:gd name="T43" fmla="*/ 2147483646 h 187"/>
              <a:gd name="T44" fmla="*/ 2147483646 w 208"/>
              <a:gd name="T45" fmla="*/ 2147483646 h 187"/>
              <a:gd name="T46" fmla="*/ 2147483646 w 208"/>
              <a:gd name="T47" fmla="*/ 2147483646 h 187"/>
              <a:gd name="T48" fmla="*/ 2147483646 w 208"/>
              <a:gd name="T49" fmla="*/ 2147483646 h 187"/>
              <a:gd name="T50" fmla="*/ 2147483646 w 208"/>
              <a:gd name="T51" fmla="*/ 2147483646 h 187"/>
              <a:gd name="T52" fmla="*/ 2147483646 w 208"/>
              <a:gd name="T53" fmla="*/ 2147483646 h 187"/>
              <a:gd name="T54" fmla="*/ 2147483646 w 208"/>
              <a:gd name="T55" fmla="*/ 2147483646 h 187"/>
              <a:gd name="T56" fmla="*/ 2147483646 w 208"/>
              <a:gd name="T57" fmla="*/ 2147483646 h 187"/>
              <a:gd name="T58" fmla="*/ 2147483646 w 208"/>
              <a:gd name="T59" fmla="*/ 2147483646 h 187"/>
              <a:gd name="T60" fmla="*/ 2147483646 w 208"/>
              <a:gd name="T61" fmla="*/ 2147483646 h 187"/>
              <a:gd name="T62" fmla="*/ 2147483646 w 208"/>
              <a:gd name="T63" fmla="*/ 2147483646 h 187"/>
              <a:gd name="T64" fmla="*/ 2147483646 w 208"/>
              <a:gd name="T65" fmla="*/ 2147483646 h 187"/>
              <a:gd name="T66" fmla="*/ 2147483646 w 208"/>
              <a:gd name="T67" fmla="*/ 2147483646 h 187"/>
              <a:gd name="T68" fmla="*/ 2147483646 w 208"/>
              <a:gd name="T69" fmla="*/ 2147483646 h 187"/>
              <a:gd name="T70" fmla="*/ 2147483646 w 208"/>
              <a:gd name="T71" fmla="*/ 2147483646 h 187"/>
              <a:gd name="T72" fmla="*/ 0 60000 65536"/>
              <a:gd name="T73" fmla="*/ 0 60000 65536"/>
              <a:gd name="T74" fmla="*/ 0 60000 65536"/>
              <a:gd name="T75" fmla="*/ 0 60000 65536"/>
              <a:gd name="T76" fmla="*/ 0 60000 65536"/>
              <a:gd name="T77" fmla="*/ 0 60000 65536"/>
              <a:gd name="T78" fmla="*/ 0 60000 65536"/>
              <a:gd name="T79" fmla="*/ 0 60000 65536"/>
              <a:gd name="T80" fmla="*/ 0 60000 65536"/>
              <a:gd name="T81" fmla="*/ 0 60000 65536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</a:gdLst>
            <a:ahLst/>
            <a:cxnLst>
              <a:cxn ang="T72">
                <a:pos x="T0" y="T1"/>
              </a:cxn>
              <a:cxn ang="T73">
                <a:pos x="T2" y="T3"/>
              </a:cxn>
              <a:cxn ang="T74">
                <a:pos x="T4" y="T5"/>
              </a:cxn>
              <a:cxn ang="T75">
                <a:pos x="T6" y="T7"/>
              </a:cxn>
              <a:cxn ang="T76">
                <a:pos x="T8" y="T9"/>
              </a:cxn>
              <a:cxn ang="T77">
                <a:pos x="T10" y="T11"/>
              </a:cxn>
              <a:cxn ang="T78">
                <a:pos x="T12" y="T13"/>
              </a:cxn>
              <a:cxn ang="T79">
                <a:pos x="T14" y="T15"/>
              </a:cxn>
              <a:cxn ang="T80">
                <a:pos x="T16" y="T17"/>
              </a:cxn>
              <a:cxn ang="T81">
                <a:pos x="T18" y="T19"/>
              </a:cxn>
              <a:cxn ang="T82">
                <a:pos x="T20" y="T21"/>
              </a:cxn>
              <a:cxn ang="T83">
                <a:pos x="T22" y="T23"/>
              </a:cxn>
              <a:cxn ang="T84">
                <a:pos x="T24" y="T25"/>
              </a:cxn>
              <a:cxn ang="T85">
                <a:pos x="T26" y="T27"/>
              </a:cxn>
              <a:cxn ang="T86">
                <a:pos x="T28" y="T29"/>
              </a:cxn>
              <a:cxn ang="T87">
                <a:pos x="T30" y="T31"/>
              </a:cxn>
              <a:cxn ang="T88">
                <a:pos x="T32" y="T33"/>
              </a:cxn>
              <a:cxn ang="T89">
                <a:pos x="T34" y="T35"/>
              </a:cxn>
              <a:cxn ang="T90">
                <a:pos x="T36" y="T37"/>
              </a:cxn>
              <a:cxn ang="T91">
                <a:pos x="T38" y="T39"/>
              </a:cxn>
              <a:cxn ang="T92">
                <a:pos x="T40" y="T41"/>
              </a:cxn>
              <a:cxn ang="T93">
                <a:pos x="T42" y="T43"/>
              </a:cxn>
              <a:cxn ang="T94">
                <a:pos x="T44" y="T45"/>
              </a:cxn>
              <a:cxn ang="T95">
                <a:pos x="T46" y="T47"/>
              </a:cxn>
              <a:cxn ang="T96">
                <a:pos x="T48" y="T49"/>
              </a:cxn>
              <a:cxn ang="T97">
                <a:pos x="T50" y="T51"/>
              </a:cxn>
              <a:cxn ang="T98">
                <a:pos x="T52" y="T53"/>
              </a:cxn>
              <a:cxn ang="T99">
                <a:pos x="T54" y="T55"/>
              </a:cxn>
              <a:cxn ang="T100">
                <a:pos x="T56" y="T57"/>
              </a:cxn>
              <a:cxn ang="T101">
                <a:pos x="T58" y="T59"/>
              </a:cxn>
              <a:cxn ang="T102">
                <a:pos x="T60" y="T61"/>
              </a:cxn>
              <a:cxn ang="T103">
                <a:pos x="T62" y="T63"/>
              </a:cxn>
              <a:cxn ang="T104">
                <a:pos x="T64" y="T65"/>
              </a:cxn>
              <a:cxn ang="T105">
                <a:pos x="T66" y="T67"/>
              </a:cxn>
              <a:cxn ang="T106">
                <a:pos x="T68" y="T69"/>
              </a:cxn>
              <a:cxn ang="T107">
                <a:pos x="T70" y="T71"/>
              </a:cxn>
            </a:cxnLst>
            <a:rect l="0" t="0" r="r" b="b"/>
            <a:pathLst>
              <a:path w="208" h="187" extrusionOk="0">
                <a:moveTo>
                  <a:pt x="141" y="25"/>
                </a:moveTo>
                <a:cubicBezTo>
                  <a:pt x="129" y="25"/>
                  <a:pt x="129" y="25"/>
                  <a:pt x="129" y="25"/>
                </a:cubicBezTo>
                <a:cubicBezTo>
                  <a:pt x="128" y="17"/>
                  <a:pt x="122" y="11"/>
                  <a:pt x="116" y="11"/>
                </a:cubicBezTo>
                <a:cubicBezTo>
                  <a:pt x="92" y="11"/>
                  <a:pt x="92" y="11"/>
                  <a:pt x="92" y="11"/>
                </a:cubicBezTo>
                <a:cubicBezTo>
                  <a:pt x="85" y="11"/>
                  <a:pt x="80" y="17"/>
                  <a:pt x="79" y="25"/>
                </a:cubicBezTo>
                <a:cubicBezTo>
                  <a:pt x="66" y="25"/>
                  <a:pt x="66" y="25"/>
                  <a:pt x="66" y="25"/>
                </a:cubicBezTo>
                <a:cubicBezTo>
                  <a:pt x="67" y="11"/>
                  <a:pt x="77" y="0"/>
                  <a:pt x="89" y="0"/>
                </a:cubicBezTo>
                <a:cubicBezTo>
                  <a:pt x="119" y="0"/>
                  <a:pt x="119" y="0"/>
                  <a:pt x="119" y="0"/>
                </a:cubicBezTo>
                <a:cubicBezTo>
                  <a:pt x="131" y="0"/>
                  <a:pt x="141" y="11"/>
                  <a:pt x="141" y="25"/>
                </a:cubicBezTo>
                <a:close/>
                <a:moveTo>
                  <a:pt x="31" y="104"/>
                </a:moveTo>
                <a:cubicBezTo>
                  <a:pt x="84" y="104"/>
                  <a:pt x="84" y="104"/>
                  <a:pt x="84" y="104"/>
                </a:cubicBezTo>
                <a:cubicBezTo>
                  <a:pt x="84" y="96"/>
                  <a:pt x="84" y="96"/>
                  <a:pt x="84" y="96"/>
                </a:cubicBezTo>
                <a:cubicBezTo>
                  <a:pt x="84" y="91"/>
                  <a:pt x="88" y="86"/>
                  <a:pt x="94" y="86"/>
                </a:cubicBezTo>
                <a:cubicBezTo>
                  <a:pt x="114" y="86"/>
                  <a:pt x="114" y="86"/>
                  <a:pt x="114" y="86"/>
                </a:cubicBezTo>
                <a:cubicBezTo>
                  <a:pt x="120" y="86"/>
                  <a:pt x="124" y="91"/>
                  <a:pt x="124" y="96"/>
                </a:cubicBezTo>
                <a:cubicBezTo>
                  <a:pt x="124" y="104"/>
                  <a:pt x="124" y="104"/>
                  <a:pt x="124" y="104"/>
                </a:cubicBezTo>
                <a:cubicBezTo>
                  <a:pt x="177" y="104"/>
                  <a:pt x="177" y="104"/>
                  <a:pt x="177" y="104"/>
                </a:cubicBezTo>
                <a:cubicBezTo>
                  <a:pt x="192" y="104"/>
                  <a:pt x="205" y="91"/>
                  <a:pt x="208" y="74"/>
                </a:cubicBezTo>
                <a:cubicBezTo>
                  <a:pt x="208" y="58"/>
                  <a:pt x="208" y="58"/>
                  <a:pt x="208" y="58"/>
                </a:cubicBezTo>
                <a:cubicBezTo>
                  <a:pt x="208" y="42"/>
                  <a:pt x="197" y="30"/>
                  <a:pt x="184" y="30"/>
                </a:cubicBezTo>
                <a:cubicBezTo>
                  <a:pt x="172" y="30"/>
                  <a:pt x="172" y="30"/>
                  <a:pt x="172" y="30"/>
                </a:cubicBezTo>
                <a:cubicBezTo>
                  <a:pt x="167" y="30"/>
                  <a:pt x="167" y="30"/>
                  <a:pt x="167" y="30"/>
                </a:cubicBezTo>
                <a:cubicBezTo>
                  <a:pt x="158" y="30"/>
                  <a:pt x="158" y="30"/>
                  <a:pt x="158" y="30"/>
                </a:cubicBezTo>
                <a:cubicBezTo>
                  <a:pt x="149" y="30"/>
                  <a:pt x="149" y="30"/>
                  <a:pt x="149" y="30"/>
                </a:cubicBezTo>
                <a:cubicBezTo>
                  <a:pt x="143" y="30"/>
                  <a:pt x="143" y="30"/>
                  <a:pt x="143" y="30"/>
                </a:cubicBezTo>
                <a:cubicBezTo>
                  <a:pt x="128" y="30"/>
                  <a:pt x="128" y="30"/>
                  <a:pt x="128" y="30"/>
                </a:cubicBezTo>
                <a:cubicBezTo>
                  <a:pt x="80" y="30"/>
                  <a:pt x="80" y="30"/>
                  <a:pt x="80" y="30"/>
                </a:cubicBezTo>
                <a:cubicBezTo>
                  <a:pt x="65" y="30"/>
                  <a:pt x="65" y="30"/>
                  <a:pt x="65" y="30"/>
                </a:cubicBezTo>
                <a:cubicBezTo>
                  <a:pt x="48" y="30"/>
                  <a:pt x="48" y="30"/>
                  <a:pt x="48" y="30"/>
                </a:cubicBezTo>
                <a:cubicBezTo>
                  <a:pt x="40" y="30"/>
                  <a:pt x="40" y="30"/>
                  <a:pt x="40" y="30"/>
                </a:cubicBezTo>
                <a:cubicBezTo>
                  <a:pt x="32" y="30"/>
                  <a:pt x="32" y="30"/>
                  <a:pt x="32" y="30"/>
                </a:cubicBezTo>
                <a:cubicBezTo>
                  <a:pt x="24" y="30"/>
                  <a:pt x="24" y="30"/>
                  <a:pt x="24" y="30"/>
                </a:cubicBezTo>
                <a:cubicBezTo>
                  <a:pt x="11" y="30"/>
                  <a:pt x="0" y="42"/>
                  <a:pt x="0" y="58"/>
                </a:cubicBezTo>
                <a:cubicBezTo>
                  <a:pt x="0" y="74"/>
                  <a:pt x="0" y="74"/>
                  <a:pt x="0" y="74"/>
                </a:cubicBezTo>
                <a:cubicBezTo>
                  <a:pt x="2" y="91"/>
                  <a:pt x="16" y="104"/>
                  <a:pt x="31" y="104"/>
                </a:cubicBezTo>
                <a:close/>
                <a:moveTo>
                  <a:pt x="177" y="112"/>
                </a:moveTo>
                <a:cubicBezTo>
                  <a:pt x="124" y="112"/>
                  <a:pt x="124" y="112"/>
                  <a:pt x="124" y="112"/>
                </a:cubicBezTo>
                <a:cubicBezTo>
                  <a:pt x="124" y="120"/>
                  <a:pt x="124" y="120"/>
                  <a:pt x="124" y="120"/>
                </a:cubicBezTo>
                <a:cubicBezTo>
                  <a:pt x="124" y="125"/>
                  <a:pt x="120" y="130"/>
                  <a:pt x="114" y="130"/>
                </a:cubicBezTo>
                <a:cubicBezTo>
                  <a:pt x="94" y="130"/>
                  <a:pt x="94" y="130"/>
                  <a:pt x="94" y="130"/>
                </a:cubicBezTo>
                <a:cubicBezTo>
                  <a:pt x="88" y="130"/>
                  <a:pt x="84" y="125"/>
                  <a:pt x="84" y="120"/>
                </a:cubicBezTo>
                <a:cubicBezTo>
                  <a:pt x="84" y="112"/>
                  <a:pt x="84" y="112"/>
                  <a:pt x="84" y="112"/>
                </a:cubicBezTo>
                <a:cubicBezTo>
                  <a:pt x="31" y="112"/>
                  <a:pt x="31" y="112"/>
                  <a:pt x="31" y="112"/>
                </a:cubicBezTo>
                <a:cubicBezTo>
                  <a:pt x="18" y="112"/>
                  <a:pt x="7" y="105"/>
                  <a:pt x="0" y="94"/>
                </a:cubicBezTo>
                <a:cubicBezTo>
                  <a:pt x="0" y="159"/>
                  <a:pt x="0" y="159"/>
                  <a:pt x="0" y="159"/>
                </a:cubicBezTo>
                <a:cubicBezTo>
                  <a:pt x="0" y="174"/>
                  <a:pt x="11" y="187"/>
                  <a:pt x="24" y="187"/>
                </a:cubicBezTo>
                <a:cubicBezTo>
                  <a:pt x="32" y="187"/>
                  <a:pt x="32" y="187"/>
                  <a:pt x="32" y="187"/>
                </a:cubicBezTo>
                <a:cubicBezTo>
                  <a:pt x="40" y="187"/>
                  <a:pt x="40" y="187"/>
                  <a:pt x="40" y="187"/>
                </a:cubicBezTo>
                <a:cubicBezTo>
                  <a:pt x="48" y="187"/>
                  <a:pt x="48" y="187"/>
                  <a:pt x="48" y="187"/>
                </a:cubicBezTo>
                <a:cubicBezTo>
                  <a:pt x="158" y="187"/>
                  <a:pt x="158" y="187"/>
                  <a:pt x="158" y="187"/>
                </a:cubicBezTo>
                <a:cubicBezTo>
                  <a:pt x="167" y="187"/>
                  <a:pt x="167" y="187"/>
                  <a:pt x="167" y="187"/>
                </a:cubicBezTo>
                <a:cubicBezTo>
                  <a:pt x="172" y="187"/>
                  <a:pt x="172" y="187"/>
                  <a:pt x="172" y="187"/>
                </a:cubicBezTo>
                <a:cubicBezTo>
                  <a:pt x="184" y="187"/>
                  <a:pt x="184" y="187"/>
                  <a:pt x="184" y="187"/>
                </a:cubicBezTo>
                <a:cubicBezTo>
                  <a:pt x="197" y="187"/>
                  <a:pt x="208" y="174"/>
                  <a:pt x="208" y="159"/>
                </a:cubicBezTo>
                <a:cubicBezTo>
                  <a:pt x="208" y="94"/>
                  <a:pt x="208" y="94"/>
                  <a:pt x="208" y="94"/>
                </a:cubicBezTo>
                <a:cubicBezTo>
                  <a:pt x="201" y="105"/>
                  <a:pt x="190" y="112"/>
                  <a:pt x="177" y="112"/>
                </a:cubicBezTo>
                <a:close/>
                <a:moveTo>
                  <a:pt x="114" y="94"/>
                </a:moveTo>
                <a:cubicBezTo>
                  <a:pt x="94" y="94"/>
                  <a:pt x="94" y="94"/>
                  <a:pt x="94" y="94"/>
                </a:cubicBezTo>
                <a:cubicBezTo>
                  <a:pt x="92" y="94"/>
                  <a:pt x="91" y="95"/>
                  <a:pt x="91" y="98"/>
                </a:cubicBezTo>
                <a:cubicBezTo>
                  <a:pt x="91" y="102"/>
                  <a:pt x="91" y="102"/>
                  <a:pt x="91" y="102"/>
                </a:cubicBezTo>
                <a:cubicBezTo>
                  <a:pt x="91" y="105"/>
                  <a:pt x="91" y="105"/>
                  <a:pt x="91" y="105"/>
                </a:cubicBezTo>
                <a:cubicBezTo>
                  <a:pt x="91" y="111"/>
                  <a:pt x="91" y="111"/>
                  <a:pt x="91" y="111"/>
                </a:cubicBezTo>
                <a:cubicBezTo>
                  <a:pt x="91" y="114"/>
                  <a:pt x="91" y="114"/>
                  <a:pt x="91" y="114"/>
                </a:cubicBezTo>
                <a:cubicBezTo>
                  <a:pt x="91" y="119"/>
                  <a:pt x="91" y="119"/>
                  <a:pt x="91" y="119"/>
                </a:cubicBezTo>
                <a:cubicBezTo>
                  <a:pt x="91" y="121"/>
                  <a:pt x="92" y="123"/>
                  <a:pt x="94" y="123"/>
                </a:cubicBezTo>
                <a:cubicBezTo>
                  <a:pt x="114" y="123"/>
                  <a:pt x="114" y="123"/>
                  <a:pt x="114" y="123"/>
                </a:cubicBezTo>
                <a:cubicBezTo>
                  <a:pt x="116" y="123"/>
                  <a:pt x="117" y="121"/>
                  <a:pt x="117" y="119"/>
                </a:cubicBezTo>
                <a:cubicBezTo>
                  <a:pt x="117" y="114"/>
                  <a:pt x="117" y="114"/>
                  <a:pt x="117" y="114"/>
                </a:cubicBezTo>
                <a:cubicBezTo>
                  <a:pt x="117" y="111"/>
                  <a:pt x="117" y="111"/>
                  <a:pt x="117" y="111"/>
                </a:cubicBezTo>
                <a:cubicBezTo>
                  <a:pt x="117" y="105"/>
                  <a:pt x="117" y="105"/>
                  <a:pt x="117" y="105"/>
                </a:cubicBezTo>
                <a:cubicBezTo>
                  <a:pt x="117" y="102"/>
                  <a:pt x="117" y="102"/>
                  <a:pt x="117" y="102"/>
                </a:cubicBezTo>
                <a:cubicBezTo>
                  <a:pt x="117" y="98"/>
                  <a:pt x="117" y="98"/>
                  <a:pt x="117" y="98"/>
                </a:cubicBezTo>
                <a:cubicBezTo>
                  <a:pt x="117" y="95"/>
                  <a:pt x="116" y="94"/>
                  <a:pt x="114" y="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45700" rIns="91425" bIns="4570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Google Shape;620;p25">
            <a:extLst>
              <a:ext uri="{FF2B5EF4-FFF2-40B4-BE49-F238E27FC236}">
                <a16:creationId xmlns:a16="http://schemas.microsoft.com/office/drawing/2014/main" id="{04AF3CDE-00E8-8027-0736-F938F681E621}"/>
              </a:ext>
            </a:extLst>
          </p:cNvPr>
          <p:cNvSpPr>
            <a:spLocks/>
          </p:cNvSpPr>
          <p:nvPr/>
        </p:nvSpPr>
        <p:spPr bwMode="auto">
          <a:xfrm>
            <a:off x="3621585" y="3683515"/>
            <a:ext cx="719307" cy="734173"/>
          </a:xfrm>
          <a:custGeom>
            <a:avLst/>
            <a:gdLst>
              <a:gd name="T0" fmla="*/ 2147483646 w 196"/>
              <a:gd name="T1" fmla="*/ 2147483646 h 194"/>
              <a:gd name="T2" fmla="*/ 2147483646 w 196"/>
              <a:gd name="T3" fmla="*/ 2147483646 h 194"/>
              <a:gd name="T4" fmla="*/ 2147483646 w 196"/>
              <a:gd name="T5" fmla="*/ 2147483646 h 194"/>
              <a:gd name="T6" fmla="*/ 2147483646 w 196"/>
              <a:gd name="T7" fmla="*/ 2147483646 h 194"/>
              <a:gd name="T8" fmla="*/ 2147483646 w 196"/>
              <a:gd name="T9" fmla="*/ 2147483646 h 194"/>
              <a:gd name="T10" fmla="*/ 2147483646 w 196"/>
              <a:gd name="T11" fmla="*/ 2147483646 h 194"/>
              <a:gd name="T12" fmla="*/ 2147483646 w 196"/>
              <a:gd name="T13" fmla="*/ 2147483646 h 194"/>
              <a:gd name="T14" fmla="*/ 2147483646 w 196"/>
              <a:gd name="T15" fmla="*/ 2147483646 h 194"/>
              <a:gd name="T16" fmla="*/ 2147483646 w 196"/>
              <a:gd name="T17" fmla="*/ 2147483646 h 194"/>
              <a:gd name="T18" fmla="*/ 2147483646 w 196"/>
              <a:gd name="T19" fmla="*/ 2147483646 h 194"/>
              <a:gd name="T20" fmla="*/ 2147483646 w 196"/>
              <a:gd name="T21" fmla="*/ 2147483646 h 194"/>
              <a:gd name="T22" fmla="*/ 2147483646 w 196"/>
              <a:gd name="T23" fmla="*/ 2147483646 h 194"/>
              <a:gd name="T24" fmla="*/ 2147483646 w 196"/>
              <a:gd name="T25" fmla="*/ 2147483646 h 194"/>
              <a:gd name="T26" fmla="*/ 2147483646 w 196"/>
              <a:gd name="T27" fmla="*/ 2147483646 h 194"/>
              <a:gd name="T28" fmla="*/ 2147483646 w 196"/>
              <a:gd name="T29" fmla="*/ 2147483646 h 194"/>
              <a:gd name="T30" fmla="*/ 2147483646 w 196"/>
              <a:gd name="T31" fmla="*/ 2147483646 h 194"/>
              <a:gd name="T32" fmla="*/ 2147483646 w 196"/>
              <a:gd name="T33" fmla="*/ 2147483646 h 194"/>
              <a:gd name="T34" fmla="*/ 2147483646 w 196"/>
              <a:gd name="T35" fmla="*/ 2147483646 h 194"/>
              <a:gd name="T36" fmla="*/ 2147483646 w 196"/>
              <a:gd name="T37" fmla="*/ 2147483646 h 194"/>
              <a:gd name="T38" fmla="*/ 2147483646 w 196"/>
              <a:gd name="T39" fmla="*/ 2147483646 h 194"/>
              <a:gd name="T40" fmla="*/ 2147483646 w 196"/>
              <a:gd name="T41" fmla="*/ 2147483646 h 194"/>
              <a:gd name="T42" fmla="*/ 2147483646 w 196"/>
              <a:gd name="T43" fmla="*/ 2147483646 h 194"/>
              <a:gd name="T44" fmla="*/ 2147483646 w 196"/>
              <a:gd name="T45" fmla="*/ 2147483646 h 194"/>
              <a:gd name="T46" fmla="*/ 2147483646 w 196"/>
              <a:gd name="T47" fmla="*/ 2147483646 h 194"/>
              <a:gd name="T48" fmla="*/ 2147483646 w 196"/>
              <a:gd name="T49" fmla="*/ 2147483646 h 194"/>
              <a:gd name="T50" fmla="*/ 2147483646 w 196"/>
              <a:gd name="T51" fmla="*/ 2147483646 h 194"/>
              <a:gd name="T52" fmla="*/ 2147483646 w 196"/>
              <a:gd name="T53" fmla="*/ 2147483646 h 194"/>
              <a:gd name="T54" fmla="*/ 2147483646 w 196"/>
              <a:gd name="T55" fmla="*/ 2147483646 h 194"/>
              <a:gd name="T56" fmla="*/ 2147483646 w 196"/>
              <a:gd name="T57" fmla="*/ 2147483646 h 194"/>
              <a:gd name="T58" fmla="*/ 2147483646 w 196"/>
              <a:gd name="T59" fmla="*/ 2147483646 h 194"/>
              <a:gd name="T60" fmla="*/ 2147483646 w 196"/>
              <a:gd name="T61" fmla="*/ 2147483646 h 194"/>
              <a:gd name="T62" fmla="*/ 2147483646 w 196"/>
              <a:gd name="T63" fmla="*/ 2147483646 h 194"/>
              <a:gd name="T64" fmla="*/ 2147483646 w 196"/>
              <a:gd name="T65" fmla="*/ 2147483646 h 194"/>
              <a:gd name="T66" fmla="*/ 2147483646 w 196"/>
              <a:gd name="T67" fmla="*/ 2147483646 h 194"/>
              <a:gd name="T68" fmla="*/ 2147483646 w 196"/>
              <a:gd name="T69" fmla="*/ 2147483646 h 194"/>
              <a:gd name="T70" fmla="*/ 2147483646 w 196"/>
              <a:gd name="T71" fmla="*/ 2147483646 h 194"/>
              <a:gd name="T72" fmla="*/ 2147483646 w 196"/>
              <a:gd name="T73" fmla="*/ 2147483646 h 194"/>
              <a:gd name="T74" fmla="*/ 2147483646 w 196"/>
              <a:gd name="T75" fmla="*/ 2147483646 h 194"/>
              <a:gd name="T76" fmla="*/ 2147483646 w 196"/>
              <a:gd name="T77" fmla="*/ 2147483646 h 194"/>
              <a:gd name="T78" fmla="*/ 2147483646 w 196"/>
              <a:gd name="T79" fmla="*/ 2147483646 h 194"/>
              <a:gd name="T80" fmla="*/ 2147483646 w 196"/>
              <a:gd name="T81" fmla="*/ 2147483646 h 194"/>
              <a:gd name="T82" fmla="*/ 0 60000 65536"/>
              <a:gd name="T83" fmla="*/ 0 60000 65536"/>
              <a:gd name="T84" fmla="*/ 0 60000 65536"/>
              <a:gd name="T85" fmla="*/ 0 60000 65536"/>
              <a:gd name="T86" fmla="*/ 0 60000 65536"/>
              <a:gd name="T87" fmla="*/ 0 60000 65536"/>
              <a:gd name="T88" fmla="*/ 0 60000 65536"/>
              <a:gd name="T89" fmla="*/ 0 60000 65536"/>
              <a:gd name="T90" fmla="*/ 0 60000 65536"/>
              <a:gd name="T91" fmla="*/ 0 60000 65536"/>
              <a:gd name="T92" fmla="*/ 0 60000 65536"/>
              <a:gd name="T93" fmla="*/ 0 60000 65536"/>
              <a:gd name="T94" fmla="*/ 0 60000 65536"/>
              <a:gd name="T95" fmla="*/ 0 60000 65536"/>
              <a:gd name="T96" fmla="*/ 0 60000 65536"/>
              <a:gd name="T97" fmla="*/ 0 60000 65536"/>
              <a:gd name="T98" fmla="*/ 0 60000 65536"/>
              <a:gd name="T99" fmla="*/ 0 60000 65536"/>
              <a:gd name="T100" fmla="*/ 0 60000 65536"/>
              <a:gd name="T101" fmla="*/ 0 60000 65536"/>
              <a:gd name="T102" fmla="*/ 0 60000 65536"/>
              <a:gd name="T103" fmla="*/ 0 60000 65536"/>
              <a:gd name="T104" fmla="*/ 0 60000 65536"/>
              <a:gd name="T105" fmla="*/ 0 60000 65536"/>
              <a:gd name="T106" fmla="*/ 0 60000 65536"/>
              <a:gd name="T107" fmla="*/ 0 60000 65536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</a:gdLst>
            <a:ahLst/>
            <a:cxnLst>
              <a:cxn ang="T82">
                <a:pos x="T0" y="T1"/>
              </a:cxn>
              <a:cxn ang="T83">
                <a:pos x="T2" y="T3"/>
              </a:cxn>
              <a:cxn ang="T84">
                <a:pos x="T4" y="T5"/>
              </a:cxn>
              <a:cxn ang="T85">
                <a:pos x="T6" y="T7"/>
              </a:cxn>
              <a:cxn ang="T86">
                <a:pos x="T8" y="T9"/>
              </a:cxn>
              <a:cxn ang="T87">
                <a:pos x="T10" y="T11"/>
              </a:cxn>
              <a:cxn ang="T88">
                <a:pos x="T12" y="T13"/>
              </a:cxn>
              <a:cxn ang="T89">
                <a:pos x="T14" y="T15"/>
              </a:cxn>
              <a:cxn ang="T90">
                <a:pos x="T16" y="T17"/>
              </a:cxn>
              <a:cxn ang="T91">
                <a:pos x="T18" y="T19"/>
              </a:cxn>
              <a:cxn ang="T92">
                <a:pos x="T20" y="T21"/>
              </a:cxn>
              <a:cxn ang="T93">
                <a:pos x="T22" y="T23"/>
              </a:cxn>
              <a:cxn ang="T94">
                <a:pos x="T24" y="T25"/>
              </a:cxn>
              <a:cxn ang="T95">
                <a:pos x="T26" y="T27"/>
              </a:cxn>
              <a:cxn ang="T96">
                <a:pos x="T28" y="T29"/>
              </a:cxn>
              <a:cxn ang="T97">
                <a:pos x="T30" y="T31"/>
              </a:cxn>
              <a:cxn ang="T98">
                <a:pos x="T32" y="T33"/>
              </a:cxn>
              <a:cxn ang="T99">
                <a:pos x="T34" y="T35"/>
              </a:cxn>
              <a:cxn ang="T100">
                <a:pos x="T36" y="T37"/>
              </a:cxn>
              <a:cxn ang="T101">
                <a:pos x="T38" y="T39"/>
              </a:cxn>
              <a:cxn ang="T102">
                <a:pos x="T40" y="T41"/>
              </a:cxn>
              <a:cxn ang="T103">
                <a:pos x="T42" y="T43"/>
              </a:cxn>
              <a:cxn ang="T104">
                <a:pos x="T44" y="T45"/>
              </a:cxn>
              <a:cxn ang="T105">
                <a:pos x="T46" y="T47"/>
              </a:cxn>
              <a:cxn ang="T106">
                <a:pos x="T48" y="T49"/>
              </a:cxn>
              <a:cxn ang="T107">
                <a:pos x="T50" y="T51"/>
              </a:cxn>
              <a:cxn ang="T108">
                <a:pos x="T52" y="T53"/>
              </a:cxn>
              <a:cxn ang="T109">
                <a:pos x="T54" y="T55"/>
              </a:cxn>
              <a:cxn ang="T110">
                <a:pos x="T56" y="T57"/>
              </a:cxn>
              <a:cxn ang="T111">
                <a:pos x="T58" y="T59"/>
              </a:cxn>
              <a:cxn ang="T112">
                <a:pos x="T60" y="T61"/>
              </a:cxn>
              <a:cxn ang="T113">
                <a:pos x="T62" y="T63"/>
              </a:cxn>
              <a:cxn ang="T114">
                <a:pos x="T64" y="T65"/>
              </a:cxn>
              <a:cxn ang="T115">
                <a:pos x="T66" y="T67"/>
              </a:cxn>
              <a:cxn ang="T116">
                <a:pos x="T68" y="T69"/>
              </a:cxn>
              <a:cxn ang="T117">
                <a:pos x="T70" y="T71"/>
              </a:cxn>
              <a:cxn ang="T118">
                <a:pos x="T72" y="T73"/>
              </a:cxn>
              <a:cxn ang="T119">
                <a:pos x="T74" y="T75"/>
              </a:cxn>
              <a:cxn ang="T120">
                <a:pos x="T76" y="T77"/>
              </a:cxn>
              <a:cxn ang="T121">
                <a:pos x="T78" y="T79"/>
              </a:cxn>
              <a:cxn ang="T122">
                <a:pos x="T80" y="T81"/>
              </a:cxn>
            </a:cxnLst>
            <a:rect l="0" t="0" r="r" b="b"/>
            <a:pathLst>
              <a:path w="196" h="194" extrusionOk="0">
                <a:moveTo>
                  <a:pt x="4" y="121"/>
                </a:moveTo>
                <a:cubicBezTo>
                  <a:pt x="3" y="118"/>
                  <a:pt x="2" y="116"/>
                  <a:pt x="2" y="113"/>
                </a:cubicBezTo>
                <a:cubicBezTo>
                  <a:pt x="0" y="100"/>
                  <a:pt x="0" y="87"/>
                  <a:pt x="3" y="74"/>
                </a:cubicBezTo>
                <a:cubicBezTo>
                  <a:pt x="6" y="62"/>
                  <a:pt x="12" y="51"/>
                  <a:pt x="19" y="40"/>
                </a:cubicBezTo>
                <a:cubicBezTo>
                  <a:pt x="26" y="30"/>
                  <a:pt x="35" y="22"/>
                  <a:pt x="46" y="15"/>
                </a:cubicBezTo>
                <a:cubicBezTo>
                  <a:pt x="57" y="8"/>
                  <a:pt x="69" y="3"/>
                  <a:pt x="82" y="1"/>
                </a:cubicBezTo>
                <a:cubicBezTo>
                  <a:pt x="86" y="1"/>
                  <a:pt x="89" y="0"/>
                  <a:pt x="93" y="0"/>
                </a:cubicBezTo>
                <a:cubicBezTo>
                  <a:pt x="113" y="24"/>
                  <a:pt x="113" y="24"/>
                  <a:pt x="113" y="24"/>
                </a:cubicBezTo>
                <a:cubicBezTo>
                  <a:pt x="93" y="45"/>
                  <a:pt x="93" y="45"/>
                  <a:pt x="93" y="45"/>
                </a:cubicBezTo>
                <a:cubicBezTo>
                  <a:pt x="92" y="45"/>
                  <a:pt x="91" y="45"/>
                  <a:pt x="89" y="46"/>
                </a:cubicBezTo>
                <a:cubicBezTo>
                  <a:pt x="61" y="50"/>
                  <a:pt x="42" y="77"/>
                  <a:pt x="46" y="106"/>
                </a:cubicBezTo>
                <a:cubicBezTo>
                  <a:pt x="47" y="108"/>
                  <a:pt x="47" y="110"/>
                  <a:pt x="48" y="113"/>
                </a:cubicBezTo>
                <a:cubicBezTo>
                  <a:pt x="48" y="113"/>
                  <a:pt x="48" y="113"/>
                  <a:pt x="48" y="113"/>
                </a:cubicBezTo>
                <a:cubicBezTo>
                  <a:pt x="29" y="109"/>
                  <a:pt x="29" y="109"/>
                  <a:pt x="29" y="109"/>
                </a:cubicBezTo>
                <a:cubicBezTo>
                  <a:pt x="19" y="106"/>
                  <a:pt x="19" y="106"/>
                  <a:pt x="19" y="106"/>
                </a:cubicBezTo>
                <a:cubicBezTo>
                  <a:pt x="15" y="117"/>
                  <a:pt x="15" y="117"/>
                  <a:pt x="15" y="117"/>
                </a:cubicBezTo>
                <a:cubicBezTo>
                  <a:pt x="9" y="135"/>
                  <a:pt x="9" y="135"/>
                  <a:pt x="9" y="135"/>
                </a:cubicBezTo>
                <a:cubicBezTo>
                  <a:pt x="8" y="133"/>
                  <a:pt x="7" y="131"/>
                  <a:pt x="6" y="129"/>
                </a:cubicBezTo>
                <a:cubicBezTo>
                  <a:pt x="6" y="128"/>
                  <a:pt x="6" y="127"/>
                  <a:pt x="5" y="127"/>
                </a:cubicBezTo>
                <a:cubicBezTo>
                  <a:pt x="5" y="125"/>
                  <a:pt x="4" y="123"/>
                  <a:pt x="4" y="121"/>
                </a:cubicBezTo>
                <a:close/>
                <a:moveTo>
                  <a:pt x="156" y="159"/>
                </a:moveTo>
                <a:cubicBezTo>
                  <a:pt x="145" y="161"/>
                  <a:pt x="145" y="161"/>
                  <a:pt x="145" y="161"/>
                </a:cubicBezTo>
                <a:cubicBezTo>
                  <a:pt x="142" y="151"/>
                  <a:pt x="142" y="151"/>
                  <a:pt x="142" y="151"/>
                </a:cubicBezTo>
                <a:cubicBezTo>
                  <a:pt x="137" y="132"/>
                  <a:pt x="137" y="132"/>
                  <a:pt x="137" y="132"/>
                </a:cubicBezTo>
                <a:cubicBezTo>
                  <a:pt x="136" y="133"/>
                  <a:pt x="135" y="133"/>
                  <a:pt x="135" y="134"/>
                </a:cubicBezTo>
                <a:cubicBezTo>
                  <a:pt x="134" y="134"/>
                  <a:pt x="134" y="134"/>
                  <a:pt x="134" y="134"/>
                </a:cubicBezTo>
                <a:cubicBezTo>
                  <a:pt x="133" y="135"/>
                  <a:pt x="132" y="136"/>
                  <a:pt x="131" y="137"/>
                </a:cubicBezTo>
                <a:cubicBezTo>
                  <a:pt x="131" y="138"/>
                  <a:pt x="130" y="138"/>
                  <a:pt x="130" y="138"/>
                </a:cubicBezTo>
                <a:cubicBezTo>
                  <a:pt x="129" y="139"/>
                  <a:pt x="128" y="140"/>
                  <a:pt x="127" y="141"/>
                </a:cubicBezTo>
                <a:cubicBezTo>
                  <a:pt x="126" y="141"/>
                  <a:pt x="126" y="141"/>
                  <a:pt x="125" y="141"/>
                </a:cubicBezTo>
                <a:cubicBezTo>
                  <a:pt x="124" y="142"/>
                  <a:pt x="123" y="143"/>
                  <a:pt x="122" y="143"/>
                </a:cubicBezTo>
                <a:cubicBezTo>
                  <a:pt x="121" y="144"/>
                  <a:pt x="121" y="144"/>
                  <a:pt x="120" y="144"/>
                </a:cubicBezTo>
                <a:cubicBezTo>
                  <a:pt x="119" y="145"/>
                  <a:pt x="118" y="145"/>
                  <a:pt x="117" y="146"/>
                </a:cubicBezTo>
                <a:cubicBezTo>
                  <a:pt x="116" y="146"/>
                  <a:pt x="115" y="146"/>
                  <a:pt x="114" y="147"/>
                </a:cubicBezTo>
                <a:cubicBezTo>
                  <a:pt x="113" y="147"/>
                  <a:pt x="113" y="147"/>
                  <a:pt x="112" y="147"/>
                </a:cubicBezTo>
                <a:cubicBezTo>
                  <a:pt x="110" y="148"/>
                  <a:pt x="108" y="148"/>
                  <a:pt x="106" y="149"/>
                </a:cubicBezTo>
                <a:cubicBezTo>
                  <a:pt x="104" y="149"/>
                  <a:pt x="102" y="149"/>
                  <a:pt x="99" y="149"/>
                </a:cubicBezTo>
                <a:cubicBezTo>
                  <a:pt x="99" y="149"/>
                  <a:pt x="99" y="149"/>
                  <a:pt x="98" y="149"/>
                </a:cubicBezTo>
                <a:cubicBezTo>
                  <a:pt x="98" y="149"/>
                  <a:pt x="98" y="149"/>
                  <a:pt x="98" y="149"/>
                </a:cubicBezTo>
                <a:cubicBezTo>
                  <a:pt x="96" y="149"/>
                  <a:pt x="93" y="149"/>
                  <a:pt x="91" y="149"/>
                </a:cubicBezTo>
                <a:cubicBezTo>
                  <a:pt x="91" y="149"/>
                  <a:pt x="91" y="149"/>
                  <a:pt x="91" y="149"/>
                </a:cubicBezTo>
                <a:cubicBezTo>
                  <a:pt x="89" y="148"/>
                  <a:pt x="87" y="148"/>
                  <a:pt x="85" y="148"/>
                </a:cubicBezTo>
                <a:cubicBezTo>
                  <a:pt x="84" y="147"/>
                  <a:pt x="83" y="147"/>
                  <a:pt x="82" y="147"/>
                </a:cubicBezTo>
                <a:cubicBezTo>
                  <a:pt x="81" y="146"/>
                  <a:pt x="80" y="146"/>
                  <a:pt x="78" y="145"/>
                </a:cubicBezTo>
                <a:cubicBezTo>
                  <a:pt x="77" y="145"/>
                  <a:pt x="77" y="145"/>
                  <a:pt x="76" y="144"/>
                </a:cubicBezTo>
                <a:cubicBezTo>
                  <a:pt x="75" y="144"/>
                  <a:pt x="73" y="143"/>
                  <a:pt x="72" y="142"/>
                </a:cubicBezTo>
                <a:cubicBezTo>
                  <a:pt x="71" y="142"/>
                  <a:pt x="71" y="142"/>
                  <a:pt x="70" y="141"/>
                </a:cubicBezTo>
                <a:cubicBezTo>
                  <a:pt x="69" y="140"/>
                  <a:pt x="68" y="140"/>
                  <a:pt x="66" y="139"/>
                </a:cubicBezTo>
                <a:cubicBezTo>
                  <a:pt x="66" y="138"/>
                  <a:pt x="65" y="138"/>
                  <a:pt x="64" y="137"/>
                </a:cubicBezTo>
                <a:cubicBezTo>
                  <a:pt x="63" y="136"/>
                  <a:pt x="62" y="135"/>
                  <a:pt x="61" y="134"/>
                </a:cubicBezTo>
                <a:cubicBezTo>
                  <a:pt x="60" y="134"/>
                  <a:pt x="60" y="133"/>
                  <a:pt x="59" y="133"/>
                </a:cubicBezTo>
                <a:cubicBezTo>
                  <a:pt x="58" y="131"/>
                  <a:pt x="57" y="129"/>
                  <a:pt x="55" y="127"/>
                </a:cubicBezTo>
                <a:cubicBezTo>
                  <a:pt x="26" y="120"/>
                  <a:pt x="26" y="120"/>
                  <a:pt x="26" y="120"/>
                </a:cubicBezTo>
                <a:cubicBezTo>
                  <a:pt x="16" y="150"/>
                  <a:pt x="16" y="150"/>
                  <a:pt x="16" y="150"/>
                </a:cubicBezTo>
                <a:cubicBezTo>
                  <a:pt x="23" y="160"/>
                  <a:pt x="31" y="169"/>
                  <a:pt x="41" y="176"/>
                </a:cubicBezTo>
                <a:cubicBezTo>
                  <a:pt x="51" y="183"/>
                  <a:pt x="63" y="189"/>
                  <a:pt x="75" y="192"/>
                </a:cubicBezTo>
                <a:cubicBezTo>
                  <a:pt x="78" y="192"/>
                  <a:pt x="82" y="193"/>
                  <a:pt x="85" y="193"/>
                </a:cubicBezTo>
                <a:cubicBezTo>
                  <a:pt x="87" y="194"/>
                  <a:pt x="88" y="194"/>
                  <a:pt x="89" y="194"/>
                </a:cubicBezTo>
                <a:cubicBezTo>
                  <a:pt x="91" y="194"/>
                  <a:pt x="94" y="194"/>
                  <a:pt x="96" y="194"/>
                </a:cubicBezTo>
                <a:cubicBezTo>
                  <a:pt x="98" y="194"/>
                  <a:pt x="100" y="194"/>
                  <a:pt x="102" y="194"/>
                </a:cubicBezTo>
                <a:cubicBezTo>
                  <a:pt x="103" y="194"/>
                  <a:pt x="104" y="194"/>
                  <a:pt x="105" y="194"/>
                </a:cubicBezTo>
                <a:cubicBezTo>
                  <a:pt x="108" y="194"/>
                  <a:pt x="110" y="193"/>
                  <a:pt x="113" y="193"/>
                </a:cubicBezTo>
                <a:cubicBezTo>
                  <a:pt x="126" y="191"/>
                  <a:pt x="139" y="186"/>
                  <a:pt x="150" y="179"/>
                </a:cubicBezTo>
                <a:cubicBezTo>
                  <a:pt x="160" y="173"/>
                  <a:pt x="168" y="165"/>
                  <a:pt x="176" y="155"/>
                </a:cubicBezTo>
                <a:lnTo>
                  <a:pt x="156" y="159"/>
                </a:lnTo>
                <a:close/>
                <a:moveTo>
                  <a:pt x="194" y="81"/>
                </a:moveTo>
                <a:cubicBezTo>
                  <a:pt x="191" y="68"/>
                  <a:pt x="187" y="56"/>
                  <a:pt x="180" y="45"/>
                </a:cubicBezTo>
                <a:cubicBezTo>
                  <a:pt x="173" y="35"/>
                  <a:pt x="165" y="26"/>
                  <a:pt x="154" y="18"/>
                </a:cubicBezTo>
                <a:cubicBezTo>
                  <a:pt x="144" y="11"/>
                  <a:pt x="133" y="6"/>
                  <a:pt x="121" y="3"/>
                </a:cubicBezTo>
                <a:cubicBezTo>
                  <a:pt x="117" y="2"/>
                  <a:pt x="113" y="1"/>
                  <a:pt x="110" y="1"/>
                </a:cubicBezTo>
                <a:cubicBezTo>
                  <a:pt x="109" y="1"/>
                  <a:pt x="109" y="1"/>
                  <a:pt x="109" y="1"/>
                </a:cubicBezTo>
                <a:cubicBezTo>
                  <a:pt x="109" y="1"/>
                  <a:pt x="109" y="1"/>
                  <a:pt x="109" y="1"/>
                </a:cubicBezTo>
                <a:cubicBezTo>
                  <a:pt x="122" y="16"/>
                  <a:pt x="122" y="16"/>
                  <a:pt x="122" y="16"/>
                </a:cubicBezTo>
                <a:cubicBezTo>
                  <a:pt x="130" y="24"/>
                  <a:pt x="130" y="24"/>
                  <a:pt x="130" y="24"/>
                </a:cubicBezTo>
                <a:cubicBezTo>
                  <a:pt x="122" y="32"/>
                  <a:pt x="122" y="32"/>
                  <a:pt x="122" y="32"/>
                </a:cubicBezTo>
                <a:cubicBezTo>
                  <a:pt x="108" y="46"/>
                  <a:pt x="108" y="46"/>
                  <a:pt x="108" y="46"/>
                </a:cubicBezTo>
                <a:cubicBezTo>
                  <a:pt x="129" y="50"/>
                  <a:pt x="146" y="67"/>
                  <a:pt x="149" y="89"/>
                </a:cubicBezTo>
                <a:cubicBezTo>
                  <a:pt x="151" y="99"/>
                  <a:pt x="149" y="110"/>
                  <a:pt x="145" y="119"/>
                </a:cubicBezTo>
                <a:cubicBezTo>
                  <a:pt x="154" y="147"/>
                  <a:pt x="154" y="147"/>
                  <a:pt x="154" y="147"/>
                </a:cubicBezTo>
                <a:cubicBezTo>
                  <a:pt x="184" y="141"/>
                  <a:pt x="184" y="141"/>
                  <a:pt x="184" y="141"/>
                </a:cubicBezTo>
                <a:cubicBezTo>
                  <a:pt x="188" y="134"/>
                  <a:pt x="190" y="127"/>
                  <a:pt x="192" y="120"/>
                </a:cubicBezTo>
                <a:cubicBezTo>
                  <a:pt x="195" y="107"/>
                  <a:pt x="196" y="94"/>
                  <a:pt x="194" y="8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45700" rIns="91425" bIns="4570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Google Shape;622;p25">
            <a:extLst>
              <a:ext uri="{FF2B5EF4-FFF2-40B4-BE49-F238E27FC236}">
                <a16:creationId xmlns:a16="http://schemas.microsoft.com/office/drawing/2014/main" id="{36613C36-926F-7986-C995-4E8B76568F31}"/>
              </a:ext>
            </a:extLst>
          </p:cNvPr>
          <p:cNvSpPr>
            <a:spLocks/>
          </p:cNvSpPr>
          <p:nvPr/>
        </p:nvSpPr>
        <p:spPr bwMode="auto">
          <a:xfrm>
            <a:off x="7649876" y="3653868"/>
            <a:ext cx="749844" cy="770795"/>
          </a:xfrm>
          <a:custGeom>
            <a:avLst/>
            <a:gdLst>
              <a:gd name="T0" fmla="*/ 2147483646 w 204"/>
              <a:gd name="T1" fmla="*/ 2147483646 h 204"/>
              <a:gd name="T2" fmla="*/ 2147483646 w 204"/>
              <a:gd name="T3" fmla="*/ 2147483646 h 204"/>
              <a:gd name="T4" fmla="*/ 2147483646 w 204"/>
              <a:gd name="T5" fmla="*/ 2147483646 h 204"/>
              <a:gd name="T6" fmla="*/ 2147483646 w 204"/>
              <a:gd name="T7" fmla="*/ 2147483646 h 204"/>
              <a:gd name="T8" fmla="*/ 2147483646 w 204"/>
              <a:gd name="T9" fmla="*/ 2147483646 h 204"/>
              <a:gd name="T10" fmla="*/ 2147483646 w 204"/>
              <a:gd name="T11" fmla="*/ 2147483646 h 204"/>
              <a:gd name="T12" fmla="*/ 2147483646 w 204"/>
              <a:gd name="T13" fmla="*/ 2147483646 h 204"/>
              <a:gd name="T14" fmla="*/ 2147483646 w 204"/>
              <a:gd name="T15" fmla="*/ 2147483646 h 204"/>
              <a:gd name="T16" fmla="*/ 2147483646 w 204"/>
              <a:gd name="T17" fmla="*/ 2147483646 h 204"/>
              <a:gd name="T18" fmla="*/ 2147483646 w 204"/>
              <a:gd name="T19" fmla="*/ 2147483646 h 204"/>
              <a:gd name="T20" fmla="*/ 2147483646 w 204"/>
              <a:gd name="T21" fmla="*/ 0 h 204"/>
              <a:gd name="T22" fmla="*/ 2147483646 w 204"/>
              <a:gd name="T23" fmla="*/ 0 h 204"/>
              <a:gd name="T24" fmla="*/ 2147483646 w 204"/>
              <a:gd name="T25" fmla="*/ 2147483646 h 204"/>
              <a:gd name="T26" fmla="*/ 2147483646 w 204"/>
              <a:gd name="T27" fmla="*/ 2147483646 h 204"/>
              <a:gd name="T28" fmla="*/ 2147483646 w 204"/>
              <a:gd name="T29" fmla="*/ 2147483646 h 204"/>
              <a:gd name="T30" fmla="*/ 2147483646 w 204"/>
              <a:gd name="T31" fmla="*/ 2147483646 h 204"/>
              <a:gd name="T32" fmla="*/ 2147483646 w 204"/>
              <a:gd name="T33" fmla="*/ 2147483646 h 204"/>
              <a:gd name="T34" fmla="*/ 2147483646 w 204"/>
              <a:gd name="T35" fmla="*/ 2147483646 h 204"/>
              <a:gd name="T36" fmla="*/ 2147483646 w 204"/>
              <a:gd name="T37" fmla="*/ 2147483646 h 204"/>
              <a:gd name="T38" fmla="*/ 2147483646 w 204"/>
              <a:gd name="T39" fmla="*/ 2147483646 h 204"/>
              <a:gd name="T40" fmla="*/ 2147483646 w 204"/>
              <a:gd name="T41" fmla="*/ 2147483646 h 204"/>
              <a:gd name="T42" fmla="*/ 2147483646 w 204"/>
              <a:gd name="T43" fmla="*/ 2147483646 h 204"/>
              <a:gd name="T44" fmla="*/ 0 w 204"/>
              <a:gd name="T45" fmla="*/ 2147483646 h 204"/>
              <a:gd name="T46" fmla="*/ 0 w 204"/>
              <a:gd name="T47" fmla="*/ 2147483646 h 204"/>
              <a:gd name="T48" fmla="*/ 2147483646 w 204"/>
              <a:gd name="T49" fmla="*/ 2147483646 h 204"/>
              <a:gd name="T50" fmla="*/ 2147483646 w 204"/>
              <a:gd name="T51" fmla="*/ 2147483646 h 204"/>
              <a:gd name="T52" fmla="*/ 2147483646 w 204"/>
              <a:gd name="T53" fmla="*/ 2147483646 h 204"/>
              <a:gd name="T54" fmla="*/ 2147483646 w 204"/>
              <a:gd name="T55" fmla="*/ 2147483646 h 204"/>
              <a:gd name="T56" fmla="*/ 2147483646 w 204"/>
              <a:gd name="T57" fmla="*/ 2147483646 h 204"/>
              <a:gd name="T58" fmla="*/ 2147483646 w 204"/>
              <a:gd name="T59" fmla="*/ 2147483646 h 204"/>
              <a:gd name="T60" fmla="*/ 2147483646 w 204"/>
              <a:gd name="T61" fmla="*/ 2147483646 h 204"/>
              <a:gd name="T62" fmla="*/ 2147483646 w 204"/>
              <a:gd name="T63" fmla="*/ 2147483646 h 204"/>
              <a:gd name="T64" fmla="*/ 2147483646 w 204"/>
              <a:gd name="T65" fmla="*/ 2147483646 h 204"/>
              <a:gd name="T66" fmla="*/ 2147483646 w 204"/>
              <a:gd name="T67" fmla="*/ 2147483646 h 204"/>
              <a:gd name="T68" fmla="*/ 2147483646 w 204"/>
              <a:gd name="T69" fmla="*/ 2147483646 h 204"/>
              <a:gd name="T70" fmla="*/ 2147483646 w 204"/>
              <a:gd name="T71" fmla="*/ 2147483646 h 204"/>
              <a:gd name="T72" fmla="*/ 2147483646 w 204"/>
              <a:gd name="T73" fmla="*/ 2147483646 h 204"/>
              <a:gd name="T74" fmla="*/ 2147483646 w 204"/>
              <a:gd name="T75" fmla="*/ 2147483646 h 204"/>
              <a:gd name="T76" fmla="*/ 2147483646 w 204"/>
              <a:gd name="T77" fmla="*/ 2147483646 h 204"/>
              <a:gd name="T78" fmla="*/ 2147483646 w 204"/>
              <a:gd name="T79" fmla="*/ 2147483646 h 204"/>
              <a:gd name="T80" fmla="*/ 2147483646 w 204"/>
              <a:gd name="T81" fmla="*/ 2147483646 h 204"/>
              <a:gd name="T82" fmla="*/ 2147483646 w 204"/>
              <a:gd name="T83" fmla="*/ 2147483646 h 204"/>
              <a:gd name="T84" fmla="*/ 2147483646 w 204"/>
              <a:gd name="T85" fmla="*/ 2147483646 h 204"/>
              <a:gd name="T86" fmla="*/ 2147483646 w 204"/>
              <a:gd name="T87" fmla="*/ 2147483646 h 204"/>
              <a:gd name="T88" fmla="*/ 2147483646 w 204"/>
              <a:gd name="T89" fmla="*/ 2147483646 h 204"/>
              <a:gd name="T90" fmla="*/ 2147483646 w 204"/>
              <a:gd name="T91" fmla="*/ 2147483646 h 204"/>
              <a:gd name="T92" fmla="*/ 2147483646 w 204"/>
              <a:gd name="T93" fmla="*/ 2147483646 h 204"/>
              <a:gd name="T94" fmla="*/ 2147483646 w 204"/>
              <a:gd name="T95" fmla="*/ 2147483646 h 204"/>
              <a:gd name="T96" fmla="*/ 2147483646 w 204"/>
              <a:gd name="T97" fmla="*/ 2147483646 h 204"/>
              <a:gd name="T98" fmla="*/ 2147483646 w 204"/>
              <a:gd name="T99" fmla="*/ 2147483646 h 204"/>
              <a:gd name="T100" fmla="*/ 2147483646 w 204"/>
              <a:gd name="T101" fmla="*/ 2147483646 h 204"/>
              <a:gd name="T102" fmla="*/ 2147483646 w 204"/>
              <a:gd name="T103" fmla="*/ 2147483646 h 204"/>
              <a:gd name="T104" fmla="*/ 2147483646 w 204"/>
              <a:gd name="T105" fmla="*/ 2147483646 h 204"/>
              <a:gd name="T106" fmla="*/ 2147483646 w 204"/>
              <a:gd name="T107" fmla="*/ 2147483646 h 204"/>
              <a:gd name="T108" fmla="*/ 0 60000 65536"/>
              <a:gd name="T109" fmla="*/ 0 60000 65536"/>
              <a:gd name="T110" fmla="*/ 0 60000 65536"/>
              <a:gd name="T111" fmla="*/ 0 60000 65536"/>
              <a:gd name="T112" fmla="*/ 0 60000 65536"/>
              <a:gd name="T113" fmla="*/ 0 60000 65536"/>
              <a:gd name="T114" fmla="*/ 0 60000 65536"/>
              <a:gd name="T115" fmla="*/ 0 60000 65536"/>
              <a:gd name="T116" fmla="*/ 0 60000 65536"/>
              <a:gd name="T117" fmla="*/ 0 60000 65536"/>
              <a:gd name="T118" fmla="*/ 0 60000 65536"/>
              <a:gd name="T119" fmla="*/ 0 60000 65536"/>
              <a:gd name="T120" fmla="*/ 0 60000 65536"/>
              <a:gd name="T121" fmla="*/ 0 60000 65536"/>
              <a:gd name="T122" fmla="*/ 0 60000 65536"/>
              <a:gd name="T123" fmla="*/ 0 60000 65536"/>
              <a:gd name="T124" fmla="*/ 0 60000 65536"/>
              <a:gd name="T125" fmla="*/ 0 60000 65536"/>
              <a:gd name="T126" fmla="*/ 0 60000 65536"/>
              <a:gd name="T127" fmla="*/ 0 60000 65536"/>
              <a:gd name="T128" fmla="*/ 0 60000 65536"/>
              <a:gd name="T129" fmla="*/ 0 60000 65536"/>
              <a:gd name="T130" fmla="*/ 0 60000 65536"/>
              <a:gd name="T131" fmla="*/ 0 60000 65536"/>
              <a:gd name="T132" fmla="*/ 0 60000 65536"/>
              <a:gd name="T133" fmla="*/ 0 60000 65536"/>
              <a:gd name="T134" fmla="*/ 0 60000 65536"/>
              <a:gd name="T135" fmla="*/ 0 60000 65536"/>
              <a:gd name="T136" fmla="*/ 0 60000 65536"/>
              <a:gd name="T137" fmla="*/ 0 60000 65536"/>
              <a:gd name="T138" fmla="*/ 0 60000 65536"/>
              <a:gd name="T139" fmla="*/ 0 60000 65536"/>
              <a:gd name="T140" fmla="*/ 0 60000 65536"/>
              <a:gd name="T141" fmla="*/ 0 60000 65536"/>
              <a:gd name="T142" fmla="*/ 0 60000 65536"/>
              <a:gd name="T143" fmla="*/ 0 60000 65536"/>
              <a:gd name="T144" fmla="*/ 0 60000 65536"/>
              <a:gd name="T145" fmla="*/ 0 60000 65536"/>
              <a:gd name="T146" fmla="*/ 0 60000 65536"/>
              <a:gd name="T147" fmla="*/ 0 60000 65536"/>
              <a:gd name="T148" fmla="*/ 0 60000 65536"/>
              <a:gd name="T149" fmla="*/ 0 60000 65536"/>
              <a:gd name="T150" fmla="*/ 0 60000 65536"/>
              <a:gd name="T151" fmla="*/ 0 60000 65536"/>
              <a:gd name="T152" fmla="*/ 0 60000 65536"/>
              <a:gd name="T153" fmla="*/ 0 60000 65536"/>
              <a:gd name="T154" fmla="*/ 0 60000 65536"/>
              <a:gd name="T155" fmla="*/ 0 60000 65536"/>
              <a:gd name="T156" fmla="*/ 0 60000 65536"/>
              <a:gd name="T157" fmla="*/ 0 60000 65536"/>
              <a:gd name="T158" fmla="*/ 0 60000 65536"/>
              <a:gd name="T159" fmla="*/ 0 60000 65536"/>
              <a:gd name="T160" fmla="*/ 0 60000 65536"/>
              <a:gd name="T161" fmla="*/ 0 60000 65536"/>
            </a:gdLst>
            <a:ahLst/>
            <a:cxnLst>
              <a:cxn ang="T108">
                <a:pos x="T0" y="T1"/>
              </a:cxn>
              <a:cxn ang="T109">
                <a:pos x="T2" y="T3"/>
              </a:cxn>
              <a:cxn ang="T110">
                <a:pos x="T4" y="T5"/>
              </a:cxn>
              <a:cxn ang="T111">
                <a:pos x="T6" y="T7"/>
              </a:cxn>
              <a:cxn ang="T112">
                <a:pos x="T8" y="T9"/>
              </a:cxn>
              <a:cxn ang="T113">
                <a:pos x="T10" y="T11"/>
              </a:cxn>
              <a:cxn ang="T114">
                <a:pos x="T12" y="T13"/>
              </a:cxn>
              <a:cxn ang="T115">
                <a:pos x="T14" y="T15"/>
              </a:cxn>
              <a:cxn ang="T116">
                <a:pos x="T16" y="T17"/>
              </a:cxn>
              <a:cxn ang="T117">
                <a:pos x="T18" y="T19"/>
              </a:cxn>
              <a:cxn ang="T118">
                <a:pos x="T20" y="T21"/>
              </a:cxn>
              <a:cxn ang="T119">
                <a:pos x="T22" y="T23"/>
              </a:cxn>
              <a:cxn ang="T120">
                <a:pos x="T24" y="T25"/>
              </a:cxn>
              <a:cxn ang="T121">
                <a:pos x="T26" y="T27"/>
              </a:cxn>
              <a:cxn ang="T122">
                <a:pos x="T28" y="T29"/>
              </a:cxn>
              <a:cxn ang="T123">
                <a:pos x="T30" y="T31"/>
              </a:cxn>
              <a:cxn ang="T124">
                <a:pos x="T32" y="T33"/>
              </a:cxn>
              <a:cxn ang="T125">
                <a:pos x="T34" y="T35"/>
              </a:cxn>
              <a:cxn ang="T126">
                <a:pos x="T36" y="T37"/>
              </a:cxn>
              <a:cxn ang="T127">
                <a:pos x="T38" y="T39"/>
              </a:cxn>
              <a:cxn ang="T128">
                <a:pos x="T40" y="T41"/>
              </a:cxn>
              <a:cxn ang="T129">
                <a:pos x="T42" y="T43"/>
              </a:cxn>
              <a:cxn ang="T130">
                <a:pos x="T44" y="T45"/>
              </a:cxn>
              <a:cxn ang="T131">
                <a:pos x="T46" y="T47"/>
              </a:cxn>
              <a:cxn ang="T132">
                <a:pos x="T48" y="T49"/>
              </a:cxn>
              <a:cxn ang="T133">
                <a:pos x="T50" y="T51"/>
              </a:cxn>
              <a:cxn ang="T134">
                <a:pos x="T52" y="T53"/>
              </a:cxn>
              <a:cxn ang="T135">
                <a:pos x="T54" y="T55"/>
              </a:cxn>
              <a:cxn ang="T136">
                <a:pos x="T56" y="T57"/>
              </a:cxn>
              <a:cxn ang="T137">
                <a:pos x="T58" y="T59"/>
              </a:cxn>
              <a:cxn ang="T138">
                <a:pos x="T60" y="T61"/>
              </a:cxn>
              <a:cxn ang="T139">
                <a:pos x="T62" y="T63"/>
              </a:cxn>
              <a:cxn ang="T140">
                <a:pos x="T64" y="T65"/>
              </a:cxn>
              <a:cxn ang="T141">
                <a:pos x="T66" y="T67"/>
              </a:cxn>
              <a:cxn ang="T142">
                <a:pos x="T68" y="T69"/>
              </a:cxn>
              <a:cxn ang="T143">
                <a:pos x="T70" y="T71"/>
              </a:cxn>
              <a:cxn ang="T144">
                <a:pos x="T72" y="T73"/>
              </a:cxn>
              <a:cxn ang="T145">
                <a:pos x="T74" y="T75"/>
              </a:cxn>
              <a:cxn ang="T146">
                <a:pos x="T76" y="T77"/>
              </a:cxn>
              <a:cxn ang="T147">
                <a:pos x="T78" y="T79"/>
              </a:cxn>
              <a:cxn ang="T148">
                <a:pos x="T80" y="T81"/>
              </a:cxn>
              <a:cxn ang="T149">
                <a:pos x="T82" y="T83"/>
              </a:cxn>
              <a:cxn ang="T150">
                <a:pos x="T84" y="T85"/>
              </a:cxn>
              <a:cxn ang="T151">
                <a:pos x="T86" y="T87"/>
              </a:cxn>
              <a:cxn ang="T152">
                <a:pos x="T88" y="T89"/>
              </a:cxn>
              <a:cxn ang="T153">
                <a:pos x="T90" y="T91"/>
              </a:cxn>
              <a:cxn ang="T154">
                <a:pos x="T92" y="T93"/>
              </a:cxn>
              <a:cxn ang="T155">
                <a:pos x="T94" y="T95"/>
              </a:cxn>
              <a:cxn ang="T156">
                <a:pos x="T96" y="T97"/>
              </a:cxn>
              <a:cxn ang="T157">
                <a:pos x="T98" y="T99"/>
              </a:cxn>
              <a:cxn ang="T158">
                <a:pos x="T100" y="T101"/>
              </a:cxn>
              <a:cxn ang="T159">
                <a:pos x="T102" y="T103"/>
              </a:cxn>
              <a:cxn ang="T160">
                <a:pos x="T104" y="T105"/>
              </a:cxn>
              <a:cxn ang="T161">
                <a:pos x="T106" y="T107"/>
              </a:cxn>
            </a:cxnLst>
            <a:rect l="0" t="0" r="r" b="b"/>
            <a:pathLst>
              <a:path w="204" h="204" extrusionOk="0">
                <a:moveTo>
                  <a:pt x="200" y="87"/>
                </a:moveTo>
                <a:cubicBezTo>
                  <a:pt x="175" y="83"/>
                  <a:pt x="175" y="83"/>
                  <a:pt x="175" y="83"/>
                </a:cubicBezTo>
                <a:cubicBezTo>
                  <a:pt x="173" y="76"/>
                  <a:pt x="170" y="70"/>
                  <a:pt x="166" y="64"/>
                </a:cubicBezTo>
                <a:cubicBezTo>
                  <a:pt x="182" y="43"/>
                  <a:pt x="182" y="43"/>
                  <a:pt x="182" y="43"/>
                </a:cubicBezTo>
                <a:cubicBezTo>
                  <a:pt x="183" y="41"/>
                  <a:pt x="183" y="39"/>
                  <a:pt x="181" y="37"/>
                </a:cubicBezTo>
                <a:cubicBezTo>
                  <a:pt x="166" y="23"/>
                  <a:pt x="166" y="23"/>
                  <a:pt x="166" y="23"/>
                </a:cubicBezTo>
                <a:cubicBezTo>
                  <a:pt x="165" y="21"/>
                  <a:pt x="163" y="21"/>
                  <a:pt x="161" y="22"/>
                </a:cubicBezTo>
                <a:cubicBezTo>
                  <a:pt x="140" y="38"/>
                  <a:pt x="140" y="38"/>
                  <a:pt x="140" y="38"/>
                </a:cubicBezTo>
                <a:cubicBezTo>
                  <a:pt x="134" y="34"/>
                  <a:pt x="128" y="31"/>
                  <a:pt x="121" y="29"/>
                </a:cubicBezTo>
                <a:cubicBezTo>
                  <a:pt x="117" y="4"/>
                  <a:pt x="117" y="4"/>
                  <a:pt x="117" y="4"/>
                </a:cubicBezTo>
                <a:cubicBezTo>
                  <a:pt x="116" y="2"/>
                  <a:pt x="114" y="0"/>
                  <a:pt x="112" y="0"/>
                </a:cubicBezTo>
                <a:cubicBezTo>
                  <a:pt x="92" y="0"/>
                  <a:pt x="92" y="0"/>
                  <a:pt x="92" y="0"/>
                </a:cubicBezTo>
                <a:cubicBezTo>
                  <a:pt x="90" y="0"/>
                  <a:pt x="88" y="2"/>
                  <a:pt x="87" y="4"/>
                </a:cubicBezTo>
                <a:cubicBezTo>
                  <a:pt x="83" y="29"/>
                  <a:pt x="83" y="29"/>
                  <a:pt x="83" y="29"/>
                </a:cubicBezTo>
                <a:cubicBezTo>
                  <a:pt x="76" y="31"/>
                  <a:pt x="70" y="34"/>
                  <a:pt x="64" y="38"/>
                </a:cubicBezTo>
                <a:cubicBezTo>
                  <a:pt x="43" y="22"/>
                  <a:pt x="43" y="22"/>
                  <a:pt x="43" y="22"/>
                </a:cubicBezTo>
                <a:cubicBezTo>
                  <a:pt x="42" y="21"/>
                  <a:pt x="39" y="21"/>
                  <a:pt x="38" y="23"/>
                </a:cubicBezTo>
                <a:cubicBezTo>
                  <a:pt x="23" y="37"/>
                  <a:pt x="23" y="37"/>
                  <a:pt x="23" y="37"/>
                </a:cubicBezTo>
                <a:cubicBezTo>
                  <a:pt x="21" y="39"/>
                  <a:pt x="21" y="41"/>
                  <a:pt x="22" y="43"/>
                </a:cubicBezTo>
                <a:cubicBezTo>
                  <a:pt x="38" y="64"/>
                  <a:pt x="38" y="64"/>
                  <a:pt x="38" y="64"/>
                </a:cubicBezTo>
                <a:cubicBezTo>
                  <a:pt x="34" y="70"/>
                  <a:pt x="31" y="76"/>
                  <a:pt x="29" y="83"/>
                </a:cubicBezTo>
                <a:cubicBezTo>
                  <a:pt x="4" y="87"/>
                  <a:pt x="4" y="87"/>
                  <a:pt x="4" y="87"/>
                </a:cubicBezTo>
                <a:cubicBezTo>
                  <a:pt x="2" y="88"/>
                  <a:pt x="0" y="90"/>
                  <a:pt x="0" y="92"/>
                </a:cubicBezTo>
                <a:cubicBezTo>
                  <a:pt x="0" y="112"/>
                  <a:pt x="0" y="112"/>
                  <a:pt x="0" y="112"/>
                </a:cubicBezTo>
                <a:cubicBezTo>
                  <a:pt x="0" y="114"/>
                  <a:pt x="2" y="116"/>
                  <a:pt x="4" y="117"/>
                </a:cubicBezTo>
                <a:cubicBezTo>
                  <a:pt x="29" y="121"/>
                  <a:pt x="29" y="121"/>
                  <a:pt x="29" y="121"/>
                </a:cubicBezTo>
                <a:cubicBezTo>
                  <a:pt x="31" y="128"/>
                  <a:pt x="34" y="134"/>
                  <a:pt x="38" y="140"/>
                </a:cubicBezTo>
                <a:cubicBezTo>
                  <a:pt x="22" y="161"/>
                  <a:pt x="22" y="161"/>
                  <a:pt x="22" y="161"/>
                </a:cubicBezTo>
                <a:cubicBezTo>
                  <a:pt x="21" y="162"/>
                  <a:pt x="21" y="165"/>
                  <a:pt x="23" y="166"/>
                </a:cubicBezTo>
                <a:cubicBezTo>
                  <a:pt x="38" y="181"/>
                  <a:pt x="38" y="181"/>
                  <a:pt x="38" y="181"/>
                </a:cubicBezTo>
                <a:cubicBezTo>
                  <a:pt x="39" y="183"/>
                  <a:pt x="42" y="183"/>
                  <a:pt x="43" y="182"/>
                </a:cubicBezTo>
                <a:cubicBezTo>
                  <a:pt x="64" y="166"/>
                  <a:pt x="64" y="166"/>
                  <a:pt x="64" y="166"/>
                </a:cubicBezTo>
                <a:cubicBezTo>
                  <a:pt x="70" y="170"/>
                  <a:pt x="76" y="173"/>
                  <a:pt x="83" y="175"/>
                </a:cubicBezTo>
                <a:cubicBezTo>
                  <a:pt x="87" y="200"/>
                  <a:pt x="87" y="200"/>
                  <a:pt x="87" y="200"/>
                </a:cubicBezTo>
                <a:cubicBezTo>
                  <a:pt x="88" y="202"/>
                  <a:pt x="90" y="204"/>
                  <a:pt x="92" y="204"/>
                </a:cubicBezTo>
                <a:cubicBezTo>
                  <a:pt x="112" y="204"/>
                  <a:pt x="112" y="204"/>
                  <a:pt x="112" y="204"/>
                </a:cubicBezTo>
                <a:cubicBezTo>
                  <a:pt x="114" y="204"/>
                  <a:pt x="116" y="202"/>
                  <a:pt x="117" y="200"/>
                </a:cubicBezTo>
                <a:cubicBezTo>
                  <a:pt x="121" y="175"/>
                  <a:pt x="121" y="175"/>
                  <a:pt x="121" y="175"/>
                </a:cubicBezTo>
                <a:cubicBezTo>
                  <a:pt x="128" y="173"/>
                  <a:pt x="134" y="170"/>
                  <a:pt x="140" y="166"/>
                </a:cubicBezTo>
                <a:cubicBezTo>
                  <a:pt x="161" y="182"/>
                  <a:pt x="161" y="182"/>
                  <a:pt x="161" y="182"/>
                </a:cubicBezTo>
                <a:cubicBezTo>
                  <a:pt x="163" y="183"/>
                  <a:pt x="165" y="183"/>
                  <a:pt x="167" y="181"/>
                </a:cubicBezTo>
                <a:cubicBezTo>
                  <a:pt x="181" y="166"/>
                  <a:pt x="181" y="166"/>
                  <a:pt x="181" y="166"/>
                </a:cubicBezTo>
                <a:cubicBezTo>
                  <a:pt x="183" y="165"/>
                  <a:pt x="183" y="162"/>
                  <a:pt x="182" y="161"/>
                </a:cubicBezTo>
                <a:cubicBezTo>
                  <a:pt x="166" y="140"/>
                  <a:pt x="166" y="140"/>
                  <a:pt x="166" y="140"/>
                </a:cubicBezTo>
                <a:cubicBezTo>
                  <a:pt x="170" y="134"/>
                  <a:pt x="173" y="128"/>
                  <a:pt x="175" y="121"/>
                </a:cubicBezTo>
                <a:cubicBezTo>
                  <a:pt x="200" y="117"/>
                  <a:pt x="200" y="117"/>
                  <a:pt x="200" y="117"/>
                </a:cubicBezTo>
                <a:cubicBezTo>
                  <a:pt x="202" y="116"/>
                  <a:pt x="204" y="114"/>
                  <a:pt x="204" y="112"/>
                </a:cubicBezTo>
                <a:cubicBezTo>
                  <a:pt x="204" y="92"/>
                  <a:pt x="204" y="92"/>
                  <a:pt x="204" y="92"/>
                </a:cubicBezTo>
                <a:cubicBezTo>
                  <a:pt x="204" y="90"/>
                  <a:pt x="202" y="88"/>
                  <a:pt x="200" y="87"/>
                </a:cubicBezTo>
                <a:close/>
                <a:moveTo>
                  <a:pt x="102" y="139"/>
                </a:moveTo>
                <a:cubicBezTo>
                  <a:pt x="81" y="139"/>
                  <a:pt x="65" y="123"/>
                  <a:pt x="65" y="102"/>
                </a:cubicBezTo>
                <a:cubicBezTo>
                  <a:pt x="65" y="81"/>
                  <a:pt x="81" y="65"/>
                  <a:pt x="102" y="65"/>
                </a:cubicBezTo>
                <a:cubicBezTo>
                  <a:pt x="123" y="65"/>
                  <a:pt x="139" y="81"/>
                  <a:pt x="139" y="102"/>
                </a:cubicBezTo>
                <a:cubicBezTo>
                  <a:pt x="139" y="123"/>
                  <a:pt x="123" y="139"/>
                  <a:pt x="102" y="139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1425" tIns="45700" rIns="91425" bIns="4570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A614384-7A85-5557-E7B1-BD30AD0A0DEF}"/>
              </a:ext>
            </a:extLst>
          </p:cNvPr>
          <p:cNvGrpSpPr/>
          <p:nvPr/>
        </p:nvGrpSpPr>
        <p:grpSpPr>
          <a:xfrm>
            <a:off x="799804" y="2289692"/>
            <a:ext cx="2308282" cy="836323"/>
            <a:chOff x="438312" y="2070683"/>
            <a:chExt cx="2160001" cy="1013328"/>
          </a:xfrm>
        </p:grpSpPr>
        <p:sp>
          <p:nvSpPr>
            <p:cNvPr id="39" name="Google Shape;131;p15">
              <a:extLst>
                <a:ext uri="{FF2B5EF4-FFF2-40B4-BE49-F238E27FC236}">
                  <a16:creationId xmlns:a16="http://schemas.microsoft.com/office/drawing/2014/main" id="{97CFF9C8-027B-428A-423A-01AD7E9E47B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313" y="2364010"/>
              <a:ext cx="2160000" cy="720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5700" rIns="90000" bIns="45700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lvl="0" algn="ctr">
                <a:buClr>
                  <a:srgbClr val="262626"/>
                </a:buClr>
                <a:buSzPts val="1200"/>
              </a:pPr>
              <a:endParaRPr lang="pt-PT" dirty="0"/>
            </a:p>
            <a:p>
              <a:pPr lvl="0" algn="ctr">
                <a:buClr>
                  <a:srgbClr val="262626"/>
                </a:buClr>
                <a:buSzPts val="1200"/>
              </a:pPr>
              <a:r>
                <a:rPr lang="pt-PT" dirty="0"/>
                <a:t>Decidir o que é mais importante fazer primeiro.</a:t>
              </a:r>
              <a:endPara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43" name="Google Shape;146;p15">
              <a:extLst>
                <a:ext uri="{FF2B5EF4-FFF2-40B4-BE49-F238E27FC236}">
                  <a16:creationId xmlns:a16="http://schemas.microsoft.com/office/drawing/2014/main" id="{0FD82489-EB0D-396B-5171-5E083D4BE9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312" y="2070683"/>
              <a:ext cx="21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0" rIns="90000" bIns="0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4547F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 panose="020B0604020202020204" pitchFamily="34" charset="0"/>
                </a:rPr>
                <a:t>Estabelecer</a:t>
              </a: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04547F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 panose="020B0604020202020204" pitchFamily="34" charset="0"/>
                </a:rPr>
                <a:t> </a:t>
              </a:r>
              <a:r>
                <a:rPr kumimoji="0" lang="en-GB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4547F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 panose="020B0604020202020204" pitchFamily="34" charset="0"/>
                </a:rPr>
                <a:t>prioridades</a:t>
              </a:r>
              <a:endPara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4547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endParaRP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1F589A18-75CC-7E08-AA3E-C0E6E3D5ACD3}"/>
              </a:ext>
            </a:extLst>
          </p:cNvPr>
          <p:cNvGrpSpPr/>
          <p:nvPr/>
        </p:nvGrpSpPr>
        <p:grpSpPr>
          <a:xfrm>
            <a:off x="4867114" y="2211566"/>
            <a:ext cx="2308282" cy="836323"/>
            <a:chOff x="438312" y="2070683"/>
            <a:chExt cx="2160001" cy="1013328"/>
          </a:xfrm>
        </p:grpSpPr>
        <p:sp>
          <p:nvSpPr>
            <p:cNvPr id="46" name="Google Shape;131;p15">
              <a:extLst>
                <a:ext uri="{FF2B5EF4-FFF2-40B4-BE49-F238E27FC236}">
                  <a16:creationId xmlns:a16="http://schemas.microsoft.com/office/drawing/2014/main" id="{850486BD-4166-A81D-8651-39263E21BD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313" y="2364010"/>
              <a:ext cx="2160000" cy="7200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5700" rIns="90000" bIns="45700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lvl="0" algn="ctr">
                <a:buClr>
                  <a:srgbClr val="262626"/>
                </a:buClr>
                <a:buSzPts val="1200"/>
              </a:pPr>
              <a:endParaRPr lang="pt-PT" sz="1200" dirty="0"/>
            </a:p>
            <a:p>
              <a:pPr lvl="0" algn="ctr">
                <a:buClr>
                  <a:srgbClr val="262626"/>
                </a:buClr>
                <a:buSzPts val="1200"/>
              </a:pPr>
              <a:r>
                <a:rPr lang="pt-PT" dirty="0"/>
                <a:t>Saber exatamente o que queremos alcançar.</a:t>
              </a:r>
              <a:endPara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47" name="Google Shape;146;p15">
              <a:extLst>
                <a:ext uri="{FF2B5EF4-FFF2-40B4-BE49-F238E27FC236}">
                  <a16:creationId xmlns:a16="http://schemas.microsoft.com/office/drawing/2014/main" id="{7F8FC90C-B006-E3F0-84B1-701E0534B57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312" y="2070683"/>
              <a:ext cx="21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0" rIns="90000" bIns="0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7AB35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 panose="020B0604020202020204" pitchFamily="34" charset="0"/>
                </a:rPr>
                <a:t>Definir</a:t>
              </a: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F7AB35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 panose="020B0604020202020204" pitchFamily="34" charset="0"/>
                </a:rPr>
                <a:t> </a:t>
              </a:r>
              <a:r>
                <a:rPr kumimoji="0" lang="en-GB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F7AB35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 panose="020B0604020202020204" pitchFamily="34" charset="0"/>
                </a:rPr>
                <a:t>objetivos</a:t>
              </a:r>
              <a:endPara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F7AB35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endParaRPr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AA086C8F-B89A-2A47-0E83-E6318D385ACE}"/>
              </a:ext>
            </a:extLst>
          </p:cNvPr>
          <p:cNvGrpSpPr/>
          <p:nvPr/>
        </p:nvGrpSpPr>
        <p:grpSpPr>
          <a:xfrm>
            <a:off x="2833538" y="5049668"/>
            <a:ext cx="2308281" cy="1113144"/>
            <a:chOff x="438313" y="2070683"/>
            <a:chExt cx="2160000" cy="1013325"/>
          </a:xfrm>
        </p:grpSpPr>
        <p:sp>
          <p:nvSpPr>
            <p:cNvPr id="56" name="Google Shape;131;p15">
              <a:extLst>
                <a:ext uri="{FF2B5EF4-FFF2-40B4-BE49-F238E27FC236}">
                  <a16:creationId xmlns:a16="http://schemas.microsoft.com/office/drawing/2014/main" id="{D02E3855-1667-F502-FC34-5177938D95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313" y="2364008"/>
              <a:ext cx="2160000" cy="72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5700" rIns="90000" bIns="45700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lvl="0" algn="ctr">
                <a:buClr>
                  <a:srgbClr val="262626"/>
                </a:buClr>
                <a:buSzPts val="1200"/>
              </a:pPr>
              <a:endParaRPr lang="pt-PT" sz="1200" dirty="0"/>
            </a:p>
            <a:p>
              <a:pPr lvl="0" algn="ctr">
                <a:buClr>
                  <a:srgbClr val="262626"/>
                </a:buClr>
                <a:buSzPts val="1200"/>
              </a:pPr>
              <a:r>
                <a:rPr lang="pt-PT" dirty="0"/>
                <a:t>Organizar quem faz o quê dentro do grupo.</a:t>
              </a:r>
              <a:endPara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57" name="Google Shape;146;p15">
              <a:extLst>
                <a:ext uri="{FF2B5EF4-FFF2-40B4-BE49-F238E27FC236}">
                  <a16:creationId xmlns:a16="http://schemas.microsoft.com/office/drawing/2014/main" id="{FE13A760-CCD8-C5ED-75DF-D07502889B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313" y="2070683"/>
              <a:ext cx="21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0" rIns="90000" bIns="0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 panose="020B0604020202020204" pitchFamily="34" charset="0"/>
                <a:buNone/>
                <a:tabLst/>
                <a:defRPr/>
              </a:pPr>
              <a:r>
                <a:rPr lang="en-GB" altLang="en-US" sz="2000" b="1" dirty="0" err="1">
                  <a:solidFill>
                    <a:srgbClr val="1C97D5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Distribuir</a:t>
              </a:r>
              <a:r>
                <a:rPr lang="en-GB" altLang="en-US" sz="2000" b="1" dirty="0">
                  <a:solidFill>
                    <a:srgbClr val="1C97D5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 </a:t>
              </a:r>
              <a:r>
                <a:rPr lang="en-GB" altLang="en-US" sz="2000" b="1" dirty="0" err="1">
                  <a:solidFill>
                    <a:srgbClr val="1C97D5"/>
                  </a:solidFill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tarefas</a:t>
              </a:r>
              <a:endPara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1C97D5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endParaRPr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A8C0C830-8335-96FB-6AD5-EBF67D9C7FD3}"/>
              </a:ext>
            </a:extLst>
          </p:cNvPr>
          <p:cNvGrpSpPr/>
          <p:nvPr/>
        </p:nvGrpSpPr>
        <p:grpSpPr>
          <a:xfrm>
            <a:off x="6812858" y="5150116"/>
            <a:ext cx="2308282" cy="1113144"/>
            <a:chOff x="438312" y="2070683"/>
            <a:chExt cx="2160001" cy="1013325"/>
          </a:xfrm>
        </p:grpSpPr>
        <p:sp>
          <p:nvSpPr>
            <p:cNvPr id="62" name="Google Shape;131;p15">
              <a:extLst>
                <a:ext uri="{FF2B5EF4-FFF2-40B4-BE49-F238E27FC236}">
                  <a16:creationId xmlns:a16="http://schemas.microsoft.com/office/drawing/2014/main" id="{78B897C3-A6E7-4339-ACAE-18A7F87ADD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313" y="2364008"/>
              <a:ext cx="2160000" cy="72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45700" rIns="90000" bIns="45700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lvl="0" algn="ctr">
                <a:buClr>
                  <a:srgbClr val="262626"/>
                </a:buClr>
                <a:buSzPts val="1200"/>
              </a:pPr>
              <a:endParaRPr lang="pt-PT" sz="1200" dirty="0"/>
            </a:p>
            <a:p>
              <a:pPr lvl="0" algn="ctr">
                <a:buClr>
                  <a:srgbClr val="262626"/>
                </a:buClr>
                <a:buSzPts val="1200"/>
              </a:pPr>
              <a:r>
                <a:rPr lang="pt-PT" dirty="0"/>
                <a:t>Perceber de que materiais, tempo ou ajuda vamos precisar.</a:t>
              </a:r>
              <a:endParaRPr kumimoji="0" lang="en-US" altLang="en-US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endParaRPr>
            </a:p>
          </p:txBody>
        </p:sp>
        <p:sp>
          <p:nvSpPr>
            <p:cNvPr id="63" name="Google Shape;146;p15">
              <a:extLst>
                <a:ext uri="{FF2B5EF4-FFF2-40B4-BE49-F238E27FC236}">
                  <a16:creationId xmlns:a16="http://schemas.microsoft.com/office/drawing/2014/main" id="{A0E06D4F-6B8B-5B60-F55F-31D4B4CE178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8312" y="2070683"/>
              <a:ext cx="2160000" cy="360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90000" tIns="0" rIns="90000" bIns="0" anchor="ctr"/>
            <a:lstStyle>
              <a:lvl1pPr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1pPr>
              <a:lvl2pPr marL="742950" indent="-28575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2pPr>
              <a:lvl3pPr marL="11430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3pPr>
              <a:lvl4pPr marL="16002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4pPr>
              <a:lvl5pPr marL="2057400" indent="-228600"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Font typeface="Arial" panose="020B0604020202020204" pitchFamily="34" charset="0"/>
                <a:defRPr sz="140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  <a:sym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 panose="020B0604020202020204" pitchFamily="34" charset="0"/>
                <a:buNone/>
                <a:tabLst/>
                <a:defRPr/>
              </a:pPr>
              <a:r>
                <a:rPr kumimoji="0" lang="en-GB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258287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 panose="020B0604020202020204" pitchFamily="34" charset="0"/>
                </a:rPr>
                <a:t>Identificar</a:t>
              </a:r>
              <a:r>
                <a:rPr kumimoji="0" lang="en-GB" sz="2000" b="1" i="0" u="none" strike="noStrike" kern="1200" cap="none" spc="0" normalizeH="0" baseline="0" noProof="0" dirty="0">
                  <a:ln>
                    <a:noFill/>
                  </a:ln>
                  <a:solidFill>
                    <a:srgbClr val="258287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 panose="020B0604020202020204" pitchFamily="34" charset="0"/>
                </a:rPr>
                <a:t> </a:t>
              </a:r>
              <a:r>
                <a:rPr kumimoji="0" lang="en-GB" sz="20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258287"/>
                  </a:solidFill>
                  <a:effectLst/>
                  <a:uLnTx/>
                  <a:uFillTx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  <a:sym typeface="Arial" panose="020B0604020202020204" pitchFamily="34" charset="0"/>
                </a:rPr>
                <a:t>recursos</a:t>
              </a:r>
              <a:endParaRPr kumimoji="0" lang="en-US" alt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258287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endParaRPr>
            </a:p>
          </p:txBody>
        </p:sp>
      </p:grpSp>
      <p:sp>
        <p:nvSpPr>
          <p:cNvPr id="4" name="CaixaDeTexto 3">
            <a:extLst>
              <a:ext uri="{FF2B5EF4-FFF2-40B4-BE49-F238E27FC236}">
                <a16:creationId xmlns:a16="http://schemas.microsoft.com/office/drawing/2014/main" id="{59296D1A-0EA4-AC40-8872-2A585FD80844}"/>
              </a:ext>
            </a:extLst>
          </p:cNvPr>
          <p:cNvSpPr txBox="1"/>
          <p:nvPr/>
        </p:nvSpPr>
        <p:spPr>
          <a:xfrm>
            <a:off x="355233" y="594740"/>
            <a:ext cx="11732079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500" b="1" i="0" u="none" strike="noStrike" kern="1200" cap="none" spc="0" normalizeH="0" baseline="0" noProof="0" dirty="0">
                <a:ln>
                  <a:noFill/>
                </a:ln>
                <a:solidFill>
                  <a:srgbClr val="E183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AVALIAR RISCOS </a:t>
            </a:r>
            <a:r>
              <a:rPr lang="pt-PT" sz="4500" b="1" dirty="0">
                <a:solidFill>
                  <a:srgbClr val="E18346"/>
                </a:solidFill>
                <a:latin typeface="Calibri" panose="020F0502020204030204"/>
              </a:rPr>
              <a:t>E PLANEAR</a:t>
            </a:r>
            <a:endParaRPr kumimoji="0" lang="pt-PT" sz="4500" b="1" i="0" u="none" strike="noStrike" kern="1200" cap="none" spc="0" normalizeH="0" baseline="0" noProof="0" dirty="0">
              <a:ln>
                <a:noFill/>
              </a:ln>
              <a:solidFill>
                <a:srgbClr val="E1834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22" name="CaixaDeTexto 21">
            <a:extLst>
              <a:ext uri="{FF2B5EF4-FFF2-40B4-BE49-F238E27FC236}">
                <a16:creationId xmlns:a16="http://schemas.microsoft.com/office/drawing/2014/main" id="{227AEAAD-7CD2-5E31-FC5F-197609431796}"/>
              </a:ext>
            </a:extLst>
          </p:cNvPr>
          <p:cNvSpPr txBox="1"/>
          <p:nvPr/>
        </p:nvSpPr>
        <p:spPr>
          <a:xfrm>
            <a:off x="482010" y="1572814"/>
            <a:ext cx="1134999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Para a ideia se tornar real precisamos de 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PLANEAR!</a:t>
            </a:r>
          </a:p>
        </p:txBody>
      </p:sp>
      <p:sp>
        <p:nvSpPr>
          <p:cNvPr id="8" name="Google Shape;490;p22">
            <a:extLst>
              <a:ext uri="{FF2B5EF4-FFF2-40B4-BE49-F238E27FC236}">
                <a16:creationId xmlns:a16="http://schemas.microsoft.com/office/drawing/2014/main" id="{B4D39845-0050-173F-0956-1D10F51A4A52}"/>
              </a:ext>
            </a:extLst>
          </p:cNvPr>
          <p:cNvSpPr>
            <a:spLocks/>
          </p:cNvSpPr>
          <p:nvPr/>
        </p:nvSpPr>
        <p:spPr bwMode="auto">
          <a:xfrm rot="447242">
            <a:off x="10640720" y="5171386"/>
            <a:ext cx="1527175" cy="2365375"/>
          </a:xfrm>
          <a:custGeom>
            <a:avLst/>
            <a:gdLst>
              <a:gd name="T0" fmla="*/ 2147483646 w 351"/>
              <a:gd name="T1" fmla="*/ 2147483646 h 543"/>
              <a:gd name="T2" fmla="*/ 0 w 351"/>
              <a:gd name="T3" fmla="*/ 2147483646 h 543"/>
              <a:gd name="T4" fmla="*/ 2147483646 w 351"/>
              <a:gd name="T5" fmla="*/ 0 h 543"/>
              <a:gd name="T6" fmla="*/ 2147483646 w 351"/>
              <a:gd name="T7" fmla="*/ 2147483646 h 5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1" h="543" extrusionOk="0">
                <a:moveTo>
                  <a:pt x="123" y="254"/>
                </a:moveTo>
                <a:cubicBezTo>
                  <a:pt x="108" y="362"/>
                  <a:pt x="65" y="461"/>
                  <a:pt x="0" y="543"/>
                </a:cubicBezTo>
                <a:cubicBezTo>
                  <a:pt x="207" y="449"/>
                  <a:pt x="351" y="241"/>
                  <a:pt x="351" y="0"/>
                </a:cubicBezTo>
                <a:cubicBezTo>
                  <a:pt x="351" y="132"/>
                  <a:pt x="251" y="240"/>
                  <a:pt x="123" y="2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/>
          <a:p>
            <a:endParaRPr lang="en-US"/>
          </a:p>
        </p:txBody>
      </p:sp>
      <p:sp>
        <p:nvSpPr>
          <p:cNvPr id="2" name="Google Shape;489;p22">
            <a:extLst>
              <a:ext uri="{FF2B5EF4-FFF2-40B4-BE49-F238E27FC236}">
                <a16:creationId xmlns:a16="http://schemas.microsoft.com/office/drawing/2014/main" id="{05A190CA-1893-1A0E-8399-D83903C9B3AF}"/>
              </a:ext>
            </a:extLst>
          </p:cNvPr>
          <p:cNvSpPr>
            <a:spLocks noChangeArrowheads="1"/>
          </p:cNvSpPr>
          <p:nvPr/>
        </p:nvSpPr>
        <p:spPr bwMode="auto">
          <a:xfrm rot="382971">
            <a:off x="10113613" y="3992556"/>
            <a:ext cx="2282467" cy="23148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3" name="Google Shape;504;p22">
            <a:extLst>
              <a:ext uri="{FF2B5EF4-FFF2-40B4-BE49-F238E27FC236}">
                <a16:creationId xmlns:a16="http://schemas.microsoft.com/office/drawing/2014/main" id="{E23CBF7A-55FB-2C53-10A3-9DF83D779D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72860" y="4298827"/>
            <a:ext cx="2160000" cy="16536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FFFFFF"/>
              </a:buClr>
              <a:buSzPts val="1800"/>
              <a:buFont typeface="Open Sans" panose="020B0606030504020204" pitchFamily="34" charset="0"/>
              <a:buNone/>
            </a:pP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Ao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longo</a:t>
            </a: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de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todo</a:t>
            </a:r>
            <a:endParaRPr lang="en-US" altLang="en-US" dirty="0">
              <a:solidFill>
                <a:schemeClr val="bg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buClr>
                <a:srgbClr val="FFFFFF"/>
              </a:buClr>
              <a:buSzPts val="1800"/>
              <a:buFont typeface="Open Sans" panose="020B0606030504020204" pitchFamily="34" charset="0"/>
              <a:buNone/>
            </a:pP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o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planeamento</a:t>
            </a: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há</a:t>
            </a:r>
            <a:endParaRPr lang="en-US" altLang="en-US" dirty="0">
              <a:solidFill>
                <a:schemeClr val="bg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buClr>
                <a:srgbClr val="FFFFFF"/>
              </a:buClr>
              <a:buSzPts val="1800"/>
              <a:buFont typeface="Open Sans" panose="020B0606030504020204" pitchFamily="34" charset="0"/>
              <a:buNone/>
            </a:pP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Escolhas</a:t>
            </a: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têm</a:t>
            </a: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de ser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feitas</a:t>
            </a: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!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Que</a:t>
            </a: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recursos</a:t>
            </a:r>
            <a:endParaRPr lang="en-US" altLang="en-US" dirty="0">
              <a:solidFill>
                <a:schemeClr val="bg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buClr>
                <a:srgbClr val="FFFFFF"/>
              </a:buClr>
              <a:buSzPts val="1800"/>
              <a:buFont typeface="Open Sans" panose="020B0606030504020204" pitchFamily="34" charset="0"/>
              <a:buNone/>
            </a:pP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vamos</a:t>
            </a: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utilizer, quem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vai</a:t>
            </a: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realizar</a:t>
            </a: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cada</a:t>
            </a: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tarefa</a:t>
            </a: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Todas</a:t>
            </a: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estas</a:t>
            </a: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escolhas</a:t>
            </a: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devem</a:t>
            </a:r>
            <a:endParaRPr lang="en-US" altLang="en-US" dirty="0">
              <a:solidFill>
                <a:schemeClr val="bg1"/>
              </a:solidFill>
              <a:latin typeface="+mn-lt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buClr>
                <a:srgbClr val="FFFFFF"/>
              </a:buClr>
              <a:buSzPts val="1800"/>
              <a:buFont typeface="Open Sans" panose="020B0606030504020204" pitchFamily="34" charset="0"/>
              <a:buNone/>
            </a:pP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ser </a:t>
            </a:r>
            <a:r>
              <a:rPr lang="en-US" altLang="en-US" dirty="0" err="1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pensadas</a:t>
            </a:r>
            <a:r>
              <a:rPr lang="en-US" altLang="en-US" dirty="0">
                <a:solidFill>
                  <a:schemeClr val="bg1"/>
                </a:solidFill>
                <a:latin typeface="+mn-lt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1937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105E1C-DED4-BD41-A525-0584280615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8CA0B33B-5675-7791-C8EF-836F179F3EC9}"/>
              </a:ext>
            </a:extLst>
          </p:cNvPr>
          <p:cNvSpPr/>
          <p:nvPr/>
        </p:nvSpPr>
        <p:spPr>
          <a:xfrm rot="5400000">
            <a:off x="11958000" y="955264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568F4815-5159-402C-4568-30B6C98DD4EC}"/>
              </a:ext>
            </a:extLst>
          </p:cNvPr>
          <p:cNvSpPr/>
          <p:nvPr/>
        </p:nvSpPr>
        <p:spPr>
          <a:xfrm rot="5400000">
            <a:off x="11958000" y="851271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3A49E77-DF08-FFF0-CC77-097FC0D89FFE}"/>
              </a:ext>
            </a:extLst>
          </p:cNvPr>
          <p:cNvSpPr/>
          <p:nvPr/>
        </p:nvSpPr>
        <p:spPr>
          <a:xfrm rot="5400000">
            <a:off x="11958000" y="643283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3823A93-DABA-8E95-0BED-43F2D3BA32C6}"/>
              </a:ext>
            </a:extLst>
          </p:cNvPr>
          <p:cNvSpPr/>
          <p:nvPr/>
        </p:nvSpPr>
        <p:spPr>
          <a:xfrm rot="5400000">
            <a:off x="11958000" y="747277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0879156-E1A0-3D3B-1765-62C99057038F}"/>
              </a:ext>
            </a:extLst>
          </p:cNvPr>
          <p:cNvSpPr txBox="1"/>
          <p:nvPr/>
        </p:nvSpPr>
        <p:spPr>
          <a:xfrm>
            <a:off x="3880218" y="1712949"/>
            <a:ext cx="6859925" cy="4477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b="1" dirty="0">
                <a:latin typeface="Work Sans" panose="00000500000000000000" pitchFamily="50" charset="0"/>
              </a:rPr>
              <a:t>Limpeza da rua da escola:</a:t>
            </a:r>
          </a:p>
          <a:p>
            <a:pPr>
              <a:buNone/>
            </a:pPr>
            <a:endParaRPr lang="pt-PT" b="1" dirty="0">
              <a:latin typeface="Work Sans" panose="00000500000000000000" pitchFamily="50" charset="0"/>
            </a:endParaRPr>
          </a:p>
          <a:p>
            <a:pPr>
              <a:buNone/>
            </a:pPr>
            <a:endParaRPr lang="pt-PT" b="1" dirty="0">
              <a:latin typeface="Work Sans" panose="00000500000000000000" pitchFamily="50" charset="0"/>
            </a:endParaRPr>
          </a:p>
          <a:p>
            <a:pPr marL="446088" indent="182563">
              <a:buNone/>
            </a:pPr>
            <a:r>
              <a:rPr lang="pt-PT" b="1" dirty="0">
                <a:latin typeface="Work Sans" panose="00000500000000000000" pitchFamily="50" charset="0"/>
              </a:rPr>
              <a:t>Definir objetivos</a:t>
            </a:r>
          </a:p>
          <a:p>
            <a:pPr marL="446088" indent="182563">
              <a:buNone/>
            </a:pPr>
            <a:endParaRPr lang="pt-PT" dirty="0">
              <a:latin typeface="Work Sans" panose="00000500000000000000" pitchFamily="50" charset="0"/>
            </a:endParaRPr>
          </a:p>
          <a:p>
            <a:pPr marL="446088" indent="1825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>
                <a:latin typeface="Work Sans" panose="00000500000000000000" pitchFamily="50" charset="0"/>
              </a:rPr>
              <a:t> Limpar a rua em frente à escola</a:t>
            </a:r>
          </a:p>
          <a:p>
            <a:pPr marL="446088" indent="1825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>
                <a:latin typeface="Work Sans" panose="00000500000000000000" pitchFamily="50" charset="0"/>
              </a:rPr>
              <a:t> Tornar o espaço mais seguro e agradável para todos</a:t>
            </a:r>
          </a:p>
          <a:p>
            <a:pPr marL="446088" indent="182563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pt-PT" dirty="0">
              <a:latin typeface="Work Sans" panose="00000500000000000000" pitchFamily="50" charset="0"/>
            </a:endParaRPr>
          </a:p>
          <a:p>
            <a:pPr marL="446088" indent="182563">
              <a:buNone/>
            </a:pPr>
            <a:r>
              <a:rPr lang="pt-PT" b="1" dirty="0">
                <a:latin typeface="Work Sans" panose="00000500000000000000" pitchFamily="50" charset="0"/>
              </a:rPr>
              <a:t>Estabelecer prioridades</a:t>
            </a:r>
          </a:p>
          <a:p>
            <a:pPr marL="446088" indent="182563">
              <a:buNone/>
            </a:pPr>
            <a:endParaRPr lang="pt-PT" dirty="0">
              <a:latin typeface="Work Sans" panose="00000500000000000000" pitchFamily="50" charset="0"/>
            </a:endParaRPr>
          </a:p>
          <a:p>
            <a:pPr marL="446088" indent="1825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>
                <a:latin typeface="Work Sans" panose="00000500000000000000" pitchFamily="50" charset="0"/>
              </a:rPr>
              <a:t> Pedir autorização à escola e à autarquia</a:t>
            </a:r>
          </a:p>
          <a:p>
            <a:pPr marL="446088" indent="1825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>
                <a:latin typeface="Work Sans" panose="00000500000000000000" pitchFamily="50" charset="0"/>
              </a:rPr>
              <a:t> Escolher o dia e a hora da limpeza</a:t>
            </a:r>
          </a:p>
          <a:p>
            <a:pPr marL="446088" indent="182563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dirty="0">
                <a:latin typeface="Work Sans" panose="00000500000000000000" pitchFamily="50" charset="0"/>
              </a:rPr>
              <a:t> Avisar alunos e professores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CF9B523C-2E77-7DEF-153B-9E940CEC9DD6}"/>
              </a:ext>
            </a:extLst>
          </p:cNvPr>
          <p:cNvSpPr txBox="1"/>
          <p:nvPr/>
        </p:nvSpPr>
        <p:spPr>
          <a:xfrm>
            <a:off x="355233" y="594740"/>
            <a:ext cx="11732079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500" b="1" i="0" u="none" strike="noStrike" kern="1200" cap="none" spc="0" normalizeH="0" baseline="0" noProof="0" dirty="0">
                <a:ln>
                  <a:noFill/>
                </a:ln>
                <a:solidFill>
                  <a:srgbClr val="E183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AVALIAR RISCOS </a:t>
            </a:r>
            <a:r>
              <a:rPr lang="pt-PT" sz="4500" b="1" dirty="0">
                <a:solidFill>
                  <a:srgbClr val="E18346"/>
                </a:solidFill>
                <a:latin typeface="Calibri" panose="020F0502020204030204"/>
              </a:rPr>
              <a:t>E PLANEAR</a:t>
            </a:r>
            <a:endParaRPr kumimoji="0" lang="pt-PT" sz="4500" b="1" i="0" u="none" strike="noStrike" kern="1200" cap="none" spc="0" normalizeH="0" baseline="0" noProof="0" dirty="0">
              <a:ln>
                <a:noFill/>
              </a:ln>
              <a:solidFill>
                <a:srgbClr val="E1834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875CA5DD-BCD3-76CB-3552-8995B6827146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22776" t="23986" r="24059" b="21584"/>
          <a:stretch>
            <a:fillRect/>
          </a:stretch>
        </p:blipFill>
        <p:spPr>
          <a:xfrm>
            <a:off x="848851" y="2313530"/>
            <a:ext cx="2560320" cy="262128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40327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5E26C0-0534-E615-A1DE-EDCBE3BD0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AA9DDE81-5C74-9BFE-80A0-84A524909634}"/>
              </a:ext>
            </a:extLst>
          </p:cNvPr>
          <p:cNvSpPr/>
          <p:nvPr/>
        </p:nvSpPr>
        <p:spPr>
          <a:xfrm rot="5400000">
            <a:off x="11958000" y="955264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28854FD0-EDBD-8CFF-0331-A49D11A7EFED}"/>
              </a:ext>
            </a:extLst>
          </p:cNvPr>
          <p:cNvSpPr/>
          <p:nvPr/>
        </p:nvSpPr>
        <p:spPr>
          <a:xfrm rot="5400000">
            <a:off x="11958000" y="851271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AABAC249-2C54-125B-41B7-C0724693D37E}"/>
              </a:ext>
            </a:extLst>
          </p:cNvPr>
          <p:cNvSpPr/>
          <p:nvPr/>
        </p:nvSpPr>
        <p:spPr>
          <a:xfrm rot="5400000">
            <a:off x="11958000" y="643283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F1F0426-CBB9-F66E-9FF3-7937907A87AD}"/>
              </a:ext>
            </a:extLst>
          </p:cNvPr>
          <p:cNvSpPr/>
          <p:nvPr/>
        </p:nvSpPr>
        <p:spPr>
          <a:xfrm rot="5400000">
            <a:off x="11958000" y="747277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A4C7AD59-A21D-A785-EFDF-A5230FE7BE47}"/>
              </a:ext>
            </a:extLst>
          </p:cNvPr>
          <p:cNvSpPr txBox="1"/>
          <p:nvPr/>
        </p:nvSpPr>
        <p:spPr>
          <a:xfrm>
            <a:off x="4384762" y="2154631"/>
            <a:ext cx="6103620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b="1" dirty="0">
                <a:latin typeface="Work Sans" panose="00000500000000000000" pitchFamily="50" charset="0"/>
              </a:rPr>
              <a:t>Distribuir tarefas</a:t>
            </a:r>
          </a:p>
          <a:p>
            <a:pPr>
              <a:buNone/>
            </a:pPr>
            <a:endParaRPr lang="pt-PT" dirty="0">
              <a:latin typeface="Work Sans" panose="00000500000000000000" pitchFamily="50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PT" dirty="0">
                <a:latin typeface="Work Sans" panose="00000500000000000000" pitchFamily="50" charset="0"/>
              </a:rPr>
              <a:t> Grupo 1: divulgação da iniciativa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dirty="0">
                <a:latin typeface="Work Sans" panose="00000500000000000000" pitchFamily="50" charset="0"/>
              </a:rPr>
              <a:t> Grupo 2: recolha do lixo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dirty="0">
                <a:latin typeface="Work Sans" panose="00000500000000000000" pitchFamily="50" charset="0"/>
              </a:rPr>
              <a:t> Grupo 3: separação dos resíduos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dirty="0">
                <a:latin typeface="Work Sans" panose="00000500000000000000" pitchFamily="50" charset="0"/>
              </a:rPr>
              <a:t> Grupo 4: registo com fotos antes e depois</a:t>
            </a:r>
          </a:p>
          <a:p>
            <a:endParaRPr lang="pt-PT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b="1" dirty="0">
                <a:latin typeface="Work Sans" panose="00000500000000000000" pitchFamily="50" charset="0"/>
              </a:rPr>
              <a:t>Identificar recursos</a:t>
            </a:r>
          </a:p>
          <a:p>
            <a:pPr>
              <a:buNone/>
            </a:pPr>
            <a:endParaRPr lang="pt-PT" dirty="0">
              <a:latin typeface="Work Sans" panose="00000500000000000000" pitchFamily="50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pt-PT" dirty="0">
                <a:latin typeface="Work Sans" panose="00000500000000000000" pitchFamily="50" charset="0"/>
              </a:rPr>
              <a:t> Luvas, sacos do lixo e coletes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dirty="0">
                <a:latin typeface="Work Sans" panose="00000500000000000000" pitchFamily="50" charset="0"/>
              </a:rPr>
              <a:t> Apoio de professores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dirty="0">
                <a:latin typeface="Work Sans" panose="00000500000000000000" pitchFamily="50" charset="0"/>
              </a:rPr>
              <a:t> Contentores para reciclagem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pt-PT" dirty="0">
                <a:latin typeface="Work Sans" panose="00000500000000000000" pitchFamily="50" charset="0"/>
              </a:rPr>
              <a:t> Tempo disponível dos participantes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AB560867-1FF8-1BD1-F7C4-49A2F8A6AD8C}"/>
              </a:ext>
            </a:extLst>
          </p:cNvPr>
          <p:cNvSpPr txBox="1"/>
          <p:nvPr/>
        </p:nvSpPr>
        <p:spPr>
          <a:xfrm>
            <a:off x="355233" y="594740"/>
            <a:ext cx="11732079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500" b="1" i="0" u="none" strike="noStrike" kern="1200" cap="none" spc="0" normalizeH="0" baseline="0" noProof="0" dirty="0">
                <a:ln>
                  <a:noFill/>
                </a:ln>
                <a:solidFill>
                  <a:srgbClr val="E183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AVALIAR RISCOS </a:t>
            </a:r>
            <a:r>
              <a:rPr lang="pt-PT" sz="4500" b="1" dirty="0">
                <a:solidFill>
                  <a:srgbClr val="E18346"/>
                </a:solidFill>
                <a:latin typeface="Calibri" panose="020F0502020204030204"/>
              </a:rPr>
              <a:t>E PLANEAR</a:t>
            </a:r>
            <a:endParaRPr kumimoji="0" lang="pt-PT" sz="4500" b="1" i="0" u="none" strike="noStrike" kern="1200" cap="none" spc="0" normalizeH="0" baseline="0" noProof="0" dirty="0">
              <a:ln>
                <a:noFill/>
              </a:ln>
              <a:solidFill>
                <a:srgbClr val="E1834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28041052-AC8F-D953-AB0F-B3843360A5B2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13923087">
            <a:off x="1230573" y="2049682"/>
            <a:ext cx="983226" cy="1029437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D6198F60-95BE-BB90-B207-4DD50D6434FF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398425" y="2977322"/>
            <a:ext cx="1009445" cy="1012724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36174E2C-57BE-ACDE-68DA-10E2B985606F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 rot="1264915" flipH="1">
            <a:off x="1138174" y="4131204"/>
            <a:ext cx="1114942" cy="89801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541536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74C848-B7F4-5404-4936-D34AAF5799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A3536962-FAE5-FAA1-FB9A-FA5BFCBB0221}"/>
              </a:ext>
            </a:extLst>
          </p:cNvPr>
          <p:cNvSpPr/>
          <p:nvPr/>
        </p:nvSpPr>
        <p:spPr>
          <a:xfrm rot="5400000">
            <a:off x="11958000" y="955264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70A818A2-7943-D723-CCB8-992B5A2545A6}"/>
              </a:ext>
            </a:extLst>
          </p:cNvPr>
          <p:cNvSpPr/>
          <p:nvPr/>
        </p:nvSpPr>
        <p:spPr>
          <a:xfrm rot="5400000">
            <a:off x="11958000" y="851271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F557477E-6284-D7C3-89F5-1454BA1E9FCD}"/>
              </a:ext>
            </a:extLst>
          </p:cNvPr>
          <p:cNvSpPr/>
          <p:nvPr/>
        </p:nvSpPr>
        <p:spPr>
          <a:xfrm rot="5400000">
            <a:off x="11958000" y="643283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C5C539A6-0CFE-8A23-F41F-5B212EFDEFA5}"/>
              </a:ext>
            </a:extLst>
          </p:cNvPr>
          <p:cNvSpPr/>
          <p:nvPr/>
        </p:nvSpPr>
        <p:spPr>
          <a:xfrm rot="5400000">
            <a:off x="11958000" y="747277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agem 8" descr="Uma imagem com Gráficos, círculo, captura de ecrã&#10;&#10;Os conteúdos gerados por IA poderão estar incorretos.">
            <a:extLst>
              <a:ext uri="{FF2B5EF4-FFF2-40B4-BE49-F238E27FC236}">
                <a16:creationId xmlns:a16="http://schemas.microsoft.com/office/drawing/2014/main" id="{960B4EBA-B2AE-8A14-6853-6C0E719DD91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9600" y="1557822"/>
            <a:ext cx="2831138" cy="2831138"/>
          </a:xfrm>
          <a:prstGeom prst="rect">
            <a:avLst/>
          </a:prstGeom>
        </p:spPr>
      </p:pic>
      <p:sp>
        <p:nvSpPr>
          <p:cNvPr id="13" name="Google Shape;490;p22">
            <a:extLst>
              <a:ext uri="{FF2B5EF4-FFF2-40B4-BE49-F238E27FC236}">
                <a16:creationId xmlns:a16="http://schemas.microsoft.com/office/drawing/2014/main" id="{0224D2E0-5417-2D33-C0C9-05C7F68CE6E2}"/>
              </a:ext>
            </a:extLst>
          </p:cNvPr>
          <p:cNvSpPr>
            <a:spLocks/>
          </p:cNvSpPr>
          <p:nvPr/>
        </p:nvSpPr>
        <p:spPr bwMode="auto">
          <a:xfrm rot="281291">
            <a:off x="10677573" y="5187725"/>
            <a:ext cx="1527175" cy="2365375"/>
          </a:xfrm>
          <a:custGeom>
            <a:avLst/>
            <a:gdLst>
              <a:gd name="T0" fmla="*/ 2147483646 w 351"/>
              <a:gd name="T1" fmla="*/ 2147483646 h 543"/>
              <a:gd name="T2" fmla="*/ 0 w 351"/>
              <a:gd name="T3" fmla="*/ 2147483646 h 543"/>
              <a:gd name="T4" fmla="*/ 2147483646 w 351"/>
              <a:gd name="T5" fmla="*/ 0 h 543"/>
              <a:gd name="T6" fmla="*/ 2147483646 w 351"/>
              <a:gd name="T7" fmla="*/ 2147483646 h 5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1" h="543" extrusionOk="0">
                <a:moveTo>
                  <a:pt x="123" y="254"/>
                </a:moveTo>
                <a:cubicBezTo>
                  <a:pt x="108" y="362"/>
                  <a:pt x="65" y="461"/>
                  <a:pt x="0" y="543"/>
                </a:cubicBezTo>
                <a:cubicBezTo>
                  <a:pt x="207" y="449"/>
                  <a:pt x="351" y="241"/>
                  <a:pt x="351" y="0"/>
                </a:cubicBezTo>
                <a:cubicBezTo>
                  <a:pt x="351" y="132"/>
                  <a:pt x="251" y="240"/>
                  <a:pt x="123" y="2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/>
          <a:p>
            <a:endParaRPr lang="en-US"/>
          </a:p>
        </p:txBody>
      </p:sp>
      <p:sp>
        <p:nvSpPr>
          <p:cNvPr id="15" name="Google Shape;489;p22">
            <a:extLst>
              <a:ext uri="{FF2B5EF4-FFF2-40B4-BE49-F238E27FC236}">
                <a16:creationId xmlns:a16="http://schemas.microsoft.com/office/drawing/2014/main" id="{039C3C83-D01A-F4E8-2B08-662A3A377CDF}"/>
              </a:ext>
            </a:extLst>
          </p:cNvPr>
          <p:cNvSpPr>
            <a:spLocks noChangeArrowheads="1"/>
          </p:cNvSpPr>
          <p:nvPr/>
        </p:nvSpPr>
        <p:spPr bwMode="auto">
          <a:xfrm rot="281291">
            <a:off x="10121723" y="4476741"/>
            <a:ext cx="2227263" cy="193681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8" name="Google Shape;504;p22">
            <a:extLst>
              <a:ext uri="{FF2B5EF4-FFF2-40B4-BE49-F238E27FC236}">
                <a16:creationId xmlns:a16="http://schemas.microsoft.com/office/drawing/2014/main" id="{ED5F2067-B54C-13AE-EA14-48093E0693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164541" y="4664655"/>
            <a:ext cx="2134317" cy="132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>
              <a:buClr>
                <a:srgbClr val="FFFFFF"/>
              </a:buClr>
              <a:buSzPts val="1800"/>
              <a:buFont typeface="Open Sans" panose="020B0606030504020204" pitchFamily="34" charset="0"/>
              <a:buNone/>
            </a:pPr>
            <a:r>
              <a:rPr lang="en-US" altLang="en-US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Ao </a:t>
            </a:r>
            <a:r>
              <a:rPr lang="en-US" altLang="en-US" sz="15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longo</a:t>
            </a:r>
            <a:r>
              <a:rPr lang="en-US" altLang="en-US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de um</a:t>
            </a:r>
          </a:p>
          <a:p>
            <a:pPr algn="ctr" eaLnBrk="1" hangingPunct="1">
              <a:buClr>
                <a:srgbClr val="FFFFFF"/>
              </a:buClr>
              <a:buSzPts val="1800"/>
              <a:buFont typeface="Open Sans" panose="020B0606030504020204" pitchFamily="34" charset="0"/>
              <a:buNone/>
            </a:pPr>
            <a:r>
              <a:rPr lang="en-US" altLang="en-US" sz="15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projeto</a:t>
            </a:r>
            <a:r>
              <a:rPr lang="en-US" altLang="en-US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15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empreendedor</a:t>
            </a:r>
            <a:r>
              <a:rPr lang="en-US" altLang="en-US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15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encontramos</a:t>
            </a:r>
            <a:endParaRPr lang="en-US" altLang="en-US" sz="15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buClr>
                <a:srgbClr val="FFFFFF"/>
              </a:buClr>
              <a:buSzPts val="1800"/>
              <a:buFont typeface="Open Sans" panose="020B0606030504020204" pitchFamily="34" charset="0"/>
              <a:buNone/>
            </a:pPr>
            <a:r>
              <a:rPr lang="en-US" altLang="en-US" sz="15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diferentes</a:t>
            </a:r>
            <a:r>
              <a:rPr lang="en-US" altLang="en-US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15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caraterísticas</a:t>
            </a:r>
            <a:r>
              <a:rPr lang="en-US" altLang="en-US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en-US" sz="15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importantes</a:t>
            </a:r>
            <a:r>
              <a:rPr lang="en-US" altLang="en-US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do </a:t>
            </a:r>
            <a:r>
              <a:rPr lang="en-US" altLang="en-US" sz="15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empreendedor</a:t>
            </a:r>
            <a:r>
              <a:rPr lang="en-US" altLang="en-US" sz="15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</p:txBody>
      </p:sp>
      <p:pic>
        <p:nvPicPr>
          <p:cNvPr id="30" name="Imagem 29" descr="Uma imagem com captura de ecrã, Gráficos, design&#10;&#10;Os conteúdos gerados por IA poderão estar incorretos.">
            <a:extLst>
              <a:ext uri="{FF2B5EF4-FFF2-40B4-BE49-F238E27FC236}">
                <a16:creationId xmlns:a16="http://schemas.microsoft.com/office/drawing/2014/main" id="{4542D414-E6A8-72F7-1A2F-9FA4EB1B8A5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602457" y="1471143"/>
            <a:ext cx="2917817" cy="2917817"/>
          </a:xfrm>
          <a:prstGeom prst="rect">
            <a:avLst/>
          </a:prstGeom>
        </p:spPr>
      </p:pic>
      <p:pic>
        <p:nvPicPr>
          <p:cNvPr id="31" name="Imagem 30" descr="Uma imagem com Gráficos, logótipo, símbolo, design gráfico&#10;&#10;Os conteúdos gerados por IA poderão estar incorretos.">
            <a:extLst>
              <a:ext uri="{FF2B5EF4-FFF2-40B4-BE49-F238E27FC236}">
                <a16:creationId xmlns:a16="http://schemas.microsoft.com/office/drawing/2014/main" id="{AF8AFA4C-8FB9-26A0-3068-1E53B2B7A88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600950" y="2185639"/>
            <a:ext cx="1291253" cy="1506854"/>
          </a:xfrm>
          <a:prstGeom prst="rect">
            <a:avLst/>
          </a:prstGeom>
        </p:spPr>
      </p:pic>
      <p:sp>
        <p:nvSpPr>
          <p:cNvPr id="32" name="CaixaDeTexto 31">
            <a:extLst>
              <a:ext uri="{FF2B5EF4-FFF2-40B4-BE49-F238E27FC236}">
                <a16:creationId xmlns:a16="http://schemas.microsoft.com/office/drawing/2014/main" id="{AE6391A0-616A-3510-912B-4223474D8BE7}"/>
              </a:ext>
            </a:extLst>
          </p:cNvPr>
          <p:cNvSpPr txBox="1"/>
          <p:nvPr/>
        </p:nvSpPr>
        <p:spPr>
          <a:xfrm>
            <a:off x="407417" y="3972640"/>
            <a:ext cx="9429419" cy="1887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pt-PT" sz="2000" b="1" dirty="0">
                <a:latin typeface="Work Sans" panose="00000500000000000000" pitchFamily="50" charset="0"/>
              </a:rPr>
              <a:t>Para transformar uma ideia em realidade, é essencial planear bem.</a:t>
            </a:r>
          </a:p>
          <a:p>
            <a:pPr algn="ctr">
              <a:lnSpc>
                <a:spcPct val="150000"/>
              </a:lnSpc>
            </a:pPr>
            <a:endParaRPr lang="pt-PT" sz="2000" dirty="0">
              <a:latin typeface="Work Sans" panose="00000500000000000000" pitchFamily="50" charset="0"/>
            </a:endParaRPr>
          </a:p>
          <a:p>
            <a:pPr algn="ctr">
              <a:lnSpc>
                <a:spcPct val="150000"/>
              </a:lnSpc>
            </a:pPr>
            <a:r>
              <a:rPr lang="pt-PT" sz="2000" dirty="0">
                <a:latin typeface="Work Sans" panose="00000500000000000000" pitchFamily="50" charset="0"/>
              </a:rPr>
              <a:t>Isso exige trabalho em equipa, comunicação eficaz e pensamento crítico para organizar e dividir todas as etapas importantes do planeamento.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52528E02-5861-EADB-DC0D-FEC507C02F18}"/>
              </a:ext>
            </a:extLst>
          </p:cNvPr>
          <p:cNvSpPr txBox="1"/>
          <p:nvPr/>
        </p:nvSpPr>
        <p:spPr>
          <a:xfrm>
            <a:off x="525921" y="558000"/>
            <a:ext cx="11732079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500" b="1" i="0" u="none" strike="noStrike" kern="1200" cap="none" spc="0" normalizeH="0" baseline="0" noProof="0" dirty="0">
                <a:ln>
                  <a:noFill/>
                </a:ln>
                <a:solidFill>
                  <a:srgbClr val="E183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AVALIAR RISCOS </a:t>
            </a:r>
            <a:r>
              <a:rPr lang="pt-PT" sz="4500" b="1" dirty="0">
                <a:solidFill>
                  <a:srgbClr val="E18346"/>
                </a:solidFill>
                <a:latin typeface="Calibri" panose="020F0502020204030204"/>
              </a:rPr>
              <a:t>E PLANEAR</a:t>
            </a:r>
            <a:endParaRPr kumimoji="0" lang="pt-PT" sz="4500" b="1" i="0" u="none" strike="noStrike" kern="1200" cap="none" spc="0" normalizeH="0" baseline="0" noProof="0" dirty="0">
              <a:ln>
                <a:noFill/>
              </a:ln>
              <a:solidFill>
                <a:srgbClr val="E1834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1297157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EB6DB2-0591-A1F5-A883-332A234899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6A84D269-2681-95DC-49D3-C731DE24CFD5}"/>
              </a:ext>
            </a:extLst>
          </p:cNvPr>
          <p:cNvSpPr/>
          <p:nvPr/>
        </p:nvSpPr>
        <p:spPr>
          <a:xfrm rot="5400000">
            <a:off x="11958000" y="955264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CB74A15-D819-F4B0-140D-6D2B5B5F8201}"/>
              </a:ext>
            </a:extLst>
          </p:cNvPr>
          <p:cNvSpPr/>
          <p:nvPr/>
        </p:nvSpPr>
        <p:spPr>
          <a:xfrm rot="5400000">
            <a:off x="11958000" y="851271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360E5900-63BF-C7DC-F14F-ABB652EBB054}"/>
              </a:ext>
            </a:extLst>
          </p:cNvPr>
          <p:cNvSpPr/>
          <p:nvPr/>
        </p:nvSpPr>
        <p:spPr>
          <a:xfrm rot="5400000">
            <a:off x="11958000" y="643283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B60AB1B7-8309-9665-278E-52262019AE6C}"/>
              </a:ext>
            </a:extLst>
          </p:cNvPr>
          <p:cNvSpPr/>
          <p:nvPr/>
        </p:nvSpPr>
        <p:spPr>
          <a:xfrm rot="5400000">
            <a:off x="11958000" y="747277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osição de Conteúdo 2">
            <a:extLst>
              <a:ext uri="{FF2B5EF4-FFF2-40B4-BE49-F238E27FC236}">
                <a16:creationId xmlns:a16="http://schemas.microsoft.com/office/drawing/2014/main" id="{23644A4B-5C93-BEF2-7C98-2D040E547C47}"/>
              </a:ext>
            </a:extLst>
          </p:cNvPr>
          <p:cNvSpPr txBox="1">
            <a:spLocks/>
          </p:cNvSpPr>
          <p:nvPr/>
        </p:nvSpPr>
        <p:spPr>
          <a:xfrm>
            <a:off x="342900" y="228600"/>
            <a:ext cx="10209276" cy="6181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22A93464-2CAB-D600-DC1B-54AE6C4A577D}"/>
              </a:ext>
            </a:extLst>
          </p:cNvPr>
          <p:cNvSpPr txBox="1"/>
          <p:nvPr/>
        </p:nvSpPr>
        <p:spPr>
          <a:xfrm>
            <a:off x="4468606" y="2286663"/>
            <a:ext cx="6341634" cy="9694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Uma ideia empreendedora precisa sempre de fazer um </a:t>
            </a:r>
            <a:r>
              <a:rPr kumimoji="0" lang="pt-PT" sz="19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Plano Financeiro! </a:t>
            </a:r>
            <a:r>
              <a:rPr kumimoji="0" lang="pt-PT" sz="1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Isto ajuda-nos a saber se a ideia é possível de concretizar.</a:t>
            </a:r>
          </a:p>
        </p:txBody>
      </p:sp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2AF164F9-9CAD-A296-07BF-1197B9521B3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0408924"/>
              </p:ext>
            </p:extLst>
          </p:nvPr>
        </p:nvGraphicFramePr>
        <p:xfrm>
          <a:off x="291862" y="2246526"/>
          <a:ext cx="3701460" cy="29050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0" name="CaixaDeTexto 9">
            <a:extLst>
              <a:ext uri="{FF2B5EF4-FFF2-40B4-BE49-F238E27FC236}">
                <a16:creationId xmlns:a16="http://schemas.microsoft.com/office/drawing/2014/main" id="{DC898DB4-4649-DB8B-68A8-C304B80769B2}"/>
              </a:ext>
            </a:extLst>
          </p:cNvPr>
          <p:cNvSpPr txBox="1"/>
          <p:nvPr/>
        </p:nvSpPr>
        <p:spPr>
          <a:xfrm>
            <a:off x="4468606" y="3584925"/>
            <a:ext cx="6549914" cy="20104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900" b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Um </a:t>
            </a:r>
            <a:r>
              <a:rPr kumimoji="0" lang="pt-PT" sz="1900" b="1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plano financeiro </a:t>
            </a:r>
            <a:r>
              <a:rPr kumimoji="0" lang="pt-PT" sz="1900" b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serve para sabermos: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900" b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9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</a:t>
            </a:r>
            <a:r>
              <a:rPr kumimoji="0" lang="pt-PT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Quanto precisamos para começar (custos)</a:t>
            </a: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Quanto podemos receber (receitas)</a:t>
            </a: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20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Se a ideia é possível ou não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947B571-924C-E467-7E12-0C254A6F4638}"/>
              </a:ext>
            </a:extLst>
          </p:cNvPr>
          <p:cNvSpPr txBox="1"/>
          <p:nvPr/>
        </p:nvSpPr>
        <p:spPr>
          <a:xfrm>
            <a:off x="459921" y="584856"/>
            <a:ext cx="11732079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500" b="1" i="0" u="none" strike="noStrike" kern="1200" cap="none" spc="0" normalizeH="0" baseline="0" noProof="0" dirty="0">
                <a:ln>
                  <a:noFill/>
                </a:ln>
                <a:solidFill>
                  <a:srgbClr val="E183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AVALIAR RISCOS </a:t>
            </a:r>
            <a:r>
              <a:rPr lang="pt-PT" sz="4500" b="1" dirty="0">
                <a:solidFill>
                  <a:srgbClr val="E18346"/>
                </a:solidFill>
                <a:latin typeface="Calibri" panose="020F0502020204030204"/>
              </a:rPr>
              <a:t>E PLANEAR</a:t>
            </a:r>
            <a:endParaRPr kumimoji="0" lang="pt-PT" sz="4500" b="1" i="0" u="none" strike="noStrike" kern="1200" cap="none" spc="0" normalizeH="0" baseline="0" noProof="0" dirty="0">
              <a:ln>
                <a:noFill/>
              </a:ln>
              <a:solidFill>
                <a:srgbClr val="E1834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62935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EAAA89-C5E0-6721-5C3F-A4D1D1DAE3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BC21E933-07DB-15F1-18CB-047B91F20DD0}"/>
              </a:ext>
            </a:extLst>
          </p:cNvPr>
          <p:cNvSpPr/>
          <p:nvPr/>
        </p:nvSpPr>
        <p:spPr>
          <a:xfrm rot="5400000">
            <a:off x="11958000" y="955264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9D0FE937-EE66-B08F-FB5B-1BAF9D05D809}"/>
              </a:ext>
            </a:extLst>
          </p:cNvPr>
          <p:cNvSpPr/>
          <p:nvPr/>
        </p:nvSpPr>
        <p:spPr>
          <a:xfrm rot="5400000">
            <a:off x="11958000" y="851271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0C04684F-ED0E-A3A4-42C4-04A9F9CD9D0F}"/>
              </a:ext>
            </a:extLst>
          </p:cNvPr>
          <p:cNvSpPr/>
          <p:nvPr/>
        </p:nvSpPr>
        <p:spPr>
          <a:xfrm rot="5400000">
            <a:off x="11958000" y="643283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0BC8039-69E6-B425-7E10-51FD5CA03073}"/>
              </a:ext>
            </a:extLst>
          </p:cNvPr>
          <p:cNvSpPr/>
          <p:nvPr/>
        </p:nvSpPr>
        <p:spPr>
          <a:xfrm rot="5400000">
            <a:off x="11958000" y="747277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osição de Conteúdo 2">
            <a:extLst>
              <a:ext uri="{FF2B5EF4-FFF2-40B4-BE49-F238E27FC236}">
                <a16:creationId xmlns:a16="http://schemas.microsoft.com/office/drawing/2014/main" id="{FBC989F5-3556-1B3E-CFDB-0F725518E2D8}"/>
              </a:ext>
            </a:extLst>
          </p:cNvPr>
          <p:cNvSpPr txBox="1">
            <a:spLocks/>
          </p:cNvSpPr>
          <p:nvPr/>
        </p:nvSpPr>
        <p:spPr>
          <a:xfrm>
            <a:off x="342900" y="228600"/>
            <a:ext cx="10209276" cy="6181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562791A-7168-7515-284A-B2A21CC02B1F}"/>
              </a:ext>
            </a:extLst>
          </p:cNvPr>
          <p:cNvSpPr txBox="1"/>
          <p:nvPr/>
        </p:nvSpPr>
        <p:spPr>
          <a:xfrm>
            <a:off x="495177" y="1607296"/>
            <a:ext cx="1107487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Situação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A turma quer criar uma </a:t>
            </a:r>
            <a:r>
              <a:rPr kumimoji="0" lang="pt-PT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ação de limpeza da rua da escola</a:t>
            </a: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, angariando dinheiro para conseguir comprar material necessário: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791759-79A1-F75C-B09F-830293F3DDBD}"/>
              </a:ext>
            </a:extLst>
          </p:cNvPr>
          <p:cNvSpPr txBox="1"/>
          <p:nvPr/>
        </p:nvSpPr>
        <p:spPr>
          <a:xfrm>
            <a:off x="495177" y="3061772"/>
            <a:ext cx="609904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Parte 1 – O que precisamos para ajudar? (Custos)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Mesmo as ideias sociais têm custos.</a:t>
            </a:r>
          </a:p>
        </p:txBody>
      </p:sp>
      <p:graphicFrame>
        <p:nvGraphicFramePr>
          <p:cNvPr id="8" name="Tabela 7">
            <a:extLst>
              <a:ext uri="{FF2B5EF4-FFF2-40B4-BE49-F238E27FC236}">
                <a16:creationId xmlns:a16="http://schemas.microsoft.com/office/drawing/2014/main" id="{8A24DB5B-AA10-5240-3AC2-CA86923B3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4163446"/>
              </p:ext>
            </p:extLst>
          </p:nvPr>
        </p:nvGraphicFramePr>
        <p:xfrm>
          <a:off x="502372" y="4239249"/>
          <a:ext cx="7790061" cy="1463040"/>
        </p:xfrm>
        <a:graphic>
          <a:graphicData uri="http://schemas.openxmlformats.org/drawingml/2006/table">
            <a:tbl>
              <a:tblPr/>
              <a:tblGrid>
                <a:gridCol w="2596687">
                  <a:extLst>
                    <a:ext uri="{9D8B030D-6E8A-4147-A177-3AD203B41FA5}">
                      <a16:colId xmlns:a16="http://schemas.microsoft.com/office/drawing/2014/main" val="2210897984"/>
                    </a:ext>
                  </a:extLst>
                </a:gridCol>
                <a:gridCol w="2596687">
                  <a:extLst>
                    <a:ext uri="{9D8B030D-6E8A-4147-A177-3AD203B41FA5}">
                      <a16:colId xmlns:a16="http://schemas.microsoft.com/office/drawing/2014/main" val="1808610013"/>
                    </a:ext>
                  </a:extLst>
                </a:gridCol>
                <a:gridCol w="2596687">
                  <a:extLst>
                    <a:ext uri="{9D8B030D-6E8A-4147-A177-3AD203B41FA5}">
                      <a16:colId xmlns:a16="http://schemas.microsoft.com/office/drawing/2014/main" val="296755012"/>
                    </a:ext>
                  </a:extLst>
                </a:gridCol>
              </a:tblGrid>
              <a:tr h="3631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buNone/>
                      </a:pPr>
                      <a:r>
                        <a:rPr lang="pt-PT" b="1" dirty="0"/>
                        <a:t>O que precisamos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FFC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buNone/>
                      </a:pPr>
                      <a:r>
                        <a:rPr lang="pt-PT" b="1" dirty="0"/>
                        <a:t>Para quê?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FFC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buNone/>
                      </a:pPr>
                      <a:r>
                        <a:rPr lang="pt-PT" b="1" dirty="0"/>
                        <a:t>Custo (€)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solidFill>
                        <a:srgbClr val="FFC000"/>
                      </a:solidFill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58045043"/>
                  </a:ext>
                </a:extLst>
              </a:tr>
              <a:tr h="3631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buNone/>
                      </a:pPr>
                      <a:r>
                        <a:rPr lang="pt-PT" dirty="0"/>
                        <a:t>Cartazes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buNone/>
                      </a:pPr>
                      <a:r>
                        <a:rPr lang="pt-PT" dirty="0"/>
                        <a:t>Divulgar a campanha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pt-PT" dirty="0"/>
                        <a:t>2 €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4720097"/>
                  </a:ext>
                </a:extLst>
              </a:tr>
              <a:tr h="3631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buNone/>
                      </a:pPr>
                      <a:r>
                        <a:rPr lang="pt-PT" dirty="0"/>
                        <a:t>Caixas de recolha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buNone/>
                      </a:pPr>
                      <a:r>
                        <a:rPr lang="pt-PT" dirty="0"/>
                        <a:t>Guardar material doado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pt-PT" dirty="0"/>
                        <a:t>1 €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29895034"/>
                  </a:ext>
                </a:extLst>
              </a:tr>
              <a:tr h="363105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buNone/>
                      </a:pPr>
                      <a:r>
                        <a:rPr lang="pt-PT" dirty="0"/>
                        <a:t>Marcadores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solidFill>
                        <a:srgbClr val="FFC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l">
                        <a:buNone/>
                      </a:pPr>
                      <a:r>
                        <a:rPr lang="pt-PT" dirty="0"/>
                        <a:t>Fazer cartazes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solidFill>
                        <a:srgbClr val="FFC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algn="ctr">
                        <a:buNone/>
                      </a:pPr>
                      <a:r>
                        <a:rPr lang="pt-PT" dirty="0"/>
                        <a:t>1 €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solidFill>
                        <a:srgbClr val="FFC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3314144"/>
                  </a:ext>
                </a:extLst>
              </a:tr>
            </a:tbl>
          </a:graphicData>
        </a:graphic>
      </p:graphicFrame>
      <p:sp>
        <p:nvSpPr>
          <p:cNvPr id="6" name="CaixaDeTexto 5">
            <a:extLst>
              <a:ext uri="{FF2B5EF4-FFF2-40B4-BE49-F238E27FC236}">
                <a16:creationId xmlns:a16="http://schemas.microsoft.com/office/drawing/2014/main" id="{72B37ED7-67A8-D017-C038-5032A28A64D0}"/>
              </a:ext>
            </a:extLst>
          </p:cNvPr>
          <p:cNvSpPr txBox="1"/>
          <p:nvPr/>
        </p:nvSpPr>
        <p:spPr>
          <a:xfrm>
            <a:off x="355233" y="594740"/>
            <a:ext cx="11732079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500" b="1" i="0" u="none" strike="noStrike" kern="1200" cap="none" spc="0" normalizeH="0" baseline="0" noProof="0" dirty="0">
                <a:ln>
                  <a:noFill/>
                </a:ln>
                <a:solidFill>
                  <a:srgbClr val="E183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AVALIAR RISCOS </a:t>
            </a:r>
            <a:r>
              <a:rPr lang="pt-PT" sz="4500" b="1" dirty="0">
                <a:solidFill>
                  <a:srgbClr val="E18346"/>
                </a:solidFill>
                <a:latin typeface="Calibri" panose="020F0502020204030204"/>
              </a:rPr>
              <a:t>E PLANEAR</a:t>
            </a:r>
            <a:endParaRPr kumimoji="0" lang="pt-PT" sz="4500" b="1" i="0" u="none" strike="noStrike" kern="1200" cap="none" spc="0" normalizeH="0" baseline="0" noProof="0" dirty="0">
              <a:ln>
                <a:noFill/>
              </a:ln>
              <a:solidFill>
                <a:srgbClr val="E1834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EFC14E00-9DA5-F23B-38A0-A32B73F1A757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25220" y="3619365"/>
            <a:ext cx="3038868" cy="2619977"/>
          </a:xfrm>
          <a:prstGeom prst="rect">
            <a:avLst/>
          </a:prstGeom>
        </p:spPr>
      </p:pic>
      <p:grpSp>
        <p:nvGrpSpPr>
          <p:cNvPr id="4" name="Agrupar 3">
            <a:extLst>
              <a:ext uri="{FF2B5EF4-FFF2-40B4-BE49-F238E27FC236}">
                <a16:creationId xmlns:a16="http://schemas.microsoft.com/office/drawing/2014/main" id="{EFB3E7DA-A31B-D889-E088-C1C0297891F5}"/>
              </a:ext>
            </a:extLst>
          </p:cNvPr>
          <p:cNvGrpSpPr/>
          <p:nvPr/>
        </p:nvGrpSpPr>
        <p:grpSpPr>
          <a:xfrm>
            <a:off x="9103184" y="2439905"/>
            <a:ext cx="2466868" cy="1767840"/>
            <a:chOff x="9103185" y="4196081"/>
            <a:chExt cx="2466868" cy="176784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99B3112-2863-F87C-E588-39386458EFBD}"/>
                </a:ext>
              </a:extLst>
            </p:cNvPr>
            <p:cNvSpPr/>
            <p:nvPr/>
          </p:nvSpPr>
          <p:spPr>
            <a:xfrm>
              <a:off x="9103185" y="4196081"/>
              <a:ext cx="2466868" cy="1767840"/>
            </a:xfrm>
            <a:prstGeom prst="ellipse">
              <a:avLst/>
            </a:prstGeom>
            <a:ln/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489D95DE-3534-66D5-D019-6E3740632C77}"/>
                </a:ext>
              </a:extLst>
            </p:cNvPr>
            <p:cNvSpPr txBox="1"/>
            <p:nvPr/>
          </p:nvSpPr>
          <p:spPr>
            <a:xfrm>
              <a:off x="9274310" y="4379270"/>
              <a:ext cx="2124618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t-PT" sz="18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Pergunta:</a:t>
              </a:r>
              <a:br>
                <a:rPr kumimoji="0" lang="pt-PT" sz="1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</a:br>
              <a:r>
                <a:rPr kumimoji="0" lang="pt-PT" sz="1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Quanto dinheiro precisamos para iniciar a ação?</a:t>
              </a:r>
            </a:p>
          </p:txBody>
        </p:sp>
      </p:grpSp>
      <p:sp>
        <p:nvSpPr>
          <p:cNvPr id="10" name="CaixaDeTexto 9">
            <a:extLst>
              <a:ext uri="{FF2B5EF4-FFF2-40B4-BE49-F238E27FC236}">
                <a16:creationId xmlns:a16="http://schemas.microsoft.com/office/drawing/2014/main" id="{DD5D7033-E1A9-B370-18D9-A43F62991622}"/>
              </a:ext>
            </a:extLst>
          </p:cNvPr>
          <p:cNvSpPr txBox="1"/>
          <p:nvPr/>
        </p:nvSpPr>
        <p:spPr>
          <a:xfrm>
            <a:off x="10149861" y="3500258"/>
            <a:ext cx="57344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t-PT" b="1" kern="0" dirty="0">
              <a:solidFill>
                <a:schemeClr val="bg1"/>
              </a:solidFill>
            </a:endParaRPr>
          </a:p>
          <a:p>
            <a:r>
              <a:rPr lang="pt-PT" sz="2400" b="1" dirty="0">
                <a:solidFill>
                  <a:schemeClr val="bg1"/>
                </a:solidFill>
              </a:rPr>
              <a:t>4€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3079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A1763594-0A91-E4A1-8FA2-40E26B6F860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EMPREENDEDORISMO – IDEIAS QUE AJUDAM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4750305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6DA451-DD44-B938-371A-1A54AF679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35D5B1B9-198F-C7E3-0F81-650E69BE9D49}"/>
              </a:ext>
            </a:extLst>
          </p:cNvPr>
          <p:cNvSpPr/>
          <p:nvPr/>
        </p:nvSpPr>
        <p:spPr>
          <a:xfrm rot="5400000">
            <a:off x="11958000" y="955264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6246866-696C-0484-37E2-66D88144D3F5}"/>
              </a:ext>
            </a:extLst>
          </p:cNvPr>
          <p:cNvSpPr/>
          <p:nvPr/>
        </p:nvSpPr>
        <p:spPr>
          <a:xfrm rot="5400000">
            <a:off x="11958000" y="851271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CFD2E9D6-DC4B-20A9-5C4E-74103F562B59}"/>
              </a:ext>
            </a:extLst>
          </p:cNvPr>
          <p:cNvSpPr/>
          <p:nvPr/>
        </p:nvSpPr>
        <p:spPr>
          <a:xfrm rot="5400000">
            <a:off x="11958000" y="643283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2E9DC048-B04A-4D36-72BF-D92A6A6B0343}"/>
              </a:ext>
            </a:extLst>
          </p:cNvPr>
          <p:cNvSpPr/>
          <p:nvPr/>
        </p:nvSpPr>
        <p:spPr>
          <a:xfrm rot="5400000">
            <a:off x="11958000" y="747277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osição de Conteúdo 2">
            <a:extLst>
              <a:ext uri="{FF2B5EF4-FFF2-40B4-BE49-F238E27FC236}">
                <a16:creationId xmlns:a16="http://schemas.microsoft.com/office/drawing/2014/main" id="{E6314A34-C35C-01F1-7DC4-E480F96A527A}"/>
              </a:ext>
            </a:extLst>
          </p:cNvPr>
          <p:cNvSpPr txBox="1">
            <a:spLocks/>
          </p:cNvSpPr>
          <p:nvPr/>
        </p:nvSpPr>
        <p:spPr>
          <a:xfrm>
            <a:off x="342900" y="228600"/>
            <a:ext cx="10209276" cy="6181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72EC813-69C8-9D08-658A-56AC03209E53}"/>
              </a:ext>
            </a:extLst>
          </p:cNvPr>
          <p:cNvSpPr txBox="1"/>
          <p:nvPr/>
        </p:nvSpPr>
        <p:spPr>
          <a:xfrm>
            <a:off x="489063" y="3569878"/>
            <a:ext cx="670102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Parte 2 – Como vamos angariar dinheiro? (Receitas)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A turma decide: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285750" marR="0" lvl="0" indent="-2857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Vender </a:t>
            </a:r>
            <a:r>
              <a:rPr kumimoji="0" lang="pt-PT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pulseiras solidárias</a:t>
            </a: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 a </a:t>
            </a:r>
            <a:r>
              <a:rPr kumimoji="0" lang="pt-PT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1 €</a:t>
            </a:r>
            <a:endParaRPr kumimoji="0" lang="pt-P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285750" marR="0" lvl="0" indent="-28575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Esperam vender </a:t>
            </a:r>
            <a:r>
              <a:rPr kumimoji="0" lang="pt-PT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30 pulseiras</a:t>
            </a:r>
            <a:endParaRPr kumimoji="0" lang="pt-P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39AF5B3-07FD-D15D-F954-E8B22AF93C9F}"/>
              </a:ext>
            </a:extLst>
          </p:cNvPr>
          <p:cNvSpPr txBox="1"/>
          <p:nvPr/>
        </p:nvSpPr>
        <p:spPr>
          <a:xfrm>
            <a:off x="355233" y="594740"/>
            <a:ext cx="11732079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500" b="1" i="0" u="none" strike="noStrike" kern="1200" cap="none" spc="0" normalizeH="0" baseline="0" noProof="0" dirty="0">
                <a:ln>
                  <a:noFill/>
                </a:ln>
                <a:solidFill>
                  <a:srgbClr val="E183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AVALIAR RISCOS </a:t>
            </a:r>
            <a:r>
              <a:rPr lang="pt-PT" sz="4500" b="1" dirty="0">
                <a:solidFill>
                  <a:srgbClr val="E18346"/>
                </a:solidFill>
                <a:latin typeface="Calibri" panose="020F0502020204030204"/>
              </a:rPr>
              <a:t>E PLANEAR</a:t>
            </a:r>
            <a:endParaRPr kumimoji="0" lang="pt-PT" sz="4500" b="1" i="0" u="none" strike="noStrike" kern="1200" cap="none" spc="0" normalizeH="0" baseline="0" noProof="0" dirty="0">
              <a:ln>
                <a:noFill/>
              </a:ln>
              <a:solidFill>
                <a:srgbClr val="E1834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12102F8-BC2F-A92C-8E74-6479620DD5CD}"/>
              </a:ext>
            </a:extLst>
          </p:cNvPr>
          <p:cNvSpPr txBox="1"/>
          <p:nvPr/>
        </p:nvSpPr>
        <p:spPr>
          <a:xfrm>
            <a:off x="495178" y="1607296"/>
            <a:ext cx="8608006" cy="14308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Situação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A turma quer criar uma </a:t>
            </a:r>
            <a:r>
              <a:rPr kumimoji="0" lang="pt-PT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ação de limpeza da rua da escola</a:t>
            </a: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, angariando dinheiro para conseguir comprar material necessário:</a:t>
            </a: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55111423-3D50-8BB9-2162-8693392A357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25220" y="3619365"/>
            <a:ext cx="3038868" cy="2619977"/>
          </a:xfrm>
          <a:prstGeom prst="rect">
            <a:avLst/>
          </a:prstGeom>
        </p:spPr>
      </p:pic>
      <p:grpSp>
        <p:nvGrpSpPr>
          <p:cNvPr id="8" name="Agrupar 7">
            <a:extLst>
              <a:ext uri="{FF2B5EF4-FFF2-40B4-BE49-F238E27FC236}">
                <a16:creationId xmlns:a16="http://schemas.microsoft.com/office/drawing/2014/main" id="{9E70EF34-8A1E-92CB-F1AE-F8A8D9DE7396}"/>
              </a:ext>
            </a:extLst>
          </p:cNvPr>
          <p:cNvGrpSpPr/>
          <p:nvPr/>
        </p:nvGrpSpPr>
        <p:grpSpPr>
          <a:xfrm>
            <a:off x="9103184" y="2435308"/>
            <a:ext cx="2466868" cy="1767840"/>
            <a:chOff x="9103185" y="4196081"/>
            <a:chExt cx="2466868" cy="1767840"/>
          </a:xfrm>
        </p:grpSpPr>
        <p:sp>
          <p:nvSpPr>
            <p:cNvPr id="9" name="Oval 8">
              <a:extLst>
                <a:ext uri="{FF2B5EF4-FFF2-40B4-BE49-F238E27FC236}">
                  <a16:creationId xmlns:a16="http://schemas.microsoft.com/office/drawing/2014/main" id="{D7119D19-D30A-111B-B808-82AABF7E261F}"/>
                </a:ext>
              </a:extLst>
            </p:cNvPr>
            <p:cNvSpPr/>
            <p:nvPr/>
          </p:nvSpPr>
          <p:spPr>
            <a:xfrm>
              <a:off x="9103185" y="4196081"/>
              <a:ext cx="2466868" cy="1767840"/>
            </a:xfrm>
            <a:prstGeom prst="ellipse">
              <a:avLst/>
            </a:prstGeom>
            <a:ln/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AC5E8C63-DD75-E6C7-C670-68BA840B7D86}"/>
                </a:ext>
              </a:extLst>
            </p:cNvPr>
            <p:cNvSpPr txBox="1"/>
            <p:nvPr/>
          </p:nvSpPr>
          <p:spPr>
            <a:xfrm>
              <a:off x="9274310" y="4324400"/>
              <a:ext cx="2124618" cy="1200329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defRPr/>
              </a:pPr>
              <a:r>
                <a:rPr kumimoji="0" lang="pt-PT" sz="18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Pergunta:</a:t>
              </a:r>
              <a:br>
                <a:rPr kumimoji="0" lang="pt-PT" sz="1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</a:br>
              <a:r>
                <a:rPr lang="pt-PT" kern="0" dirty="0">
                  <a:solidFill>
                    <a:schemeClr val="bg1"/>
                  </a:solidFill>
                </a:rPr>
                <a:t>Quanto dinheiro vamos conseguir angariar?</a:t>
              </a:r>
            </a:p>
          </p:txBody>
        </p:sp>
      </p:grpSp>
      <p:sp>
        <p:nvSpPr>
          <p:cNvPr id="7" name="CaixaDeTexto 6">
            <a:extLst>
              <a:ext uri="{FF2B5EF4-FFF2-40B4-BE49-F238E27FC236}">
                <a16:creationId xmlns:a16="http://schemas.microsoft.com/office/drawing/2014/main" id="{58188A8D-656E-AFBB-DE27-D302056FF169}"/>
              </a:ext>
            </a:extLst>
          </p:cNvPr>
          <p:cNvSpPr txBox="1"/>
          <p:nvPr/>
        </p:nvSpPr>
        <p:spPr>
          <a:xfrm>
            <a:off x="10059737" y="3741483"/>
            <a:ext cx="663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>
                <a:solidFill>
                  <a:schemeClr val="bg1"/>
                </a:solidFill>
              </a:rPr>
              <a:t>30€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29662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73BDD-B3A1-7DEE-CC6D-402AF17A65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9C26B1BF-F6EE-4C2B-C5E2-83BA5F4D9463}"/>
              </a:ext>
            </a:extLst>
          </p:cNvPr>
          <p:cNvSpPr/>
          <p:nvPr/>
        </p:nvSpPr>
        <p:spPr>
          <a:xfrm rot="5400000">
            <a:off x="11958000" y="955264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642EEBE6-4574-7E62-DDF1-585E016C7977}"/>
              </a:ext>
            </a:extLst>
          </p:cNvPr>
          <p:cNvSpPr/>
          <p:nvPr/>
        </p:nvSpPr>
        <p:spPr>
          <a:xfrm rot="5400000">
            <a:off x="11958000" y="851271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E29DED87-8988-4056-3B80-999FC4D5FF6C}"/>
              </a:ext>
            </a:extLst>
          </p:cNvPr>
          <p:cNvSpPr/>
          <p:nvPr/>
        </p:nvSpPr>
        <p:spPr>
          <a:xfrm rot="5400000">
            <a:off x="11958000" y="643283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E2552DE7-7802-85F7-DE23-42AE5102DCB8}"/>
              </a:ext>
            </a:extLst>
          </p:cNvPr>
          <p:cNvSpPr/>
          <p:nvPr/>
        </p:nvSpPr>
        <p:spPr>
          <a:xfrm rot="5400000">
            <a:off x="11958000" y="747277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Marcador de Posição de Conteúdo 2">
            <a:extLst>
              <a:ext uri="{FF2B5EF4-FFF2-40B4-BE49-F238E27FC236}">
                <a16:creationId xmlns:a16="http://schemas.microsoft.com/office/drawing/2014/main" id="{69D3FF54-50EB-8259-338B-A4D3AFF4F0AA}"/>
              </a:ext>
            </a:extLst>
          </p:cNvPr>
          <p:cNvSpPr txBox="1">
            <a:spLocks/>
          </p:cNvSpPr>
          <p:nvPr/>
        </p:nvSpPr>
        <p:spPr>
          <a:xfrm>
            <a:off x="342900" y="228600"/>
            <a:ext cx="10209276" cy="61813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sz="2800" b="0" i="0" u="none" strike="noStrike" kern="120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2523E832-85BF-0566-2008-5CDE5A94E7A8}"/>
              </a:ext>
            </a:extLst>
          </p:cNvPr>
          <p:cNvSpPr txBox="1"/>
          <p:nvPr/>
        </p:nvSpPr>
        <p:spPr>
          <a:xfrm>
            <a:off x="494024" y="1642461"/>
            <a:ext cx="8609160" cy="14308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Situação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A turma quer criar uma </a:t>
            </a:r>
            <a:r>
              <a:rPr kumimoji="0" lang="pt-PT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ação de limpeza da rua da escola</a:t>
            </a: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, angariando dinheiro para conseguir comprar material necessário: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85F4A78-8E01-321E-AAB5-0C9E56253352}"/>
              </a:ext>
            </a:extLst>
          </p:cNvPr>
          <p:cNvSpPr txBox="1"/>
          <p:nvPr/>
        </p:nvSpPr>
        <p:spPr>
          <a:xfrm>
            <a:off x="427912" y="3619365"/>
            <a:ext cx="8060071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Parte 3 – Quanto conseguimos ajudar? (Resultado social)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8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Dinheiro angariado – dinheiro gasto = dinheiro para comprar material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8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91556592-3DD4-AD3F-A218-8FDC73D71D08}"/>
              </a:ext>
            </a:extLst>
          </p:cNvPr>
          <p:cNvSpPr txBox="1"/>
          <p:nvPr/>
        </p:nvSpPr>
        <p:spPr>
          <a:xfrm>
            <a:off x="355233" y="594740"/>
            <a:ext cx="8369987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4500" b="1" i="0" u="none" strike="noStrike" kern="1200" cap="none" spc="0" normalizeH="0" baseline="0" noProof="0" dirty="0">
                <a:ln>
                  <a:noFill/>
                </a:ln>
                <a:solidFill>
                  <a:srgbClr val="E1834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AVALIAR RISCOS </a:t>
            </a:r>
            <a:r>
              <a:rPr lang="pt-PT" sz="4500" b="1" dirty="0">
                <a:solidFill>
                  <a:srgbClr val="E18346"/>
                </a:solidFill>
                <a:latin typeface="Calibri" panose="020F0502020204030204"/>
              </a:rPr>
              <a:t>E PLANEAR</a:t>
            </a:r>
            <a:endParaRPr kumimoji="0" lang="pt-PT" sz="4500" b="1" i="0" u="none" strike="noStrike" kern="1200" cap="none" spc="0" normalizeH="0" baseline="0" noProof="0" dirty="0">
              <a:ln>
                <a:noFill/>
              </a:ln>
              <a:solidFill>
                <a:srgbClr val="E18346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pic>
        <p:nvPicPr>
          <p:cNvPr id="4" name="Gráfico 3">
            <a:extLst>
              <a:ext uri="{FF2B5EF4-FFF2-40B4-BE49-F238E27FC236}">
                <a16:creationId xmlns:a16="http://schemas.microsoft.com/office/drawing/2014/main" id="{6B8E0934-AAB3-8B3B-D41F-A9AADDF4806F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725220" y="3619365"/>
            <a:ext cx="3038868" cy="2619977"/>
          </a:xfrm>
          <a:prstGeom prst="rect">
            <a:avLst/>
          </a:prstGeom>
        </p:spPr>
      </p:pic>
      <p:grpSp>
        <p:nvGrpSpPr>
          <p:cNvPr id="7" name="Agrupar 6">
            <a:extLst>
              <a:ext uri="{FF2B5EF4-FFF2-40B4-BE49-F238E27FC236}">
                <a16:creationId xmlns:a16="http://schemas.microsoft.com/office/drawing/2014/main" id="{D05BEBC5-8916-E29C-03B9-D9C802528361}"/>
              </a:ext>
            </a:extLst>
          </p:cNvPr>
          <p:cNvGrpSpPr/>
          <p:nvPr/>
        </p:nvGrpSpPr>
        <p:grpSpPr>
          <a:xfrm>
            <a:off x="9103184" y="2148839"/>
            <a:ext cx="2594792" cy="2047117"/>
            <a:chOff x="9103185" y="4196081"/>
            <a:chExt cx="2466868" cy="1767840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22451698-7799-392A-C687-57DFF333803E}"/>
                </a:ext>
              </a:extLst>
            </p:cNvPr>
            <p:cNvSpPr/>
            <p:nvPr/>
          </p:nvSpPr>
          <p:spPr>
            <a:xfrm>
              <a:off x="9103185" y="4196081"/>
              <a:ext cx="2466868" cy="1767840"/>
            </a:xfrm>
            <a:prstGeom prst="ellipse">
              <a:avLst/>
            </a:prstGeom>
            <a:ln/>
          </p:spPr>
          <p:style>
            <a:lnRef idx="3">
              <a:schemeClr val="lt1"/>
            </a:lnRef>
            <a:fillRef idx="1">
              <a:schemeClr val="accent4"/>
            </a:fillRef>
            <a:effectRef idx="1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t-PT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1" name="CaixaDeTexto 10">
              <a:extLst>
                <a:ext uri="{FF2B5EF4-FFF2-40B4-BE49-F238E27FC236}">
                  <a16:creationId xmlns:a16="http://schemas.microsoft.com/office/drawing/2014/main" id="{955B908C-9FFC-EDC7-7031-9BDC8F22B599}"/>
                </a:ext>
              </a:extLst>
            </p:cNvPr>
            <p:cNvSpPr txBox="1"/>
            <p:nvPr/>
          </p:nvSpPr>
          <p:spPr>
            <a:xfrm>
              <a:off x="9274310" y="4255112"/>
              <a:ext cx="2124618" cy="1514993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lvl="0" algn="ctr">
                <a:defRPr/>
              </a:pPr>
              <a:r>
                <a:rPr kumimoji="0" lang="pt-PT" sz="1800" b="1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  <a:t>Pergunta:</a:t>
              </a:r>
              <a:br>
                <a:rPr kumimoji="0" lang="pt-PT" sz="1800" b="0" i="0" u="none" strike="noStrike" kern="0" cap="none" spc="0" normalizeH="0" baseline="0" noProof="0" dirty="0">
                  <a:ln>
                    <a:noFill/>
                  </a:ln>
                  <a:solidFill>
                    <a:schemeClr val="bg1"/>
                  </a:solidFill>
                  <a:effectLst/>
                  <a:uLnTx/>
                  <a:uFillTx/>
                </a:rPr>
              </a:br>
              <a:r>
                <a:rPr lang="pt-PT" kern="0" dirty="0">
                  <a:solidFill>
                    <a:schemeClr val="bg1"/>
                  </a:solidFill>
                </a:rPr>
                <a:t>Quanto dinheiro sobra para comprar material para ação de limpeza?</a:t>
              </a:r>
            </a:p>
            <a:p>
              <a:pPr lvl="0" algn="ctr">
                <a:defRPr/>
              </a:pPr>
              <a:endParaRPr kumimoji="0" lang="pt-PT" sz="1800" b="1" i="0" u="none" strike="noStrike" kern="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9" name="CaixaDeTexto 8">
            <a:extLst>
              <a:ext uri="{FF2B5EF4-FFF2-40B4-BE49-F238E27FC236}">
                <a16:creationId xmlns:a16="http://schemas.microsoft.com/office/drawing/2014/main" id="{DB3F5A29-9947-4EA5-38B3-5AF9DC34DEED}"/>
              </a:ext>
            </a:extLst>
          </p:cNvPr>
          <p:cNvSpPr txBox="1"/>
          <p:nvPr/>
        </p:nvSpPr>
        <p:spPr>
          <a:xfrm>
            <a:off x="10119353" y="3734291"/>
            <a:ext cx="6635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2400" b="1" dirty="0">
                <a:solidFill>
                  <a:schemeClr val="bg1"/>
                </a:solidFill>
              </a:rPr>
              <a:t>26€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91524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65820-14A6-979E-0D11-140FF207C6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986E70EA-039A-873D-8D5A-7DED06854513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/>
          </a:bodyPr>
          <a:lstStyle/>
          <a:p>
            <a:r>
              <a:rPr lang="en-GB" dirty="0"/>
              <a:t>FAZER O QUE É CERTO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2858783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D32AF4-440F-CA99-D673-09AF9B10A8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aixaDeTexto 9">
            <a:extLst>
              <a:ext uri="{FF2B5EF4-FFF2-40B4-BE49-F238E27FC236}">
                <a16:creationId xmlns:a16="http://schemas.microsoft.com/office/drawing/2014/main" id="{93A1502A-9639-B008-3F8D-4474E646C6DE}"/>
              </a:ext>
            </a:extLst>
          </p:cNvPr>
          <p:cNvSpPr txBox="1"/>
          <p:nvPr/>
        </p:nvSpPr>
        <p:spPr>
          <a:xfrm>
            <a:off x="0" y="3425005"/>
            <a:ext cx="12192000" cy="188731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Ser empreendedor 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não é só ter ideias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.</a:t>
            </a:r>
            <a:b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</a:b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É também </a:t>
            </a: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saber fazer o que é certo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Quando tomamos decisões, estas não nos afetam só a nós.</a:t>
            </a:r>
            <a:b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</a:b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Afetam os amigos, a escola, a comunidade e o lugar onde vivemos.</a:t>
            </a: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720307D4-01C4-F76D-1EEA-BCA0A3ED5D9B}"/>
              </a:ext>
            </a:extLst>
          </p:cNvPr>
          <p:cNvSpPr txBox="1"/>
          <p:nvPr/>
        </p:nvSpPr>
        <p:spPr>
          <a:xfrm>
            <a:off x="445152" y="549983"/>
            <a:ext cx="8387951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FAZER O QUE É CERTO</a:t>
            </a:r>
            <a:endParaRPr lang="pt-PT" sz="4500" b="0" i="0" kern="1200" dirty="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5C4E6078-8629-1027-CA00-ADA9F07082C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22913" y="1184318"/>
            <a:ext cx="2240687" cy="2240687"/>
          </a:xfrm>
          <a:prstGeom prst="rect">
            <a:avLst/>
          </a:prstGeom>
        </p:spPr>
      </p:pic>
      <p:pic>
        <p:nvPicPr>
          <p:cNvPr id="6" name="Imagem 5">
            <a:extLst>
              <a:ext uri="{FF2B5EF4-FFF2-40B4-BE49-F238E27FC236}">
                <a16:creationId xmlns:a16="http://schemas.microsoft.com/office/drawing/2014/main" id="{E9A1B378-A6E9-02D2-D8F9-2623DCA4CBD3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54290" y="1184318"/>
            <a:ext cx="2240687" cy="224068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13405485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DA6C97-91ED-9892-3272-1802A007E9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BA5F3B16-648F-EA69-43AC-3F7DE9F28F58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4EF9D3B9-5337-5EAB-C506-22F17D506A9A}"/>
              </a:ext>
            </a:extLst>
          </p:cNvPr>
          <p:cNvSpPr txBox="1"/>
          <p:nvPr/>
        </p:nvSpPr>
        <p:spPr>
          <a:xfrm>
            <a:off x="2592698" y="1429760"/>
            <a:ext cx="700660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sz="2000" b="1" dirty="0">
                <a:latin typeface="Work Sans" panose="00000500000000000000" pitchFamily="50" charset="0"/>
              </a:rPr>
              <a:t>Ser empreendedor é fazer escolhas certas.</a:t>
            </a:r>
          </a:p>
          <a:p>
            <a:pPr algn="ctr"/>
            <a:endParaRPr lang="pt-PT" sz="2000" dirty="0">
              <a:latin typeface="Work Sans" panose="00000500000000000000" pitchFamily="50" charset="0"/>
            </a:endParaRPr>
          </a:p>
          <a:p>
            <a:pPr algn="ctr"/>
            <a:r>
              <a:rPr lang="pt-PT" sz="2000" dirty="0">
                <a:latin typeface="Work Sans" panose="00000500000000000000" pitchFamily="50" charset="0"/>
              </a:rPr>
              <a:t>Escolhas que:</a:t>
            </a: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31BD3C16-F984-903C-3096-AAB890EFF8C2}"/>
              </a:ext>
            </a:extLst>
          </p:cNvPr>
          <p:cNvSpPr txBox="1"/>
          <p:nvPr/>
        </p:nvSpPr>
        <p:spPr>
          <a:xfrm>
            <a:off x="426865" y="549540"/>
            <a:ext cx="5249860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i="0" kern="1200" dirty="0">
                <a:solidFill>
                  <a:srgbClr val="E18346"/>
                </a:solidFill>
                <a:effectLst/>
                <a:latin typeface="+mn-lt"/>
                <a:ea typeface="+mn-ea"/>
                <a:cs typeface="+mn-cs"/>
              </a:rPr>
              <a:t>VALORES</a:t>
            </a:r>
            <a:endParaRPr lang="pt-PT" sz="4500" b="0" i="0" kern="1200" dirty="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A07C42FF-F00C-9AB1-D27A-A779786419DD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16723" y="2445423"/>
            <a:ext cx="2940418" cy="2940418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EEC4BB4E-4A77-2002-4B66-4FFBD1C4114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1113422" y="2445423"/>
            <a:ext cx="2940418" cy="2940418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D1539CAE-8508-8AE8-7C6D-FA49E9F34E5E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03594" y="2445423"/>
            <a:ext cx="2940418" cy="2940418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9587E4D1-BB3C-0532-D793-A86794D5394A}"/>
              </a:ext>
            </a:extLst>
          </p:cNvPr>
          <p:cNvSpPr txBox="1"/>
          <p:nvPr/>
        </p:nvSpPr>
        <p:spPr>
          <a:xfrm>
            <a:off x="4718323" y="5040930"/>
            <a:ext cx="287338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sz="2000" b="1" dirty="0">
                <a:latin typeface="Work Sans" panose="00000500000000000000" pitchFamily="50" charset="0"/>
              </a:rPr>
              <a:t>Cuidam do ambiente</a:t>
            </a:r>
            <a:endParaRPr kumimoji="0" lang="pt-P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78E30746-927E-40E6-9056-7C5520C10D1A}"/>
              </a:ext>
            </a:extLst>
          </p:cNvPr>
          <p:cNvSpPr txBox="1"/>
          <p:nvPr/>
        </p:nvSpPr>
        <p:spPr>
          <a:xfrm>
            <a:off x="1135012" y="5040930"/>
            <a:ext cx="304201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sz="2000" b="1" dirty="0">
                <a:latin typeface="Work Sans" panose="00000500000000000000" pitchFamily="50" charset="0"/>
              </a:rPr>
              <a:t>Respeitam as Pessoas</a:t>
            </a:r>
            <a:endParaRPr kumimoji="0" lang="pt-P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sp>
        <p:nvSpPr>
          <p:cNvPr id="15" name="CaixaDeTexto 14">
            <a:extLst>
              <a:ext uri="{FF2B5EF4-FFF2-40B4-BE49-F238E27FC236}">
                <a16:creationId xmlns:a16="http://schemas.microsoft.com/office/drawing/2014/main" id="{B90B27F8-6CC7-FFAF-3566-6D1FB9ED0C34}"/>
              </a:ext>
            </a:extLst>
          </p:cNvPr>
          <p:cNvSpPr txBox="1"/>
          <p:nvPr/>
        </p:nvSpPr>
        <p:spPr>
          <a:xfrm>
            <a:off x="8205194" y="5040930"/>
            <a:ext cx="287338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pt-PT" sz="2000" b="1" dirty="0">
                <a:latin typeface="Work Sans" panose="00000500000000000000" pitchFamily="50" charset="0"/>
              </a:rPr>
              <a:t>Ajudam os outros</a:t>
            </a:r>
            <a:endParaRPr kumimoji="0" lang="pt-P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0690405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92EC6C-9753-00E5-786F-378AED1BB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Rectangle 50">
            <a:extLst>
              <a:ext uri="{FF2B5EF4-FFF2-40B4-BE49-F238E27FC236}">
                <a16:creationId xmlns:a16="http://schemas.microsoft.com/office/drawing/2014/main" id="{2E82F45A-BF15-F1F3-75EC-23855B61A00F}"/>
              </a:ext>
            </a:extLst>
          </p:cNvPr>
          <p:cNvSpPr/>
          <p:nvPr/>
        </p:nvSpPr>
        <p:spPr>
          <a:xfrm rot="5400000">
            <a:off x="11958000" y="955264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BB44C054-E04C-1910-D446-B359A9F84048}"/>
              </a:ext>
            </a:extLst>
          </p:cNvPr>
          <p:cNvSpPr/>
          <p:nvPr/>
        </p:nvSpPr>
        <p:spPr>
          <a:xfrm rot="5400000">
            <a:off x="11958000" y="851271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4C82EE04-61A7-824B-53C5-0D5D39699B37}"/>
              </a:ext>
            </a:extLst>
          </p:cNvPr>
          <p:cNvSpPr/>
          <p:nvPr/>
        </p:nvSpPr>
        <p:spPr>
          <a:xfrm rot="5400000">
            <a:off x="11958000" y="643283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16926EDC-BA6A-F2C2-44D3-E28D2014DAB0}"/>
              </a:ext>
            </a:extLst>
          </p:cNvPr>
          <p:cNvSpPr/>
          <p:nvPr/>
        </p:nvSpPr>
        <p:spPr>
          <a:xfrm rot="5400000">
            <a:off x="11958000" y="747277"/>
            <a:ext cx="108000" cy="360000"/>
          </a:xfrm>
          <a:prstGeom prst="rect">
            <a:avLst/>
          </a:prstGeom>
          <a:solidFill>
            <a:srgbClr val="FFFFFF">
              <a:alpha val="69804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36F8AE2F-197E-E28F-C3A6-F65F08C18EAA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376236" y="1374496"/>
            <a:ext cx="4944285" cy="4816257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891C28F5-DF3C-6889-09A0-7D1FCD077E4E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5710" y="2304216"/>
            <a:ext cx="3255546" cy="2956816"/>
          </a:xfrm>
          <a:prstGeom prst="rect">
            <a:avLst/>
          </a:prstGeom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2FAEF3BC-F7B8-FEE9-85D1-79B6E14D088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02184" y="2304216"/>
            <a:ext cx="3255546" cy="2956816"/>
          </a:xfrm>
          <a:prstGeom prst="rect">
            <a:avLst/>
          </a:prstGeom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C92A97DA-B080-8375-E2F8-CBF105864C00}"/>
              </a:ext>
            </a:extLst>
          </p:cNvPr>
          <p:cNvSpPr txBox="1"/>
          <p:nvPr/>
        </p:nvSpPr>
        <p:spPr>
          <a:xfrm>
            <a:off x="445152" y="549983"/>
            <a:ext cx="8387951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FAZER O QUE É CERTO</a:t>
            </a:r>
            <a:endParaRPr lang="pt-PT" sz="4500" b="0" i="0" kern="1200" dirty="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369484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786C85-DC03-61A5-912B-355F032B28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BAA6216-8A3D-11B6-597B-09C1D73EB2C8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B2EFF8C-550F-CF9F-1551-8D5D24AE504D}"/>
              </a:ext>
            </a:extLst>
          </p:cNvPr>
          <p:cNvSpPr txBox="1"/>
          <p:nvPr/>
        </p:nvSpPr>
        <p:spPr>
          <a:xfrm>
            <a:off x="445152" y="3628294"/>
            <a:ext cx="9512046" cy="22467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pt-PT" sz="2000" b="1" dirty="0">
                <a:latin typeface="Work Sans" panose="00000500000000000000" pitchFamily="50" charset="0"/>
              </a:rPr>
              <a:t>Ação Empreendedora: Rua Limpa, Escola Melhor</a:t>
            </a:r>
          </a:p>
          <a:p>
            <a:pPr algn="ctr">
              <a:buNone/>
            </a:pPr>
            <a:endParaRPr lang="pt-PT" sz="2000" b="1" dirty="0">
              <a:latin typeface="Work Sans" panose="000005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Um grupo de alunos cria uma ação empreendedora para limpar a rua em frente à escola e sensibilizar a comunidade para manter o espaço limpo.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2000" dirty="0">
              <a:solidFill>
                <a:prstClr val="black"/>
              </a:solidFill>
              <a:latin typeface="Work Sans" panose="000005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1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Work Sans" panose="00000500000000000000" pitchFamily="50" charset="0"/>
              </a:rPr>
              <a:t>Como enquadramos valores éticos aqui?</a:t>
            </a:r>
            <a:endParaRPr kumimoji="0" lang="pt-PT" sz="2000" b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E22AC8D0-8344-9AD3-BB56-195094DA08BC}"/>
              </a:ext>
            </a:extLst>
          </p:cNvPr>
          <p:cNvSpPr txBox="1"/>
          <p:nvPr/>
        </p:nvSpPr>
        <p:spPr>
          <a:xfrm>
            <a:off x="445152" y="549983"/>
            <a:ext cx="8387951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FAZER O QUE É CERTO</a:t>
            </a:r>
            <a:endParaRPr lang="pt-PT" sz="4500" b="0" i="0" kern="1200" dirty="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pic>
        <p:nvPicPr>
          <p:cNvPr id="7" name="Gráfico 6">
            <a:extLst>
              <a:ext uri="{FF2B5EF4-FFF2-40B4-BE49-F238E27FC236}">
                <a16:creationId xmlns:a16="http://schemas.microsoft.com/office/drawing/2014/main" id="{355FE377-50D1-79E1-F427-0039F0E573AA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087742" y="1055500"/>
            <a:ext cx="4876800" cy="241935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2672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59E6A1-46E6-8DAD-0B05-4668E383C4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4819F5DE-693B-6ED1-4651-C4A691410920}"/>
              </a:ext>
            </a:extLst>
          </p:cNvPr>
          <p:cNvSpPr txBox="1"/>
          <p:nvPr/>
        </p:nvSpPr>
        <p:spPr>
          <a:xfrm>
            <a:off x="445152" y="1573388"/>
            <a:ext cx="7784448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sz="2000" b="1" dirty="0">
                <a:latin typeface="Work Sans" panose="00000500000000000000" pitchFamily="50" charset="0"/>
              </a:rPr>
              <a:t>Ação Empreendedora: Rua Limpa, Escola Melhor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1" u="none" strike="noStrike" kern="1200" cap="none" spc="0" normalizeH="0" baseline="0" noProof="0" dirty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Work Sans" panose="00000500000000000000" pitchFamily="50" charset="0"/>
              </a:rPr>
              <a:t>Honestidade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Explicam claramente o objetivo da ação: não é castigo, nem obrigação, é uma iniciativa para melhorar a comunidade.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2000" dirty="0">
              <a:solidFill>
                <a:prstClr val="black"/>
              </a:solidFill>
              <a:latin typeface="Work Sans" panose="00000500000000000000" pitchFamily="50" charset="0"/>
            </a:endParaRPr>
          </a:p>
          <a:p>
            <a:pPr>
              <a:defRPr/>
            </a:pPr>
            <a:r>
              <a:rPr lang="pt-PT" sz="2000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Work Sans" panose="00000500000000000000" pitchFamily="50" charset="0"/>
              </a:rPr>
              <a:t>Respeito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Não julgam quem sujou, mas procuram melhorar a situação.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2000" dirty="0">
              <a:solidFill>
                <a:prstClr val="black"/>
              </a:solidFill>
              <a:latin typeface="Work Sans" panose="00000500000000000000" pitchFamily="50" charset="0"/>
            </a:endParaRPr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2000" b="1" dirty="0">
                <a:solidFill>
                  <a:schemeClr val="accent3"/>
                </a:solidFill>
                <a:latin typeface="Work Sans" panose="00000500000000000000" pitchFamily="50" charset="0"/>
              </a:rPr>
              <a:t>Prudência</a:t>
            </a:r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2000" dirty="0">
              <a:solidFill>
                <a:prstClr val="black"/>
              </a:solidFill>
              <a:latin typeface="Work Sans" panose="00000500000000000000" pitchFamily="50" charset="0"/>
            </a:endParaRPr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2000" dirty="0">
                <a:solidFill>
                  <a:prstClr val="black"/>
                </a:solidFill>
                <a:latin typeface="Work Sans" panose="00000500000000000000" pitchFamily="50" charset="0"/>
              </a:rPr>
              <a:t>Planear a ação sem julgar ninguém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2000" dirty="0">
              <a:solidFill>
                <a:prstClr val="black"/>
              </a:solidFill>
              <a:latin typeface="Work Sans" panose="00000500000000000000" pitchFamily="50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2000" dirty="0">
              <a:solidFill>
                <a:prstClr val="black"/>
              </a:solidFill>
              <a:latin typeface="Work Sans" panose="00000500000000000000" pitchFamily="50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667F4A89-3C86-5A63-3DDF-BE66FEA05F4A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F1CF61D-B074-E7D9-9E59-9CF7F2331B0B}"/>
              </a:ext>
            </a:extLst>
          </p:cNvPr>
          <p:cNvSpPr txBox="1"/>
          <p:nvPr/>
        </p:nvSpPr>
        <p:spPr>
          <a:xfrm>
            <a:off x="445152" y="549983"/>
            <a:ext cx="8387951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FAZER O QUE É CERTO</a:t>
            </a:r>
            <a:endParaRPr lang="pt-PT" sz="4500" b="0" i="0" kern="1200" dirty="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ABA9A84D-F4EB-BC36-8F77-7345307DD7AE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446771" y="3845218"/>
            <a:ext cx="4114800" cy="2041327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060777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3A38DB-D75B-2096-7BFE-A67F2B0CD2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9689133A-4074-8707-C3C6-FACB80298247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50007AC6-0C88-9C43-BF73-FEA936CED808}"/>
              </a:ext>
            </a:extLst>
          </p:cNvPr>
          <p:cNvSpPr txBox="1"/>
          <p:nvPr/>
        </p:nvSpPr>
        <p:spPr>
          <a:xfrm>
            <a:off x="582312" y="1481328"/>
            <a:ext cx="8755998" cy="59400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sz="2000" b="1" dirty="0">
                <a:latin typeface="Work Sans" panose="00000500000000000000" pitchFamily="50" charset="0"/>
              </a:rPr>
              <a:t>Ação Empreendedora: Rua Limpa, Escola Melhor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1" u="none" strike="noStrike" kern="1200" cap="none" spc="0" normalizeH="0" baseline="0" noProof="0" dirty="0">
                <a:ln>
                  <a:noFill/>
                </a:ln>
                <a:solidFill>
                  <a:schemeClr val="accent4"/>
                </a:solidFill>
                <a:effectLst/>
                <a:uLnTx/>
                <a:uFillTx/>
                <a:latin typeface="Work Sans" panose="00000500000000000000" pitchFamily="50" charset="0"/>
              </a:rPr>
              <a:t>Confiança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1" u="none" strike="noStrike" kern="1200" cap="none" spc="0" normalizeH="0" baseline="0" noProof="0" dirty="0">
              <a:ln>
                <a:noFill/>
              </a:ln>
              <a:solidFill>
                <a:schemeClr val="accent4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Acreditar na equipa que se juntou para melhorar a situação.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2000" b="1" dirty="0">
                <a:solidFill>
                  <a:schemeClr val="accent6">
                    <a:lumMod val="60000"/>
                    <a:lumOff val="40000"/>
                  </a:schemeClr>
                </a:solidFill>
                <a:latin typeface="Work Sans" panose="00000500000000000000" pitchFamily="50" charset="0"/>
              </a:rPr>
              <a:t>Responsabilidade </a:t>
            </a:r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2000" dirty="0">
              <a:latin typeface="Work Sans" panose="00000500000000000000" pitchFamily="50" charset="0"/>
            </a:endParaRPr>
          </a:p>
          <a:p>
            <a:pPr marR="0" lvl="0" indent="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PT" sz="2000" dirty="0">
                <a:latin typeface="Work Sans" panose="00000500000000000000" pitchFamily="50" charset="0"/>
              </a:rPr>
              <a:t>Os alunos percebem que a rua é de todos e que </a:t>
            </a:r>
            <a:r>
              <a:rPr lang="pt-PT" sz="2000" b="1" dirty="0">
                <a:latin typeface="Work Sans" panose="00000500000000000000" pitchFamily="50" charset="0"/>
              </a:rPr>
              <a:t>cuidar do espaço público é um dever</a:t>
            </a:r>
            <a:r>
              <a:rPr lang="pt-PT" sz="2000" dirty="0">
                <a:latin typeface="Work Sans" panose="00000500000000000000" pitchFamily="50" charset="0"/>
              </a:rPr>
              <a:t>, mesmo que o lixo não tenha sido feito por eles.</a:t>
            </a:r>
            <a:endParaRPr kumimoji="0" lang="pt-PT" sz="2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2000" dirty="0">
              <a:solidFill>
                <a:prstClr val="black"/>
              </a:solidFill>
              <a:latin typeface="Work Sans" panose="00000500000000000000" pitchFamily="50" charset="0"/>
            </a:endParaRPr>
          </a:p>
          <a:p>
            <a:pPr>
              <a:defRPr/>
            </a:pPr>
            <a:r>
              <a:rPr lang="pt-PT" sz="2000" b="1" dirty="0">
                <a:solidFill>
                  <a:schemeClr val="accent6">
                    <a:lumMod val="75000"/>
                  </a:schemeClr>
                </a:solidFill>
                <a:latin typeface="Work Sans" panose="00000500000000000000" pitchFamily="50" charset="0"/>
              </a:rPr>
              <a:t>Solidariedade</a:t>
            </a:r>
          </a:p>
          <a:p>
            <a:pPr lvl="0">
              <a:defRPr/>
            </a:pPr>
            <a:endParaRPr lang="pt-PT" sz="2000" dirty="0">
              <a:latin typeface="Work Sans" panose="00000500000000000000" pitchFamily="50" charset="0"/>
            </a:endParaRPr>
          </a:p>
          <a:p>
            <a:pPr lvl="0">
              <a:defRPr/>
            </a:pPr>
            <a:r>
              <a:rPr lang="pt-PT" sz="2000" dirty="0">
                <a:latin typeface="Work Sans" panose="00000500000000000000" pitchFamily="50" charset="0"/>
              </a:rPr>
              <a:t>Pensam no bem comum, não apenas em si próprios.</a:t>
            </a:r>
          </a:p>
          <a:p>
            <a:pPr lvl="0">
              <a:defRPr/>
            </a:pPr>
            <a:r>
              <a:rPr lang="pt-PT" sz="2000" dirty="0">
                <a:latin typeface="Work Sans" panose="00000500000000000000" pitchFamily="50" charset="0"/>
              </a:rPr>
              <a:t>Ação beneficia alunos, professores, vizinhos. </a:t>
            </a:r>
          </a:p>
          <a:p>
            <a:pPr lvl="0">
              <a:defRPr/>
            </a:pPr>
            <a:endParaRPr lang="pt-PT" sz="2000" dirty="0">
              <a:solidFill>
                <a:prstClr val="black"/>
              </a:solidFill>
              <a:latin typeface="Work Sans" panose="00000500000000000000" pitchFamily="50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PT" sz="2000" dirty="0">
              <a:solidFill>
                <a:prstClr val="black"/>
              </a:solidFill>
              <a:latin typeface="Work Sans" panose="00000500000000000000" pitchFamily="50" charset="0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B84B347-03D4-30BD-7D48-651BF6850810}"/>
              </a:ext>
            </a:extLst>
          </p:cNvPr>
          <p:cNvSpPr txBox="1"/>
          <p:nvPr/>
        </p:nvSpPr>
        <p:spPr>
          <a:xfrm>
            <a:off x="445152" y="549983"/>
            <a:ext cx="8387951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FAZER O QUE É CERTO</a:t>
            </a:r>
            <a:endParaRPr lang="pt-PT" sz="4500" b="0" i="0" kern="1200" dirty="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pic>
        <p:nvPicPr>
          <p:cNvPr id="2" name="Gráfico 1">
            <a:extLst>
              <a:ext uri="{FF2B5EF4-FFF2-40B4-BE49-F238E27FC236}">
                <a16:creationId xmlns:a16="http://schemas.microsoft.com/office/drawing/2014/main" id="{2A86C609-9DCD-9153-DC82-C09C0B2FBFF9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073133" y="4302767"/>
            <a:ext cx="3732671" cy="185175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78071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5F4FB1-98A2-1EE0-F283-7201BE3E36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97330406-2C6B-5DA3-EB44-7152FA88786E}"/>
              </a:ext>
            </a:extLst>
          </p:cNvPr>
          <p:cNvSpPr txBox="1"/>
          <p:nvPr/>
        </p:nvSpPr>
        <p:spPr>
          <a:xfrm>
            <a:off x="1" y="4254709"/>
            <a:ext cx="12192000" cy="9639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lnSpc>
                <a:spcPct val="150000"/>
              </a:lnSpc>
              <a:defRPr/>
            </a:pPr>
            <a:r>
              <a:rPr lang="pt-PT" sz="2000" b="1" dirty="0">
                <a:latin typeface="Work Sans" panose="00000500000000000000" pitchFamily="50" charset="0"/>
              </a:rPr>
              <a:t>Agir de forma ética é cuidar do que é de todos,</a:t>
            </a:r>
          </a:p>
          <a:p>
            <a:pPr lvl="0" algn="ctr">
              <a:lnSpc>
                <a:spcPct val="150000"/>
              </a:lnSpc>
              <a:defRPr/>
            </a:pPr>
            <a:r>
              <a:rPr lang="pt-PT" sz="2000" b="1" dirty="0">
                <a:latin typeface="Work Sans" panose="00000500000000000000" pitchFamily="50" charset="0"/>
              </a:rPr>
              <a:t>mesmo quando ninguém está a ver.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568B215-ED33-1639-0BA0-28C780A18545}"/>
              </a:ext>
            </a:extLst>
          </p:cNvPr>
          <p:cNvSpPr txBox="1"/>
          <p:nvPr/>
        </p:nvSpPr>
        <p:spPr>
          <a:xfrm>
            <a:off x="445152" y="549983"/>
            <a:ext cx="8387951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FAZER O QUE É CERTO</a:t>
            </a:r>
            <a:endParaRPr lang="pt-PT" sz="4500" b="0" i="0" kern="1200" dirty="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AD98255-F813-8777-8547-525D0953BFE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447791" y="1501961"/>
            <a:ext cx="3296414" cy="32934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69166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8BF651-14C2-BE1F-CA50-BA018EFA813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1" y="1824809"/>
            <a:ext cx="12192000" cy="363478"/>
          </a:xfrm>
        </p:spPr>
        <p:txBody>
          <a:bodyPr>
            <a:normAutofit lnSpcReduction="10000"/>
          </a:bodyPr>
          <a:lstStyle/>
          <a:p>
            <a:pPr algn="ctr"/>
            <a:r>
              <a:rPr lang="pt-PT" sz="2000" dirty="0">
                <a:latin typeface="Work Sans" panose="00000500000000000000" pitchFamily="50" charset="0"/>
              </a:rPr>
              <a:t>Quais os problemas na escola ou na nossa comunidade que </a:t>
            </a:r>
            <a:r>
              <a:rPr lang="pt-PT" sz="2000" b="1" dirty="0">
                <a:latin typeface="Work Sans" panose="00000500000000000000" pitchFamily="50" charset="0"/>
              </a:rPr>
              <a:t>podemos ajudar a resolver</a:t>
            </a:r>
            <a:r>
              <a:rPr lang="pt-PT" sz="2000" dirty="0">
                <a:latin typeface="Work Sans" panose="00000500000000000000" pitchFamily="50" charset="0"/>
              </a:rPr>
              <a:t>?</a:t>
            </a:r>
          </a:p>
          <a:p>
            <a:pPr algn="ctr"/>
            <a:endParaRPr lang="en-GB" dirty="0"/>
          </a:p>
        </p:txBody>
      </p:sp>
      <p:sp>
        <p:nvSpPr>
          <p:cNvPr id="12" name="CaixaDeTexto 9">
            <a:extLst>
              <a:ext uri="{FF2B5EF4-FFF2-40B4-BE49-F238E27FC236}">
                <a16:creationId xmlns:a16="http://schemas.microsoft.com/office/drawing/2014/main" id="{B3A32A36-9BBD-E9E0-76AD-96473B8B1D92}"/>
              </a:ext>
            </a:extLst>
          </p:cNvPr>
          <p:cNvSpPr txBox="1"/>
          <p:nvPr/>
        </p:nvSpPr>
        <p:spPr>
          <a:xfrm>
            <a:off x="2663190" y="5499451"/>
            <a:ext cx="27784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P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  <a:ea typeface="+mn-ea"/>
                <a:cs typeface="+mn-cs"/>
              </a:rPr>
              <a:t>Lixo </a:t>
            </a:r>
            <a:r>
              <a:rPr lang="pt-PT" b="1" dirty="0">
                <a:solidFill>
                  <a:prstClr val="black"/>
                </a:solidFill>
                <a:latin typeface="Work Sans" panose="00000500000000000000" pitchFamily="50" charset="0"/>
              </a:rPr>
              <a:t>na rua da escola</a:t>
            </a:r>
            <a:endParaRPr kumimoji="0" lang="pt-PT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  <a:ea typeface="+mn-ea"/>
              <a:cs typeface="+mn-cs"/>
            </a:endParaRPr>
          </a:p>
        </p:txBody>
      </p:sp>
      <p:sp>
        <p:nvSpPr>
          <p:cNvPr id="16" name="CaixaDeTexto 9">
            <a:extLst>
              <a:ext uri="{FF2B5EF4-FFF2-40B4-BE49-F238E27FC236}">
                <a16:creationId xmlns:a16="http://schemas.microsoft.com/office/drawing/2014/main" id="{26828D84-663D-3938-6092-BDFD1B5F219D}"/>
              </a:ext>
            </a:extLst>
          </p:cNvPr>
          <p:cNvSpPr txBox="1"/>
          <p:nvPr/>
        </p:nvSpPr>
        <p:spPr>
          <a:xfrm>
            <a:off x="6001206" y="5499451"/>
            <a:ext cx="40385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pt-PT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  <a:ea typeface="+mn-ea"/>
                <a:cs typeface="+mn-cs"/>
              </a:rPr>
              <a:t>Organizar o trabalho de grupo</a:t>
            </a:r>
          </a:p>
        </p:txBody>
      </p:sp>
      <p:sp>
        <p:nvSpPr>
          <p:cNvPr id="17" name="CaixaDeTexto 16">
            <a:extLst>
              <a:ext uri="{FF2B5EF4-FFF2-40B4-BE49-F238E27FC236}">
                <a16:creationId xmlns:a16="http://schemas.microsoft.com/office/drawing/2014/main" id="{455BCDEE-B514-BBD9-5279-1ABEB7C52E05}"/>
              </a:ext>
            </a:extLst>
          </p:cNvPr>
          <p:cNvSpPr txBox="1"/>
          <p:nvPr/>
        </p:nvSpPr>
        <p:spPr>
          <a:xfrm>
            <a:off x="365342" y="584290"/>
            <a:ext cx="10988457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EMPREENDEDORISMO - Ideias que ajudam</a:t>
            </a:r>
            <a:endParaRPr lang="pt-PT" sz="4500" b="1" i="0" kern="1200" dirty="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pic>
        <p:nvPicPr>
          <p:cNvPr id="5" name="Gráfico 4">
            <a:extLst>
              <a:ext uri="{FF2B5EF4-FFF2-40B4-BE49-F238E27FC236}">
                <a16:creationId xmlns:a16="http://schemas.microsoft.com/office/drawing/2014/main" id="{BEC8DA00-B0A8-2332-F9ED-279F16170C0B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 l="50000" t="14976"/>
          <a:stretch>
            <a:fillRect/>
          </a:stretch>
        </p:blipFill>
        <p:spPr>
          <a:xfrm>
            <a:off x="3036644" y="2468881"/>
            <a:ext cx="1796962" cy="2634493"/>
          </a:xfrm>
          <a:prstGeom prst="rect">
            <a:avLst/>
          </a:prstGeom>
        </p:spPr>
      </p:pic>
      <p:pic>
        <p:nvPicPr>
          <p:cNvPr id="6" name="Gráfico 5">
            <a:extLst>
              <a:ext uri="{FF2B5EF4-FFF2-40B4-BE49-F238E27FC236}">
                <a16:creationId xmlns:a16="http://schemas.microsoft.com/office/drawing/2014/main" id="{5C8FFE48-9287-9A65-84E1-76BFA492EC96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flipH="1">
            <a:off x="6948170" y="2478284"/>
            <a:ext cx="2047943" cy="262509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6842504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2CC29A8-F70C-9576-7A6C-F7F96EC648B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DESAFIO EMPREENDEDOR: “NÓS MELHORAMOS A ESCOLA!”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5038277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A20ED0-209E-8A6F-15E1-7C1DAEFCBC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08;p22">
            <a:extLst>
              <a:ext uri="{FF2B5EF4-FFF2-40B4-BE49-F238E27FC236}">
                <a16:creationId xmlns:a16="http://schemas.microsoft.com/office/drawing/2014/main" id="{BC48E4C6-CDBF-0D16-991E-3CDABBDEB0BC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7530" y="7018375"/>
            <a:ext cx="1755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78EE782E-52A7-DB17-474B-46F3A8FBDB0F}"/>
              </a:ext>
            </a:extLst>
          </p:cNvPr>
          <p:cNvSpPr txBox="1"/>
          <p:nvPr/>
        </p:nvSpPr>
        <p:spPr>
          <a:xfrm>
            <a:off x="4016358" y="2305615"/>
            <a:ext cx="7582266" cy="31184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b="1" dirty="0">
                <a:latin typeface="Work Sans" panose="00000500000000000000" pitchFamily="50" charset="0"/>
              </a:rPr>
              <a:t>Missão: </a:t>
            </a:r>
          </a:p>
          <a:p>
            <a:endParaRPr lang="pt-PT" sz="2000" dirty="0">
              <a:latin typeface="Work Sans" panose="00000500000000000000" pitchFamily="50" charset="0"/>
            </a:endParaRPr>
          </a:p>
          <a:p>
            <a:r>
              <a:rPr lang="pt-PT" sz="2000" dirty="0">
                <a:latin typeface="Work Sans" panose="00000500000000000000" pitchFamily="50" charset="0"/>
              </a:rPr>
              <a:t>Em grupo:</a:t>
            </a:r>
          </a:p>
          <a:p>
            <a:endParaRPr lang="pt-PT" sz="2000" dirty="0">
              <a:latin typeface="Work Sans" panose="00000500000000000000" pitchFamily="50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000" dirty="0">
                <a:latin typeface="Work Sans" panose="00000500000000000000" pitchFamily="50" charset="0"/>
              </a:rPr>
              <a:t>Escolher </a:t>
            </a:r>
            <a:r>
              <a:rPr lang="pt-PT" sz="2000" b="1" dirty="0">
                <a:latin typeface="Work Sans" panose="00000500000000000000" pitchFamily="50" charset="0"/>
              </a:rPr>
              <a:t>um problema da escola</a:t>
            </a:r>
            <a:endParaRPr lang="pt-PT" sz="2000" dirty="0">
              <a:latin typeface="Work Sans" panose="00000500000000000000" pitchFamily="50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000" dirty="0">
                <a:latin typeface="Work Sans" panose="00000500000000000000" pitchFamily="50" charset="0"/>
              </a:rPr>
              <a:t>Criar </a:t>
            </a:r>
            <a:r>
              <a:rPr lang="pt-PT" sz="2000" b="1" dirty="0">
                <a:latin typeface="Work Sans" panose="00000500000000000000" pitchFamily="50" charset="0"/>
              </a:rPr>
              <a:t>uma solução</a:t>
            </a:r>
            <a:endParaRPr lang="pt-PT" sz="2000" dirty="0">
              <a:latin typeface="Work Sans" panose="00000500000000000000" pitchFamily="50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000" dirty="0">
                <a:latin typeface="Work Sans" panose="00000500000000000000" pitchFamily="50" charset="0"/>
              </a:rPr>
              <a:t>Fazer um </a:t>
            </a:r>
            <a:r>
              <a:rPr lang="pt-PT" sz="2000" b="1" dirty="0">
                <a:latin typeface="Work Sans" panose="00000500000000000000" pitchFamily="50" charset="0"/>
              </a:rPr>
              <a:t>plano de ação</a:t>
            </a:r>
            <a:endParaRPr lang="pt-PT" sz="2000" dirty="0">
              <a:latin typeface="Work Sans" panose="00000500000000000000" pitchFamily="50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000" dirty="0">
                <a:latin typeface="Work Sans" panose="00000500000000000000" pitchFamily="50" charset="0"/>
              </a:rPr>
              <a:t>Apresentar a ideia num </a:t>
            </a:r>
            <a:r>
              <a:rPr lang="pt-PT" sz="2000" b="1" dirty="0" err="1">
                <a:latin typeface="Work Sans" panose="00000500000000000000" pitchFamily="50" charset="0"/>
              </a:rPr>
              <a:t>pitch</a:t>
            </a:r>
            <a:r>
              <a:rPr lang="pt-PT" sz="2000" b="1" dirty="0">
                <a:latin typeface="Work Sans" panose="00000500000000000000" pitchFamily="50" charset="0"/>
              </a:rPr>
              <a:t> de 2 minutos</a:t>
            </a:r>
            <a:endParaRPr lang="pt-PT" sz="2000" dirty="0">
              <a:solidFill>
                <a:prstClr val="black"/>
              </a:solidFill>
              <a:latin typeface="Work Sans" panose="00000500000000000000" pitchFamily="50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A571F3E8-362C-27B4-2419-2A000FACAE61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9149" y="1588522"/>
            <a:ext cx="3620879" cy="3617663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1FE6C884-5CC0-AC30-009F-27B18CD4A095}"/>
              </a:ext>
            </a:extLst>
          </p:cNvPr>
          <p:cNvSpPr txBox="1"/>
          <p:nvPr/>
        </p:nvSpPr>
        <p:spPr>
          <a:xfrm>
            <a:off x="375963" y="689781"/>
            <a:ext cx="11268851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ts val="1000"/>
              </a:spcBef>
              <a:defRPr/>
            </a:pPr>
            <a:r>
              <a:rPr lang="pt-PT" sz="3600" b="1" dirty="0">
                <a:solidFill>
                  <a:srgbClr val="E18346"/>
                </a:solidFill>
              </a:rPr>
              <a:t>Desafio Empreendedor: “Nós Melhoramos a Escola!”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3585331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0B15A5-578C-206D-F7D8-1E72515DF2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08;p22">
            <a:extLst>
              <a:ext uri="{FF2B5EF4-FFF2-40B4-BE49-F238E27FC236}">
                <a16:creationId xmlns:a16="http://schemas.microsoft.com/office/drawing/2014/main" id="{40D1E76B-E6BB-14D9-7E8E-E1FE10BA0092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7530" y="7018375"/>
            <a:ext cx="1755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41A3FDFD-447B-C3EE-2AB7-62CCC34266AA}"/>
              </a:ext>
            </a:extLst>
          </p:cNvPr>
          <p:cNvSpPr txBox="1"/>
          <p:nvPr/>
        </p:nvSpPr>
        <p:spPr>
          <a:xfrm>
            <a:off x="2061022" y="3979060"/>
            <a:ext cx="3143985" cy="16463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b="1" dirty="0">
                <a:latin typeface="Work Sans" panose="00000500000000000000" pitchFamily="50" charset="0"/>
              </a:rPr>
              <a:t>1. Trabalhar em Grupo</a:t>
            </a:r>
          </a:p>
          <a:p>
            <a:endParaRPr lang="pt-PT" b="1" dirty="0">
              <a:latin typeface="Work Sans" panose="00000500000000000000" pitchFamily="50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500" dirty="0">
                <a:latin typeface="Work Sans" panose="00000500000000000000" pitchFamily="50" charset="0"/>
              </a:rPr>
              <a:t>Grupos de </a:t>
            </a:r>
            <a:r>
              <a:rPr lang="pt-PT" sz="1500" b="1" dirty="0">
                <a:latin typeface="Work Sans" panose="00000500000000000000" pitchFamily="50" charset="0"/>
              </a:rPr>
              <a:t>4 a 5 alunos</a:t>
            </a:r>
            <a:endParaRPr lang="pt-PT" sz="1500" dirty="0">
              <a:latin typeface="Work Sans" panose="00000500000000000000" pitchFamily="50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500" dirty="0">
                <a:latin typeface="Work Sans" panose="00000500000000000000" pitchFamily="50" charset="0"/>
              </a:rPr>
              <a:t>Todos participam e ajudam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500" dirty="0">
                <a:latin typeface="Work Sans" panose="00000500000000000000" pitchFamily="50" charset="0"/>
              </a:rPr>
              <a:t>Cada aluno tem uma tarefa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4A4EA0C9-560A-6F0D-9C8F-077D19E20B96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39590" y="1468825"/>
            <a:ext cx="2684932" cy="2684932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0959E784-2056-8B1A-E067-DF0DEBA8A33C}"/>
              </a:ext>
            </a:extLst>
          </p:cNvPr>
          <p:cNvSpPr txBox="1"/>
          <p:nvPr/>
        </p:nvSpPr>
        <p:spPr>
          <a:xfrm>
            <a:off x="6234465" y="3979060"/>
            <a:ext cx="4923616" cy="16463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b="1" dirty="0">
                <a:latin typeface="Work Sans" panose="00000500000000000000" pitchFamily="50" charset="0"/>
              </a:rPr>
              <a:t>2. Escolher um Problema da Escola</a:t>
            </a:r>
          </a:p>
          <a:p>
            <a:endParaRPr lang="pt-PT" b="1" dirty="0">
              <a:latin typeface="Work Sans" panose="00000500000000000000" pitchFamily="50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500" dirty="0">
                <a:latin typeface="Work Sans" panose="00000500000000000000" pitchFamily="50" charset="0"/>
              </a:rPr>
              <a:t>Pensa em algo que: Aconteça na escola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500" dirty="0">
                <a:latin typeface="Work Sans" panose="00000500000000000000" pitchFamily="50" charset="0"/>
              </a:rPr>
              <a:t>Incomode alunos ou professores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1500" dirty="0">
                <a:latin typeface="Work Sans" panose="00000500000000000000" pitchFamily="50" charset="0"/>
              </a:rPr>
              <a:t>Possa ser melhorado</a:t>
            </a:r>
            <a:endParaRPr lang="pt-PT" dirty="0">
              <a:latin typeface="Work Sans" panose="00000500000000000000" pitchFamily="50" charset="0"/>
            </a:endParaRP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5257097D-6FED-5934-4D72-C58F7E665971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30340" y="1545130"/>
            <a:ext cx="2608627" cy="2608627"/>
          </a:xfrm>
          <a:prstGeom prst="rect">
            <a:avLst/>
          </a:prstGeom>
        </p:spPr>
      </p:pic>
      <p:sp>
        <p:nvSpPr>
          <p:cNvPr id="20" name="CaixaDeTexto 19">
            <a:extLst>
              <a:ext uri="{FF2B5EF4-FFF2-40B4-BE49-F238E27FC236}">
                <a16:creationId xmlns:a16="http://schemas.microsoft.com/office/drawing/2014/main" id="{24ABC068-8B0A-1F96-2352-B53317CB53AE}"/>
              </a:ext>
            </a:extLst>
          </p:cNvPr>
          <p:cNvSpPr txBox="1"/>
          <p:nvPr/>
        </p:nvSpPr>
        <p:spPr>
          <a:xfrm>
            <a:off x="375963" y="689781"/>
            <a:ext cx="11268851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ts val="1000"/>
              </a:spcBef>
              <a:defRPr/>
            </a:pPr>
            <a:r>
              <a:rPr lang="pt-PT" sz="3600" b="1" dirty="0">
                <a:solidFill>
                  <a:srgbClr val="E18346"/>
                </a:solidFill>
              </a:rPr>
              <a:t>Desafio Empreendedor: “Nós Melhoramos a Escola!”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29359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A45894-75C3-CCEB-71F4-6FAB49887C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08;p22">
            <a:extLst>
              <a:ext uri="{FF2B5EF4-FFF2-40B4-BE49-F238E27FC236}">
                <a16:creationId xmlns:a16="http://schemas.microsoft.com/office/drawing/2014/main" id="{BDA7FC7C-68BE-2A7C-3812-48B700985848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7530" y="7018375"/>
            <a:ext cx="1755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Imagem 1" descr="Uma imagem com Gráficos, logótipo, símbolo, design gráfico&#10;&#10;Os conteúdos gerados por IA poderão estar incorretos.">
            <a:extLst>
              <a:ext uri="{FF2B5EF4-FFF2-40B4-BE49-F238E27FC236}">
                <a16:creationId xmlns:a16="http://schemas.microsoft.com/office/drawing/2014/main" id="{F32C3E93-75D5-787B-FCFD-EA1A06EF275F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375474" y="2894077"/>
            <a:ext cx="1182797" cy="1380289"/>
          </a:xfrm>
          <a:prstGeom prst="rect">
            <a:avLst/>
          </a:prstGeom>
        </p:spPr>
      </p:pic>
      <p:pic>
        <p:nvPicPr>
          <p:cNvPr id="3" name="Imagem 2" descr="Uma imagem com Gráficos, círculo, captura de ecrã&#10;&#10;Os conteúdos gerados por IA poderão estar incorretos.">
            <a:extLst>
              <a:ext uri="{FF2B5EF4-FFF2-40B4-BE49-F238E27FC236}">
                <a16:creationId xmlns:a16="http://schemas.microsoft.com/office/drawing/2014/main" id="{0C87F39A-B4D9-5ACE-2454-D40AA6E27A11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66881" y="2366881"/>
            <a:ext cx="2533677" cy="2533677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F0655242-279A-900D-3CC3-E4A02486329E}"/>
              </a:ext>
            </a:extLst>
          </p:cNvPr>
          <p:cNvSpPr txBox="1"/>
          <p:nvPr/>
        </p:nvSpPr>
        <p:spPr>
          <a:xfrm>
            <a:off x="1978399" y="4591888"/>
            <a:ext cx="8440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/>
              <a:t>Trabalhar em grupo e de forma crítica para encontrar um problema na escola!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8EF8BFD5-D68E-46C0-A44D-956A81D3FCF8}"/>
              </a:ext>
            </a:extLst>
          </p:cNvPr>
          <p:cNvSpPr txBox="1"/>
          <p:nvPr/>
        </p:nvSpPr>
        <p:spPr>
          <a:xfrm>
            <a:off x="375963" y="689781"/>
            <a:ext cx="11268851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ts val="1000"/>
              </a:spcBef>
              <a:defRPr/>
            </a:pPr>
            <a:r>
              <a:rPr lang="pt-PT" sz="3600" b="1" dirty="0">
                <a:solidFill>
                  <a:srgbClr val="E18346"/>
                </a:solidFill>
              </a:rPr>
              <a:t>Desafio Empreendedor: “Nós Melhoramos a Escola!”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8497797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EC6E36-80AA-3311-4D74-20BFF0F31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08;p22">
            <a:extLst>
              <a:ext uri="{FF2B5EF4-FFF2-40B4-BE49-F238E27FC236}">
                <a16:creationId xmlns:a16="http://schemas.microsoft.com/office/drawing/2014/main" id="{DE18DF58-ED76-0D76-9061-E5DA5F2A84AE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7530" y="7018375"/>
            <a:ext cx="1755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CECAEFD6-2FB9-AB22-9152-458473681D28}"/>
              </a:ext>
            </a:extLst>
          </p:cNvPr>
          <p:cNvSpPr txBox="1"/>
          <p:nvPr/>
        </p:nvSpPr>
        <p:spPr>
          <a:xfrm>
            <a:off x="3800641" y="1873695"/>
            <a:ext cx="7255336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sz="2000" b="1" dirty="0">
                <a:latin typeface="Work Sans" panose="00000500000000000000" pitchFamily="50" charset="0"/>
              </a:rPr>
              <a:t>Criar uma Solução</a:t>
            </a:r>
          </a:p>
          <a:p>
            <a:pPr>
              <a:buNone/>
            </a:pPr>
            <a:endParaRPr lang="pt-PT" sz="2000" b="1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sz="2000" dirty="0">
                <a:latin typeface="Work Sans" panose="00000500000000000000" pitchFamily="50" charset="0"/>
              </a:rPr>
              <a:t>Vejam em conjunto:</a:t>
            </a:r>
          </a:p>
          <a:p>
            <a:pPr>
              <a:buNone/>
            </a:pPr>
            <a:endParaRPr lang="pt-PT" sz="2000" dirty="0">
              <a:latin typeface="Work Sans" panose="00000500000000000000" pitchFamily="50" charset="0"/>
            </a:endParaRPr>
          </a:p>
          <a:p>
            <a:r>
              <a:rPr lang="pt-PT" sz="2000" dirty="0">
                <a:latin typeface="Work Sans" panose="00000500000000000000" pitchFamily="50" charset="0"/>
              </a:rPr>
              <a:t>O que podemos fazer para resolver isto?</a:t>
            </a:r>
          </a:p>
          <a:p>
            <a:r>
              <a:rPr lang="pt-PT" sz="2000" dirty="0">
                <a:latin typeface="Work Sans" panose="00000500000000000000" pitchFamily="50" charset="0"/>
              </a:rPr>
              <a:t>Como é que a nossa ideia ajuda as pessoas?</a:t>
            </a:r>
          </a:p>
          <a:p>
            <a:r>
              <a:rPr lang="pt-PT" sz="2000" dirty="0">
                <a:latin typeface="Work Sans" panose="00000500000000000000" pitchFamily="50" charset="0"/>
              </a:rPr>
              <a:t>Porque é que é uma boa ideia?</a:t>
            </a:r>
          </a:p>
          <a:p>
            <a:pPr>
              <a:buFont typeface="Arial" panose="020B0604020202020204" pitchFamily="34" charset="0"/>
              <a:buChar char="•"/>
            </a:pPr>
            <a:endParaRPr lang="pt-PT" sz="2000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sz="2000" dirty="0">
                <a:latin typeface="Work Sans" panose="00000500000000000000" pitchFamily="50" charset="0"/>
              </a:rPr>
              <a:t>A solução deve ser:</a:t>
            </a:r>
          </a:p>
          <a:p>
            <a:pPr>
              <a:buNone/>
            </a:pPr>
            <a:br>
              <a:rPr lang="pt-PT" sz="2000" dirty="0">
                <a:latin typeface="Work Sans" panose="00000500000000000000" pitchFamily="50" charset="0"/>
              </a:rPr>
            </a:br>
            <a:r>
              <a:rPr lang="pt-PT" sz="2000" dirty="0">
                <a:latin typeface="Work Sans" panose="00000500000000000000" pitchFamily="50" charset="0"/>
              </a:rPr>
              <a:t>✔ simples</a:t>
            </a:r>
            <a:br>
              <a:rPr lang="pt-PT" sz="2000" dirty="0">
                <a:latin typeface="Work Sans" panose="00000500000000000000" pitchFamily="50" charset="0"/>
              </a:rPr>
            </a:br>
            <a:r>
              <a:rPr lang="pt-PT" sz="2000" dirty="0">
                <a:latin typeface="Work Sans" panose="00000500000000000000" pitchFamily="50" charset="0"/>
              </a:rPr>
              <a:t>✔ possível de fazer</a:t>
            </a:r>
            <a:br>
              <a:rPr lang="pt-PT" sz="2000" dirty="0">
                <a:latin typeface="Work Sans" panose="00000500000000000000" pitchFamily="50" charset="0"/>
              </a:rPr>
            </a:br>
            <a:r>
              <a:rPr lang="pt-PT" sz="2000" dirty="0">
                <a:latin typeface="Work Sans" panose="00000500000000000000" pitchFamily="50" charset="0"/>
              </a:rPr>
              <a:t>✔ boa para a escola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32FCF169-ECA3-19B6-C448-0153A5494399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4632" y="1684105"/>
            <a:ext cx="3486690" cy="3489789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031C3552-F8FF-339E-8C6F-712DA46BCCD0}"/>
              </a:ext>
            </a:extLst>
          </p:cNvPr>
          <p:cNvSpPr txBox="1"/>
          <p:nvPr/>
        </p:nvSpPr>
        <p:spPr>
          <a:xfrm>
            <a:off x="375963" y="689781"/>
            <a:ext cx="11268851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ts val="1000"/>
              </a:spcBef>
              <a:defRPr/>
            </a:pPr>
            <a:r>
              <a:rPr lang="pt-PT" sz="3600" b="1" dirty="0">
                <a:solidFill>
                  <a:srgbClr val="E18346"/>
                </a:solidFill>
              </a:rPr>
              <a:t>Desafio Empreendedor: “Nós Melhoramos a Escola!”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6701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F799DD-0CDC-4C84-E151-9D0738C2CB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08;p22">
            <a:extLst>
              <a:ext uri="{FF2B5EF4-FFF2-40B4-BE49-F238E27FC236}">
                <a16:creationId xmlns:a16="http://schemas.microsoft.com/office/drawing/2014/main" id="{23F77487-F891-27EF-2C92-8026E8D2150B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7530" y="7018375"/>
            <a:ext cx="1755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Imagem 2" descr="Uma imagem com Gráficos, círculo, captura de ecrã&#10;&#10;Os conteúdos gerados por IA poderão estar incorretos.">
            <a:extLst>
              <a:ext uri="{FF2B5EF4-FFF2-40B4-BE49-F238E27FC236}">
                <a16:creationId xmlns:a16="http://schemas.microsoft.com/office/drawing/2014/main" id="{1A4CBA22-904D-6D2D-4297-26FA453F17CC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96000" y="2301561"/>
            <a:ext cx="2533677" cy="2533677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087D5CAC-E77C-9A73-15CF-55D20F8A2722}"/>
              </a:ext>
            </a:extLst>
          </p:cNvPr>
          <p:cNvSpPr txBox="1"/>
          <p:nvPr/>
        </p:nvSpPr>
        <p:spPr>
          <a:xfrm>
            <a:off x="1875529" y="4507649"/>
            <a:ext cx="8440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/>
              <a:t>Trabalhar em conjunto e pensar criativamente para uma nova ideia!</a:t>
            </a:r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E2E574FC-804A-B431-379C-449A73FF0593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12147" y="2301561"/>
            <a:ext cx="2400603" cy="2435078"/>
          </a:xfrm>
          <a:prstGeom prst="rect">
            <a:avLst/>
          </a:prstGeom>
        </p:spPr>
      </p:pic>
      <p:sp>
        <p:nvSpPr>
          <p:cNvPr id="9" name="CaixaDeTexto 8">
            <a:extLst>
              <a:ext uri="{FF2B5EF4-FFF2-40B4-BE49-F238E27FC236}">
                <a16:creationId xmlns:a16="http://schemas.microsoft.com/office/drawing/2014/main" id="{A6613915-61C0-E48A-50A1-A9489F9A950B}"/>
              </a:ext>
            </a:extLst>
          </p:cNvPr>
          <p:cNvSpPr txBox="1"/>
          <p:nvPr/>
        </p:nvSpPr>
        <p:spPr>
          <a:xfrm>
            <a:off x="375963" y="689781"/>
            <a:ext cx="11268851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ts val="1000"/>
              </a:spcBef>
              <a:defRPr/>
            </a:pPr>
            <a:r>
              <a:rPr lang="pt-PT" sz="3600" b="1" dirty="0">
                <a:solidFill>
                  <a:srgbClr val="E18346"/>
                </a:solidFill>
              </a:rPr>
              <a:t>Desafio Empreendedor: “Nós Melhoramos a Escola!”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17806859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C4598-88CA-69D7-CC36-7439B91A99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08;p22">
            <a:extLst>
              <a:ext uri="{FF2B5EF4-FFF2-40B4-BE49-F238E27FC236}">
                <a16:creationId xmlns:a16="http://schemas.microsoft.com/office/drawing/2014/main" id="{4503F2C8-0528-69E6-437D-D45E5B4DEF93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7530" y="7018375"/>
            <a:ext cx="1755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466B92D3-C56F-2174-D201-5443EBA846E9}"/>
              </a:ext>
            </a:extLst>
          </p:cNvPr>
          <p:cNvSpPr txBox="1"/>
          <p:nvPr/>
        </p:nvSpPr>
        <p:spPr>
          <a:xfrm>
            <a:off x="3466955" y="1655641"/>
            <a:ext cx="7970049" cy="43495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sz="2000" b="1" dirty="0">
                <a:latin typeface="Work Sans" panose="00000500000000000000" pitchFamily="50" charset="0"/>
              </a:rPr>
              <a:t>Fazer um Plano </a:t>
            </a:r>
          </a:p>
          <a:p>
            <a:pPr>
              <a:buNone/>
            </a:pPr>
            <a:endParaRPr lang="pt-PT" sz="2000" b="1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sz="2000" b="1" dirty="0">
                <a:latin typeface="Work Sans" panose="00000500000000000000" pitchFamily="50" charset="0"/>
              </a:rPr>
              <a:t>Recursos (o que precisamos?) </a:t>
            </a:r>
          </a:p>
          <a:p>
            <a:pPr>
              <a:buNone/>
            </a:pPr>
            <a:endParaRPr lang="pt-PT" sz="2000" b="1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sz="2000" dirty="0">
                <a:latin typeface="Work Sans" panose="00000500000000000000" pitchFamily="50" charset="0"/>
              </a:rPr>
              <a:t>Ex.: luvas, sacos do lixo, cartazes, tempo, ajuda de um adulto</a:t>
            </a:r>
          </a:p>
          <a:p>
            <a:pPr>
              <a:buNone/>
            </a:pPr>
            <a:endParaRPr lang="pt-PT" sz="2000" b="1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sz="2000" b="1" dirty="0">
                <a:latin typeface="Work Sans" panose="00000500000000000000" pitchFamily="50" charset="0"/>
              </a:rPr>
              <a:t> Tarefas (quem faz o quê?)</a:t>
            </a:r>
          </a:p>
          <a:p>
            <a:pPr>
              <a:buNone/>
            </a:pPr>
            <a:endParaRPr lang="pt-PT" sz="2000" b="1" dirty="0">
              <a:latin typeface="Work Sans" panose="00000500000000000000" pitchFamily="50" charset="0"/>
            </a:endParaRPr>
          </a:p>
          <a:p>
            <a:pPr>
              <a:lnSpc>
                <a:spcPct val="150000"/>
              </a:lnSpc>
              <a:buNone/>
            </a:pPr>
            <a:r>
              <a:rPr lang="pt-PT" sz="2000" dirty="0">
                <a:latin typeface="Work Sans" panose="00000500000000000000" pitchFamily="50" charset="0"/>
              </a:rPr>
              <a:t>Ex.:</a:t>
            </a:r>
          </a:p>
          <a:p>
            <a:pPr>
              <a:lnSpc>
                <a:spcPct val="150000"/>
              </a:lnSpc>
            </a:pPr>
            <a:r>
              <a:rPr lang="pt-PT" sz="2000" dirty="0">
                <a:latin typeface="Work Sans" panose="00000500000000000000" pitchFamily="50" charset="0"/>
              </a:rPr>
              <a:t>João → faz os cartazes</a:t>
            </a:r>
          </a:p>
          <a:p>
            <a:pPr>
              <a:lnSpc>
                <a:spcPct val="150000"/>
              </a:lnSpc>
            </a:pPr>
            <a:r>
              <a:rPr lang="pt-PT" sz="2000" dirty="0">
                <a:latin typeface="Work Sans" panose="00000500000000000000" pitchFamily="50" charset="0"/>
              </a:rPr>
              <a:t>Ana → fala com a professora</a:t>
            </a:r>
          </a:p>
          <a:p>
            <a:pPr>
              <a:lnSpc>
                <a:spcPct val="150000"/>
              </a:lnSpc>
            </a:pPr>
            <a:r>
              <a:rPr lang="pt-PT" sz="2000" dirty="0">
                <a:latin typeface="Work Sans" panose="00000500000000000000" pitchFamily="50" charset="0"/>
              </a:rPr>
              <a:t>Grupo → executa a ação</a:t>
            </a:r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4D733548-2F58-3B43-A07C-9EA06F589826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825" y="1655641"/>
            <a:ext cx="3640543" cy="3637310"/>
          </a:xfrm>
          <a:prstGeom prst="rect">
            <a:avLst/>
          </a:prstGeom>
        </p:spPr>
      </p:pic>
      <p:sp>
        <p:nvSpPr>
          <p:cNvPr id="14" name="CaixaDeTexto 13">
            <a:extLst>
              <a:ext uri="{FF2B5EF4-FFF2-40B4-BE49-F238E27FC236}">
                <a16:creationId xmlns:a16="http://schemas.microsoft.com/office/drawing/2014/main" id="{2E015407-1192-BED1-C4CB-B97CEDF1E235}"/>
              </a:ext>
            </a:extLst>
          </p:cNvPr>
          <p:cNvSpPr txBox="1"/>
          <p:nvPr/>
        </p:nvSpPr>
        <p:spPr>
          <a:xfrm>
            <a:off x="375963" y="689781"/>
            <a:ext cx="11268851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ts val="1000"/>
              </a:spcBef>
              <a:defRPr/>
            </a:pPr>
            <a:r>
              <a:rPr lang="pt-PT" sz="3600" b="1" dirty="0">
                <a:solidFill>
                  <a:srgbClr val="E18346"/>
                </a:solidFill>
              </a:rPr>
              <a:t>Desafio Empreendedor: “Nós Melhoramos a Escola!”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86250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73E57-AAD1-1246-B92F-D192B34096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08;p22">
            <a:extLst>
              <a:ext uri="{FF2B5EF4-FFF2-40B4-BE49-F238E27FC236}">
                <a16:creationId xmlns:a16="http://schemas.microsoft.com/office/drawing/2014/main" id="{5D2E0C84-0FF1-939B-A620-A4190107A262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7530" y="7018375"/>
            <a:ext cx="1755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C7E020B0-63C8-1A6C-234C-A45975AA2C3B}"/>
              </a:ext>
            </a:extLst>
          </p:cNvPr>
          <p:cNvSpPr txBox="1"/>
          <p:nvPr/>
        </p:nvSpPr>
        <p:spPr>
          <a:xfrm>
            <a:off x="3833114" y="2699794"/>
            <a:ext cx="716918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Como vamos fazer?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Ex.: limpar o recreio, explicar aos colegas, organizar um dia especial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Quando?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Work Sans" panose="00000500000000000000" pitchFamily="50" charset="0"/>
              </a:rPr>
              <a:t>Ex.: numa manhã, numa semana, num dia específico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412C22F9-27B2-2FB5-E186-5B33F29C8D1C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57318" y="1829354"/>
            <a:ext cx="3561885" cy="3561885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A108E706-6349-7B7C-54AD-2BC630EBF3AB}"/>
              </a:ext>
            </a:extLst>
          </p:cNvPr>
          <p:cNvSpPr txBox="1"/>
          <p:nvPr/>
        </p:nvSpPr>
        <p:spPr>
          <a:xfrm>
            <a:off x="375963" y="689781"/>
            <a:ext cx="11268851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ts val="1000"/>
              </a:spcBef>
              <a:defRPr/>
            </a:pPr>
            <a:r>
              <a:rPr lang="pt-PT" sz="3600" b="1" dirty="0">
                <a:solidFill>
                  <a:srgbClr val="E18346"/>
                </a:solidFill>
              </a:rPr>
              <a:t>Desafio Empreendedor: “Nós Melhoramos a Escola!”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71633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A2C45D-341B-F397-E88B-9938B5B028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08;p22">
            <a:extLst>
              <a:ext uri="{FF2B5EF4-FFF2-40B4-BE49-F238E27FC236}">
                <a16:creationId xmlns:a16="http://schemas.microsoft.com/office/drawing/2014/main" id="{86B18A91-0546-71EE-752B-DECC163D56A7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7530" y="7018375"/>
            <a:ext cx="1755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BFDA8B45-69EA-663F-ADCA-8081498A9C61}"/>
              </a:ext>
            </a:extLst>
          </p:cNvPr>
          <p:cNvSpPr txBox="1"/>
          <p:nvPr/>
        </p:nvSpPr>
        <p:spPr>
          <a:xfrm>
            <a:off x="1875528" y="4381871"/>
            <a:ext cx="8440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/>
              <a:t>Saber comunicar com os outros e partir para a ação, pensando antes de agir!</a:t>
            </a:r>
          </a:p>
        </p:txBody>
      </p:sp>
      <p:grpSp>
        <p:nvGrpSpPr>
          <p:cNvPr id="3" name="Agrupar 2">
            <a:extLst>
              <a:ext uri="{FF2B5EF4-FFF2-40B4-BE49-F238E27FC236}">
                <a16:creationId xmlns:a16="http://schemas.microsoft.com/office/drawing/2014/main" id="{8BA7B32F-5012-44F9-D6F4-31A55F7E4777}"/>
              </a:ext>
            </a:extLst>
          </p:cNvPr>
          <p:cNvGrpSpPr/>
          <p:nvPr/>
        </p:nvGrpSpPr>
        <p:grpSpPr>
          <a:xfrm>
            <a:off x="3086100" y="1680822"/>
            <a:ext cx="6225233" cy="3101159"/>
            <a:chOff x="3631966" y="1731740"/>
            <a:chExt cx="5336467" cy="2650131"/>
          </a:xfrm>
        </p:grpSpPr>
        <p:pic>
          <p:nvPicPr>
            <p:cNvPr id="2" name="Imagem 1" descr="Uma imagem com Gráficos, logótipo, símbolo, design gráfico&#10;&#10;Os conteúdos gerados por IA poderão estar incorretos.">
              <a:extLst>
                <a:ext uri="{FF2B5EF4-FFF2-40B4-BE49-F238E27FC236}">
                  <a16:creationId xmlns:a16="http://schemas.microsoft.com/office/drawing/2014/main" id="{113B21DB-5117-F220-0E15-F94237B8582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>
            <a:xfrm>
              <a:off x="3631966" y="2426653"/>
              <a:ext cx="1182797" cy="1380289"/>
            </a:xfrm>
            <a:prstGeom prst="rect">
              <a:avLst/>
            </a:prstGeom>
          </p:spPr>
        </p:pic>
        <p:pic>
          <p:nvPicPr>
            <p:cNvPr id="9" name="Imagem 8">
              <a:extLst>
                <a:ext uri="{FF2B5EF4-FFF2-40B4-BE49-F238E27FC236}">
                  <a16:creationId xmlns:a16="http://schemas.microsoft.com/office/drawing/2014/main" id="{0FFC3F9A-165A-C3D3-0EB5-9C5A83E2981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6577203" y="1731740"/>
              <a:ext cx="2391230" cy="2650131"/>
            </a:xfrm>
            <a:prstGeom prst="rect">
              <a:avLst/>
            </a:prstGeom>
          </p:spPr>
        </p:pic>
        <p:pic>
          <p:nvPicPr>
            <p:cNvPr id="10" name="Imagem 9" descr="Uma imagem com captura de ecrã, Gráficos, design&#10;&#10;Os conteúdos gerados por IA poderão estar incorretos.">
              <a:extLst>
                <a:ext uri="{FF2B5EF4-FFF2-40B4-BE49-F238E27FC236}">
                  <a16:creationId xmlns:a16="http://schemas.microsoft.com/office/drawing/2014/main" id="{8FB3AED6-0FFC-E64A-88C6-DFB1E671D60D}"/>
                </a:ext>
              </a:extLst>
            </p:cNvPr>
            <p:cNvPicPr>
              <a:picLocks noChangeAspect="1"/>
            </p:cNvPicPr>
            <p:nvPr/>
          </p:nvPicPr>
          <p:blipFill>
            <a:blip r:embed="rId7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4944218" y="1994511"/>
              <a:ext cx="2303563" cy="2303563"/>
            </a:xfrm>
            <a:prstGeom prst="rect">
              <a:avLst/>
            </a:prstGeom>
          </p:spPr>
        </p:pic>
      </p:grp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B3A92306-9210-6ECF-60BE-1357C1A35B84}"/>
              </a:ext>
            </a:extLst>
          </p:cNvPr>
          <p:cNvSpPr txBox="1"/>
          <p:nvPr/>
        </p:nvSpPr>
        <p:spPr>
          <a:xfrm>
            <a:off x="375963" y="689781"/>
            <a:ext cx="11268851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ts val="1000"/>
              </a:spcBef>
              <a:defRPr/>
            </a:pPr>
            <a:r>
              <a:rPr lang="pt-PT" sz="3600" b="1" dirty="0">
                <a:solidFill>
                  <a:srgbClr val="E18346"/>
                </a:solidFill>
              </a:rPr>
              <a:t>Desafio Empreendedor: “Nós Melhoramos a Escola!”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07303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AC4393-BDAE-E5F9-6CD2-30179B4F5C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08;p22">
            <a:extLst>
              <a:ext uri="{FF2B5EF4-FFF2-40B4-BE49-F238E27FC236}">
                <a16:creationId xmlns:a16="http://schemas.microsoft.com/office/drawing/2014/main" id="{C83D3280-783B-F516-57B4-5F09A267138C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7530" y="7018375"/>
            <a:ext cx="1755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B6064BAC-1F9F-1FD7-415B-4769EB81C23F}"/>
              </a:ext>
            </a:extLst>
          </p:cNvPr>
          <p:cNvSpPr txBox="1"/>
          <p:nvPr/>
        </p:nvSpPr>
        <p:spPr>
          <a:xfrm>
            <a:off x="3274820" y="1583880"/>
            <a:ext cx="7921275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sz="2000" b="1" dirty="0">
                <a:latin typeface="Work Sans" panose="00000500000000000000" pitchFamily="50" charset="0"/>
              </a:rPr>
              <a:t>Apresentação à Turma (2 minutos)</a:t>
            </a:r>
          </a:p>
          <a:p>
            <a:pPr>
              <a:buNone/>
            </a:pPr>
            <a:endParaRPr lang="pt-PT" sz="2000" b="1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sz="2000" b="1" dirty="0">
                <a:latin typeface="Work Sans" panose="00000500000000000000" pitchFamily="50" charset="0"/>
              </a:rPr>
              <a:t>Cada grupo apresenta:</a:t>
            </a:r>
          </a:p>
          <a:p>
            <a:pPr>
              <a:buNone/>
            </a:pPr>
            <a:endParaRPr lang="pt-PT" sz="2000" b="1" dirty="0">
              <a:latin typeface="Work Sans" panose="00000500000000000000" pitchFamily="50" charset="0"/>
            </a:endParaRPr>
          </a:p>
          <a:p>
            <a:pPr>
              <a:buFont typeface="+mj-lt"/>
              <a:buAutoNum type="arabicPeriod"/>
            </a:pPr>
            <a:r>
              <a:rPr lang="pt-PT" sz="2000" dirty="0">
                <a:latin typeface="Work Sans" panose="00000500000000000000" pitchFamily="50" charset="0"/>
              </a:rPr>
              <a:t> O problema</a:t>
            </a:r>
          </a:p>
          <a:p>
            <a:pPr>
              <a:buFont typeface="+mj-lt"/>
              <a:buAutoNum type="arabicPeriod"/>
            </a:pPr>
            <a:r>
              <a:rPr lang="pt-PT" sz="2000" dirty="0">
                <a:latin typeface="Work Sans" panose="00000500000000000000" pitchFamily="50" charset="0"/>
              </a:rPr>
              <a:t> A solução</a:t>
            </a:r>
          </a:p>
          <a:p>
            <a:pPr>
              <a:buFont typeface="+mj-lt"/>
              <a:buAutoNum type="arabicPeriod"/>
            </a:pPr>
            <a:r>
              <a:rPr lang="pt-PT" sz="2000" dirty="0">
                <a:latin typeface="Work Sans" panose="00000500000000000000" pitchFamily="50" charset="0"/>
              </a:rPr>
              <a:t> O plano</a:t>
            </a:r>
          </a:p>
          <a:p>
            <a:pPr>
              <a:buFont typeface="+mj-lt"/>
              <a:buAutoNum type="arabicPeriod"/>
            </a:pPr>
            <a:r>
              <a:rPr lang="pt-PT" sz="2000" dirty="0">
                <a:latin typeface="Work Sans" panose="00000500000000000000" pitchFamily="50" charset="0"/>
              </a:rPr>
              <a:t> Porque é importante para a escola</a:t>
            </a:r>
          </a:p>
          <a:p>
            <a:pPr>
              <a:buNone/>
            </a:pPr>
            <a:endParaRPr lang="pt-PT" sz="2000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sz="2000" b="1" dirty="0">
                <a:latin typeface="Work Sans" panose="00000500000000000000" pitchFamily="50" charset="0"/>
              </a:rPr>
              <a:t>Dica:</a:t>
            </a:r>
          </a:p>
          <a:p>
            <a:pPr>
              <a:buNone/>
            </a:pPr>
            <a:endParaRPr lang="pt-PT" sz="2000" b="1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sz="2000" dirty="0">
                <a:latin typeface="Work Sans" panose="00000500000000000000" pitchFamily="50" charset="0"/>
              </a:rPr>
              <a:t>Falar simples, claro e com confiança.</a:t>
            </a:r>
          </a:p>
          <a:p>
            <a:pPr>
              <a:buNone/>
            </a:pPr>
            <a:r>
              <a:rPr lang="pt-PT" sz="2000" dirty="0">
                <a:latin typeface="Work Sans" panose="00000500000000000000" pitchFamily="50" charset="0"/>
              </a:rPr>
              <a:t>Não é preciso decorar!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85867416-C75D-CA9F-9911-DA90AF92228F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1746" y="1962584"/>
            <a:ext cx="3336020" cy="3336020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E960813C-08B4-271C-8CC0-4B7D6E2F2D26}"/>
              </a:ext>
            </a:extLst>
          </p:cNvPr>
          <p:cNvSpPr txBox="1"/>
          <p:nvPr/>
        </p:nvSpPr>
        <p:spPr>
          <a:xfrm>
            <a:off x="375963" y="689781"/>
            <a:ext cx="11268851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ts val="1000"/>
              </a:spcBef>
              <a:defRPr/>
            </a:pPr>
            <a:r>
              <a:rPr lang="pt-PT" sz="3600" b="1" dirty="0">
                <a:solidFill>
                  <a:srgbClr val="E18346"/>
                </a:solidFill>
              </a:rPr>
              <a:t>Desafio Empreendedor: “Nós Melhoramos a Escola!”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30547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2EA4E-D8F4-3334-EBF9-DB3546D98A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 descr="Uma imagem com círculo, captura de ecrã, Gráficos&#10;&#10;Os conteúdos gerados por IA poderão estar incorretos.">
            <a:extLst>
              <a:ext uri="{FF2B5EF4-FFF2-40B4-BE49-F238E27FC236}">
                <a16:creationId xmlns:a16="http://schemas.microsoft.com/office/drawing/2014/main" id="{99487D7B-F2E3-8760-36AD-61660EB52A55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18634" y="1882998"/>
            <a:ext cx="2610392" cy="309536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AA0D38D-E081-CFF4-65E5-FAD4102F6552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10954499" y="7241310"/>
            <a:ext cx="618506" cy="365125"/>
          </a:xfrm>
          <a:prstGeom prst="rect">
            <a:avLst/>
          </a:prstGeom>
        </p:spPr>
        <p:txBody>
          <a:bodyPr/>
          <a:lstStyle/>
          <a:p>
            <a:fld id="{0FC76E96-B79D-4F2B-9241-53214DAD9253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C5B1B438-94C0-E008-199D-4E039FD61788}"/>
              </a:ext>
            </a:extLst>
          </p:cNvPr>
          <p:cNvSpPr txBox="1"/>
          <p:nvPr/>
        </p:nvSpPr>
        <p:spPr>
          <a:xfrm>
            <a:off x="3619818" y="2645884"/>
            <a:ext cx="7647949" cy="769441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just"/>
            <a:r>
              <a:rPr lang="pt-PT" sz="2200" b="1" dirty="0">
                <a:latin typeface="Work Sans" panose="00000500000000000000" pitchFamily="50" charset="0"/>
              </a:rPr>
              <a:t>Empreendedorismo é ter uma ideia para resolver um problema e fazer algo para ajudar as pessoas!</a:t>
            </a:r>
            <a:endParaRPr lang="pt-PT" sz="2200" dirty="0">
              <a:latin typeface="Work Sans" panose="00000500000000000000" pitchFamily="50" charset="0"/>
              <a:ea typeface="Calibri" panose="020F0502020204030204"/>
              <a:cs typeface="Calibri" panose="020F0502020204030204"/>
            </a:endParaRPr>
          </a:p>
        </p:txBody>
      </p:sp>
      <p:sp>
        <p:nvSpPr>
          <p:cNvPr id="9" name="CaixaDeTexto 8">
            <a:extLst>
              <a:ext uri="{FF2B5EF4-FFF2-40B4-BE49-F238E27FC236}">
                <a16:creationId xmlns:a16="http://schemas.microsoft.com/office/drawing/2014/main" id="{A3925DAA-909E-AE76-DB15-A0768E5B62C0}"/>
              </a:ext>
            </a:extLst>
          </p:cNvPr>
          <p:cNvSpPr txBox="1"/>
          <p:nvPr/>
        </p:nvSpPr>
        <p:spPr>
          <a:xfrm>
            <a:off x="3619818" y="3843550"/>
            <a:ext cx="8138525" cy="923330"/>
          </a:xfrm>
          <a:prstGeom prst="rect">
            <a:avLst/>
          </a:prstGeom>
          <a:noFill/>
        </p:spPr>
        <p:txBody>
          <a:bodyPr wrap="square" lIns="91440" tIns="45720" rIns="91440" bIns="45720" anchor="ctr">
            <a:spAutoFit/>
          </a:bodyPr>
          <a:lstStyle/>
          <a:p>
            <a:r>
              <a:rPr lang="pt-PT" b="1" dirty="0">
                <a:solidFill>
                  <a:srgbClr val="E18346"/>
                </a:solidFill>
                <a:latin typeface="Work Sans" panose="00000500000000000000" pitchFamily="50" charset="0"/>
              </a:rPr>
              <a:t>Ideia = limpar a rua da escola</a:t>
            </a:r>
          </a:p>
          <a:p>
            <a:endParaRPr lang="pt-PT" b="1" dirty="0">
              <a:solidFill>
                <a:srgbClr val="E18346"/>
              </a:solidFill>
              <a:latin typeface="Work Sans" panose="00000500000000000000" pitchFamily="50" charset="0"/>
              <a:ea typeface="Calibri"/>
              <a:cs typeface="Calibri"/>
            </a:endParaRPr>
          </a:p>
          <a:p>
            <a:r>
              <a:rPr lang="pt-PT" b="1" dirty="0">
                <a:solidFill>
                  <a:srgbClr val="E18346"/>
                </a:solidFill>
                <a:latin typeface="Work Sans" panose="00000500000000000000" pitchFamily="50" charset="0"/>
                <a:ea typeface="Calibri"/>
                <a:cs typeface="Calibri"/>
              </a:rPr>
              <a:t>Fazer algo = juntar pessoas para ajudar a limpar a rua da escola</a:t>
            </a: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1340D70A-89F2-B23B-C843-86299E9BDD7A}"/>
              </a:ext>
            </a:extLst>
          </p:cNvPr>
          <p:cNvSpPr txBox="1"/>
          <p:nvPr/>
        </p:nvSpPr>
        <p:spPr>
          <a:xfrm>
            <a:off x="365342" y="584290"/>
            <a:ext cx="10988457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EMPREENDEDORISMO - Ideias que ajudam</a:t>
            </a:r>
            <a:endParaRPr lang="pt-PT" sz="4500" b="1" i="0" kern="1200" dirty="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098818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2A6EB3-9F42-4D96-315A-A2775906C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08;p22">
            <a:extLst>
              <a:ext uri="{FF2B5EF4-FFF2-40B4-BE49-F238E27FC236}">
                <a16:creationId xmlns:a16="http://schemas.microsoft.com/office/drawing/2014/main" id="{BE0129B6-A59E-AD72-E389-04B0DEC8AD3C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7530" y="7018375"/>
            <a:ext cx="1755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A92CE04C-A56F-A31C-7DB1-40F725AF449E}"/>
              </a:ext>
            </a:extLst>
          </p:cNvPr>
          <p:cNvSpPr txBox="1"/>
          <p:nvPr/>
        </p:nvSpPr>
        <p:spPr>
          <a:xfrm>
            <a:off x="1875529" y="4710087"/>
            <a:ext cx="8440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2000" b="1" dirty="0"/>
              <a:t>Saber comunicar a ideia e não desistir à primeira dificuldade ou crítica!</a:t>
            </a:r>
          </a:p>
        </p:txBody>
      </p:sp>
      <p:pic>
        <p:nvPicPr>
          <p:cNvPr id="10" name="Imagem 9" descr="Uma imagem com captura de ecrã, Gráficos, design&#10;&#10;Os conteúdos gerados por IA poderão estar incorretos.">
            <a:extLst>
              <a:ext uri="{FF2B5EF4-FFF2-40B4-BE49-F238E27FC236}">
                <a16:creationId xmlns:a16="http://schemas.microsoft.com/office/drawing/2014/main" id="{075996D1-144B-6E0C-9735-21510F5ADCD7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97065" y="2061102"/>
            <a:ext cx="3098935" cy="3098935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D165A43F-CCCD-D7A5-AEEE-8E313CC808D1}"/>
              </a:ext>
            </a:extLst>
          </p:cNvPr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871787" y="2043673"/>
            <a:ext cx="2896741" cy="3218602"/>
          </a:xfrm>
          <a:prstGeom prst="rect">
            <a:avLst/>
          </a:prstGeom>
        </p:spPr>
      </p:pic>
      <p:sp>
        <p:nvSpPr>
          <p:cNvPr id="8" name="CaixaDeTexto 7">
            <a:extLst>
              <a:ext uri="{FF2B5EF4-FFF2-40B4-BE49-F238E27FC236}">
                <a16:creationId xmlns:a16="http://schemas.microsoft.com/office/drawing/2014/main" id="{89D256B4-E6E2-8C3C-2B3A-F22A168C10EF}"/>
              </a:ext>
            </a:extLst>
          </p:cNvPr>
          <p:cNvSpPr txBox="1"/>
          <p:nvPr/>
        </p:nvSpPr>
        <p:spPr>
          <a:xfrm>
            <a:off x="375963" y="689781"/>
            <a:ext cx="11268851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ts val="1000"/>
              </a:spcBef>
              <a:defRPr/>
            </a:pPr>
            <a:r>
              <a:rPr lang="pt-PT" sz="3600" b="1" dirty="0">
                <a:solidFill>
                  <a:srgbClr val="E18346"/>
                </a:solidFill>
              </a:rPr>
              <a:t>Desafio Empreendedor: “Nós Melhoramos a Escola!”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7247079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6F6770-3DF5-8278-F2D9-2FB1DAFE02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08;p22">
            <a:extLst>
              <a:ext uri="{FF2B5EF4-FFF2-40B4-BE49-F238E27FC236}">
                <a16:creationId xmlns:a16="http://schemas.microsoft.com/office/drawing/2014/main" id="{7FC08428-69D1-0E04-EF53-7BCD09E5DAE2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7530" y="7018375"/>
            <a:ext cx="1755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CaixaDeTexto 6">
            <a:extLst>
              <a:ext uri="{FF2B5EF4-FFF2-40B4-BE49-F238E27FC236}">
                <a16:creationId xmlns:a16="http://schemas.microsoft.com/office/drawing/2014/main" id="{C0B9F985-D680-BC45-2653-1D4BE5070073}"/>
              </a:ext>
            </a:extLst>
          </p:cNvPr>
          <p:cNvSpPr txBox="1"/>
          <p:nvPr/>
        </p:nvSpPr>
        <p:spPr>
          <a:xfrm>
            <a:off x="375963" y="689781"/>
            <a:ext cx="11268851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ts val="1000"/>
              </a:spcBef>
              <a:defRPr/>
            </a:pPr>
            <a:r>
              <a:rPr lang="pt-PT" sz="3600" b="1" dirty="0">
                <a:solidFill>
                  <a:srgbClr val="E18346"/>
                </a:solidFill>
              </a:rPr>
              <a:t>Desafio Empreendedor: “Nós Melhoramos a Escola!”</a:t>
            </a: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A3C5F3C1-32A1-FFA9-2D58-0E040AC97954}"/>
              </a:ext>
            </a:extLst>
          </p:cNvPr>
          <p:cNvSpPr txBox="1"/>
          <p:nvPr/>
        </p:nvSpPr>
        <p:spPr>
          <a:xfrm>
            <a:off x="3464480" y="2305615"/>
            <a:ext cx="6357946" cy="31184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000" b="1" dirty="0">
                <a:latin typeface="Work Sans" panose="00000500000000000000" pitchFamily="50" charset="0"/>
              </a:rPr>
              <a:t>Regras de Ouro!</a:t>
            </a:r>
          </a:p>
          <a:p>
            <a:endParaRPr lang="pt-PT" sz="2000" b="1" dirty="0">
              <a:latin typeface="Work Sans" panose="00000500000000000000" pitchFamily="50" charset="0"/>
            </a:endParaRPr>
          </a:p>
          <a:p>
            <a:r>
              <a:rPr lang="pt-PT" sz="2000" dirty="0">
                <a:latin typeface="Work Sans" panose="00000500000000000000" pitchFamily="50" charset="0"/>
              </a:rPr>
              <a:t>Durante o desafio:</a:t>
            </a:r>
          </a:p>
          <a:p>
            <a:endParaRPr lang="pt-PT" sz="2000" dirty="0">
              <a:latin typeface="Work Sans" panose="00000500000000000000" pitchFamily="50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000" dirty="0">
                <a:latin typeface="Work Sans" panose="00000500000000000000" pitchFamily="50" charset="0"/>
              </a:rPr>
              <a:t>Respeitar as ideias dos colegas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000" dirty="0">
                <a:latin typeface="Work Sans" panose="00000500000000000000" pitchFamily="50" charset="0"/>
              </a:rPr>
              <a:t>Dividir tarefas com justiça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000" dirty="0">
                <a:latin typeface="Work Sans" panose="00000500000000000000" pitchFamily="50" charset="0"/>
              </a:rPr>
              <a:t>Não gozar nem criticar mal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pt-PT" sz="2000" dirty="0">
                <a:latin typeface="Work Sans" panose="00000500000000000000" pitchFamily="50" charset="0"/>
              </a:rPr>
              <a:t>Trabalhar com responsabilidade e confiança</a:t>
            </a: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C08F992B-DA85-D14E-EBAD-5D8DB9831931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68675" y="1553497"/>
            <a:ext cx="3804933" cy="380493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429349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4EBD17-D308-46C3-A545-102826B327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oogle Shape;508;p22">
            <a:extLst>
              <a:ext uri="{FF2B5EF4-FFF2-40B4-BE49-F238E27FC236}">
                <a16:creationId xmlns:a16="http://schemas.microsoft.com/office/drawing/2014/main" id="{DB88F488-F2A6-67A9-8F57-0B26C56BD9EB}"/>
              </a:ext>
            </a:extLst>
          </p:cNvPr>
          <p:cNvPicPr preferRelativeResize="0"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77530" y="7018375"/>
            <a:ext cx="1755775" cy="419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CaixaDeTexto 1">
            <a:extLst>
              <a:ext uri="{FF2B5EF4-FFF2-40B4-BE49-F238E27FC236}">
                <a16:creationId xmlns:a16="http://schemas.microsoft.com/office/drawing/2014/main" id="{470EB24F-527B-A012-EEFD-839A92EAFB38}"/>
              </a:ext>
            </a:extLst>
          </p:cNvPr>
          <p:cNvSpPr txBox="1"/>
          <p:nvPr/>
        </p:nvSpPr>
        <p:spPr>
          <a:xfrm>
            <a:off x="3680355" y="3042581"/>
            <a:ext cx="7054939" cy="10511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pt-PT" sz="2200" b="1" dirty="0">
                <a:latin typeface="Work Sans" panose="00000500000000000000" pitchFamily="50" charset="0"/>
              </a:rPr>
              <a:t>Ser empreendedor é ver um problema e tentar melhorar o mundo à nossa volta!</a:t>
            </a:r>
          </a:p>
        </p:txBody>
      </p:sp>
      <p:pic>
        <p:nvPicPr>
          <p:cNvPr id="3" name="Imagem 2" descr="Uma imagem com círculo, captura de ecrã, Gráficos&#10;&#10;Os conteúdos gerados por IA poderão estar incorretos.">
            <a:extLst>
              <a:ext uri="{FF2B5EF4-FFF2-40B4-BE49-F238E27FC236}">
                <a16:creationId xmlns:a16="http://schemas.microsoft.com/office/drawing/2014/main" id="{59AE8AB6-D1E3-8AEC-029C-4BFA59084A84}"/>
              </a:ext>
            </a:extLst>
          </p:cNvPr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7021" y="2054562"/>
            <a:ext cx="2484025" cy="2945522"/>
          </a:xfrm>
          <a:prstGeom prst="rect">
            <a:avLst/>
          </a:prstGeom>
        </p:spPr>
      </p:pic>
      <p:sp>
        <p:nvSpPr>
          <p:cNvPr id="6" name="CaixaDeTexto 5">
            <a:extLst>
              <a:ext uri="{FF2B5EF4-FFF2-40B4-BE49-F238E27FC236}">
                <a16:creationId xmlns:a16="http://schemas.microsoft.com/office/drawing/2014/main" id="{60F57279-D60E-BC50-B3A5-DDDA1ECF2620}"/>
              </a:ext>
            </a:extLst>
          </p:cNvPr>
          <p:cNvSpPr txBox="1"/>
          <p:nvPr/>
        </p:nvSpPr>
        <p:spPr>
          <a:xfrm>
            <a:off x="375963" y="689781"/>
            <a:ext cx="11268851" cy="5909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fontAlgn="base">
              <a:lnSpc>
                <a:spcPct val="90000"/>
              </a:lnSpc>
              <a:spcBef>
                <a:spcPts val="1000"/>
              </a:spcBef>
              <a:defRPr/>
            </a:pPr>
            <a:r>
              <a:rPr lang="pt-PT" sz="3600" b="1" dirty="0">
                <a:solidFill>
                  <a:srgbClr val="E18346"/>
                </a:solidFill>
              </a:rPr>
              <a:t>Desafio Empreendedor: “Nós Melhoramos a Escola!”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08620549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m 2" descr="Uma imagem com texto, Tipo de letra, Gráficos, captura de ecrã&#10;&#10;Os conteúdos gerados por IA poderão estar incorretos.">
            <a:extLst>
              <a:ext uri="{FF2B5EF4-FFF2-40B4-BE49-F238E27FC236}">
                <a16:creationId xmlns:a16="http://schemas.microsoft.com/office/drawing/2014/main" id="{F7B49B86-2415-9C54-F5E9-CA5DA265E6BF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28098" y="6157729"/>
            <a:ext cx="1768148" cy="419577"/>
          </a:xfrm>
          <a:prstGeom prst="rect">
            <a:avLst/>
          </a:prstGeom>
        </p:spPr>
      </p:pic>
      <p:sp>
        <p:nvSpPr>
          <p:cNvPr id="2" name="Text Placeholder 2">
            <a:extLst>
              <a:ext uri="{FF2B5EF4-FFF2-40B4-BE49-F238E27FC236}">
                <a16:creationId xmlns:a16="http://schemas.microsoft.com/office/drawing/2014/main" id="{B5735407-5AE6-EB4D-26DD-7B7E802133BA}"/>
              </a:ext>
            </a:extLst>
          </p:cNvPr>
          <p:cNvSpPr txBox="1">
            <a:spLocks/>
          </p:cNvSpPr>
          <p:nvPr/>
        </p:nvSpPr>
        <p:spPr>
          <a:xfrm>
            <a:off x="648747" y="4922465"/>
            <a:ext cx="6616700" cy="657933"/>
          </a:xfrm>
          <a:prstGeom prst="rect">
            <a:avLst/>
          </a:prstGeom>
        </p:spPr>
        <p:txBody>
          <a:bodyPr lIns="91440" tIns="45720" rIns="91440" bIns="45720" anchor="ctr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lang="en-GB" sz="3200" b="1" kern="1200" spc="-150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2800" b="1" kern="1200" spc="-150" dirty="0" smtClean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lang="en-GB" sz="2800" b="1" kern="1200" spc="-150" dirty="0">
                <a:solidFill>
                  <a:schemeClr val="accent2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PT" sz="4000">
                <a:latin typeface="Work Sans" panose="00000500000000000000" pitchFamily="50" charset="0"/>
                <a:ea typeface="Calibri"/>
                <a:cs typeface="Calibri"/>
              </a:rPr>
              <a:t>SER EMPREENDEDOR</a:t>
            </a:r>
            <a:endParaRPr lang="pt-PT" sz="4000">
              <a:latin typeface="Work Sans" panose="00000500000000000000" pitchFamily="50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1933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193237-3D63-DF53-1F1F-29424E3568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D02A68C8-C685-55E1-6903-460018AC513F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87393B05-E3ED-9A0E-E9CC-190CC0A0E30B}"/>
              </a:ext>
            </a:extLst>
          </p:cNvPr>
          <p:cNvSpPr txBox="1">
            <a:spLocks/>
          </p:cNvSpPr>
          <p:nvPr/>
        </p:nvSpPr>
        <p:spPr>
          <a:xfrm>
            <a:off x="3619818" y="2645884"/>
            <a:ext cx="7618453" cy="1051045"/>
          </a:xfrm>
          <a:prstGeom prst="rect">
            <a:avLst/>
          </a:prstGeom>
        </p:spPr>
        <p:txBody>
          <a:bodyPr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"/>
                <a:ea typeface="Calibri" panose="020F0502020204030204" pitchFamily="34" charset="0"/>
                <a:cs typeface="Calibri" panose="020F0502020204030204" pitchFamily="34" charset="0"/>
              </a:rPr>
              <a:t>Quando falamos de </a:t>
            </a:r>
            <a:r>
              <a:rPr kumimoji="0" lang="pt-PT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"/>
                <a:ea typeface="Calibri" panose="020F0502020204030204" pitchFamily="34" charset="0"/>
                <a:cs typeface="Calibri" panose="020F0502020204030204" pitchFamily="34" charset="0"/>
              </a:rPr>
              <a:t>empreendedorismo</a:t>
            </a:r>
            <a:r>
              <a:rPr kumimoji="0" lang="pt-P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"/>
                <a:ea typeface="Calibri" panose="020F0502020204030204" pitchFamily="34" charset="0"/>
                <a:cs typeface="Calibri" panose="020F0502020204030204" pitchFamily="34" charset="0"/>
              </a:rPr>
              <a:t>, falamos de muito mais do que a criação de uma empresa. Falamos de uma forma de </a:t>
            </a:r>
            <a:r>
              <a:rPr kumimoji="0" lang="pt-PT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"/>
                <a:ea typeface="Calibri" panose="020F0502020204030204" pitchFamily="34" charset="0"/>
                <a:cs typeface="Calibri" panose="020F0502020204030204" pitchFamily="34" charset="0"/>
              </a:rPr>
              <a:t>pensar e de agir</a:t>
            </a:r>
            <a:r>
              <a:rPr kumimoji="0" lang="pt-P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"/>
                <a:ea typeface="Calibri" panose="020F0502020204030204" pitchFamily="34" charset="0"/>
                <a:cs typeface="Calibri" panose="020F0502020204030204" pitchFamily="34" charset="0"/>
              </a:rPr>
              <a:t>!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pt-PT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"/>
                <a:ea typeface="Calibri" panose="020F0502020204030204" pitchFamily="34" charset="0"/>
                <a:cs typeface="Calibri" panose="020F0502020204030204" pitchFamily="34" charset="0"/>
              </a:rPr>
              <a:t>É uma capacidade de agir sobre ideias e oportunidades para criar </a:t>
            </a:r>
            <a:r>
              <a:rPr kumimoji="0" lang="pt-PT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"/>
                <a:ea typeface="Calibri" panose="020F0502020204030204" pitchFamily="34" charset="0"/>
                <a:cs typeface="Calibri" panose="020F0502020204030204" pitchFamily="34" charset="0"/>
              </a:rPr>
              <a:t>valor para os outros</a:t>
            </a:r>
            <a:r>
              <a:rPr lang="pt-PT" sz="2200" dirty="0">
                <a:solidFill>
                  <a:prstClr val="black"/>
                </a:solidFill>
                <a:latin typeface="Calibri "/>
              </a:rPr>
              <a:t>!</a:t>
            </a:r>
            <a:endParaRPr kumimoji="0" lang="pt-PT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pt-PT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8BD33351-D0EF-5458-8972-E622FA8F4BBB}"/>
              </a:ext>
            </a:extLst>
          </p:cNvPr>
          <p:cNvSpPr txBox="1"/>
          <p:nvPr/>
        </p:nvSpPr>
        <p:spPr>
          <a:xfrm>
            <a:off x="365342" y="623618"/>
            <a:ext cx="11329833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EMPREENDEDORISMO – IDEIAS QUE AJUDAM   </a:t>
            </a:r>
            <a:endParaRPr lang="pt-PT" sz="4500" b="1" i="0" kern="1200" dirty="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4F6DECA8-7DF4-3B3E-01CD-CD512D93AFA5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306350" y="2163934"/>
            <a:ext cx="2932339" cy="294308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9910325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D8E53E-1749-0B2B-C4B4-3DA2CEB1C0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7B4EABEC-0384-E8F9-9445-8CC3CFE8C05E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Freeform 6">
            <a:extLst>
              <a:ext uri="{FF2B5EF4-FFF2-40B4-BE49-F238E27FC236}">
                <a16:creationId xmlns:a16="http://schemas.microsoft.com/office/drawing/2014/main" id="{5AC5C998-916C-3E3B-5075-AC068D2F056D}"/>
              </a:ext>
            </a:extLst>
          </p:cNvPr>
          <p:cNvSpPr>
            <a:spLocks/>
          </p:cNvSpPr>
          <p:nvPr/>
        </p:nvSpPr>
        <p:spPr bwMode="auto">
          <a:xfrm>
            <a:off x="6901768" y="2082977"/>
            <a:ext cx="398450" cy="391133"/>
          </a:xfrm>
          <a:custGeom>
            <a:avLst/>
            <a:gdLst>
              <a:gd name="T0" fmla="*/ 219199836 w 117"/>
              <a:gd name="T1" fmla="*/ 2147483646 h 115"/>
              <a:gd name="T2" fmla="*/ 79709031 w 117"/>
              <a:gd name="T3" fmla="*/ 2147483646 h 115"/>
              <a:gd name="T4" fmla="*/ 79709031 w 117"/>
              <a:gd name="T5" fmla="*/ 1988089744 h 115"/>
              <a:gd name="T6" fmla="*/ 1992721321 w 117"/>
              <a:gd name="T7" fmla="*/ 79522698 h 115"/>
              <a:gd name="T8" fmla="*/ 2147483646 w 117"/>
              <a:gd name="T9" fmla="*/ 79522698 h 115"/>
              <a:gd name="T10" fmla="*/ 2147483646 w 117"/>
              <a:gd name="T11" fmla="*/ 337977040 h 115"/>
              <a:gd name="T12" fmla="*/ 338763383 w 117"/>
              <a:gd name="T13" fmla="*/ 2147483646 h 115"/>
              <a:gd name="T14" fmla="*/ 219199836 w 117"/>
              <a:gd name="T15" fmla="*/ 2147483646 h 11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17" h="115">
                <a:moveTo>
                  <a:pt x="11" y="115"/>
                </a:moveTo>
                <a:cubicBezTo>
                  <a:pt x="8" y="115"/>
                  <a:pt x="6" y="115"/>
                  <a:pt x="4" y="113"/>
                </a:cubicBezTo>
                <a:cubicBezTo>
                  <a:pt x="0" y="109"/>
                  <a:pt x="0" y="103"/>
                  <a:pt x="4" y="100"/>
                </a:cubicBezTo>
                <a:cubicBezTo>
                  <a:pt x="100" y="4"/>
                  <a:pt x="100" y="4"/>
                  <a:pt x="100" y="4"/>
                </a:cubicBezTo>
                <a:cubicBezTo>
                  <a:pt x="104" y="0"/>
                  <a:pt x="109" y="0"/>
                  <a:pt x="113" y="4"/>
                </a:cubicBezTo>
                <a:cubicBezTo>
                  <a:pt x="117" y="7"/>
                  <a:pt x="117" y="13"/>
                  <a:pt x="113" y="17"/>
                </a:cubicBezTo>
                <a:cubicBezTo>
                  <a:pt x="17" y="113"/>
                  <a:pt x="17" y="113"/>
                  <a:pt x="17" y="113"/>
                </a:cubicBezTo>
                <a:cubicBezTo>
                  <a:pt x="15" y="115"/>
                  <a:pt x="13" y="115"/>
                  <a:pt x="11" y="115"/>
                </a:cubicBezTo>
                <a:close/>
              </a:path>
            </a:pathLst>
          </a:custGeom>
          <a:solidFill>
            <a:srgbClr val="38383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Freeform 8">
            <a:extLst>
              <a:ext uri="{FF2B5EF4-FFF2-40B4-BE49-F238E27FC236}">
                <a16:creationId xmlns:a16="http://schemas.microsoft.com/office/drawing/2014/main" id="{36EF1656-505B-8CA9-ABDE-D6D365CEE4A9}"/>
              </a:ext>
            </a:extLst>
          </p:cNvPr>
          <p:cNvSpPr>
            <a:spLocks/>
          </p:cNvSpPr>
          <p:nvPr/>
        </p:nvSpPr>
        <p:spPr bwMode="auto">
          <a:xfrm>
            <a:off x="6905401" y="4464896"/>
            <a:ext cx="394817" cy="391133"/>
          </a:xfrm>
          <a:custGeom>
            <a:avLst/>
            <a:gdLst>
              <a:gd name="T0" fmla="*/ 2109855735 w 116"/>
              <a:gd name="T1" fmla="*/ 2147483646 h 115"/>
              <a:gd name="T2" fmla="*/ 1970525513 w 116"/>
              <a:gd name="T3" fmla="*/ 2147483646 h 115"/>
              <a:gd name="T4" fmla="*/ 59711678 w 116"/>
              <a:gd name="T5" fmla="*/ 318095251 h 115"/>
              <a:gd name="T6" fmla="*/ 59711678 w 116"/>
              <a:gd name="T7" fmla="*/ 59640909 h 115"/>
              <a:gd name="T8" fmla="*/ 318469716 w 116"/>
              <a:gd name="T9" fmla="*/ 59640909 h 115"/>
              <a:gd name="T10" fmla="*/ 2147483646 w 116"/>
              <a:gd name="T11" fmla="*/ 1968207955 h 115"/>
              <a:gd name="T12" fmla="*/ 2147483646 w 116"/>
              <a:gd name="T13" fmla="*/ 2147483646 h 115"/>
              <a:gd name="T14" fmla="*/ 2109855735 w 116"/>
              <a:gd name="T15" fmla="*/ 2147483646 h 11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16" h="115">
                <a:moveTo>
                  <a:pt x="106" y="115"/>
                </a:moveTo>
                <a:cubicBezTo>
                  <a:pt x="103" y="115"/>
                  <a:pt x="101" y="114"/>
                  <a:pt x="99" y="112"/>
                </a:cubicBezTo>
                <a:cubicBezTo>
                  <a:pt x="3" y="16"/>
                  <a:pt x="3" y="16"/>
                  <a:pt x="3" y="16"/>
                </a:cubicBezTo>
                <a:cubicBezTo>
                  <a:pt x="0" y="13"/>
                  <a:pt x="0" y="7"/>
                  <a:pt x="3" y="3"/>
                </a:cubicBezTo>
                <a:cubicBezTo>
                  <a:pt x="7" y="0"/>
                  <a:pt x="13" y="0"/>
                  <a:pt x="16" y="3"/>
                </a:cubicBezTo>
                <a:cubicBezTo>
                  <a:pt x="112" y="99"/>
                  <a:pt x="112" y="99"/>
                  <a:pt x="112" y="99"/>
                </a:cubicBezTo>
                <a:cubicBezTo>
                  <a:pt x="116" y="103"/>
                  <a:pt x="116" y="109"/>
                  <a:pt x="112" y="112"/>
                </a:cubicBezTo>
                <a:cubicBezTo>
                  <a:pt x="111" y="114"/>
                  <a:pt x="108" y="115"/>
                  <a:pt x="106" y="115"/>
                </a:cubicBezTo>
                <a:close/>
              </a:path>
            </a:pathLst>
          </a:custGeom>
          <a:solidFill>
            <a:srgbClr val="38383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Freeform 9">
            <a:extLst>
              <a:ext uri="{FF2B5EF4-FFF2-40B4-BE49-F238E27FC236}">
                <a16:creationId xmlns:a16="http://schemas.microsoft.com/office/drawing/2014/main" id="{60F3BBCD-9B4B-DC1C-487D-A37E23064061}"/>
              </a:ext>
            </a:extLst>
          </p:cNvPr>
          <p:cNvSpPr>
            <a:spLocks/>
          </p:cNvSpPr>
          <p:nvPr/>
        </p:nvSpPr>
        <p:spPr bwMode="auto">
          <a:xfrm>
            <a:off x="4525600" y="4464896"/>
            <a:ext cx="398450" cy="391133"/>
          </a:xfrm>
          <a:custGeom>
            <a:avLst/>
            <a:gdLst>
              <a:gd name="T0" fmla="*/ 199272578 w 117"/>
              <a:gd name="T1" fmla="*/ 2147483646 h 115"/>
              <a:gd name="T2" fmla="*/ 79709031 w 117"/>
              <a:gd name="T3" fmla="*/ 2147483646 h 115"/>
              <a:gd name="T4" fmla="*/ 79709031 w 117"/>
              <a:gd name="T5" fmla="*/ 1968207955 h 115"/>
              <a:gd name="T6" fmla="*/ 1992721321 w 117"/>
              <a:gd name="T7" fmla="*/ 79522698 h 115"/>
              <a:gd name="T8" fmla="*/ 2147483646 w 117"/>
              <a:gd name="T9" fmla="*/ 79522698 h 115"/>
              <a:gd name="T10" fmla="*/ 2147483646 w 117"/>
              <a:gd name="T11" fmla="*/ 337977040 h 115"/>
              <a:gd name="T12" fmla="*/ 338763383 w 117"/>
              <a:gd name="T13" fmla="*/ 2147483646 h 115"/>
              <a:gd name="T14" fmla="*/ 199272578 w 117"/>
              <a:gd name="T15" fmla="*/ 2147483646 h 115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17" h="115">
                <a:moveTo>
                  <a:pt x="10" y="115"/>
                </a:moveTo>
                <a:cubicBezTo>
                  <a:pt x="8" y="115"/>
                  <a:pt x="6" y="114"/>
                  <a:pt x="4" y="113"/>
                </a:cubicBezTo>
                <a:cubicBezTo>
                  <a:pt x="0" y="109"/>
                  <a:pt x="0" y="103"/>
                  <a:pt x="4" y="99"/>
                </a:cubicBezTo>
                <a:cubicBezTo>
                  <a:pt x="100" y="4"/>
                  <a:pt x="100" y="4"/>
                  <a:pt x="100" y="4"/>
                </a:cubicBezTo>
                <a:cubicBezTo>
                  <a:pt x="103" y="0"/>
                  <a:pt x="109" y="0"/>
                  <a:pt x="113" y="4"/>
                </a:cubicBezTo>
                <a:cubicBezTo>
                  <a:pt x="117" y="7"/>
                  <a:pt x="117" y="13"/>
                  <a:pt x="113" y="17"/>
                </a:cubicBezTo>
                <a:cubicBezTo>
                  <a:pt x="17" y="113"/>
                  <a:pt x="17" y="113"/>
                  <a:pt x="17" y="113"/>
                </a:cubicBezTo>
                <a:cubicBezTo>
                  <a:pt x="15" y="114"/>
                  <a:pt x="13" y="115"/>
                  <a:pt x="10" y="115"/>
                </a:cubicBezTo>
                <a:close/>
              </a:path>
            </a:pathLst>
          </a:custGeom>
          <a:solidFill>
            <a:srgbClr val="38383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Freeform 10">
            <a:extLst>
              <a:ext uri="{FF2B5EF4-FFF2-40B4-BE49-F238E27FC236}">
                <a16:creationId xmlns:a16="http://schemas.microsoft.com/office/drawing/2014/main" id="{FAB6155C-0FF0-C7C7-4A4D-80B7D2C0D1A4}"/>
              </a:ext>
            </a:extLst>
          </p:cNvPr>
          <p:cNvSpPr>
            <a:spLocks/>
          </p:cNvSpPr>
          <p:nvPr/>
        </p:nvSpPr>
        <p:spPr bwMode="auto">
          <a:xfrm>
            <a:off x="3968496" y="3440440"/>
            <a:ext cx="523193" cy="64179"/>
          </a:xfrm>
          <a:custGeom>
            <a:avLst/>
            <a:gdLst>
              <a:gd name="T0" fmla="*/ 2147483646 w 154"/>
              <a:gd name="T1" fmla="*/ 372580777 h 19"/>
              <a:gd name="T2" fmla="*/ 178481677 w 154"/>
              <a:gd name="T3" fmla="*/ 372580777 h 19"/>
              <a:gd name="T4" fmla="*/ 0 w 154"/>
              <a:gd name="T5" fmla="*/ 176484000 h 19"/>
              <a:gd name="T6" fmla="*/ 178481677 w 154"/>
              <a:gd name="T7" fmla="*/ 0 h 19"/>
              <a:gd name="T8" fmla="*/ 2147483646 w 154"/>
              <a:gd name="T9" fmla="*/ 0 h 19"/>
              <a:gd name="T10" fmla="*/ 2147483646 w 154"/>
              <a:gd name="T11" fmla="*/ 176484000 h 19"/>
              <a:gd name="T12" fmla="*/ 2147483646 w 154"/>
              <a:gd name="T13" fmla="*/ 372580777 h 19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54" h="19">
                <a:moveTo>
                  <a:pt x="145" y="19"/>
                </a:moveTo>
                <a:cubicBezTo>
                  <a:pt x="9" y="19"/>
                  <a:pt x="9" y="19"/>
                  <a:pt x="9" y="19"/>
                </a:cubicBezTo>
                <a:cubicBezTo>
                  <a:pt x="4" y="19"/>
                  <a:pt x="0" y="15"/>
                  <a:pt x="0" y="9"/>
                </a:cubicBezTo>
                <a:cubicBezTo>
                  <a:pt x="0" y="4"/>
                  <a:pt x="4" y="0"/>
                  <a:pt x="9" y="0"/>
                </a:cubicBezTo>
                <a:cubicBezTo>
                  <a:pt x="145" y="0"/>
                  <a:pt x="145" y="0"/>
                  <a:pt x="145" y="0"/>
                </a:cubicBezTo>
                <a:cubicBezTo>
                  <a:pt x="150" y="0"/>
                  <a:pt x="154" y="4"/>
                  <a:pt x="154" y="9"/>
                </a:cubicBezTo>
                <a:cubicBezTo>
                  <a:pt x="154" y="15"/>
                  <a:pt x="150" y="19"/>
                  <a:pt x="145" y="19"/>
                </a:cubicBezTo>
                <a:close/>
              </a:path>
            </a:pathLst>
          </a:custGeom>
          <a:solidFill>
            <a:srgbClr val="38383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Freeform 11">
            <a:extLst>
              <a:ext uri="{FF2B5EF4-FFF2-40B4-BE49-F238E27FC236}">
                <a16:creationId xmlns:a16="http://schemas.microsoft.com/office/drawing/2014/main" id="{A2B59EF2-9488-E7B2-2BD5-360C4DA9624C}"/>
              </a:ext>
            </a:extLst>
          </p:cNvPr>
          <p:cNvSpPr>
            <a:spLocks/>
          </p:cNvSpPr>
          <p:nvPr/>
        </p:nvSpPr>
        <p:spPr bwMode="auto">
          <a:xfrm>
            <a:off x="4525600" y="2082977"/>
            <a:ext cx="394817" cy="394767"/>
          </a:xfrm>
          <a:custGeom>
            <a:avLst/>
            <a:gdLst>
              <a:gd name="T0" fmla="*/ 2109855735 w 116"/>
              <a:gd name="T1" fmla="*/ 2147483646 h 116"/>
              <a:gd name="T2" fmla="*/ 1970525513 w 116"/>
              <a:gd name="T3" fmla="*/ 2147483646 h 116"/>
              <a:gd name="T4" fmla="*/ 59711678 w 116"/>
              <a:gd name="T5" fmla="*/ 338372122 h 116"/>
              <a:gd name="T6" fmla="*/ 59711678 w 116"/>
              <a:gd name="T7" fmla="*/ 79618544 h 116"/>
              <a:gd name="T8" fmla="*/ 338372122 w 116"/>
              <a:gd name="T9" fmla="*/ 79618544 h 116"/>
              <a:gd name="T10" fmla="*/ 2147483646 w 116"/>
              <a:gd name="T11" fmla="*/ 1990427919 h 116"/>
              <a:gd name="T12" fmla="*/ 2147483646 w 116"/>
              <a:gd name="T13" fmla="*/ 2147483646 h 116"/>
              <a:gd name="T14" fmla="*/ 2109855735 w 116"/>
              <a:gd name="T15" fmla="*/ 2147483646 h 11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16" h="116">
                <a:moveTo>
                  <a:pt x="106" y="116"/>
                </a:moveTo>
                <a:cubicBezTo>
                  <a:pt x="104" y="116"/>
                  <a:pt x="101" y="115"/>
                  <a:pt x="99" y="113"/>
                </a:cubicBezTo>
                <a:cubicBezTo>
                  <a:pt x="3" y="17"/>
                  <a:pt x="3" y="17"/>
                  <a:pt x="3" y="17"/>
                </a:cubicBezTo>
                <a:cubicBezTo>
                  <a:pt x="0" y="14"/>
                  <a:pt x="0" y="8"/>
                  <a:pt x="3" y="4"/>
                </a:cubicBezTo>
                <a:cubicBezTo>
                  <a:pt x="7" y="0"/>
                  <a:pt x="13" y="0"/>
                  <a:pt x="17" y="4"/>
                </a:cubicBezTo>
                <a:cubicBezTo>
                  <a:pt x="113" y="100"/>
                  <a:pt x="113" y="100"/>
                  <a:pt x="113" y="100"/>
                </a:cubicBezTo>
                <a:cubicBezTo>
                  <a:pt x="116" y="104"/>
                  <a:pt x="116" y="109"/>
                  <a:pt x="113" y="113"/>
                </a:cubicBezTo>
                <a:cubicBezTo>
                  <a:pt x="111" y="115"/>
                  <a:pt x="108" y="116"/>
                  <a:pt x="106" y="116"/>
                </a:cubicBezTo>
                <a:close/>
              </a:path>
            </a:pathLst>
          </a:custGeom>
          <a:solidFill>
            <a:srgbClr val="38383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Freeform 12">
            <a:extLst>
              <a:ext uri="{FF2B5EF4-FFF2-40B4-BE49-F238E27FC236}">
                <a16:creationId xmlns:a16="http://schemas.microsoft.com/office/drawing/2014/main" id="{50C1A577-82AE-6EB8-918D-166758D1CF9B}"/>
              </a:ext>
            </a:extLst>
          </p:cNvPr>
          <p:cNvSpPr>
            <a:spLocks/>
          </p:cNvSpPr>
          <p:nvPr/>
        </p:nvSpPr>
        <p:spPr bwMode="auto">
          <a:xfrm>
            <a:off x="5879604" y="1545608"/>
            <a:ext cx="64188" cy="526759"/>
          </a:xfrm>
          <a:custGeom>
            <a:avLst/>
            <a:gdLst>
              <a:gd name="T0" fmla="*/ 196096777 w 19"/>
              <a:gd name="T1" fmla="*/ 2147483646 h 155"/>
              <a:gd name="T2" fmla="*/ 0 w 19"/>
              <a:gd name="T3" fmla="*/ 2147483646 h 155"/>
              <a:gd name="T4" fmla="*/ 0 w 19"/>
              <a:gd name="T5" fmla="*/ 198489795 h 155"/>
              <a:gd name="T6" fmla="*/ 196096777 w 19"/>
              <a:gd name="T7" fmla="*/ 0 h 155"/>
              <a:gd name="T8" fmla="*/ 372580777 w 19"/>
              <a:gd name="T9" fmla="*/ 198489795 h 155"/>
              <a:gd name="T10" fmla="*/ 372580777 w 19"/>
              <a:gd name="T11" fmla="*/ 2147483646 h 155"/>
              <a:gd name="T12" fmla="*/ 196096777 w 19"/>
              <a:gd name="T13" fmla="*/ 2147483646 h 15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19" h="155">
                <a:moveTo>
                  <a:pt x="10" y="155"/>
                </a:moveTo>
                <a:cubicBezTo>
                  <a:pt x="5" y="155"/>
                  <a:pt x="0" y="151"/>
                  <a:pt x="0" y="145"/>
                </a:cubicBezTo>
                <a:cubicBezTo>
                  <a:pt x="0" y="10"/>
                  <a:pt x="0" y="10"/>
                  <a:pt x="0" y="10"/>
                </a:cubicBezTo>
                <a:cubicBezTo>
                  <a:pt x="0" y="5"/>
                  <a:pt x="5" y="0"/>
                  <a:pt x="10" y="0"/>
                </a:cubicBezTo>
                <a:cubicBezTo>
                  <a:pt x="15" y="0"/>
                  <a:pt x="19" y="5"/>
                  <a:pt x="19" y="10"/>
                </a:cubicBezTo>
                <a:cubicBezTo>
                  <a:pt x="19" y="145"/>
                  <a:pt x="19" y="145"/>
                  <a:pt x="19" y="145"/>
                </a:cubicBezTo>
                <a:cubicBezTo>
                  <a:pt x="19" y="151"/>
                  <a:pt x="15" y="155"/>
                  <a:pt x="10" y="155"/>
                </a:cubicBezTo>
                <a:close/>
              </a:path>
            </a:pathLst>
          </a:custGeom>
          <a:solidFill>
            <a:srgbClr val="38383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9" name="Freeform 13">
            <a:extLst>
              <a:ext uri="{FF2B5EF4-FFF2-40B4-BE49-F238E27FC236}">
                <a16:creationId xmlns:a16="http://schemas.microsoft.com/office/drawing/2014/main" id="{65552D7C-A2F4-6507-48FD-BB9B3806F786}"/>
              </a:ext>
            </a:extLst>
          </p:cNvPr>
          <p:cNvSpPr>
            <a:spLocks/>
          </p:cNvSpPr>
          <p:nvPr/>
        </p:nvSpPr>
        <p:spPr bwMode="auto">
          <a:xfrm>
            <a:off x="5372155" y="5155132"/>
            <a:ext cx="1019742" cy="142891"/>
          </a:xfrm>
          <a:custGeom>
            <a:avLst/>
            <a:gdLst>
              <a:gd name="T0" fmla="*/ 0 w 300"/>
              <a:gd name="T1" fmla="*/ 417748130 h 42"/>
              <a:gd name="T2" fmla="*/ 416895566 w 300"/>
              <a:gd name="T3" fmla="*/ 835491801 h 42"/>
              <a:gd name="T4" fmla="*/ 2147483646 w 300"/>
              <a:gd name="T5" fmla="*/ 835491801 h 42"/>
              <a:gd name="T6" fmla="*/ 2147483646 w 300"/>
              <a:gd name="T7" fmla="*/ 417748130 h 42"/>
              <a:gd name="T8" fmla="*/ 2147483646 w 300"/>
              <a:gd name="T9" fmla="*/ 417748130 h 42"/>
              <a:gd name="T10" fmla="*/ 2147483646 w 300"/>
              <a:gd name="T11" fmla="*/ 0 h 42"/>
              <a:gd name="T12" fmla="*/ 416895566 w 300"/>
              <a:gd name="T13" fmla="*/ 0 h 42"/>
              <a:gd name="T14" fmla="*/ 0 w 300"/>
              <a:gd name="T15" fmla="*/ 417748130 h 42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300" h="42">
                <a:moveTo>
                  <a:pt x="0" y="21"/>
                </a:moveTo>
                <a:cubicBezTo>
                  <a:pt x="0" y="33"/>
                  <a:pt x="9" y="42"/>
                  <a:pt x="21" y="42"/>
                </a:cubicBezTo>
                <a:cubicBezTo>
                  <a:pt x="279" y="42"/>
                  <a:pt x="279" y="42"/>
                  <a:pt x="279" y="42"/>
                </a:cubicBezTo>
                <a:cubicBezTo>
                  <a:pt x="291" y="42"/>
                  <a:pt x="300" y="33"/>
                  <a:pt x="300" y="21"/>
                </a:cubicBezTo>
                <a:cubicBezTo>
                  <a:pt x="300" y="21"/>
                  <a:pt x="300" y="21"/>
                  <a:pt x="300" y="21"/>
                </a:cubicBezTo>
                <a:cubicBezTo>
                  <a:pt x="300" y="9"/>
                  <a:pt x="291" y="0"/>
                  <a:pt x="279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9" y="0"/>
                  <a:pt x="0" y="9"/>
                  <a:pt x="0" y="21"/>
                </a:cubicBezTo>
                <a:close/>
              </a:path>
            </a:pathLst>
          </a:custGeom>
          <a:solidFill>
            <a:srgbClr val="38383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Freeform 14">
            <a:extLst>
              <a:ext uri="{FF2B5EF4-FFF2-40B4-BE49-F238E27FC236}">
                <a16:creationId xmlns:a16="http://schemas.microsoft.com/office/drawing/2014/main" id="{0E269212-CD1A-5E79-F3AE-7AE54CE49C5A}"/>
              </a:ext>
            </a:extLst>
          </p:cNvPr>
          <p:cNvSpPr>
            <a:spLocks/>
          </p:cNvSpPr>
          <p:nvPr/>
        </p:nvSpPr>
        <p:spPr bwMode="auto">
          <a:xfrm>
            <a:off x="5400010" y="5369469"/>
            <a:ext cx="968876" cy="146523"/>
          </a:xfrm>
          <a:custGeom>
            <a:avLst/>
            <a:gdLst>
              <a:gd name="T0" fmla="*/ 0 w 285"/>
              <a:gd name="T1" fmla="*/ 419062360 h 43"/>
              <a:gd name="T2" fmla="*/ 417001158 w 285"/>
              <a:gd name="T3" fmla="*/ 858079432 h 43"/>
              <a:gd name="T4" fmla="*/ 2147483646 w 285"/>
              <a:gd name="T5" fmla="*/ 858079432 h 43"/>
              <a:gd name="T6" fmla="*/ 2147483646 w 285"/>
              <a:gd name="T7" fmla="*/ 419062360 h 43"/>
              <a:gd name="T8" fmla="*/ 2147483646 w 285"/>
              <a:gd name="T9" fmla="*/ 419062360 h 43"/>
              <a:gd name="T10" fmla="*/ 2147483646 w 285"/>
              <a:gd name="T11" fmla="*/ 0 h 43"/>
              <a:gd name="T12" fmla="*/ 417001158 w 285"/>
              <a:gd name="T13" fmla="*/ 0 h 43"/>
              <a:gd name="T14" fmla="*/ 0 w 285"/>
              <a:gd name="T15" fmla="*/ 419062360 h 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85" h="43">
                <a:moveTo>
                  <a:pt x="0" y="21"/>
                </a:moveTo>
                <a:cubicBezTo>
                  <a:pt x="0" y="33"/>
                  <a:pt x="9" y="43"/>
                  <a:pt x="21" y="43"/>
                </a:cubicBezTo>
                <a:cubicBezTo>
                  <a:pt x="263" y="43"/>
                  <a:pt x="263" y="43"/>
                  <a:pt x="263" y="43"/>
                </a:cubicBezTo>
                <a:cubicBezTo>
                  <a:pt x="275" y="43"/>
                  <a:pt x="285" y="33"/>
                  <a:pt x="285" y="21"/>
                </a:cubicBezTo>
                <a:cubicBezTo>
                  <a:pt x="285" y="21"/>
                  <a:pt x="285" y="21"/>
                  <a:pt x="285" y="21"/>
                </a:cubicBezTo>
                <a:cubicBezTo>
                  <a:pt x="285" y="10"/>
                  <a:pt x="275" y="0"/>
                  <a:pt x="263" y="0"/>
                </a:cubicBezTo>
                <a:cubicBezTo>
                  <a:pt x="21" y="0"/>
                  <a:pt x="21" y="0"/>
                  <a:pt x="21" y="0"/>
                </a:cubicBezTo>
                <a:cubicBezTo>
                  <a:pt x="9" y="0"/>
                  <a:pt x="0" y="10"/>
                  <a:pt x="0" y="21"/>
                </a:cubicBezTo>
                <a:close/>
              </a:path>
            </a:pathLst>
          </a:custGeom>
          <a:solidFill>
            <a:srgbClr val="38383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Freeform 15">
            <a:extLst>
              <a:ext uri="{FF2B5EF4-FFF2-40B4-BE49-F238E27FC236}">
                <a16:creationId xmlns:a16="http://schemas.microsoft.com/office/drawing/2014/main" id="{7DAF713F-CD74-D378-7B5A-D79B0BB8DB90}"/>
              </a:ext>
            </a:extLst>
          </p:cNvPr>
          <p:cNvSpPr>
            <a:spLocks/>
          </p:cNvSpPr>
          <p:nvPr/>
        </p:nvSpPr>
        <p:spPr bwMode="auto">
          <a:xfrm>
            <a:off x="5535653" y="5599837"/>
            <a:ext cx="696379" cy="146523"/>
          </a:xfrm>
          <a:custGeom>
            <a:avLst/>
            <a:gdLst>
              <a:gd name="T0" fmla="*/ 0 w 205"/>
              <a:gd name="T1" fmla="*/ 439017072 h 43"/>
              <a:gd name="T2" fmla="*/ 436190554 w 205"/>
              <a:gd name="T3" fmla="*/ 858079432 h 43"/>
              <a:gd name="T4" fmla="*/ 2147483646 w 205"/>
              <a:gd name="T5" fmla="*/ 858079432 h 43"/>
              <a:gd name="T6" fmla="*/ 2147483646 w 205"/>
              <a:gd name="T7" fmla="*/ 439017072 h 43"/>
              <a:gd name="T8" fmla="*/ 2147483646 w 205"/>
              <a:gd name="T9" fmla="*/ 439017072 h 43"/>
              <a:gd name="T10" fmla="*/ 2147483646 w 205"/>
              <a:gd name="T11" fmla="*/ 0 h 43"/>
              <a:gd name="T12" fmla="*/ 436190554 w 205"/>
              <a:gd name="T13" fmla="*/ 0 h 43"/>
              <a:gd name="T14" fmla="*/ 0 w 205"/>
              <a:gd name="T15" fmla="*/ 439017072 h 43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205" h="43">
                <a:moveTo>
                  <a:pt x="0" y="22"/>
                </a:moveTo>
                <a:cubicBezTo>
                  <a:pt x="0" y="34"/>
                  <a:pt x="10" y="43"/>
                  <a:pt x="22" y="43"/>
                </a:cubicBezTo>
                <a:cubicBezTo>
                  <a:pt x="183" y="43"/>
                  <a:pt x="183" y="43"/>
                  <a:pt x="183" y="43"/>
                </a:cubicBezTo>
                <a:cubicBezTo>
                  <a:pt x="195" y="43"/>
                  <a:pt x="205" y="34"/>
                  <a:pt x="205" y="22"/>
                </a:cubicBezTo>
                <a:cubicBezTo>
                  <a:pt x="205" y="22"/>
                  <a:pt x="205" y="22"/>
                  <a:pt x="205" y="22"/>
                </a:cubicBezTo>
                <a:cubicBezTo>
                  <a:pt x="205" y="10"/>
                  <a:pt x="195" y="0"/>
                  <a:pt x="183" y="0"/>
                </a:cubicBezTo>
                <a:cubicBezTo>
                  <a:pt x="22" y="0"/>
                  <a:pt x="22" y="0"/>
                  <a:pt x="22" y="0"/>
                </a:cubicBezTo>
                <a:cubicBezTo>
                  <a:pt x="10" y="0"/>
                  <a:pt x="0" y="10"/>
                  <a:pt x="0" y="22"/>
                </a:cubicBezTo>
                <a:close/>
              </a:path>
            </a:pathLst>
          </a:custGeom>
          <a:solidFill>
            <a:srgbClr val="383838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Freeform 16">
            <a:extLst>
              <a:ext uri="{FF2B5EF4-FFF2-40B4-BE49-F238E27FC236}">
                <a16:creationId xmlns:a16="http://schemas.microsoft.com/office/drawing/2014/main" id="{D0ABEEEF-112D-E489-DB0F-25F4F11C0125}"/>
              </a:ext>
            </a:extLst>
          </p:cNvPr>
          <p:cNvSpPr>
            <a:spLocks/>
          </p:cNvSpPr>
          <p:nvPr/>
        </p:nvSpPr>
        <p:spPr bwMode="auto">
          <a:xfrm>
            <a:off x="5056059" y="3950247"/>
            <a:ext cx="1873564" cy="561876"/>
          </a:xfrm>
          <a:custGeom>
            <a:avLst/>
            <a:gdLst>
              <a:gd name="T0" fmla="*/ 139061514 w 551"/>
              <a:gd name="T1" fmla="*/ 279010687 h 165"/>
              <a:gd name="T2" fmla="*/ 297983865 w 551"/>
              <a:gd name="T3" fmla="*/ 558025839 h 165"/>
              <a:gd name="T4" fmla="*/ 297983865 w 551"/>
              <a:gd name="T5" fmla="*/ 558025839 h 165"/>
              <a:gd name="T6" fmla="*/ 1628989756 w 551"/>
              <a:gd name="T7" fmla="*/ 2147483646 h 165"/>
              <a:gd name="T8" fmla="*/ 1688585638 w 551"/>
              <a:gd name="T9" fmla="*/ 2147483646 h 165"/>
              <a:gd name="T10" fmla="*/ 2147483646 w 551"/>
              <a:gd name="T11" fmla="*/ 2147483646 h 165"/>
              <a:gd name="T12" fmla="*/ 2147483646 w 551"/>
              <a:gd name="T13" fmla="*/ 2147483646 h 165"/>
              <a:gd name="T14" fmla="*/ 2147483646 w 551"/>
              <a:gd name="T15" fmla="*/ 558025839 h 165"/>
              <a:gd name="T16" fmla="*/ 2147483646 w 551"/>
              <a:gd name="T17" fmla="*/ 558025839 h 165"/>
              <a:gd name="T18" fmla="*/ 2147483646 w 551"/>
              <a:gd name="T19" fmla="*/ 279010687 h 165"/>
              <a:gd name="T20" fmla="*/ 2147483646 w 551"/>
              <a:gd name="T21" fmla="*/ 0 h 165"/>
              <a:gd name="T22" fmla="*/ 0 w 551"/>
              <a:gd name="T23" fmla="*/ 0 h 165"/>
              <a:gd name="T24" fmla="*/ 139061514 w 551"/>
              <a:gd name="T25" fmla="*/ 279010687 h 165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0" t="0" r="r" b="b"/>
            <a:pathLst>
              <a:path w="551" h="165">
                <a:moveTo>
                  <a:pt x="7" y="14"/>
                </a:moveTo>
                <a:cubicBezTo>
                  <a:pt x="10" y="18"/>
                  <a:pt x="13" y="23"/>
                  <a:pt x="15" y="28"/>
                </a:cubicBezTo>
                <a:cubicBezTo>
                  <a:pt x="15" y="28"/>
                  <a:pt x="15" y="28"/>
                  <a:pt x="15" y="28"/>
                </a:cubicBezTo>
                <a:cubicBezTo>
                  <a:pt x="39" y="69"/>
                  <a:pt x="61" y="109"/>
                  <a:pt x="82" y="156"/>
                </a:cubicBezTo>
                <a:cubicBezTo>
                  <a:pt x="83" y="159"/>
                  <a:pt x="84" y="162"/>
                  <a:pt x="85" y="165"/>
                </a:cubicBezTo>
                <a:cubicBezTo>
                  <a:pt x="465" y="165"/>
                  <a:pt x="465" y="165"/>
                  <a:pt x="465" y="165"/>
                </a:cubicBezTo>
                <a:cubicBezTo>
                  <a:pt x="466" y="162"/>
                  <a:pt x="468" y="159"/>
                  <a:pt x="469" y="156"/>
                </a:cubicBezTo>
                <a:cubicBezTo>
                  <a:pt x="489" y="109"/>
                  <a:pt x="512" y="69"/>
                  <a:pt x="535" y="28"/>
                </a:cubicBezTo>
                <a:cubicBezTo>
                  <a:pt x="535" y="28"/>
                  <a:pt x="535" y="28"/>
                  <a:pt x="535" y="28"/>
                </a:cubicBezTo>
                <a:cubicBezTo>
                  <a:pt x="538" y="23"/>
                  <a:pt x="541" y="18"/>
                  <a:pt x="543" y="14"/>
                </a:cubicBezTo>
                <a:cubicBezTo>
                  <a:pt x="546" y="9"/>
                  <a:pt x="548" y="5"/>
                  <a:pt x="551" y="0"/>
                </a:cubicBezTo>
                <a:cubicBezTo>
                  <a:pt x="0" y="0"/>
                  <a:pt x="0" y="0"/>
                  <a:pt x="0" y="0"/>
                </a:cubicBezTo>
                <a:cubicBezTo>
                  <a:pt x="2" y="5"/>
                  <a:pt x="5" y="9"/>
                  <a:pt x="7" y="14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Freeform 17">
            <a:extLst>
              <a:ext uri="{FF2B5EF4-FFF2-40B4-BE49-F238E27FC236}">
                <a16:creationId xmlns:a16="http://schemas.microsoft.com/office/drawing/2014/main" id="{D8E37A3E-4488-DBD3-5B7A-E4503D7415A6}"/>
              </a:ext>
            </a:extLst>
          </p:cNvPr>
          <p:cNvSpPr>
            <a:spLocks/>
          </p:cNvSpPr>
          <p:nvPr/>
        </p:nvSpPr>
        <p:spPr bwMode="auto">
          <a:xfrm>
            <a:off x="5223191" y="4512123"/>
            <a:ext cx="1291027" cy="560665"/>
          </a:xfrm>
          <a:custGeom>
            <a:avLst/>
            <a:gdLst>
              <a:gd name="T0" fmla="*/ 555306681 w 380"/>
              <a:gd name="T1" fmla="*/ 2147483646 h 165"/>
              <a:gd name="T2" fmla="*/ 1586587973 w 380"/>
              <a:gd name="T3" fmla="*/ 2147483646 h 165"/>
              <a:gd name="T4" fmla="*/ 1586587973 w 380"/>
              <a:gd name="T5" fmla="*/ 2147483646 h 165"/>
              <a:gd name="T6" fmla="*/ 2042736246 w 380"/>
              <a:gd name="T7" fmla="*/ 2147483646 h 165"/>
              <a:gd name="T8" fmla="*/ 2147483646 w 380"/>
              <a:gd name="T9" fmla="*/ 2147483646 h 165"/>
              <a:gd name="T10" fmla="*/ 2147483646 w 380"/>
              <a:gd name="T11" fmla="*/ 2147483646 h 165"/>
              <a:gd name="T12" fmla="*/ 2147483646 w 380"/>
              <a:gd name="T13" fmla="*/ 2147483646 h 165"/>
              <a:gd name="T14" fmla="*/ 2147483646 w 380"/>
              <a:gd name="T15" fmla="*/ 2147483646 h 165"/>
              <a:gd name="T16" fmla="*/ 2147483646 w 380"/>
              <a:gd name="T17" fmla="*/ 2147483646 h 165"/>
              <a:gd name="T18" fmla="*/ 2147483646 w 380"/>
              <a:gd name="T19" fmla="*/ 2147483646 h 165"/>
              <a:gd name="T20" fmla="*/ 2147483646 w 380"/>
              <a:gd name="T21" fmla="*/ 2147483646 h 165"/>
              <a:gd name="T22" fmla="*/ 2147483646 w 380"/>
              <a:gd name="T23" fmla="*/ 2147483646 h 165"/>
              <a:gd name="T24" fmla="*/ 2147483646 w 380"/>
              <a:gd name="T25" fmla="*/ 2147483646 h 165"/>
              <a:gd name="T26" fmla="*/ 2147483646 w 380"/>
              <a:gd name="T27" fmla="*/ 2147483646 h 165"/>
              <a:gd name="T28" fmla="*/ 2147483646 w 380"/>
              <a:gd name="T29" fmla="*/ 2147483646 h 165"/>
              <a:gd name="T30" fmla="*/ 2147483646 w 380"/>
              <a:gd name="T31" fmla="*/ 2147483646 h 165"/>
              <a:gd name="T32" fmla="*/ 2147483646 w 380"/>
              <a:gd name="T33" fmla="*/ 2147483646 h 165"/>
              <a:gd name="T34" fmla="*/ 2147483646 w 380"/>
              <a:gd name="T35" fmla="*/ 2147483646 h 165"/>
              <a:gd name="T36" fmla="*/ 2147483646 w 380"/>
              <a:gd name="T37" fmla="*/ 0 h 165"/>
              <a:gd name="T38" fmla="*/ 0 w 380"/>
              <a:gd name="T39" fmla="*/ 0 h 165"/>
              <a:gd name="T40" fmla="*/ 555306681 w 380"/>
              <a:gd name="T41" fmla="*/ 2147483646 h 165"/>
              <a:gd name="T42" fmla="*/ 0 60000 65536"/>
              <a:gd name="T43" fmla="*/ 0 60000 65536"/>
              <a:gd name="T44" fmla="*/ 0 60000 65536"/>
              <a:gd name="T45" fmla="*/ 0 60000 65536"/>
              <a:gd name="T46" fmla="*/ 0 60000 65536"/>
              <a:gd name="T47" fmla="*/ 0 60000 65536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</a:gdLst>
            <a:ahLst/>
            <a:cxnLst>
              <a:cxn ang="T42">
                <a:pos x="T0" y="T1"/>
              </a:cxn>
              <a:cxn ang="T43">
                <a:pos x="T2" y="T3"/>
              </a:cxn>
              <a:cxn ang="T44">
                <a:pos x="T4" y="T5"/>
              </a:cxn>
              <a:cxn ang="T45">
                <a:pos x="T6" y="T7"/>
              </a:cxn>
              <a:cxn ang="T46">
                <a:pos x="T8" y="T9"/>
              </a:cxn>
              <a:cxn ang="T47">
                <a:pos x="T10" y="T11"/>
              </a:cxn>
              <a:cxn ang="T48">
                <a:pos x="T12" y="T13"/>
              </a:cxn>
              <a:cxn ang="T49">
                <a:pos x="T14" y="T15"/>
              </a:cxn>
              <a:cxn ang="T50">
                <a:pos x="T16" y="T17"/>
              </a:cxn>
              <a:cxn ang="T51">
                <a:pos x="T18" y="T19"/>
              </a:cxn>
              <a:cxn ang="T52">
                <a:pos x="T20" y="T21"/>
              </a:cxn>
              <a:cxn ang="T53">
                <a:pos x="T22" y="T23"/>
              </a:cxn>
              <a:cxn ang="T54">
                <a:pos x="T24" y="T25"/>
              </a:cxn>
              <a:cxn ang="T55">
                <a:pos x="T26" y="T27"/>
              </a:cxn>
              <a:cxn ang="T56">
                <a:pos x="T28" y="T29"/>
              </a:cxn>
              <a:cxn ang="T57">
                <a:pos x="T30" y="T31"/>
              </a:cxn>
              <a:cxn ang="T58">
                <a:pos x="T32" y="T33"/>
              </a:cxn>
              <a:cxn ang="T59">
                <a:pos x="T34" y="T35"/>
              </a:cxn>
              <a:cxn ang="T60">
                <a:pos x="T36" y="T37"/>
              </a:cxn>
              <a:cxn ang="T61">
                <a:pos x="T38" y="T39"/>
              </a:cxn>
              <a:cxn ang="T62">
                <a:pos x="T40" y="T41"/>
              </a:cxn>
            </a:cxnLst>
            <a:rect l="0" t="0" r="r" b="b"/>
            <a:pathLst>
              <a:path w="380" h="165">
                <a:moveTo>
                  <a:pt x="28" y="122"/>
                </a:moveTo>
                <a:cubicBezTo>
                  <a:pt x="35" y="152"/>
                  <a:pt x="46" y="163"/>
                  <a:pt x="80" y="165"/>
                </a:cubicBezTo>
                <a:cubicBezTo>
                  <a:pt x="80" y="165"/>
                  <a:pt x="80" y="165"/>
                  <a:pt x="80" y="165"/>
                </a:cubicBezTo>
                <a:cubicBezTo>
                  <a:pt x="103" y="165"/>
                  <a:pt x="103" y="165"/>
                  <a:pt x="103" y="165"/>
                </a:cubicBezTo>
                <a:cubicBezTo>
                  <a:pt x="106" y="165"/>
                  <a:pt x="108" y="165"/>
                  <a:pt x="111" y="165"/>
                </a:cubicBezTo>
                <a:cubicBezTo>
                  <a:pt x="111" y="165"/>
                  <a:pt x="111" y="165"/>
                  <a:pt x="111" y="165"/>
                </a:cubicBezTo>
                <a:cubicBezTo>
                  <a:pt x="150" y="165"/>
                  <a:pt x="150" y="165"/>
                  <a:pt x="150" y="165"/>
                </a:cubicBezTo>
                <a:cubicBezTo>
                  <a:pt x="150" y="165"/>
                  <a:pt x="150" y="165"/>
                  <a:pt x="150" y="165"/>
                </a:cubicBezTo>
                <a:cubicBezTo>
                  <a:pt x="163" y="165"/>
                  <a:pt x="175" y="165"/>
                  <a:pt x="188" y="165"/>
                </a:cubicBezTo>
                <a:cubicBezTo>
                  <a:pt x="189" y="165"/>
                  <a:pt x="189" y="165"/>
                  <a:pt x="190" y="165"/>
                </a:cubicBezTo>
                <a:cubicBezTo>
                  <a:pt x="191" y="165"/>
                  <a:pt x="191" y="165"/>
                  <a:pt x="192" y="165"/>
                </a:cubicBezTo>
                <a:cubicBezTo>
                  <a:pt x="192" y="165"/>
                  <a:pt x="192" y="164"/>
                  <a:pt x="192" y="165"/>
                </a:cubicBezTo>
                <a:cubicBezTo>
                  <a:pt x="205" y="165"/>
                  <a:pt x="217" y="165"/>
                  <a:pt x="230" y="165"/>
                </a:cubicBezTo>
                <a:cubicBezTo>
                  <a:pt x="230" y="165"/>
                  <a:pt x="230" y="165"/>
                  <a:pt x="230" y="165"/>
                </a:cubicBezTo>
                <a:cubicBezTo>
                  <a:pt x="269" y="165"/>
                  <a:pt x="269" y="165"/>
                  <a:pt x="269" y="165"/>
                </a:cubicBezTo>
                <a:cubicBezTo>
                  <a:pt x="269" y="165"/>
                  <a:pt x="269" y="165"/>
                  <a:pt x="269" y="165"/>
                </a:cubicBezTo>
                <a:cubicBezTo>
                  <a:pt x="277" y="165"/>
                  <a:pt x="286" y="165"/>
                  <a:pt x="294" y="165"/>
                </a:cubicBezTo>
                <a:cubicBezTo>
                  <a:pt x="332" y="165"/>
                  <a:pt x="345" y="154"/>
                  <a:pt x="352" y="122"/>
                </a:cubicBezTo>
                <a:cubicBezTo>
                  <a:pt x="360" y="85"/>
                  <a:pt x="366" y="37"/>
                  <a:pt x="380" y="0"/>
                </a:cubicBezTo>
                <a:cubicBezTo>
                  <a:pt x="0" y="0"/>
                  <a:pt x="0" y="0"/>
                  <a:pt x="0" y="0"/>
                </a:cubicBezTo>
                <a:cubicBezTo>
                  <a:pt x="14" y="37"/>
                  <a:pt x="20" y="85"/>
                  <a:pt x="28" y="122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4" name="Freeform 18">
            <a:extLst>
              <a:ext uri="{FF2B5EF4-FFF2-40B4-BE49-F238E27FC236}">
                <a16:creationId xmlns:a16="http://schemas.microsoft.com/office/drawing/2014/main" id="{31AABB31-CC3F-961C-BE87-6BB66D681383}"/>
              </a:ext>
            </a:extLst>
          </p:cNvPr>
          <p:cNvSpPr>
            <a:spLocks/>
          </p:cNvSpPr>
          <p:nvPr/>
        </p:nvSpPr>
        <p:spPr bwMode="auto">
          <a:xfrm>
            <a:off x="4818685" y="2268602"/>
            <a:ext cx="2100039" cy="560665"/>
          </a:xfrm>
          <a:custGeom>
            <a:avLst/>
            <a:gdLst>
              <a:gd name="T0" fmla="*/ 2147483646 w 618"/>
              <a:gd name="T1" fmla="*/ 0 h 165"/>
              <a:gd name="T2" fmla="*/ 2147483646 w 618"/>
              <a:gd name="T3" fmla="*/ 0 h 165"/>
              <a:gd name="T4" fmla="*/ 0 w 618"/>
              <a:gd name="T5" fmla="*/ 2147483646 h 165"/>
              <a:gd name="T6" fmla="*/ 2147483646 w 618"/>
              <a:gd name="T7" fmla="*/ 2147483646 h 165"/>
              <a:gd name="T8" fmla="*/ 2147483646 w 618"/>
              <a:gd name="T9" fmla="*/ 0 h 16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18" h="165">
                <a:moveTo>
                  <a:pt x="309" y="0"/>
                </a:moveTo>
                <a:cubicBezTo>
                  <a:pt x="309" y="0"/>
                  <a:pt x="309" y="0"/>
                  <a:pt x="309" y="0"/>
                </a:cubicBezTo>
                <a:cubicBezTo>
                  <a:pt x="163" y="0"/>
                  <a:pt x="51" y="78"/>
                  <a:pt x="0" y="165"/>
                </a:cubicBezTo>
                <a:cubicBezTo>
                  <a:pt x="618" y="165"/>
                  <a:pt x="618" y="165"/>
                  <a:pt x="618" y="165"/>
                </a:cubicBezTo>
                <a:cubicBezTo>
                  <a:pt x="567" y="78"/>
                  <a:pt x="455" y="0"/>
                  <a:pt x="309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Freeform 19">
            <a:extLst>
              <a:ext uri="{FF2B5EF4-FFF2-40B4-BE49-F238E27FC236}">
                <a16:creationId xmlns:a16="http://schemas.microsoft.com/office/drawing/2014/main" id="{120E1E10-BC3A-2BC5-F049-81E842965FBE}"/>
              </a:ext>
            </a:extLst>
          </p:cNvPr>
          <p:cNvSpPr>
            <a:spLocks/>
          </p:cNvSpPr>
          <p:nvPr/>
        </p:nvSpPr>
        <p:spPr bwMode="auto">
          <a:xfrm>
            <a:off x="4828374" y="2827705"/>
            <a:ext cx="2328936" cy="561876"/>
          </a:xfrm>
          <a:custGeom>
            <a:avLst/>
            <a:gdLst>
              <a:gd name="T0" fmla="*/ 2147483646 w 685"/>
              <a:gd name="T1" fmla="*/ 1992944960 h 165"/>
              <a:gd name="T2" fmla="*/ 2147483646 w 685"/>
              <a:gd name="T3" fmla="*/ 1992944960 h 165"/>
              <a:gd name="T4" fmla="*/ 2147483646 w 685"/>
              <a:gd name="T5" fmla="*/ 1155908434 h 165"/>
              <a:gd name="T6" fmla="*/ 2147483646 w 685"/>
              <a:gd name="T7" fmla="*/ 0 h 165"/>
              <a:gd name="T8" fmla="*/ 655416860 w 685"/>
              <a:gd name="T9" fmla="*/ 0 h 165"/>
              <a:gd name="T10" fmla="*/ 178749242 w 685"/>
              <a:gd name="T11" fmla="*/ 1155908434 h 165"/>
              <a:gd name="T12" fmla="*/ 39721559 w 685"/>
              <a:gd name="T13" fmla="*/ 1992944960 h 165"/>
              <a:gd name="T14" fmla="*/ 39721559 w 685"/>
              <a:gd name="T15" fmla="*/ 1992944960 h 165"/>
              <a:gd name="T16" fmla="*/ 59584566 w 685"/>
              <a:gd name="T17" fmla="*/ 2147483646 h 165"/>
              <a:gd name="T18" fmla="*/ 2147483646 w 685"/>
              <a:gd name="T19" fmla="*/ 2147483646 h 165"/>
              <a:gd name="T20" fmla="*/ 2147483646 w 685"/>
              <a:gd name="T21" fmla="*/ 1992944960 h 165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685" h="165">
                <a:moveTo>
                  <a:pt x="683" y="100"/>
                </a:moveTo>
                <a:cubicBezTo>
                  <a:pt x="683" y="100"/>
                  <a:pt x="683" y="100"/>
                  <a:pt x="683" y="100"/>
                </a:cubicBezTo>
                <a:cubicBezTo>
                  <a:pt x="681" y="86"/>
                  <a:pt x="679" y="72"/>
                  <a:pt x="675" y="58"/>
                </a:cubicBezTo>
                <a:cubicBezTo>
                  <a:pt x="671" y="39"/>
                  <a:pt x="662" y="19"/>
                  <a:pt x="651" y="0"/>
                </a:cubicBezTo>
                <a:cubicBezTo>
                  <a:pt x="33" y="0"/>
                  <a:pt x="33" y="0"/>
                  <a:pt x="33" y="0"/>
                </a:cubicBezTo>
                <a:cubicBezTo>
                  <a:pt x="22" y="19"/>
                  <a:pt x="14" y="39"/>
                  <a:pt x="9" y="58"/>
                </a:cubicBezTo>
                <a:cubicBezTo>
                  <a:pt x="5" y="72"/>
                  <a:pt x="3" y="86"/>
                  <a:pt x="2" y="100"/>
                </a:cubicBezTo>
                <a:cubicBezTo>
                  <a:pt x="2" y="100"/>
                  <a:pt x="2" y="100"/>
                  <a:pt x="2" y="100"/>
                </a:cubicBezTo>
                <a:cubicBezTo>
                  <a:pt x="0" y="122"/>
                  <a:pt x="0" y="144"/>
                  <a:pt x="3" y="165"/>
                </a:cubicBezTo>
                <a:cubicBezTo>
                  <a:pt x="681" y="165"/>
                  <a:pt x="681" y="165"/>
                  <a:pt x="681" y="165"/>
                </a:cubicBezTo>
                <a:cubicBezTo>
                  <a:pt x="684" y="144"/>
                  <a:pt x="685" y="122"/>
                  <a:pt x="683" y="10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Freeform 20">
            <a:extLst>
              <a:ext uri="{FF2B5EF4-FFF2-40B4-BE49-F238E27FC236}">
                <a16:creationId xmlns:a16="http://schemas.microsoft.com/office/drawing/2014/main" id="{70651769-3DDB-B7E4-466F-8116479EA3B0}"/>
              </a:ext>
            </a:extLst>
          </p:cNvPr>
          <p:cNvSpPr>
            <a:spLocks/>
          </p:cNvSpPr>
          <p:nvPr/>
        </p:nvSpPr>
        <p:spPr bwMode="auto">
          <a:xfrm>
            <a:off x="4716953" y="3389581"/>
            <a:ext cx="2304714" cy="560665"/>
          </a:xfrm>
          <a:custGeom>
            <a:avLst/>
            <a:gdLst>
              <a:gd name="T0" fmla="*/ 2147483646 w 678"/>
              <a:gd name="T1" fmla="*/ 0 h 165"/>
              <a:gd name="T2" fmla="*/ 0 w 678"/>
              <a:gd name="T3" fmla="*/ 0 h 165"/>
              <a:gd name="T4" fmla="*/ 853716604 w 678"/>
              <a:gd name="T5" fmla="*/ 2147483646 h 165"/>
              <a:gd name="T6" fmla="*/ 1250796995 w 678"/>
              <a:gd name="T7" fmla="*/ 2147483646 h 165"/>
              <a:gd name="T8" fmla="*/ 2147483646 w 678"/>
              <a:gd name="T9" fmla="*/ 2147483646 h 165"/>
              <a:gd name="T10" fmla="*/ 2147483646 w 678"/>
              <a:gd name="T11" fmla="*/ 2147483646 h 165"/>
              <a:gd name="T12" fmla="*/ 2147483646 w 678"/>
              <a:gd name="T13" fmla="*/ 0 h 165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0" t="0" r="r" b="b"/>
            <a:pathLst>
              <a:path w="678" h="165">
                <a:moveTo>
                  <a:pt x="678" y="0"/>
                </a:moveTo>
                <a:cubicBezTo>
                  <a:pt x="0" y="0"/>
                  <a:pt x="0" y="0"/>
                  <a:pt x="0" y="0"/>
                </a:cubicBezTo>
                <a:cubicBezTo>
                  <a:pt x="6" y="43"/>
                  <a:pt x="21" y="86"/>
                  <a:pt x="43" y="127"/>
                </a:cubicBezTo>
                <a:cubicBezTo>
                  <a:pt x="50" y="140"/>
                  <a:pt x="57" y="153"/>
                  <a:pt x="63" y="165"/>
                </a:cubicBezTo>
                <a:cubicBezTo>
                  <a:pt x="615" y="165"/>
                  <a:pt x="615" y="165"/>
                  <a:pt x="615" y="165"/>
                </a:cubicBezTo>
                <a:cubicBezTo>
                  <a:pt x="621" y="153"/>
                  <a:pt x="628" y="140"/>
                  <a:pt x="635" y="127"/>
                </a:cubicBezTo>
                <a:cubicBezTo>
                  <a:pt x="657" y="86"/>
                  <a:pt x="672" y="43"/>
                  <a:pt x="67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Google Shape;96;p13">
            <a:extLst>
              <a:ext uri="{FF2B5EF4-FFF2-40B4-BE49-F238E27FC236}">
                <a16:creationId xmlns:a16="http://schemas.microsoft.com/office/drawing/2014/main" id="{808D0CCE-B229-04FE-EEA2-32E14C4CB5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38940" y="2368934"/>
            <a:ext cx="747939" cy="3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Open Sans Semibold" panose="020B0706030804020204" pitchFamily="34" charset="0"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Open Sans Semibold" panose="020B0706030804020204" pitchFamily="34" charset="0"/>
              </a:rPr>
              <a:t>ESCOLA</a:t>
            </a:r>
            <a:endParaRPr kumimoji="0" lang="en-US" altLang="en-US" sz="10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38" name="Google Shape;97;p13">
            <a:extLst>
              <a:ext uri="{FF2B5EF4-FFF2-40B4-BE49-F238E27FC236}">
                <a16:creationId xmlns:a16="http://schemas.microsoft.com/office/drawing/2014/main" id="{89C5B2D7-CADD-B17B-5DD9-4CAD56C8B1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06134" y="2928643"/>
            <a:ext cx="1213551" cy="3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Open Sans Semibold" panose="020B0706030804020204" pitchFamily="34" charset="0"/>
              </a:rPr>
              <a:t>TRABALHO</a:t>
            </a:r>
            <a:endParaRPr kumimoji="0" lang="en-US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39" name="Google Shape;98;p13">
            <a:extLst>
              <a:ext uri="{FF2B5EF4-FFF2-40B4-BE49-F238E27FC236}">
                <a16:creationId xmlns:a16="http://schemas.microsoft.com/office/drawing/2014/main" id="{16BE13F7-2A15-BC9B-BD23-E8B2193289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60958" y="3489913"/>
            <a:ext cx="903902" cy="3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Open Sans Semibold" panose="020B0706030804020204" pitchFamily="34" charset="0"/>
              </a:rPr>
              <a:t>CASA</a:t>
            </a:r>
            <a:endParaRPr kumimoji="0" lang="en-US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40" name="Google Shape;99;p13">
            <a:extLst>
              <a:ext uri="{FF2B5EF4-FFF2-40B4-BE49-F238E27FC236}">
                <a16:creationId xmlns:a16="http://schemas.microsoft.com/office/drawing/2014/main" id="{B499B1E3-6F40-BE56-6F8E-34B387CF37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0617" y="4041050"/>
            <a:ext cx="1195038" cy="3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Open Sans Semibold" panose="020B0706030804020204" pitchFamily="34" charset="0"/>
              </a:rPr>
              <a:t>COMUNIDADE</a:t>
            </a:r>
            <a:endParaRPr kumimoji="0" lang="en-US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41" name="Google Shape;100;p13">
            <a:extLst>
              <a:ext uri="{FF2B5EF4-FFF2-40B4-BE49-F238E27FC236}">
                <a16:creationId xmlns:a16="http://schemas.microsoft.com/office/drawing/2014/main" id="{EB2B5C6A-9FD1-E78F-34A6-D8B345EB34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72912" y="4612455"/>
            <a:ext cx="879995" cy="36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000"/>
              <a:buFont typeface="Arial" panose="020B0604020202020204" pitchFamily="34" charset="0"/>
              <a:buNone/>
              <a:tabLst/>
              <a:defRPr/>
            </a:pPr>
            <a:r>
              <a:rPr kumimoji="0" lang="en-US" alt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Open Sans Semibold" panose="020B0706030804020204" pitchFamily="34" charset="0"/>
              </a:rPr>
              <a:t>NEGÓCIO</a:t>
            </a:r>
            <a:endParaRPr kumimoji="0" lang="en-US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0BC1E1E-7CCC-2BBB-9ABF-57AD193AF844}"/>
              </a:ext>
            </a:extLst>
          </p:cNvPr>
          <p:cNvSpPr txBox="1"/>
          <p:nvPr/>
        </p:nvSpPr>
        <p:spPr>
          <a:xfrm>
            <a:off x="365342" y="623618"/>
            <a:ext cx="11329833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EMPREENDEDORISMO – IDEIAS QUE AJUDAM   </a:t>
            </a:r>
            <a:endParaRPr lang="pt-PT" sz="4500" b="1" i="0" kern="1200" dirty="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49E90470-0ECA-376B-9754-9DA888A5799D}"/>
              </a:ext>
            </a:extLst>
          </p:cNvPr>
          <p:cNvSpPr txBox="1"/>
          <p:nvPr/>
        </p:nvSpPr>
        <p:spPr>
          <a:xfrm>
            <a:off x="10095462" y="4946214"/>
            <a:ext cx="220227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PT" sz="1400" dirty="0">
                <a:solidFill>
                  <a:schemeClr val="bg1"/>
                </a:solidFill>
              </a:rPr>
              <a:t>Reconhecer a importância da tomada de decisão e a necessidade de fazer escolhas que impliquem ganhos ou perdas</a:t>
            </a:r>
          </a:p>
        </p:txBody>
      </p:sp>
      <p:sp>
        <p:nvSpPr>
          <p:cNvPr id="7" name="Google Shape;490;p22">
            <a:extLst>
              <a:ext uri="{FF2B5EF4-FFF2-40B4-BE49-F238E27FC236}">
                <a16:creationId xmlns:a16="http://schemas.microsoft.com/office/drawing/2014/main" id="{0C5741BB-5172-ECCC-FED8-3BC60E90EE3D}"/>
              </a:ext>
            </a:extLst>
          </p:cNvPr>
          <p:cNvSpPr>
            <a:spLocks/>
          </p:cNvSpPr>
          <p:nvPr/>
        </p:nvSpPr>
        <p:spPr bwMode="auto">
          <a:xfrm rot="281291">
            <a:off x="10611067" y="5138036"/>
            <a:ext cx="1527175" cy="2365375"/>
          </a:xfrm>
          <a:custGeom>
            <a:avLst/>
            <a:gdLst>
              <a:gd name="T0" fmla="*/ 2147483646 w 351"/>
              <a:gd name="T1" fmla="*/ 2147483646 h 543"/>
              <a:gd name="T2" fmla="*/ 0 w 351"/>
              <a:gd name="T3" fmla="*/ 2147483646 h 543"/>
              <a:gd name="T4" fmla="*/ 2147483646 w 351"/>
              <a:gd name="T5" fmla="*/ 0 h 543"/>
              <a:gd name="T6" fmla="*/ 2147483646 w 351"/>
              <a:gd name="T7" fmla="*/ 2147483646 h 543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351" h="543" extrusionOk="0">
                <a:moveTo>
                  <a:pt x="123" y="254"/>
                </a:moveTo>
                <a:cubicBezTo>
                  <a:pt x="108" y="362"/>
                  <a:pt x="65" y="461"/>
                  <a:pt x="0" y="543"/>
                </a:cubicBezTo>
                <a:cubicBezTo>
                  <a:pt x="207" y="449"/>
                  <a:pt x="351" y="241"/>
                  <a:pt x="351" y="0"/>
                </a:cubicBezTo>
                <a:cubicBezTo>
                  <a:pt x="351" y="132"/>
                  <a:pt x="251" y="240"/>
                  <a:pt x="123" y="254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>
            <a:noFill/>
          </a:ln>
        </p:spPr>
        <p:txBody>
          <a:bodyPr lIns="91425" tIns="45700" rIns="91425" bIns="45700"/>
          <a:lstStyle/>
          <a:p>
            <a:endParaRPr lang="en-US"/>
          </a:p>
        </p:txBody>
      </p:sp>
      <p:sp>
        <p:nvSpPr>
          <p:cNvPr id="8" name="Google Shape;489;p22">
            <a:extLst>
              <a:ext uri="{FF2B5EF4-FFF2-40B4-BE49-F238E27FC236}">
                <a16:creationId xmlns:a16="http://schemas.microsoft.com/office/drawing/2014/main" id="{8A776E95-F0D5-E110-4237-3E7B8396D3EC}"/>
              </a:ext>
            </a:extLst>
          </p:cNvPr>
          <p:cNvSpPr>
            <a:spLocks noChangeArrowheads="1"/>
          </p:cNvSpPr>
          <p:nvPr/>
        </p:nvSpPr>
        <p:spPr bwMode="auto">
          <a:xfrm rot="281291">
            <a:off x="9995050" y="4408263"/>
            <a:ext cx="2227263" cy="193681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 hangingPunct="1"/>
            <a:endParaRPr lang="en-US" altLang="en-US" sz="180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  <a:sym typeface="Calibri" panose="020F0502020204030204" pitchFamily="34" charset="0"/>
            </a:endParaRPr>
          </a:p>
        </p:txBody>
      </p:sp>
      <p:sp>
        <p:nvSpPr>
          <p:cNvPr id="11" name="Google Shape;504;p22">
            <a:extLst>
              <a:ext uri="{FF2B5EF4-FFF2-40B4-BE49-F238E27FC236}">
                <a16:creationId xmlns:a16="http://schemas.microsoft.com/office/drawing/2014/main" id="{C57591FC-F0DB-DD5B-A90F-C6A8E06B17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096011" y="4660462"/>
            <a:ext cx="2134317" cy="13202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5" tIns="45700" rIns="91425" bIns="45700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/>
            <a:r>
              <a:rPr lang="pt-PT" dirty="0">
                <a:solidFill>
                  <a:schemeClr val="bg1"/>
                </a:solidFill>
              </a:rPr>
              <a:t>Reconhecer a importância da tomada de decisão e a necessidade de fazer escolhas que impliquem ganhos ou perdas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992603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F2C41-09C4-4DAF-8E31-C1C253C760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9AC5D003-A8BA-0D2B-1F03-0C42541E9DB8}"/>
              </a:ext>
            </a:extLst>
          </p:cNvPr>
          <p:cNvSpPr txBox="1"/>
          <p:nvPr/>
        </p:nvSpPr>
        <p:spPr>
          <a:xfrm>
            <a:off x="668557" y="1540229"/>
            <a:ext cx="8748224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b="1" dirty="0">
                <a:latin typeface="Work Sans" panose="00000500000000000000" pitchFamily="50" charset="0"/>
              </a:rPr>
              <a:t>A ideia que resolveu um problema</a:t>
            </a:r>
          </a:p>
          <a:p>
            <a:pPr>
              <a:buNone/>
            </a:pPr>
            <a:endParaRPr lang="pt-PT" b="1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dirty="0">
                <a:latin typeface="Work Sans" panose="00000500000000000000" pitchFamily="50" charset="0"/>
              </a:rPr>
              <a:t>Na escola, o recreio ficava muitas vezes desorganizado porque ninguém sabia onde guardar as bolas e os jogos. Isso causava discussões e perdas de material.</a:t>
            </a:r>
          </a:p>
          <a:p>
            <a:pPr>
              <a:buNone/>
            </a:pPr>
            <a:endParaRPr lang="pt-PT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dirty="0">
                <a:latin typeface="Work Sans" panose="00000500000000000000" pitchFamily="50" charset="0"/>
              </a:rPr>
              <a:t>A Inês reparou no problema e pensou numa solução. Falou com os colegas e sugeriu criar um sistema simples de empréstimo, com uma caixa identificada e uma lista de controlo. Com a ajuda de um professor, colocaram a ideia em prática.</a:t>
            </a:r>
          </a:p>
          <a:p>
            <a:pPr>
              <a:buNone/>
            </a:pPr>
            <a:endParaRPr lang="pt-PT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dirty="0">
                <a:latin typeface="Work Sans" panose="00000500000000000000" pitchFamily="50" charset="0"/>
              </a:rPr>
              <a:t>Agora, todos sabem onde encontrar os jogos e o recreio tornou-se mais organizado. A Inês identificou um problema, pensou numa solução e fez algo para melhorar a escola.</a:t>
            </a:r>
          </a:p>
          <a:p>
            <a:pPr algn="r">
              <a:buNone/>
            </a:pPr>
            <a:br>
              <a:rPr lang="pt-PT" dirty="0">
                <a:latin typeface="Work Sans" panose="00000500000000000000" pitchFamily="50" charset="0"/>
              </a:rPr>
            </a:br>
            <a:r>
              <a:rPr lang="pt-PT" b="1" dirty="0">
                <a:latin typeface="Work Sans" panose="00000500000000000000" pitchFamily="50" charset="0"/>
              </a:rPr>
              <a:t>Isso é ser empreendedor.</a:t>
            </a:r>
            <a:endParaRPr lang="pt-PT" dirty="0">
              <a:latin typeface="Work Sans" panose="00000500000000000000" pitchFamily="50" charset="0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0980F2C-6D64-51FA-63B0-FCA50758F9C5}"/>
              </a:ext>
            </a:extLst>
          </p:cNvPr>
          <p:cNvSpPr txBox="1"/>
          <p:nvPr/>
        </p:nvSpPr>
        <p:spPr>
          <a:xfrm>
            <a:off x="365342" y="623618"/>
            <a:ext cx="11329833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EMPREENDEDORISMO – IDEIAS QUE AJUDAM   </a:t>
            </a:r>
            <a:endParaRPr lang="pt-PT" sz="4500" b="1" i="0" kern="1200" dirty="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pic>
        <p:nvPicPr>
          <p:cNvPr id="16" name="Gráfico 15">
            <a:extLst>
              <a:ext uri="{FF2B5EF4-FFF2-40B4-BE49-F238E27FC236}">
                <a16:creationId xmlns:a16="http://schemas.microsoft.com/office/drawing/2014/main" id="{97A998FC-04E6-3A68-87F2-EB7856B93E70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695684" y="3077497"/>
            <a:ext cx="2079219" cy="288976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9185657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355628-28FB-5715-FBAA-44099B3FB3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A848E3E0-2D8D-C7EF-A6BF-1457F09BB437}"/>
              </a:ext>
            </a:extLst>
          </p:cNvPr>
          <p:cNvSpPr txBox="1">
            <a:spLocks/>
          </p:cNvSpPr>
          <p:nvPr/>
        </p:nvSpPr>
        <p:spPr>
          <a:xfrm>
            <a:off x="3968496" y="2611642"/>
            <a:ext cx="8019288" cy="2765030"/>
          </a:xfrm>
          <a:prstGeom prst="rect">
            <a:avLst/>
          </a:prstGeom>
        </p:spPr>
        <p:txBody>
          <a:bodyPr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A7B2ADB4-DD00-AEB1-EC2A-6B7FB9B51432}"/>
              </a:ext>
            </a:extLst>
          </p:cNvPr>
          <p:cNvSpPr txBox="1"/>
          <p:nvPr/>
        </p:nvSpPr>
        <p:spPr>
          <a:xfrm>
            <a:off x="365342" y="1969011"/>
            <a:ext cx="9062934" cy="39395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pt-PT" b="1" dirty="0">
                <a:latin typeface="Work Sans" panose="00000500000000000000" pitchFamily="50" charset="0"/>
              </a:rPr>
              <a:t>Melhor comunicação, melhor resultado</a:t>
            </a:r>
          </a:p>
          <a:p>
            <a:pPr>
              <a:buNone/>
            </a:pPr>
            <a:endParaRPr lang="pt-PT" b="1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dirty="0">
                <a:latin typeface="Work Sans" panose="00000500000000000000" pitchFamily="50" charset="0"/>
              </a:rPr>
              <a:t>Durante um trabalho de grupo, o Miguel percebeu que cada colega estava a fazer a tarefa de forma diferente e o trabalho não estava a ficar coerente.</a:t>
            </a:r>
          </a:p>
          <a:p>
            <a:pPr>
              <a:buNone/>
            </a:pPr>
            <a:endParaRPr lang="pt-PT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dirty="0">
                <a:latin typeface="Work Sans" panose="00000500000000000000" pitchFamily="50" charset="0"/>
              </a:rPr>
              <a:t>Em vez de reclamar, o Miguel sugeriu que o grupo combinasse primeiro o objetivo e dividisse as tarefas de forma clara. Criaram um plano simples e passaram a comunicar melhor.</a:t>
            </a:r>
          </a:p>
          <a:p>
            <a:pPr>
              <a:buNone/>
            </a:pPr>
            <a:endParaRPr lang="pt-PT" dirty="0">
              <a:latin typeface="Work Sans" panose="00000500000000000000" pitchFamily="50" charset="0"/>
            </a:endParaRPr>
          </a:p>
          <a:p>
            <a:pPr>
              <a:buNone/>
            </a:pPr>
            <a:r>
              <a:rPr lang="pt-PT" dirty="0">
                <a:latin typeface="Work Sans" panose="00000500000000000000" pitchFamily="50" charset="0"/>
              </a:rPr>
              <a:t>No final, o trabalho ficou mais organizado e teve uma boa avaliação. O Miguel viu um problema, teve uma ideia e ajudou o grupo a trabalhar melhor.</a:t>
            </a:r>
          </a:p>
          <a:p>
            <a:pPr algn="r">
              <a:buNone/>
            </a:pPr>
            <a:br>
              <a:rPr lang="pt-PT" dirty="0">
                <a:latin typeface="Work Sans" panose="00000500000000000000" pitchFamily="50" charset="0"/>
              </a:rPr>
            </a:br>
            <a:r>
              <a:rPr lang="pt-PT" b="1" dirty="0">
                <a:latin typeface="Work Sans" panose="00000500000000000000" pitchFamily="50" charset="0"/>
              </a:rPr>
              <a:t>Isso é ser empreendedor.</a:t>
            </a:r>
            <a:endParaRPr lang="pt-PT" dirty="0">
              <a:latin typeface="Work Sans" panose="00000500000000000000" pitchFamily="50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Work Sans" panose="00000500000000000000" pitchFamily="50" charset="0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8D798A0-5158-4F6B-268E-2F2296337DC8}"/>
              </a:ext>
            </a:extLst>
          </p:cNvPr>
          <p:cNvSpPr txBox="1"/>
          <p:nvPr/>
        </p:nvSpPr>
        <p:spPr>
          <a:xfrm>
            <a:off x="365342" y="623618"/>
            <a:ext cx="11329833" cy="784830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rtl="0" fontAlgn="base"/>
            <a:r>
              <a:rPr lang="pt-PT" sz="4500" b="1" dirty="0">
                <a:solidFill>
                  <a:srgbClr val="E18346"/>
                </a:solidFill>
              </a:rPr>
              <a:t>EMPREENDEDORISMO – IDEIAS QUE AJUDAM   </a:t>
            </a:r>
            <a:endParaRPr lang="pt-PT" sz="4500" b="1" i="0" kern="1200" dirty="0">
              <a:solidFill>
                <a:srgbClr val="E18346"/>
              </a:solidFill>
              <a:effectLst/>
              <a:latin typeface="+mn-lt"/>
              <a:ea typeface="Calibri"/>
              <a:cs typeface="Calibri"/>
            </a:endParaRPr>
          </a:p>
        </p:txBody>
      </p:sp>
      <p:pic>
        <p:nvPicPr>
          <p:cNvPr id="15" name="Gráfico 14">
            <a:extLst>
              <a:ext uri="{FF2B5EF4-FFF2-40B4-BE49-F238E27FC236}">
                <a16:creationId xmlns:a16="http://schemas.microsoft.com/office/drawing/2014/main" id="{CA608A3A-9C80-3B29-AF08-FBB2A903C635}"/>
              </a:ext>
            </a:extLst>
          </p:cNvPr>
          <p:cNvPicPr>
            <a:picLocks noChangeAspect="1"/>
          </p:cNvPicPr>
          <p:nvPr/>
        </p:nvPicPr>
        <p:blipFill>
          <a:blip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9581999" y="2364949"/>
            <a:ext cx="1771801" cy="354360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6800241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La84B5ly"/>
  <p:tag name="ARTICULATE_SLIDE_COUNT" val="54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idadania e Desenvolvimento">
      <a:dk1>
        <a:sysClr val="windowText" lastClr="000000"/>
      </a:dk1>
      <a:lt1>
        <a:sysClr val="window" lastClr="FFFFFF"/>
      </a:lt1>
      <a:dk2>
        <a:srgbClr val="0E2841"/>
      </a:dk2>
      <a:lt2>
        <a:srgbClr val="033F61"/>
      </a:lt2>
      <a:accent1>
        <a:srgbClr val="04547F"/>
      </a:accent1>
      <a:accent2>
        <a:srgbClr val="1C97D5"/>
      </a:accent2>
      <a:accent3>
        <a:srgbClr val="F7AB35"/>
      </a:accent3>
      <a:accent4>
        <a:srgbClr val="E77728"/>
      </a:accent4>
      <a:accent5>
        <a:srgbClr val="2FA4A9"/>
      </a:accent5>
      <a:accent6>
        <a:srgbClr val="258287"/>
      </a:accent6>
      <a:hlink>
        <a:srgbClr val="467886"/>
      </a:hlink>
      <a:folHlink>
        <a:srgbClr val="96607D"/>
      </a:folHlink>
    </a:clrScheme>
    <a:fontScheme name="Office 2013 -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Cidadania e Desenvolvimento">
      <a:dk1>
        <a:sysClr val="windowText" lastClr="000000"/>
      </a:dk1>
      <a:lt1>
        <a:sysClr val="window" lastClr="FFFFFF"/>
      </a:lt1>
      <a:dk2>
        <a:srgbClr val="0E2841"/>
      </a:dk2>
      <a:lt2>
        <a:srgbClr val="033F61"/>
      </a:lt2>
      <a:accent1>
        <a:srgbClr val="04547F"/>
      </a:accent1>
      <a:accent2>
        <a:srgbClr val="1C97D5"/>
      </a:accent2>
      <a:accent3>
        <a:srgbClr val="F7AB35"/>
      </a:accent3>
      <a:accent4>
        <a:srgbClr val="E77728"/>
      </a:accent4>
      <a:accent5>
        <a:srgbClr val="2FA4A9"/>
      </a:accent5>
      <a:accent6>
        <a:srgbClr val="258287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AD61F7B628FC04685733A951602F94A" ma:contentTypeVersion="7" ma:contentTypeDescription="Criar um novo documento." ma:contentTypeScope="" ma:versionID="5535e343970d0c8e9e39e7461ff4ae80">
  <xsd:schema xmlns:xsd="http://www.w3.org/2001/XMLSchema" xmlns:xs="http://www.w3.org/2001/XMLSchema" xmlns:p="http://schemas.microsoft.com/office/2006/metadata/properties" xmlns:ns2="9af99d29-d5b4-49d3-9259-ecf9c7a54e48" targetNamespace="http://schemas.microsoft.com/office/2006/metadata/properties" ma:root="true" ma:fieldsID="6b5a27ea76e2655cb095fa46d4dff3d3" ns2:_="">
    <xsd:import namespace="9af99d29-d5b4-49d3-9259-ecf9c7a54e4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99d29-d5b4-49d3-9259-ecf9c7a54e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5C019F2-241A-4370-A1D8-EC72D478D92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F5E6D3-E658-4F0C-9374-88F0124BEC83}">
  <ds:schemaRefs>
    <ds:schemaRef ds:uri="http://schemas.microsoft.com/office/2006/metadata/properties"/>
    <ds:schemaRef ds:uri="http://schemas.microsoft.com/office/infopath/2007/PartnerControls"/>
    <ds:schemaRef ds:uri="141d5392-afdc-470b-a184-4936ba6c6aae"/>
    <ds:schemaRef ds:uri="0443e49f-45bf-49bb-bbf7-0b10948799fc"/>
  </ds:schemaRefs>
</ds:datastoreItem>
</file>

<file path=customXml/itemProps3.xml><?xml version="1.0" encoding="utf-8"?>
<ds:datastoreItem xmlns:ds="http://schemas.openxmlformats.org/officeDocument/2006/customXml" ds:itemID="{90ED214E-8154-443E-8430-2AC4BE20A779}"/>
</file>

<file path=docProps/app.xml><?xml version="1.0" encoding="utf-8"?>
<Properties xmlns="http://schemas.openxmlformats.org/officeDocument/2006/extended-properties" xmlns:vt="http://schemas.openxmlformats.org/officeDocument/2006/docPropsVTypes">
  <TotalTime>3187</TotalTime>
  <Words>3262</Words>
  <Application>Microsoft Office PowerPoint</Application>
  <PresentationFormat>Ecrã Panorâmico</PresentationFormat>
  <Paragraphs>466</Paragraphs>
  <Slides>53</Slides>
  <Notes>21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10</vt:i4>
      </vt:variant>
      <vt:variant>
        <vt:lpstr>Tema</vt:lpstr>
      </vt:variant>
      <vt:variant>
        <vt:i4>2</vt:i4>
      </vt:variant>
      <vt:variant>
        <vt:lpstr>Títulos dos diapositivos</vt:lpstr>
      </vt:variant>
      <vt:variant>
        <vt:i4>53</vt:i4>
      </vt:variant>
    </vt:vector>
  </HeadingPairs>
  <TitlesOfParts>
    <vt:vector size="65" baseType="lpstr">
      <vt:lpstr>Aptos</vt:lpstr>
      <vt:lpstr>Aptos Display</vt:lpstr>
      <vt:lpstr>Arial</vt:lpstr>
      <vt:lpstr>Arial Black</vt:lpstr>
      <vt:lpstr>Calibri</vt:lpstr>
      <vt:lpstr>Calibri </vt:lpstr>
      <vt:lpstr>Calibri Light</vt:lpstr>
      <vt:lpstr>Open Sans</vt:lpstr>
      <vt:lpstr>Open Sans Semibold</vt:lpstr>
      <vt:lpstr>Work Sans</vt:lpstr>
      <vt:lpstr>Office Theme</vt:lpstr>
      <vt:lpstr>1_Office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Hugo João Alves</dc:creator>
  <cp:lastModifiedBy>Vitor Figueiredo (EduQA)</cp:lastModifiedBy>
  <cp:revision>44</cp:revision>
  <dcterms:created xsi:type="dcterms:W3CDTF">2026-01-12T14:26:43Z</dcterms:created>
  <dcterms:modified xsi:type="dcterms:W3CDTF">2026-04-13T09:35:36Z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0EB0B8E4-8346-4B74-966F-037F122BEE93</vt:lpwstr>
  </property>
  <property fmtid="{D5CDD505-2E9C-101B-9397-08002B2CF9AE}" pid="3" name="ArticulatePath">
    <vt:lpwstr>PPT JAP_DGE 2º ciclo 2</vt:lpwstr>
  </property>
  <property fmtid="{D5CDD505-2E9C-101B-9397-08002B2CF9AE}" pid="4" name="ContentTypeId">
    <vt:lpwstr>0x010100CAD61F7B628FC04685733A951602F94A</vt:lpwstr>
  </property>
</Properties>
</file>