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3"/>
  </p:notesMasterIdLst>
  <p:sldIdLst>
    <p:sldId id="394" r:id="rId6"/>
    <p:sldId id="282" r:id="rId7"/>
    <p:sldId id="395" r:id="rId8"/>
    <p:sldId id="396" r:id="rId9"/>
    <p:sldId id="397" r:id="rId10"/>
    <p:sldId id="420" r:id="rId11"/>
    <p:sldId id="399" r:id="rId12"/>
    <p:sldId id="508" r:id="rId13"/>
    <p:sldId id="360" r:id="rId14"/>
    <p:sldId id="408" r:id="rId15"/>
    <p:sldId id="409" r:id="rId16"/>
    <p:sldId id="410" r:id="rId17"/>
    <p:sldId id="509" r:id="rId18"/>
    <p:sldId id="407" r:id="rId19"/>
    <p:sldId id="286" r:id="rId20"/>
    <p:sldId id="411" r:id="rId21"/>
    <p:sldId id="412" r:id="rId22"/>
    <p:sldId id="419" r:id="rId23"/>
    <p:sldId id="387" r:id="rId24"/>
    <p:sldId id="413" r:id="rId25"/>
    <p:sldId id="416" r:id="rId26"/>
    <p:sldId id="421" r:id="rId27"/>
    <p:sldId id="417" r:id="rId28"/>
    <p:sldId id="418" r:id="rId29"/>
    <p:sldId id="422" r:id="rId30"/>
    <p:sldId id="371" r:id="rId31"/>
    <p:sldId id="30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AF7702-17A1-A1F9-AF22-C2C39B27800E}" name="CMVM" initials="CMVM" userId="CMVM" providerId="None"/>
  <p188:author id="{12AC4269-675E-C1C1-A3FA-2F77CC8C80A7}" name="Rosália Silva " initials="RS" userId="Rosália Silva " providerId="None"/>
  <p188:author id="{D67245C6-FF52-7354-44F4-4C54790982EF}" name="Frederico Torres" initials="FT" userId="S::bpu313815@bdp.pt::3f1b1b88-2513-4fc8-ae68-4a026c5a2017" providerId="AD"/>
  <p188:author id="{B8656DFB-E240-5DD7-9A03-443228E33FA3}" name="ASF" initials="ASF" userId="ASF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F61"/>
    <a:srgbClr val="04547F"/>
    <a:srgbClr val="F7AB35"/>
    <a:srgbClr val="1C97D5"/>
    <a:srgbClr val="498184"/>
    <a:srgbClr val="E18346"/>
    <a:srgbClr val="FFA195"/>
    <a:srgbClr val="F69F12"/>
    <a:srgbClr val="05547F"/>
    <a:srgbClr val="E74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30339F-3793-7077-64B2-29DF77BE4B55}" v="13" dt="2026-03-19T17:52:21.989"/>
    <p1510:client id="{7ACC9A99-38C3-4216-8D62-4A2092FE0662}" v="13" dt="2026-03-20T15:51:37.7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51" autoAdjust="0"/>
  </p:normalViewPr>
  <p:slideViewPr>
    <p:cSldViewPr snapToGrid="0">
      <p:cViewPr varScale="1">
        <p:scale>
          <a:sx n="74" d="100"/>
          <a:sy n="74" d="100"/>
        </p:scale>
        <p:origin x="1157" y="6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co Torres" userId="S::bpu313815@bdp.pt::3f1b1b88-2513-4fc8-ae68-4a026c5a2017" providerId="AD" clId="Web-{2930339F-3793-7077-64B2-29DF77BE4B55}"/>
    <pc:docChg chg="modSld">
      <pc:chgData name="Frederico Torres" userId="S::bpu313815@bdp.pt::3f1b1b88-2513-4fc8-ae68-4a026c5a2017" providerId="AD" clId="Web-{2930339F-3793-7077-64B2-29DF77BE4B55}" dt="2026-03-19T17:52:21.989" v="13" actId="20577"/>
      <pc:docMkLst>
        <pc:docMk/>
      </pc:docMkLst>
      <pc:sldChg chg="modSp">
        <pc:chgData name="Frederico Torres" userId="S::bpu313815@bdp.pt::3f1b1b88-2513-4fc8-ae68-4a026c5a2017" providerId="AD" clId="Web-{2930339F-3793-7077-64B2-29DF77BE4B55}" dt="2026-03-19T17:52:21.989" v="13" actId="20577"/>
        <pc:sldMkLst>
          <pc:docMk/>
          <pc:sldMk cId="528954743" sldId="284"/>
        </pc:sldMkLst>
        <pc:spChg chg="mod">
          <ac:chgData name="Frederico Torres" userId="S::bpu313815@bdp.pt::3f1b1b88-2513-4fc8-ae68-4a026c5a2017" providerId="AD" clId="Web-{2930339F-3793-7077-64B2-29DF77BE4B55}" dt="2026-03-19T17:52:21.989" v="13" actId="20577"/>
          <ac:spMkLst>
            <pc:docMk/>
            <pc:sldMk cId="528954743" sldId="284"/>
            <ac:spMk id="2" creationId="{E259EC92-EF87-D8FE-2697-0443A4A6DE00}"/>
          </ac:spMkLst>
        </pc:spChg>
      </pc:sldChg>
      <pc:sldChg chg="delSp delAnim">
        <pc:chgData name="Frederico Torres" userId="S::bpu313815@bdp.pt::3f1b1b88-2513-4fc8-ae68-4a026c5a2017" providerId="AD" clId="Web-{2930339F-3793-7077-64B2-29DF77BE4B55}" dt="2026-03-19T17:51:50.092" v="5"/>
        <pc:sldMkLst>
          <pc:docMk/>
          <pc:sldMk cId="3980555959" sldId="406"/>
        </pc:sldMkLst>
        <pc:grpChg chg="del">
          <ac:chgData name="Frederico Torres" userId="S::bpu313815@bdp.pt::3f1b1b88-2513-4fc8-ae68-4a026c5a2017" providerId="AD" clId="Web-{2930339F-3793-7077-64B2-29DF77BE4B55}" dt="2026-03-19T17:51:45.138" v="0"/>
          <ac:grpSpMkLst>
            <pc:docMk/>
            <pc:sldMk cId="3980555959" sldId="406"/>
            <ac:grpSpMk id="19" creationId="{CE7CAC41-03FC-3A91-3AAC-70519751A6D8}"/>
          </ac:grpSpMkLst>
        </pc:grpChg>
        <pc:grpChg chg="del">
          <ac:chgData name="Frederico Torres" userId="S::bpu313815@bdp.pt::3f1b1b88-2513-4fc8-ae68-4a026c5a2017" providerId="AD" clId="Web-{2930339F-3793-7077-64B2-29DF77BE4B55}" dt="2026-03-19T17:51:45.857" v="1"/>
          <ac:grpSpMkLst>
            <pc:docMk/>
            <pc:sldMk cId="3980555959" sldId="406"/>
            <ac:grpSpMk id="20" creationId="{A81663AF-7B95-ED11-FC9B-B6CD5CA67561}"/>
          </ac:grpSpMkLst>
        </pc:grpChg>
        <pc:grpChg chg="del">
          <ac:chgData name="Frederico Torres" userId="S::bpu313815@bdp.pt::3f1b1b88-2513-4fc8-ae68-4a026c5a2017" providerId="AD" clId="Web-{2930339F-3793-7077-64B2-29DF77BE4B55}" dt="2026-03-19T17:51:50.092" v="5"/>
          <ac:grpSpMkLst>
            <pc:docMk/>
            <pc:sldMk cId="3980555959" sldId="406"/>
            <ac:grpSpMk id="21" creationId="{4DBC3230-75CA-ECF9-BEC1-BB88876C009C}"/>
          </ac:grpSpMkLst>
        </pc:grpChg>
        <pc:grpChg chg="del">
          <ac:chgData name="Frederico Torres" userId="S::bpu313815@bdp.pt::3f1b1b88-2513-4fc8-ae68-4a026c5a2017" providerId="AD" clId="Web-{2930339F-3793-7077-64B2-29DF77BE4B55}" dt="2026-03-19T17:51:48.295" v="3"/>
          <ac:grpSpMkLst>
            <pc:docMk/>
            <pc:sldMk cId="3980555959" sldId="406"/>
            <ac:grpSpMk id="22" creationId="{2F0C05D5-85F0-D777-93D4-010747BFE556}"/>
          </ac:grpSpMkLst>
        </pc:grpChg>
        <pc:grpChg chg="del">
          <ac:chgData name="Frederico Torres" userId="S::bpu313815@bdp.pt::3f1b1b88-2513-4fc8-ae68-4a026c5a2017" providerId="AD" clId="Web-{2930339F-3793-7077-64B2-29DF77BE4B55}" dt="2026-03-19T17:51:47.670" v="2"/>
          <ac:grpSpMkLst>
            <pc:docMk/>
            <pc:sldMk cId="3980555959" sldId="406"/>
            <ac:grpSpMk id="23" creationId="{F1B2243C-F19B-888C-9C67-EA8210DC5797}"/>
          </ac:grpSpMkLst>
        </pc:grpChg>
        <pc:grpChg chg="del">
          <ac:chgData name="Frederico Torres" userId="S::bpu313815@bdp.pt::3f1b1b88-2513-4fc8-ae68-4a026c5a2017" providerId="AD" clId="Web-{2930339F-3793-7077-64B2-29DF77BE4B55}" dt="2026-03-19T17:51:49.264" v="4"/>
          <ac:grpSpMkLst>
            <pc:docMk/>
            <pc:sldMk cId="3980555959" sldId="406"/>
            <ac:grpSpMk id="24" creationId="{0C8F5570-850C-3FDF-99E7-4D36D7EC6E2C}"/>
          </ac:grpSpMkLst>
        </pc:grpChg>
      </pc:sldChg>
    </pc:docChg>
  </pc:docChgLst>
  <pc:docChgLst>
    <pc:chgData name="Ana Sofia Moura Evangelista" userId="30c3ed29-2f15-4ec8-81a1-02102fc38c6d" providerId="ADAL" clId="{9104CF64-9B7E-423E-AEF2-5929E0BD0B53}"/>
    <pc:docChg chg="undo custSel delSld modSld">
      <pc:chgData name="Ana Sofia Moura Evangelista" userId="30c3ed29-2f15-4ec8-81a1-02102fc38c6d" providerId="ADAL" clId="{9104CF64-9B7E-423E-AEF2-5929E0BD0B53}" dt="2026-03-04T18:08:10.935" v="65"/>
      <pc:docMkLst>
        <pc:docMk/>
      </pc:docMkLst>
      <pc:sldChg chg="addSp delSp modSp mod addCm modCm">
        <pc:chgData name="Ana Sofia Moura Evangelista" userId="30c3ed29-2f15-4ec8-81a1-02102fc38c6d" providerId="ADAL" clId="{9104CF64-9B7E-423E-AEF2-5929E0BD0B53}" dt="2026-03-04T18:04:02.045" v="36"/>
        <pc:sldMkLst>
          <pc:docMk/>
          <pc:sldMk cId="26213638" sldId="408"/>
        </pc:sldMkLst>
        <pc:spChg chg="add mod">
          <ac:chgData name="Ana Sofia Moura Evangelista" userId="30c3ed29-2f15-4ec8-81a1-02102fc38c6d" providerId="ADAL" clId="{9104CF64-9B7E-423E-AEF2-5929E0BD0B53}" dt="2026-03-04T17:39:34.755" v="8" actId="164"/>
          <ac:spMkLst>
            <pc:docMk/>
            <pc:sldMk cId="26213638" sldId="408"/>
            <ac:spMk id="3" creationId="{65D83919-7055-E2A8-3522-5FB253D5A7DE}"/>
          </ac:spMkLst>
        </pc:spChg>
        <pc:spChg chg="mod">
          <ac:chgData name="Ana Sofia Moura Evangelista" userId="30c3ed29-2f15-4ec8-81a1-02102fc38c6d" providerId="ADAL" clId="{9104CF64-9B7E-423E-AEF2-5929E0BD0B53}" dt="2026-03-04T17:41:17.120" v="24" actId="14100"/>
          <ac:spMkLst>
            <pc:docMk/>
            <pc:sldMk cId="26213638" sldId="408"/>
            <ac:spMk id="8" creationId="{33B6BF41-6766-A3B5-3ED9-068E800CCF7C}"/>
          </ac:spMkLst>
        </pc:spChg>
        <pc:spChg chg="mod">
          <ac:chgData name="Ana Sofia Moura Evangelista" userId="30c3ed29-2f15-4ec8-81a1-02102fc38c6d" providerId="ADAL" clId="{9104CF64-9B7E-423E-AEF2-5929E0BD0B53}" dt="2026-03-04T17:39:05.599" v="0" actId="14100"/>
          <ac:spMkLst>
            <pc:docMk/>
            <pc:sldMk cId="26213638" sldId="408"/>
            <ac:spMk id="9" creationId="{D1232715-9FD9-33F2-4B32-9CFEFF95631E}"/>
          </ac:spMkLst>
        </pc:spChg>
        <pc:spChg chg="mod">
          <ac:chgData name="Ana Sofia Moura Evangelista" userId="30c3ed29-2f15-4ec8-81a1-02102fc38c6d" providerId="ADAL" clId="{9104CF64-9B7E-423E-AEF2-5929E0BD0B53}" dt="2026-03-04T17:39:09.278" v="1" actId="14100"/>
          <ac:spMkLst>
            <pc:docMk/>
            <pc:sldMk cId="26213638" sldId="408"/>
            <ac:spMk id="10" creationId="{414CE882-F1C4-427E-D08E-33B98967922C}"/>
          </ac:spMkLst>
        </pc:spChg>
        <pc:spChg chg="add mod">
          <ac:chgData name="Ana Sofia Moura Evangelista" userId="30c3ed29-2f15-4ec8-81a1-02102fc38c6d" providerId="ADAL" clId="{9104CF64-9B7E-423E-AEF2-5929E0BD0B53}" dt="2026-03-04T17:41:13.185" v="23" actId="1076"/>
          <ac:spMkLst>
            <pc:docMk/>
            <pc:sldMk cId="26213638" sldId="408"/>
            <ac:spMk id="16" creationId="{F81BB709-30C8-2EE2-6A70-81E2CA28F2CE}"/>
          </ac:spMkLst>
        </pc:spChg>
        <pc:grpChg chg="add mod">
          <ac:chgData name="Ana Sofia Moura Evangelista" userId="30c3ed29-2f15-4ec8-81a1-02102fc38c6d" providerId="ADAL" clId="{9104CF64-9B7E-423E-AEF2-5929E0BD0B53}" dt="2026-03-04T17:41:06.921" v="22" actId="1076"/>
          <ac:grpSpMkLst>
            <pc:docMk/>
            <pc:sldMk cId="26213638" sldId="408"/>
            <ac:grpSpMk id="6" creationId="{BB73A215-F63A-884D-077D-17030F8A71D7}"/>
          </ac:grpSpMkLst>
        </pc:grpChg>
        <pc:picChg chg="add mod">
          <ac:chgData name="Ana Sofia Moura Evangelista" userId="30c3ed29-2f15-4ec8-81a1-02102fc38c6d" providerId="ADAL" clId="{9104CF64-9B7E-423E-AEF2-5929E0BD0B53}" dt="2026-03-04T17:39:34.755" v="8" actId="164"/>
          <ac:picMkLst>
            <pc:docMk/>
            <pc:sldMk cId="26213638" sldId="408"/>
            <ac:picMk id="5" creationId="{CCFE6300-A29F-A1AE-672E-FE6FA54FE34E}"/>
          </ac:picMkLst>
        </pc:picChg>
      </pc:sldChg>
      <pc:sldChg chg="addSp modSp mod addCm">
        <pc:chgData name="Ana Sofia Moura Evangelista" userId="30c3ed29-2f15-4ec8-81a1-02102fc38c6d" providerId="ADAL" clId="{9104CF64-9B7E-423E-AEF2-5929E0BD0B53}" dt="2026-03-04T18:08:10.935" v="65"/>
        <pc:sldMkLst>
          <pc:docMk/>
          <pc:sldMk cId="2294693599" sldId="417"/>
        </pc:sldMkLst>
        <pc:spChg chg="mod">
          <ac:chgData name="Ana Sofia Moura Evangelista" userId="30c3ed29-2f15-4ec8-81a1-02102fc38c6d" providerId="ADAL" clId="{9104CF64-9B7E-423E-AEF2-5929E0BD0B53}" dt="2026-03-04T18:06:19.363" v="58" actId="1076"/>
          <ac:spMkLst>
            <pc:docMk/>
            <pc:sldMk cId="2294693599" sldId="417"/>
            <ac:spMk id="4" creationId="{76F1D391-49CC-F477-27C5-926A65EA0408}"/>
          </ac:spMkLst>
        </pc:spChg>
        <pc:spChg chg="mod">
          <ac:chgData name="Ana Sofia Moura Evangelista" userId="30c3ed29-2f15-4ec8-81a1-02102fc38c6d" providerId="ADAL" clId="{9104CF64-9B7E-423E-AEF2-5929E0BD0B53}" dt="2026-03-04T18:07:10.720" v="63" actId="13926"/>
          <ac:spMkLst>
            <pc:docMk/>
            <pc:sldMk cId="2294693599" sldId="417"/>
            <ac:spMk id="5" creationId="{0B872563-24FD-1314-CDD2-605D392C0EB6}"/>
          </ac:spMkLst>
        </pc:spChg>
        <pc:spChg chg="mod">
          <ac:chgData name="Ana Sofia Moura Evangelista" userId="30c3ed29-2f15-4ec8-81a1-02102fc38c6d" providerId="ADAL" clId="{9104CF64-9B7E-423E-AEF2-5929E0BD0B53}" dt="2026-03-04T18:06:35.330" v="61" actId="1076"/>
          <ac:spMkLst>
            <pc:docMk/>
            <pc:sldMk cId="2294693599" sldId="417"/>
            <ac:spMk id="6" creationId="{F7B38622-3BF8-F3A9-5DEF-0E3CE22848B4}"/>
          </ac:spMkLst>
        </pc:spChg>
        <pc:spChg chg="mod">
          <ac:chgData name="Ana Sofia Moura Evangelista" userId="30c3ed29-2f15-4ec8-81a1-02102fc38c6d" providerId="ADAL" clId="{9104CF64-9B7E-423E-AEF2-5929E0BD0B53}" dt="2026-03-04T18:06:35.330" v="61" actId="1076"/>
          <ac:spMkLst>
            <pc:docMk/>
            <pc:sldMk cId="2294693599" sldId="417"/>
            <ac:spMk id="7" creationId="{EB83EB99-3E0D-60F5-B9BF-A8A569F2D57A}"/>
          </ac:spMkLst>
        </pc:spChg>
        <pc:spChg chg="mod">
          <ac:chgData name="Ana Sofia Moura Evangelista" userId="30c3ed29-2f15-4ec8-81a1-02102fc38c6d" providerId="ADAL" clId="{9104CF64-9B7E-423E-AEF2-5929E0BD0B53}" dt="2026-03-04T18:06:35.330" v="61" actId="1076"/>
          <ac:spMkLst>
            <pc:docMk/>
            <pc:sldMk cId="2294693599" sldId="417"/>
            <ac:spMk id="8" creationId="{3F976866-ADF8-E2F1-C5D5-BCA950ECD55C}"/>
          </ac:spMkLst>
        </pc:spChg>
        <pc:spChg chg="mod">
          <ac:chgData name="Ana Sofia Moura Evangelista" userId="30c3ed29-2f15-4ec8-81a1-02102fc38c6d" providerId="ADAL" clId="{9104CF64-9B7E-423E-AEF2-5929E0BD0B53}" dt="2026-03-04T18:06:35.330" v="61" actId="1076"/>
          <ac:spMkLst>
            <pc:docMk/>
            <pc:sldMk cId="2294693599" sldId="417"/>
            <ac:spMk id="9" creationId="{039BD05C-2FD9-0DBB-931B-AA70334AB188}"/>
          </ac:spMkLst>
        </pc:spChg>
        <pc:spChg chg="mod">
          <ac:chgData name="Ana Sofia Moura Evangelista" userId="30c3ed29-2f15-4ec8-81a1-02102fc38c6d" providerId="ADAL" clId="{9104CF64-9B7E-423E-AEF2-5929E0BD0B53}" dt="2026-03-04T18:06:35.330" v="61" actId="1076"/>
          <ac:spMkLst>
            <pc:docMk/>
            <pc:sldMk cId="2294693599" sldId="417"/>
            <ac:spMk id="10" creationId="{0A3AD19C-B226-8F76-85A4-3DA6363BE255}"/>
          </ac:spMkLst>
        </pc:spChg>
        <pc:spChg chg="mod">
          <ac:chgData name="Ana Sofia Moura Evangelista" userId="30c3ed29-2f15-4ec8-81a1-02102fc38c6d" providerId="ADAL" clId="{9104CF64-9B7E-423E-AEF2-5929E0BD0B53}" dt="2026-03-04T18:06:35.330" v="61" actId="1076"/>
          <ac:spMkLst>
            <pc:docMk/>
            <pc:sldMk cId="2294693599" sldId="417"/>
            <ac:spMk id="11" creationId="{FD55E2B8-C51A-4984-6578-263EC9A061E6}"/>
          </ac:spMkLst>
        </pc:spChg>
        <pc:spChg chg="mod">
          <ac:chgData name="Ana Sofia Moura Evangelista" userId="30c3ed29-2f15-4ec8-81a1-02102fc38c6d" providerId="ADAL" clId="{9104CF64-9B7E-423E-AEF2-5929E0BD0B53}" dt="2026-03-04T18:06:35.330" v="61" actId="1076"/>
          <ac:spMkLst>
            <pc:docMk/>
            <pc:sldMk cId="2294693599" sldId="417"/>
            <ac:spMk id="12" creationId="{68C256CF-AC69-DB9F-19D2-697E4CFC5A3D}"/>
          </ac:spMkLst>
        </pc:spChg>
        <pc:spChg chg="mod">
          <ac:chgData name="Ana Sofia Moura Evangelista" userId="30c3ed29-2f15-4ec8-81a1-02102fc38c6d" providerId="ADAL" clId="{9104CF64-9B7E-423E-AEF2-5929E0BD0B53}" dt="2026-03-04T18:06:35.330" v="61" actId="1076"/>
          <ac:spMkLst>
            <pc:docMk/>
            <pc:sldMk cId="2294693599" sldId="417"/>
            <ac:spMk id="13" creationId="{E4280D5D-39EC-CC74-1DCC-A25BBB1FFAF6}"/>
          </ac:spMkLst>
        </pc:spChg>
        <pc:spChg chg="mod">
          <ac:chgData name="Ana Sofia Moura Evangelista" userId="30c3ed29-2f15-4ec8-81a1-02102fc38c6d" providerId="ADAL" clId="{9104CF64-9B7E-423E-AEF2-5929E0BD0B53}" dt="2026-03-04T18:06:35.330" v="61" actId="1076"/>
          <ac:spMkLst>
            <pc:docMk/>
            <pc:sldMk cId="2294693599" sldId="417"/>
            <ac:spMk id="19" creationId="{55F834BA-3665-77F8-056C-26B3728D50E5}"/>
          </ac:spMkLst>
        </pc:spChg>
        <pc:spChg chg="mod">
          <ac:chgData name="Ana Sofia Moura Evangelista" userId="30c3ed29-2f15-4ec8-81a1-02102fc38c6d" providerId="ADAL" clId="{9104CF64-9B7E-423E-AEF2-5929E0BD0B53}" dt="2026-03-04T18:06:35.330" v="61" actId="1076"/>
          <ac:spMkLst>
            <pc:docMk/>
            <pc:sldMk cId="2294693599" sldId="417"/>
            <ac:spMk id="20" creationId="{C10E658F-98DF-A22D-856D-4B645781DB97}"/>
          </ac:spMkLst>
        </pc:spChg>
        <pc:spChg chg="add mod">
          <ac:chgData name="Ana Sofia Moura Evangelista" userId="30c3ed29-2f15-4ec8-81a1-02102fc38c6d" providerId="ADAL" clId="{9104CF64-9B7E-423E-AEF2-5929E0BD0B53}" dt="2026-03-04T18:05:05.880" v="42" actId="1076"/>
          <ac:spMkLst>
            <pc:docMk/>
            <pc:sldMk cId="2294693599" sldId="417"/>
            <ac:spMk id="21" creationId="{D70FFC35-2A35-A070-A369-FC79D8F3838E}"/>
          </ac:spMkLst>
        </pc:spChg>
        <pc:cxnChg chg="mod">
          <ac:chgData name="Ana Sofia Moura Evangelista" userId="30c3ed29-2f15-4ec8-81a1-02102fc38c6d" providerId="ADAL" clId="{9104CF64-9B7E-423E-AEF2-5929E0BD0B53}" dt="2026-03-04T18:06:35.330" v="61" actId="1076"/>
          <ac:cxnSpMkLst>
            <pc:docMk/>
            <pc:sldMk cId="2294693599" sldId="417"/>
            <ac:cxnSpMk id="14" creationId="{8EBCF996-18F8-7681-33A8-9B1204115965}"/>
          </ac:cxnSpMkLst>
        </pc:cxnChg>
        <pc:cxnChg chg="mod">
          <ac:chgData name="Ana Sofia Moura Evangelista" userId="30c3ed29-2f15-4ec8-81a1-02102fc38c6d" providerId="ADAL" clId="{9104CF64-9B7E-423E-AEF2-5929E0BD0B53}" dt="2026-03-04T18:06:35.330" v="61" actId="1076"/>
          <ac:cxnSpMkLst>
            <pc:docMk/>
            <pc:sldMk cId="2294693599" sldId="417"/>
            <ac:cxnSpMk id="15" creationId="{A22452E4-D260-4400-1BC0-BBA7ECEDF015}"/>
          </ac:cxnSpMkLst>
        </pc:cxnChg>
        <pc:cxnChg chg="mod">
          <ac:chgData name="Ana Sofia Moura Evangelista" userId="30c3ed29-2f15-4ec8-81a1-02102fc38c6d" providerId="ADAL" clId="{9104CF64-9B7E-423E-AEF2-5929E0BD0B53}" dt="2026-03-04T18:06:35.330" v="61" actId="1076"/>
          <ac:cxnSpMkLst>
            <pc:docMk/>
            <pc:sldMk cId="2294693599" sldId="417"/>
            <ac:cxnSpMk id="16" creationId="{858BC141-BBEB-0D2C-9E75-E72F3EC13D47}"/>
          </ac:cxnSpMkLst>
        </pc:cxnChg>
        <pc:cxnChg chg="mod">
          <ac:chgData name="Ana Sofia Moura Evangelista" userId="30c3ed29-2f15-4ec8-81a1-02102fc38c6d" providerId="ADAL" clId="{9104CF64-9B7E-423E-AEF2-5929E0BD0B53}" dt="2026-03-04T18:06:35.330" v="61" actId="1076"/>
          <ac:cxnSpMkLst>
            <pc:docMk/>
            <pc:sldMk cId="2294693599" sldId="417"/>
            <ac:cxnSpMk id="17" creationId="{826F1C05-5E69-1646-6F92-5DD91CDCE524}"/>
          </ac:cxnSpMkLst>
        </pc:cxnChg>
        <pc:cxnChg chg="mod">
          <ac:chgData name="Ana Sofia Moura Evangelista" userId="30c3ed29-2f15-4ec8-81a1-02102fc38c6d" providerId="ADAL" clId="{9104CF64-9B7E-423E-AEF2-5929E0BD0B53}" dt="2026-03-04T18:06:35.330" v="61" actId="1076"/>
          <ac:cxnSpMkLst>
            <pc:docMk/>
            <pc:sldMk cId="2294693599" sldId="417"/>
            <ac:cxnSpMk id="18" creationId="{5FF23273-4A14-F7E9-0068-8DFBA7A41871}"/>
          </ac:cxnSpMkLst>
        </pc:cxnChg>
      </pc:sldChg>
      <pc:sldChg chg="addSp delSp modSp mod addAnim delAnim modAnim">
        <pc:chgData name="Ana Sofia Moura Evangelista" userId="30c3ed29-2f15-4ec8-81a1-02102fc38c6d" providerId="ADAL" clId="{9104CF64-9B7E-423E-AEF2-5929E0BD0B53}" dt="2026-03-04T18:06:01.312" v="56" actId="478"/>
        <pc:sldMkLst>
          <pc:docMk/>
          <pc:sldMk cId="2432468750" sldId="418"/>
        </pc:sldMkLst>
        <pc:spChg chg="mod">
          <ac:chgData name="Ana Sofia Moura Evangelista" userId="30c3ed29-2f15-4ec8-81a1-02102fc38c6d" providerId="ADAL" clId="{9104CF64-9B7E-423E-AEF2-5929E0BD0B53}" dt="2026-03-04T18:05:24.464" v="46" actId="1076"/>
          <ac:spMkLst>
            <pc:docMk/>
            <pc:sldMk cId="2432468750" sldId="418"/>
            <ac:spMk id="5" creationId="{87C9B7DD-94EB-51F0-3264-92A9B37C62CD}"/>
          </ac:spMkLst>
        </pc:spChg>
        <pc:spChg chg="add del mod">
          <ac:chgData name="Ana Sofia Moura Evangelista" userId="30c3ed29-2f15-4ec8-81a1-02102fc38c6d" providerId="ADAL" clId="{9104CF64-9B7E-423E-AEF2-5929E0BD0B53}" dt="2026-03-04T18:06:01.312" v="56" actId="478"/>
          <ac:spMkLst>
            <pc:docMk/>
            <pc:sldMk cId="2432468750" sldId="418"/>
            <ac:spMk id="6" creationId="{301105E8-1B28-4504-5A3E-48A46DFEE091}"/>
          </ac:spMkLst>
        </pc:spChg>
        <pc:spChg chg="add mod">
          <ac:chgData name="Ana Sofia Moura Evangelista" userId="30c3ed29-2f15-4ec8-81a1-02102fc38c6d" providerId="ADAL" clId="{9104CF64-9B7E-423E-AEF2-5929E0BD0B53}" dt="2026-03-04T18:05:15.566" v="45" actId="20577"/>
          <ac:spMkLst>
            <pc:docMk/>
            <pc:sldMk cId="2432468750" sldId="418"/>
            <ac:spMk id="7" creationId="{D86F4272-443C-2DA1-5C0F-E804A6E396BA}"/>
          </ac:spMkLst>
        </pc:spChg>
      </pc:sldChg>
      <pc:sldChg chg="delSp modSp mod modAnim addCm">
        <pc:chgData name="Ana Sofia Moura Evangelista" userId="30c3ed29-2f15-4ec8-81a1-02102fc38c6d" providerId="ADAL" clId="{9104CF64-9B7E-423E-AEF2-5929E0BD0B53}" dt="2026-03-04T18:03:39.020" v="35"/>
        <pc:sldMkLst>
          <pc:docMk/>
          <pc:sldMk cId="376117999" sldId="420"/>
        </pc:sldMkLst>
        <pc:spChg chg="mod">
          <ac:chgData name="Ana Sofia Moura Evangelista" userId="30c3ed29-2f15-4ec8-81a1-02102fc38c6d" providerId="ADAL" clId="{9104CF64-9B7E-423E-AEF2-5929E0BD0B53}" dt="2026-03-04T18:00:11.873" v="32" actId="27636"/>
          <ac:spMkLst>
            <pc:docMk/>
            <pc:sldMk cId="376117999" sldId="420"/>
            <ac:spMk id="9" creationId="{4E6E0220-C042-CF36-B3A8-32C5841055EC}"/>
          </ac:spMkLst>
        </pc:spChg>
      </pc:sldChg>
    </pc:docChg>
  </pc:docChgLst>
  <pc:docChgLst>
    <pc:chgData name="Frederico Torres" userId="S::bpu313815@bdp.pt::3f1b1b88-2513-4fc8-ae68-4a026c5a2017" providerId="AD" clId="Web-{87097A12-2DBC-8B34-9CB4-029D916AE6FA}"/>
    <pc:docChg chg="addSld delSld modSld sldOrd">
      <pc:chgData name="Frederico Torres" userId="S::bpu313815@bdp.pt::3f1b1b88-2513-4fc8-ae68-4a026c5a2017" providerId="AD" clId="Web-{87097A12-2DBC-8B34-9CB4-029D916AE6FA}" dt="2026-02-25T12:20:24.693" v="187" actId="20577"/>
      <pc:docMkLst>
        <pc:docMk/>
      </pc:docMkLst>
      <pc:sldChg chg="modSp">
        <pc:chgData name="Frederico Torres" userId="S::bpu313815@bdp.pt::3f1b1b88-2513-4fc8-ae68-4a026c5a2017" providerId="AD" clId="Web-{87097A12-2DBC-8B34-9CB4-029D916AE6FA}" dt="2026-02-25T12:06:37.619" v="41" actId="20577"/>
        <pc:sldMkLst>
          <pc:docMk/>
          <pc:sldMk cId="1250382777" sldId="286"/>
        </pc:sldMkLst>
        <pc:spChg chg="mod">
          <ac:chgData name="Frederico Torres" userId="S::bpu313815@bdp.pt::3f1b1b88-2513-4fc8-ae68-4a026c5a2017" providerId="AD" clId="Web-{87097A12-2DBC-8B34-9CB4-029D916AE6FA}" dt="2026-02-25T12:06:37.619" v="41" actId="20577"/>
          <ac:spMkLst>
            <pc:docMk/>
            <pc:sldMk cId="1250382777" sldId="286"/>
            <ac:spMk id="2" creationId="{02CC29A8-F70C-9576-7A6C-F7F96EC648B1}"/>
          </ac:spMkLst>
        </pc:spChg>
      </pc:sldChg>
      <pc:sldChg chg="modSp">
        <pc:chgData name="Frederico Torres" userId="S::bpu313815@bdp.pt::3f1b1b88-2513-4fc8-ae68-4a026c5a2017" providerId="AD" clId="Web-{87097A12-2DBC-8B34-9CB4-029D916AE6FA}" dt="2026-02-25T12:03:34.492" v="38" actId="20577"/>
        <pc:sldMkLst>
          <pc:docMk/>
          <pc:sldMk cId="3740687630" sldId="360"/>
        </pc:sldMkLst>
        <pc:spChg chg="mod">
          <ac:chgData name="Frederico Torres" userId="S::bpu313815@bdp.pt::3f1b1b88-2513-4fc8-ae68-4a026c5a2017" providerId="AD" clId="Web-{87097A12-2DBC-8B34-9CB4-029D916AE6FA}" dt="2026-02-25T12:03:34.492" v="38" actId="20577"/>
          <ac:spMkLst>
            <pc:docMk/>
            <pc:sldMk cId="3740687630" sldId="360"/>
            <ac:spMk id="2" creationId="{39DB1920-0FBD-74E6-200D-C367729C9A3F}"/>
          </ac:spMkLst>
        </pc:spChg>
      </pc:sldChg>
      <pc:sldChg chg="modSp">
        <pc:chgData name="Frederico Torres" userId="S::bpu313815@bdp.pt::3f1b1b88-2513-4fc8-ae68-4a026c5a2017" providerId="AD" clId="Web-{87097A12-2DBC-8B34-9CB4-029D916AE6FA}" dt="2026-02-25T12:01:43.694" v="20" actId="1076"/>
        <pc:sldMkLst>
          <pc:docMk/>
          <pc:sldMk cId="4034630199" sldId="399"/>
        </pc:sldMkLst>
        <pc:grpChg chg="mod">
          <ac:chgData name="Frederico Torres" userId="S::bpu313815@bdp.pt::3f1b1b88-2513-4fc8-ae68-4a026c5a2017" providerId="AD" clId="Web-{87097A12-2DBC-8B34-9CB4-029D916AE6FA}" dt="2026-02-25T12:01:43.584" v="17" actId="1076"/>
          <ac:grpSpMkLst>
            <pc:docMk/>
            <pc:sldMk cId="4034630199" sldId="399"/>
            <ac:grpSpMk id="12" creationId="{944B625D-E075-A33D-1E8F-0A45D7CBED54}"/>
          </ac:grpSpMkLst>
        </pc:grpChg>
        <pc:grpChg chg="mod">
          <ac:chgData name="Frederico Torres" userId="S::bpu313815@bdp.pt::3f1b1b88-2513-4fc8-ae68-4a026c5a2017" providerId="AD" clId="Web-{87097A12-2DBC-8B34-9CB4-029D916AE6FA}" dt="2026-02-25T12:01:43.616" v="18" actId="1076"/>
          <ac:grpSpMkLst>
            <pc:docMk/>
            <pc:sldMk cId="4034630199" sldId="399"/>
            <ac:grpSpMk id="13" creationId="{3F435B1E-B97C-147A-DEB3-92543AEBE01B}"/>
          </ac:grpSpMkLst>
        </pc:grpChg>
        <pc:grpChg chg="mod">
          <ac:chgData name="Frederico Torres" userId="S::bpu313815@bdp.pt::3f1b1b88-2513-4fc8-ae68-4a026c5a2017" providerId="AD" clId="Web-{87097A12-2DBC-8B34-9CB4-029D916AE6FA}" dt="2026-02-25T12:01:43.662" v="19" actId="1076"/>
          <ac:grpSpMkLst>
            <pc:docMk/>
            <pc:sldMk cId="4034630199" sldId="399"/>
            <ac:grpSpMk id="14" creationId="{7530718D-1CF6-0AF8-D1D4-71ECDC018E3F}"/>
          </ac:grpSpMkLst>
        </pc:grpChg>
        <pc:grpChg chg="mod">
          <ac:chgData name="Frederico Torres" userId="S::bpu313815@bdp.pt::3f1b1b88-2513-4fc8-ae68-4a026c5a2017" providerId="AD" clId="Web-{87097A12-2DBC-8B34-9CB4-029D916AE6FA}" dt="2026-02-25T12:01:43.694" v="20" actId="1076"/>
          <ac:grpSpMkLst>
            <pc:docMk/>
            <pc:sldMk cId="4034630199" sldId="399"/>
            <ac:grpSpMk id="15" creationId="{6C8EB9BF-71E2-A08F-38F2-120523987FD6}"/>
          </ac:grpSpMkLst>
        </pc:grpChg>
        <pc:grpChg chg="mod">
          <ac:chgData name="Frederico Torres" userId="S::bpu313815@bdp.pt::3f1b1b88-2513-4fc8-ae68-4a026c5a2017" providerId="AD" clId="Web-{87097A12-2DBC-8B34-9CB4-029D916AE6FA}" dt="2026-02-25T12:01:43.553" v="16" actId="1076"/>
          <ac:grpSpMkLst>
            <pc:docMk/>
            <pc:sldMk cId="4034630199" sldId="399"/>
            <ac:grpSpMk id="39" creationId="{B6529EC9-C75F-48C8-59B6-5965E6A5B6CA}"/>
          </ac:grpSpMkLst>
        </pc:grpChg>
        <pc:cxnChg chg="mod">
          <ac:chgData name="Frederico Torres" userId="S::bpu313815@bdp.pt::3f1b1b88-2513-4fc8-ae68-4a026c5a2017" providerId="AD" clId="Web-{87097A12-2DBC-8B34-9CB4-029D916AE6FA}" dt="2026-02-25T12:01:43.491" v="12" actId="1076"/>
          <ac:cxnSpMkLst>
            <pc:docMk/>
            <pc:sldMk cId="4034630199" sldId="399"/>
            <ac:cxnSpMk id="7" creationId="{1A780464-7C9B-4E6F-DDE7-899D6034CCA4}"/>
          </ac:cxnSpMkLst>
        </pc:cxnChg>
        <pc:cxnChg chg="mod">
          <ac:chgData name="Frederico Torres" userId="S::bpu313815@bdp.pt::3f1b1b88-2513-4fc8-ae68-4a026c5a2017" providerId="AD" clId="Web-{87097A12-2DBC-8B34-9CB4-029D916AE6FA}" dt="2026-02-25T12:01:43.506" v="13" actId="1076"/>
          <ac:cxnSpMkLst>
            <pc:docMk/>
            <pc:sldMk cId="4034630199" sldId="399"/>
            <ac:cxnSpMk id="8" creationId="{D272DA2A-6F97-2B01-B681-C202F4DA5063}"/>
          </ac:cxnSpMkLst>
        </pc:cxnChg>
        <pc:cxnChg chg="mod">
          <ac:chgData name="Frederico Torres" userId="S::bpu313815@bdp.pt::3f1b1b88-2513-4fc8-ae68-4a026c5a2017" providerId="AD" clId="Web-{87097A12-2DBC-8B34-9CB4-029D916AE6FA}" dt="2026-02-25T12:01:43.506" v="14" actId="1076"/>
          <ac:cxnSpMkLst>
            <pc:docMk/>
            <pc:sldMk cId="4034630199" sldId="399"/>
            <ac:cxnSpMk id="9" creationId="{928F5EAC-D84B-8659-EDCA-9D0A66E92703}"/>
          </ac:cxnSpMkLst>
        </pc:cxnChg>
        <pc:cxnChg chg="mod">
          <ac:chgData name="Frederico Torres" userId="S::bpu313815@bdp.pt::3f1b1b88-2513-4fc8-ae68-4a026c5a2017" providerId="AD" clId="Web-{87097A12-2DBC-8B34-9CB4-029D916AE6FA}" dt="2026-02-25T12:01:43.522" v="15" actId="1076"/>
          <ac:cxnSpMkLst>
            <pc:docMk/>
            <pc:sldMk cId="4034630199" sldId="399"/>
            <ac:cxnSpMk id="10" creationId="{F5E87649-996D-0136-B0D4-17131EF2B9D0}"/>
          </ac:cxnSpMkLst>
        </pc:cxnChg>
      </pc:sldChg>
      <pc:sldChg chg="addSp delSp modSp ord">
        <pc:chgData name="Frederico Torres" userId="S::bpu313815@bdp.pt::3f1b1b88-2513-4fc8-ae68-4a026c5a2017" providerId="AD" clId="Web-{87097A12-2DBC-8B34-9CB4-029D916AE6FA}" dt="2026-02-25T12:12:50.996" v="46" actId="1076"/>
        <pc:sldMkLst>
          <pc:docMk/>
          <pc:sldMk cId="538858492" sldId="411"/>
        </pc:sldMkLst>
        <pc:spChg chg="add mod">
          <ac:chgData name="Frederico Torres" userId="S::bpu313815@bdp.pt::3f1b1b88-2513-4fc8-ae68-4a026c5a2017" providerId="AD" clId="Web-{87097A12-2DBC-8B34-9CB4-029D916AE6FA}" dt="2026-02-25T12:12:50.996" v="46" actId="1076"/>
          <ac:spMkLst>
            <pc:docMk/>
            <pc:sldMk cId="538858492" sldId="411"/>
            <ac:spMk id="18" creationId="{6B6EF6AD-A576-35E6-C00D-CEACB8A0C1C3}"/>
          </ac:spMkLst>
        </pc:spChg>
      </pc:sldChg>
      <pc:sldChg chg="modSp">
        <pc:chgData name="Frederico Torres" userId="S::bpu313815@bdp.pt::3f1b1b88-2513-4fc8-ae68-4a026c5a2017" providerId="AD" clId="Web-{87097A12-2DBC-8B34-9CB4-029D916AE6FA}" dt="2026-02-25T12:14:17.327" v="94" actId="20577"/>
        <pc:sldMkLst>
          <pc:docMk/>
          <pc:sldMk cId="328654014" sldId="412"/>
        </pc:sldMkLst>
        <pc:spChg chg="mod">
          <ac:chgData name="Frederico Torres" userId="S::bpu313815@bdp.pt::3f1b1b88-2513-4fc8-ae68-4a026c5a2017" providerId="AD" clId="Web-{87097A12-2DBC-8B34-9CB4-029D916AE6FA}" dt="2026-02-25T12:14:17.327" v="94" actId="20577"/>
          <ac:spMkLst>
            <pc:docMk/>
            <pc:sldMk cId="328654014" sldId="412"/>
            <ac:spMk id="5" creationId="{CAA6E40F-D4FC-3CD2-9B48-56F50BA87E86}"/>
          </ac:spMkLst>
        </pc:spChg>
      </pc:sldChg>
      <pc:sldChg chg="modSp">
        <pc:chgData name="Frederico Torres" userId="S::bpu313815@bdp.pt::3f1b1b88-2513-4fc8-ae68-4a026c5a2017" providerId="AD" clId="Web-{87097A12-2DBC-8B34-9CB4-029D916AE6FA}" dt="2026-02-25T12:20:18.802" v="186" actId="20577"/>
        <pc:sldMkLst>
          <pc:docMk/>
          <pc:sldMk cId="4168994294" sldId="413"/>
        </pc:sldMkLst>
      </pc:sldChg>
      <pc:sldChg chg="modSp">
        <pc:chgData name="Frederico Torres" userId="S::bpu313815@bdp.pt::3f1b1b88-2513-4fc8-ae68-4a026c5a2017" providerId="AD" clId="Web-{87097A12-2DBC-8B34-9CB4-029D916AE6FA}" dt="2026-02-25T12:20:24.693" v="187" actId="20577"/>
        <pc:sldMkLst>
          <pc:docMk/>
          <pc:sldMk cId="2366229211" sldId="416"/>
        </pc:sldMkLst>
      </pc:sldChg>
      <pc:sldChg chg="addSp delSp modSp">
        <pc:chgData name="Frederico Torres" userId="S::bpu313815@bdp.pt::3f1b1b88-2513-4fc8-ae68-4a026c5a2017" providerId="AD" clId="Web-{87097A12-2DBC-8B34-9CB4-029D916AE6FA}" dt="2026-02-25T12:19:38.021" v="185"/>
        <pc:sldMkLst>
          <pc:docMk/>
          <pc:sldMk cId="1143484927" sldId="419"/>
        </pc:sldMkLst>
        <pc:graphicFrameChg chg="add mod modGraphic">
          <ac:chgData name="Frederico Torres" userId="S::bpu313815@bdp.pt::3f1b1b88-2513-4fc8-ae68-4a026c5a2017" providerId="AD" clId="Web-{87097A12-2DBC-8B34-9CB4-029D916AE6FA}" dt="2026-02-25T12:19:38.021" v="185"/>
          <ac:graphicFrameMkLst>
            <pc:docMk/>
            <pc:sldMk cId="1143484927" sldId="419"/>
            <ac:graphicFrameMk id="10" creationId="{5D3DFF19-A419-E35C-F5C1-B96E67F1A46C}"/>
          </ac:graphicFrameMkLst>
        </pc:graphicFrameChg>
      </pc:sldChg>
    </pc:docChg>
  </pc:docChgLst>
  <pc:docChgLst>
    <pc:chgData name="Susana Domingos" userId="1bb6b746-ce90-4efe-bf44-b62d2d331cd4" providerId="ADAL" clId="{888309F1-73AE-46F7-8146-2977DFD048B6}"/>
    <pc:docChg chg="undo custSel addSld delSld modSld sldOrd">
      <pc:chgData name="Susana Domingos" userId="1bb6b746-ce90-4efe-bf44-b62d2d331cd4" providerId="ADAL" clId="{888309F1-73AE-46F7-8146-2977DFD048B6}" dt="2026-03-20T15:51:37.700" v="1444" actId="1035"/>
      <pc:docMkLst>
        <pc:docMk/>
      </pc:docMkLst>
      <pc:sldChg chg="modSp add del mod">
        <pc:chgData name="Susana Domingos" userId="1bb6b746-ce90-4efe-bf44-b62d2d331cd4" providerId="ADAL" clId="{888309F1-73AE-46F7-8146-2977DFD048B6}" dt="2026-03-20T15:49:41.484" v="1433" actId="47"/>
        <pc:sldMkLst>
          <pc:docMk/>
          <pc:sldMk cId="528954743" sldId="284"/>
        </pc:sldMkLst>
      </pc:sldChg>
      <pc:sldChg chg="modSp add mod ord">
        <pc:chgData name="Susana Domingos" userId="1bb6b746-ce90-4efe-bf44-b62d2d331cd4" providerId="ADAL" clId="{888309F1-73AE-46F7-8146-2977DFD048B6}" dt="2026-02-20T17:31:03.730" v="724" actId="20577"/>
        <pc:sldMkLst>
          <pc:docMk/>
          <pc:sldMk cId="1250382777" sldId="286"/>
        </pc:sldMkLst>
        <pc:spChg chg="mod">
          <ac:chgData name="Susana Domingos" userId="1bb6b746-ce90-4efe-bf44-b62d2d331cd4" providerId="ADAL" clId="{888309F1-73AE-46F7-8146-2977DFD048B6}" dt="2026-02-20T17:31:03.730" v="724" actId="20577"/>
          <ac:spMkLst>
            <pc:docMk/>
            <pc:sldMk cId="1250382777" sldId="286"/>
            <ac:spMk id="2" creationId="{02CC29A8-F70C-9576-7A6C-F7F96EC648B1}"/>
          </ac:spMkLst>
        </pc:spChg>
      </pc:sldChg>
      <pc:sldChg chg="modSp mod ord">
        <pc:chgData name="Susana Domingos" userId="1bb6b746-ce90-4efe-bf44-b62d2d331cd4" providerId="ADAL" clId="{888309F1-73AE-46F7-8146-2977DFD048B6}" dt="2026-02-20T17:28:29.911" v="703" actId="20577"/>
        <pc:sldMkLst>
          <pc:docMk/>
          <pc:sldMk cId="3740687630" sldId="360"/>
        </pc:sldMkLst>
        <pc:spChg chg="mod">
          <ac:chgData name="Susana Domingos" userId="1bb6b746-ce90-4efe-bf44-b62d2d331cd4" providerId="ADAL" clId="{888309F1-73AE-46F7-8146-2977DFD048B6}" dt="2026-02-20T17:28:29.911" v="703" actId="20577"/>
          <ac:spMkLst>
            <pc:docMk/>
            <pc:sldMk cId="3740687630" sldId="360"/>
            <ac:spMk id="2" creationId="{39DB1920-0FBD-74E6-200D-C367729C9A3F}"/>
          </ac:spMkLst>
        </pc:spChg>
      </pc:sldChg>
      <pc:sldChg chg="modSp mod ord">
        <pc:chgData name="Susana Domingos" userId="1bb6b746-ce90-4efe-bf44-b62d2d331cd4" providerId="ADAL" clId="{888309F1-73AE-46F7-8146-2977DFD048B6}" dt="2026-03-17T17:33:29.807" v="1428" actId="1035"/>
        <pc:sldMkLst>
          <pc:docMk/>
          <pc:sldMk cId="1683645877" sldId="387"/>
        </pc:sldMkLst>
        <pc:spChg chg="mod">
          <ac:chgData name="Susana Domingos" userId="1bb6b746-ce90-4efe-bf44-b62d2d331cd4" providerId="ADAL" clId="{888309F1-73AE-46F7-8146-2977DFD048B6}" dt="2026-03-04T17:01:43.579" v="1341" actId="5793"/>
          <ac:spMkLst>
            <pc:docMk/>
            <pc:sldMk cId="1683645877" sldId="387"/>
            <ac:spMk id="2" creationId="{17D6A535-0C61-5D41-8387-9F3C13D24DDA}"/>
          </ac:spMkLst>
        </pc:spChg>
        <pc:spChg chg="mod">
          <ac:chgData name="Susana Domingos" userId="1bb6b746-ce90-4efe-bf44-b62d2d331cd4" providerId="ADAL" clId="{888309F1-73AE-46F7-8146-2977DFD048B6}" dt="2026-03-17T17:33:29.807" v="1428" actId="1035"/>
          <ac:spMkLst>
            <pc:docMk/>
            <pc:sldMk cId="1683645877" sldId="387"/>
            <ac:spMk id="3" creationId="{86417E3A-EB7F-B79B-65A1-A1BE64BF85A2}"/>
          </ac:spMkLst>
        </pc:spChg>
      </pc:sldChg>
      <pc:sldChg chg="modSp add">
        <pc:chgData name="Susana Domingos" userId="1bb6b746-ce90-4efe-bf44-b62d2d331cd4" providerId="ADAL" clId="{888309F1-73AE-46F7-8146-2977DFD048B6}" dt="2026-02-23T12:09:43.516" v="1297"/>
        <pc:sldMkLst>
          <pc:docMk/>
          <pc:sldMk cId="507588524" sldId="394"/>
        </pc:sldMkLst>
        <pc:spChg chg="mod">
          <ac:chgData name="Susana Domingos" userId="1bb6b746-ce90-4efe-bf44-b62d2d331cd4" providerId="ADAL" clId="{888309F1-73AE-46F7-8146-2977DFD048B6}" dt="2026-02-23T12:09:43.516" v="1297"/>
          <ac:spMkLst>
            <pc:docMk/>
            <pc:sldMk cId="507588524" sldId="394"/>
            <ac:spMk id="3" creationId="{4697614F-4D5D-3B8D-6C61-0F92DF7904D9}"/>
          </ac:spMkLst>
        </pc:spChg>
      </pc:sldChg>
      <pc:sldChg chg="add">
        <pc:chgData name="Susana Domingos" userId="1bb6b746-ce90-4efe-bf44-b62d2d331cd4" providerId="ADAL" clId="{888309F1-73AE-46F7-8146-2977DFD048B6}" dt="2026-02-20T10:20:16.277" v="63"/>
        <pc:sldMkLst>
          <pc:docMk/>
          <pc:sldMk cId="979369423" sldId="395"/>
        </pc:sldMkLst>
      </pc:sldChg>
      <pc:sldChg chg="add">
        <pc:chgData name="Susana Domingos" userId="1bb6b746-ce90-4efe-bf44-b62d2d331cd4" providerId="ADAL" clId="{888309F1-73AE-46F7-8146-2977DFD048B6}" dt="2026-02-20T10:20:16.277" v="63"/>
        <pc:sldMkLst>
          <pc:docMk/>
          <pc:sldMk cId="300105273" sldId="396"/>
        </pc:sldMkLst>
      </pc:sldChg>
      <pc:sldChg chg="modSp add mod">
        <pc:chgData name="Susana Domingos" userId="1bb6b746-ce90-4efe-bf44-b62d2d331cd4" providerId="ADAL" clId="{888309F1-73AE-46F7-8146-2977DFD048B6}" dt="2026-02-20T15:26:19.092" v="220" actId="20577"/>
        <pc:sldMkLst>
          <pc:docMk/>
          <pc:sldMk cId="1590268864" sldId="397"/>
        </pc:sldMkLst>
        <pc:spChg chg="mod">
          <ac:chgData name="Susana Domingos" userId="1bb6b746-ce90-4efe-bf44-b62d2d331cd4" providerId="ADAL" clId="{888309F1-73AE-46F7-8146-2977DFD048B6}" dt="2026-02-20T15:26:19.092" v="220" actId="20577"/>
          <ac:spMkLst>
            <pc:docMk/>
            <pc:sldMk cId="1590268864" sldId="397"/>
            <ac:spMk id="2" creationId="{1D5B3D39-46DA-6F51-7A8B-2B4AA4567193}"/>
          </ac:spMkLst>
        </pc:spChg>
      </pc:sldChg>
      <pc:sldChg chg="addSp delSp modSp add mod modAnim">
        <pc:chgData name="Susana Domingos" userId="1bb6b746-ce90-4efe-bf44-b62d2d331cd4" providerId="ADAL" clId="{888309F1-73AE-46F7-8146-2977DFD048B6}" dt="2026-02-20T17:27:28.522" v="667" actId="20577"/>
        <pc:sldMkLst>
          <pc:docMk/>
          <pc:sldMk cId="4034630199" sldId="399"/>
        </pc:sldMkLst>
        <pc:spChg chg="add mod">
          <ac:chgData name="Susana Domingos" userId="1bb6b746-ce90-4efe-bf44-b62d2d331cd4" providerId="ADAL" clId="{888309F1-73AE-46F7-8146-2977DFD048B6}" dt="2026-02-20T17:27:28.522" v="667" actId="20577"/>
          <ac:spMkLst>
            <pc:docMk/>
            <pc:sldMk cId="4034630199" sldId="399"/>
            <ac:spMk id="40" creationId="{67107863-57E2-2679-401A-8E106718FF38}"/>
          </ac:spMkLst>
        </pc:spChg>
        <pc:grpChg chg="mod">
          <ac:chgData name="Susana Domingos" userId="1bb6b746-ce90-4efe-bf44-b62d2d331cd4" providerId="ADAL" clId="{888309F1-73AE-46F7-8146-2977DFD048B6}" dt="2026-02-20T15:28:40.454" v="225" actId="164"/>
          <ac:grpSpMkLst>
            <pc:docMk/>
            <pc:sldMk cId="4034630199" sldId="399"/>
            <ac:grpSpMk id="5" creationId="{A4B80DFC-DFF4-1EE5-3A75-757358740352}"/>
          </ac:grpSpMkLst>
        </pc:grpChg>
        <pc:grpChg chg="mod">
          <ac:chgData name="Susana Domingos" userId="1bb6b746-ce90-4efe-bf44-b62d2d331cd4" providerId="ADAL" clId="{888309F1-73AE-46F7-8146-2977DFD048B6}" dt="2026-02-20T17:27:01.582" v="641" actId="1036"/>
          <ac:grpSpMkLst>
            <pc:docMk/>
            <pc:sldMk cId="4034630199" sldId="399"/>
            <ac:grpSpMk id="12" creationId="{944B625D-E075-A33D-1E8F-0A45D7CBED54}"/>
          </ac:grpSpMkLst>
        </pc:grpChg>
        <pc:grpChg chg="mod">
          <ac:chgData name="Susana Domingos" userId="1bb6b746-ce90-4efe-bf44-b62d2d331cd4" providerId="ADAL" clId="{888309F1-73AE-46F7-8146-2977DFD048B6}" dt="2026-02-20T17:27:01.582" v="641" actId="1036"/>
          <ac:grpSpMkLst>
            <pc:docMk/>
            <pc:sldMk cId="4034630199" sldId="399"/>
            <ac:grpSpMk id="13" creationId="{3F435B1E-B97C-147A-DEB3-92543AEBE01B}"/>
          </ac:grpSpMkLst>
        </pc:grpChg>
        <pc:grpChg chg="mod">
          <ac:chgData name="Susana Domingos" userId="1bb6b746-ce90-4efe-bf44-b62d2d331cd4" providerId="ADAL" clId="{888309F1-73AE-46F7-8146-2977DFD048B6}" dt="2026-02-20T17:27:01.582" v="641" actId="1036"/>
          <ac:grpSpMkLst>
            <pc:docMk/>
            <pc:sldMk cId="4034630199" sldId="399"/>
            <ac:grpSpMk id="14" creationId="{7530718D-1CF6-0AF8-D1D4-71ECDC018E3F}"/>
          </ac:grpSpMkLst>
        </pc:grpChg>
        <pc:grpChg chg="mod">
          <ac:chgData name="Susana Domingos" userId="1bb6b746-ce90-4efe-bf44-b62d2d331cd4" providerId="ADAL" clId="{888309F1-73AE-46F7-8146-2977DFD048B6}" dt="2026-02-20T17:27:01.582" v="641" actId="1036"/>
          <ac:grpSpMkLst>
            <pc:docMk/>
            <pc:sldMk cId="4034630199" sldId="399"/>
            <ac:grpSpMk id="15" creationId="{6C8EB9BF-71E2-A08F-38F2-120523987FD6}"/>
          </ac:grpSpMkLst>
        </pc:grpChg>
        <pc:grpChg chg="add mod">
          <ac:chgData name="Susana Domingos" userId="1bb6b746-ce90-4efe-bf44-b62d2d331cd4" providerId="ADAL" clId="{888309F1-73AE-46F7-8146-2977DFD048B6}" dt="2026-02-20T17:27:01.582" v="641" actId="1036"/>
          <ac:grpSpMkLst>
            <pc:docMk/>
            <pc:sldMk cId="4034630199" sldId="399"/>
            <ac:grpSpMk id="39" creationId="{B6529EC9-C75F-48C8-59B6-5965E6A5B6CA}"/>
          </ac:grpSpMkLst>
        </pc:grpChg>
        <pc:picChg chg="mod">
          <ac:chgData name="Susana Domingos" userId="1bb6b746-ce90-4efe-bf44-b62d2d331cd4" providerId="ADAL" clId="{888309F1-73AE-46F7-8146-2977DFD048B6}" dt="2026-02-20T15:28:40.454" v="225" actId="164"/>
          <ac:picMkLst>
            <pc:docMk/>
            <pc:sldMk cId="4034630199" sldId="399"/>
            <ac:picMk id="11" creationId="{7ABADCF0-7D20-5EBA-6293-3352B9013B61}"/>
          </ac:picMkLst>
        </pc:picChg>
        <pc:cxnChg chg="mod">
          <ac:chgData name="Susana Domingos" userId="1bb6b746-ce90-4efe-bf44-b62d2d331cd4" providerId="ADAL" clId="{888309F1-73AE-46F7-8146-2977DFD048B6}" dt="2026-02-20T17:27:01.582" v="641" actId="1036"/>
          <ac:cxnSpMkLst>
            <pc:docMk/>
            <pc:sldMk cId="4034630199" sldId="399"/>
            <ac:cxnSpMk id="7" creationId="{1A780464-7C9B-4E6F-DDE7-899D6034CCA4}"/>
          </ac:cxnSpMkLst>
        </pc:cxnChg>
        <pc:cxnChg chg="mod">
          <ac:chgData name="Susana Domingos" userId="1bb6b746-ce90-4efe-bf44-b62d2d331cd4" providerId="ADAL" clId="{888309F1-73AE-46F7-8146-2977DFD048B6}" dt="2026-02-20T17:27:01.582" v="641" actId="1036"/>
          <ac:cxnSpMkLst>
            <pc:docMk/>
            <pc:sldMk cId="4034630199" sldId="399"/>
            <ac:cxnSpMk id="8" creationId="{D272DA2A-6F97-2B01-B681-C202F4DA5063}"/>
          </ac:cxnSpMkLst>
        </pc:cxnChg>
        <pc:cxnChg chg="mod">
          <ac:chgData name="Susana Domingos" userId="1bb6b746-ce90-4efe-bf44-b62d2d331cd4" providerId="ADAL" clId="{888309F1-73AE-46F7-8146-2977DFD048B6}" dt="2026-02-20T17:27:01.582" v="641" actId="1036"/>
          <ac:cxnSpMkLst>
            <pc:docMk/>
            <pc:sldMk cId="4034630199" sldId="399"/>
            <ac:cxnSpMk id="9" creationId="{928F5EAC-D84B-8659-EDCA-9D0A66E92703}"/>
          </ac:cxnSpMkLst>
        </pc:cxnChg>
        <pc:cxnChg chg="mod">
          <ac:chgData name="Susana Domingos" userId="1bb6b746-ce90-4efe-bf44-b62d2d331cd4" providerId="ADAL" clId="{888309F1-73AE-46F7-8146-2977DFD048B6}" dt="2026-02-20T17:27:01.582" v="641" actId="1036"/>
          <ac:cxnSpMkLst>
            <pc:docMk/>
            <pc:sldMk cId="4034630199" sldId="399"/>
            <ac:cxnSpMk id="10" creationId="{F5E87649-996D-0136-B0D4-17131EF2B9D0}"/>
          </ac:cxnSpMkLst>
        </pc:cxnChg>
      </pc:sldChg>
      <pc:sldChg chg="addSp modSp add del ord modAnim">
        <pc:chgData name="Susana Domingos" userId="1bb6b746-ce90-4efe-bf44-b62d2d331cd4" providerId="ADAL" clId="{888309F1-73AE-46F7-8146-2977DFD048B6}" dt="2026-03-20T15:48:57.761" v="1431" actId="47"/>
        <pc:sldMkLst>
          <pc:docMk/>
          <pc:sldMk cId="3980555959" sldId="406"/>
        </pc:sldMkLst>
      </pc:sldChg>
      <pc:sldChg chg="modSp add">
        <pc:chgData name="Susana Domingos" userId="1bb6b746-ce90-4efe-bf44-b62d2d331cd4" providerId="ADAL" clId="{888309F1-73AE-46F7-8146-2977DFD048B6}" dt="2026-03-20T15:51:37.700" v="1444" actId="1035"/>
        <pc:sldMkLst>
          <pc:docMk/>
          <pc:sldMk cId="3998103772" sldId="407"/>
        </pc:sldMkLst>
        <pc:grpChg chg="mod">
          <ac:chgData name="Susana Domingos" userId="1bb6b746-ce90-4efe-bf44-b62d2d331cd4" providerId="ADAL" clId="{888309F1-73AE-46F7-8146-2977DFD048B6}" dt="2026-03-20T15:51:37.700" v="1444" actId="1035"/>
          <ac:grpSpMkLst>
            <pc:docMk/>
            <pc:sldMk cId="3998103772" sldId="407"/>
            <ac:grpSpMk id="31" creationId="{D3E383BC-81DB-14D3-FBE8-52221D400E2F}"/>
          </ac:grpSpMkLst>
        </pc:grpChg>
        <pc:picChg chg="mod">
          <ac:chgData name="Susana Domingos" userId="1bb6b746-ce90-4efe-bf44-b62d2d331cd4" providerId="ADAL" clId="{888309F1-73AE-46F7-8146-2977DFD048B6}" dt="2026-03-20T15:51:37.700" v="1444" actId="1035"/>
          <ac:picMkLst>
            <pc:docMk/>
            <pc:sldMk cId="3998103772" sldId="407"/>
            <ac:picMk id="11" creationId="{3D39F82C-EB8E-4C78-D6ED-5D5E450987D4}"/>
          </ac:picMkLst>
        </pc:picChg>
        <pc:picChg chg="mod">
          <ac:chgData name="Susana Domingos" userId="1bb6b746-ce90-4efe-bf44-b62d2d331cd4" providerId="ADAL" clId="{888309F1-73AE-46F7-8146-2977DFD048B6}" dt="2026-03-20T15:51:37.700" v="1444" actId="1035"/>
          <ac:picMkLst>
            <pc:docMk/>
            <pc:sldMk cId="3998103772" sldId="407"/>
            <ac:picMk id="12" creationId="{591F9EFA-7375-32DD-5251-45BA43666C25}"/>
          </ac:picMkLst>
        </pc:picChg>
        <pc:picChg chg="mod">
          <ac:chgData name="Susana Domingos" userId="1bb6b746-ce90-4efe-bf44-b62d2d331cd4" providerId="ADAL" clId="{888309F1-73AE-46F7-8146-2977DFD048B6}" dt="2026-03-20T15:51:37.700" v="1444" actId="1035"/>
          <ac:picMkLst>
            <pc:docMk/>
            <pc:sldMk cId="3998103772" sldId="407"/>
            <ac:picMk id="43" creationId="{7D492FD4-3E40-22CD-FFF4-42A07007CD31}"/>
          </ac:picMkLst>
        </pc:picChg>
      </pc:sldChg>
      <pc:sldChg chg="addSp delSp modSp add mod ord">
        <pc:chgData name="Susana Domingos" userId="1bb6b746-ce90-4efe-bf44-b62d2d331cd4" providerId="ADAL" clId="{888309F1-73AE-46F7-8146-2977DFD048B6}" dt="2026-02-20T16:41:00.247" v="404"/>
        <pc:sldMkLst>
          <pc:docMk/>
          <pc:sldMk cId="26213638" sldId="408"/>
        </pc:sldMkLst>
        <pc:spChg chg="add mod">
          <ac:chgData name="Susana Domingos" userId="1bb6b746-ce90-4efe-bf44-b62d2d331cd4" providerId="ADAL" clId="{888309F1-73AE-46F7-8146-2977DFD048B6}" dt="2026-02-20T15:51:53.396" v="310"/>
          <ac:spMkLst>
            <pc:docMk/>
            <pc:sldMk cId="26213638" sldId="408"/>
            <ac:spMk id="7" creationId="{42F0339D-B340-691C-110E-7A240BC420C8}"/>
          </ac:spMkLst>
        </pc:spChg>
        <pc:spChg chg="add mod">
          <ac:chgData name="Susana Domingos" userId="1bb6b746-ce90-4efe-bf44-b62d2d331cd4" providerId="ADAL" clId="{888309F1-73AE-46F7-8146-2977DFD048B6}" dt="2026-02-20T15:52:12.755" v="329" actId="1036"/>
          <ac:spMkLst>
            <pc:docMk/>
            <pc:sldMk cId="26213638" sldId="408"/>
            <ac:spMk id="8" creationId="{33B6BF41-6766-A3B5-3ED9-068E800CCF7C}"/>
          </ac:spMkLst>
        </pc:spChg>
        <pc:spChg chg="add mod">
          <ac:chgData name="Susana Domingos" userId="1bb6b746-ce90-4efe-bf44-b62d2d331cd4" providerId="ADAL" clId="{888309F1-73AE-46F7-8146-2977DFD048B6}" dt="2026-02-20T15:52:12.755" v="329" actId="1036"/>
          <ac:spMkLst>
            <pc:docMk/>
            <pc:sldMk cId="26213638" sldId="408"/>
            <ac:spMk id="9" creationId="{D1232715-9FD9-33F2-4B32-9CFEFF95631E}"/>
          </ac:spMkLst>
        </pc:spChg>
        <pc:spChg chg="add mod">
          <ac:chgData name="Susana Domingos" userId="1bb6b746-ce90-4efe-bf44-b62d2d331cd4" providerId="ADAL" clId="{888309F1-73AE-46F7-8146-2977DFD048B6}" dt="2026-02-20T15:52:12.755" v="329" actId="1036"/>
          <ac:spMkLst>
            <pc:docMk/>
            <pc:sldMk cId="26213638" sldId="408"/>
            <ac:spMk id="10" creationId="{414CE882-F1C4-427E-D08E-33B98967922C}"/>
          </ac:spMkLst>
        </pc:spChg>
        <pc:spChg chg="add mod">
          <ac:chgData name="Susana Domingos" userId="1bb6b746-ce90-4efe-bf44-b62d2d331cd4" providerId="ADAL" clId="{888309F1-73AE-46F7-8146-2977DFD048B6}" dt="2026-02-20T15:52:12.755" v="329" actId="1036"/>
          <ac:spMkLst>
            <pc:docMk/>
            <pc:sldMk cId="26213638" sldId="408"/>
            <ac:spMk id="11" creationId="{F2F29395-D7B5-F8C3-E91D-C1A35E0A51DB}"/>
          </ac:spMkLst>
        </pc:spChg>
        <pc:spChg chg="add mod">
          <ac:chgData name="Susana Domingos" userId="1bb6b746-ce90-4efe-bf44-b62d2d331cd4" providerId="ADAL" clId="{888309F1-73AE-46F7-8146-2977DFD048B6}" dt="2026-02-20T15:52:12.755" v="329" actId="1036"/>
          <ac:spMkLst>
            <pc:docMk/>
            <pc:sldMk cId="26213638" sldId="408"/>
            <ac:spMk id="13" creationId="{ACE6B3D1-CAEA-6500-4DE6-648866C0C5E6}"/>
          </ac:spMkLst>
        </pc:spChg>
        <pc:picChg chg="add mod">
          <ac:chgData name="Susana Domingos" userId="1bb6b746-ce90-4efe-bf44-b62d2d331cd4" providerId="ADAL" clId="{888309F1-73AE-46F7-8146-2977DFD048B6}" dt="2026-02-20T15:52:12.755" v="329" actId="1036"/>
          <ac:picMkLst>
            <pc:docMk/>
            <pc:sldMk cId="26213638" sldId="408"/>
            <ac:picMk id="12" creationId="{FAEDBDE6-8204-71D1-FBFB-3DAB63430A75}"/>
          </ac:picMkLst>
        </pc:picChg>
        <pc:picChg chg="add mod">
          <ac:chgData name="Susana Domingos" userId="1bb6b746-ce90-4efe-bf44-b62d2d331cd4" providerId="ADAL" clId="{888309F1-73AE-46F7-8146-2977DFD048B6}" dt="2026-02-20T15:52:12.755" v="329" actId="1036"/>
          <ac:picMkLst>
            <pc:docMk/>
            <pc:sldMk cId="26213638" sldId="408"/>
            <ac:picMk id="14" creationId="{E310E9EF-6103-1C27-8693-7C2926BD88A5}"/>
          </ac:picMkLst>
        </pc:picChg>
      </pc:sldChg>
      <pc:sldChg chg="addSp modSp add">
        <pc:chgData name="Susana Domingos" userId="1bb6b746-ce90-4efe-bf44-b62d2d331cd4" providerId="ADAL" clId="{888309F1-73AE-46F7-8146-2977DFD048B6}" dt="2026-02-20T15:54:36.694" v="358" actId="1076"/>
        <pc:sldMkLst>
          <pc:docMk/>
          <pc:sldMk cId="923447605" sldId="409"/>
        </pc:sldMkLst>
        <pc:spChg chg="add mod">
          <ac:chgData name="Susana Domingos" userId="1bb6b746-ce90-4efe-bf44-b62d2d331cd4" providerId="ADAL" clId="{888309F1-73AE-46F7-8146-2977DFD048B6}" dt="2026-02-20T15:54:27.525" v="356"/>
          <ac:spMkLst>
            <pc:docMk/>
            <pc:sldMk cId="923447605" sldId="409"/>
            <ac:spMk id="5" creationId="{97ADD7C4-B282-3E42-D9FC-2258A79040D9}"/>
          </ac:spMkLst>
        </pc:spChg>
        <pc:picChg chg="add mod">
          <ac:chgData name="Susana Domingos" userId="1bb6b746-ce90-4efe-bf44-b62d2d331cd4" providerId="ADAL" clId="{888309F1-73AE-46F7-8146-2977DFD048B6}" dt="2026-02-20T15:54:36.694" v="358" actId="1076"/>
          <ac:picMkLst>
            <pc:docMk/>
            <pc:sldMk cId="923447605" sldId="409"/>
            <ac:picMk id="6" creationId="{A233A462-F226-80B8-D0DE-2089468688A9}"/>
          </ac:picMkLst>
        </pc:picChg>
      </pc:sldChg>
      <pc:sldChg chg="addSp delSp modSp add mod">
        <pc:chgData name="Susana Domingos" userId="1bb6b746-ce90-4efe-bf44-b62d2d331cd4" providerId="ADAL" clId="{888309F1-73AE-46F7-8146-2977DFD048B6}" dt="2026-02-20T16:44:53.157" v="417" actId="1076"/>
        <pc:sldMkLst>
          <pc:docMk/>
          <pc:sldMk cId="1040691268" sldId="410"/>
        </pc:sldMkLst>
        <pc:spChg chg="add mod">
          <ac:chgData name="Susana Domingos" userId="1bb6b746-ce90-4efe-bf44-b62d2d331cd4" providerId="ADAL" clId="{888309F1-73AE-46F7-8146-2977DFD048B6}" dt="2026-02-20T16:44:26.724" v="409"/>
          <ac:spMkLst>
            <pc:docMk/>
            <pc:sldMk cId="1040691268" sldId="410"/>
            <ac:spMk id="7" creationId="{B49966ED-4991-F7E0-641F-416256922FD9}"/>
          </ac:spMkLst>
        </pc:spChg>
      </pc:sldChg>
      <pc:sldChg chg="addSp modSp add mod modAnim">
        <pc:chgData name="Susana Domingos" userId="1bb6b746-ce90-4efe-bf44-b62d2d331cd4" providerId="ADAL" clId="{888309F1-73AE-46F7-8146-2977DFD048B6}" dt="2026-02-23T09:57:16.900" v="741" actId="1036"/>
        <pc:sldMkLst>
          <pc:docMk/>
          <pc:sldMk cId="538858492" sldId="411"/>
        </pc:sldMkLst>
        <pc:spChg chg="add mod">
          <ac:chgData name="Susana Domingos" userId="1bb6b746-ce90-4efe-bf44-b62d2d331cd4" providerId="ADAL" clId="{888309F1-73AE-46F7-8146-2977DFD048B6}" dt="2026-02-23T09:57:11.588" v="729"/>
          <ac:spMkLst>
            <pc:docMk/>
            <pc:sldMk cId="538858492" sldId="411"/>
            <ac:spMk id="16" creationId="{C471A4A7-8ADA-9DA2-187F-79C57D3C16CC}"/>
          </ac:spMkLst>
        </pc:spChg>
        <pc:picChg chg="mod">
          <ac:chgData name="Susana Domingos" userId="1bb6b746-ce90-4efe-bf44-b62d2d331cd4" providerId="ADAL" clId="{888309F1-73AE-46F7-8146-2977DFD048B6}" dt="2026-02-23T09:57:11.588" v="729"/>
          <ac:picMkLst>
            <pc:docMk/>
            <pc:sldMk cId="538858492" sldId="411"/>
            <ac:picMk id="7" creationId="{C97E5A39-6BD4-8F15-7131-2DBE6746ECC7}"/>
          </ac:picMkLst>
        </pc:picChg>
        <pc:picChg chg="mod">
          <ac:chgData name="Susana Domingos" userId="1bb6b746-ce90-4efe-bf44-b62d2d331cd4" providerId="ADAL" clId="{888309F1-73AE-46F7-8146-2977DFD048B6}" dt="2026-02-23T09:57:11.588" v="729"/>
          <ac:picMkLst>
            <pc:docMk/>
            <pc:sldMk cId="538858492" sldId="411"/>
            <ac:picMk id="8" creationId="{6D59785C-EE7E-4A9D-ED41-79266E1B7459}"/>
          </ac:picMkLst>
        </pc:picChg>
        <pc:picChg chg="mod">
          <ac:chgData name="Susana Domingos" userId="1bb6b746-ce90-4efe-bf44-b62d2d331cd4" providerId="ADAL" clId="{888309F1-73AE-46F7-8146-2977DFD048B6}" dt="2026-02-23T09:57:11.588" v="729"/>
          <ac:picMkLst>
            <pc:docMk/>
            <pc:sldMk cId="538858492" sldId="411"/>
            <ac:picMk id="10" creationId="{A9366AD8-80EA-B118-346B-B4D3289C88BF}"/>
          </ac:picMkLst>
        </pc:picChg>
        <pc:picChg chg="mod">
          <ac:chgData name="Susana Domingos" userId="1bb6b746-ce90-4efe-bf44-b62d2d331cd4" providerId="ADAL" clId="{888309F1-73AE-46F7-8146-2977DFD048B6}" dt="2026-02-23T09:57:11.588" v="729"/>
          <ac:picMkLst>
            <pc:docMk/>
            <pc:sldMk cId="538858492" sldId="411"/>
            <ac:picMk id="11" creationId="{F5D922ED-B3FD-673C-DF52-6E628DEAD5C3}"/>
          </ac:picMkLst>
        </pc:picChg>
        <pc:picChg chg="mod">
          <ac:chgData name="Susana Domingos" userId="1bb6b746-ce90-4efe-bf44-b62d2d331cd4" providerId="ADAL" clId="{888309F1-73AE-46F7-8146-2977DFD048B6}" dt="2026-02-23T09:57:11.588" v="729"/>
          <ac:picMkLst>
            <pc:docMk/>
            <pc:sldMk cId="538858492" sldId="411"/>
            <ac:picMk id="12" creationId="{43A00D70-1CAC-AE5C-683A-CB04A6377551}"/>
          </ac:picMkLst>
        </pc:picChg>
        <pc:picChg chg="mod">
          <ac:chgData name="Susana Domingos" userId="1bb6b746-ce90-4efe-bf44-b62d2d331cd4" providerId="ADAL" clId="{888309F1-73AE-46F7-8146-2977DFD048B6}" dt="2026-02-23T09:57:11.588" v="729"/>
          <ac:picMkLst>
            <pc:docMk/>
            <pc:sldMk cId="538858492" sldId="411"/>
            <ac:picMk id="13" creationId="{3CAF7FCE-E268-5F80-0CDE-51880A6DF058}"/>
          </ac:picMkLst>
        </pc:picChg>
        <pc:picChg chg="mod">
          <ac:chgData name="Susana Domingos" userId="1bb6b746-ce90-4efe-bf44-b62d2d331cd4" providerId="ADAL" clId="{888309F1-73AE-46F7-8146-2977DFD048B6}" dt="2026-02-23T09:57:11.588" v="729"/>
          <ac:picMkLst>
            <pc:docMk/>
            <pc:sldMk cId="538858492" sldId="411"/>
            <ac:picMk id="14" creationId="{F319D7EE-B74C-A1DD-07AE-FC4817ED66CF}"/>
          </ac:picMkLst>
        </pc:picChg>
        <pc:picChg chg="mod">
          <ac:chgData name="Susana Domingos" userId="1bb6b746-ce90-4efe-bf44-b62d2d331cd4" providerId="ADAL" clId="{888309F1-73AE-46F7-8146-2977DFD048B6}" dt="2026-02-23T09:57:11.588" v="729"/>
          <ac:picMkLst>
            <pc:docMk/>
            <pc:sldMk cId="538858492" sldId="411"/>
            <ac:picMk id="15" creationId="{825D66E9-4607-0898-E7ED-278752596525}"/>
          </ac:picMkLst>
        </pc:picChg>
      </pc:sldChg>
      <pc:sldChg chg="addSp delSp modSp add mod">
        <pc:chgData name="Susana Domingos" userId="1bb6b746-ce90-4efe-bf44-b62d2d331cd4" providerId="ADAL" clId="{888309F1-73AE-46F7-8146-2977DFD048B6}" dt="2026-03-03T17:11:17.111" v="1322" actId="1076"/>
        <pc:sldMkLst>
          <pc:docMk/>
          <pc:sldMk cId="328654014" sldId="412"/>
        </pc:sldMkLst>
        <pc:spChg chg="mod">
          <ac:chgData name="Susana Domingos" userId="1bb6b746-ce90-4efe-bf44-b62d2d331cd4" providerId="ADAL" clId="{888309F1-73AE-46F7-8146-2977DFD048B6}" dt="2026-02-23T09:57:51.818" v="753" actId="1036"/>
          <ac:spMkLst>
            <pc:docMk/>
            <pc:sldMk cId="328654014" sldId="412"/>
            <ac:spMk id="5" creationId="{CAA6E40F-D4FC-3CD2-9B48-56F50BA87E86}"/>
          </ac:spMkLst>
        </pc:spChg>
        <pc:spChg chg="mod">
          <ac:chgData name="Susana Domingos" userId="1bb6b746-ce90-4efe-bf44-b62d2d331cd4" providerId="ADAL" clId="{888309F1-73AE-46F7-8146-2977DFD048B6}" dt="2026-02-23T09:59:35.072" v="924" actId="1035"/>
          <ac:spMkLst>
            <pc:docMk/>
            <pc:sldMk cId="328654014" sldId="412"/>
            <ac:spMk id="57" creationId="{7D24A728-2B5E-BADB-2BA8-1AF959AFCD85}"/>
          </ac:spMkLst>
        </pc:spChg>
        <pc:spChg chg="mod">
          <ac:chgData name="Susana Domingos" userId="1bb6b746-ce90-4efe-bf44-b62d2d331cd4" providerId="ADAL" clId="{888309F1-73AE-46F7-8146-2977DFD048B6}" dt="2026-02-23T09:59:35.072" v="924" actId="1035"/>
          <ac:spMkLst>
            <pc:docMk/>
            <pc:sldMk cId="328654014" sldId="412"/>
            <ac:spMk id="58" creationId="{79F708BE-3B8A-143F-FCBB-6DD362F43182}"/>
          </ac:spMkLst>
        </pc:spChg>
        <pc:spChg chg="add mod">
          <ac:chgData name="Susana Domingos" userId="1bb6b746-ce90-4efe-bf44-b62d2d331cd4" providerId="ADAL" clId="{888309F1-73AE-46F7-8146-2977DFD048B6}" dt="2026-02-23T09:59:22.788" v="845" actId="1076"/>
          <ac:spMkLst>
            <pc:docMk/>
            <pc:sldMk cId="328654014" sldId="412"/>
            <ac:spMk id="59" creationId="{816176A2-F591-6126-B047-95E0AF85631A}"/>
          </ac:spMkLst>
        </pc:spChg>
        <pc:spChg chg="add mod">
          <ac:chgData name="Susana Domingos" userId="1bb6b746-ce90-4efe-bf44-b62d2d331cd4" providerId="ADAL" clId="{888309F1-73AE-46F7-8146-2977DFD048B6}" dt="2026-02-23T09:59:22.788" v="845" actId="1076"/>
          <ac:spMkLst>
            <pc:docMk/>
            <pc:sldMk cId="328654014" sldId="412"/>
            <ac:spMk id="60" creationId="{8D8C2697-BF37-4B13-9667-51AFFEB83708}"/>
          </ac:spMkLst>
        </pc:spChg>
        <pc:grpChg chg="mod">
          <ac:chgData name="Susana Domingos" userId="1bb6b746-ce90-4efe-bf44-b62d2d331cd4" providerId="ADAL" clId="{888309F1-73AE-46F7-8146-2977DFD048B6}" dt="2026-02-23T09:58:04.869" v="790" actId="1035"/>
          <ac:grpSpMkLst>
            <pc:docMk/>
            <pc:sldMk cId="328654014" sldId="412"/>
            <ac:grpSpMk id="53" creationId="{D7B67CD3-DBD1-B395-15CB-3193F76E6D7A}"/>
          </ac:grpSpMkLst>
        </pc:grpChg>
        <pc:grpChg chg="mod">
          <ac:chgData name="Susana Domingos" userId="1bb6b746-ce90-4efe-bf44-b62d2d331cd4" providerId="ADAL" clId="{888309F1-73AE-46F7-8146-2977DFD048B6}" dt="2026-02-23T09:59:11.270" v="844" actId="1076"/>
          <ac:grpSpMkLst>
            <pc:docMk/>
            <pc:sldMk cId="328654014" sldId="412"/>
            <ac:grpSpMk id="56" creationId="{8D563C05-EA5D-97EA-506F-568CFCD8BB2D}"/>
          </ac:grpSpMkLst>
        </pc:grpChg>
        <pc:picChg chg="add mod">
          <ac:chgData name="Susana Domingos" userId="1bb6b746-ce90-4efe-bf44-b62d2d331cd4" providerId="ADAL" clId="{888309F1-73AE-46F7-8146-2977DFD048B6}" dt="2026-03-03T17:11:17.111" v="1322" actId="1076"/>
          <ac:picMkLst>
            <pc:docMk/>
            <pc:sldMk cId="328654014" sldId="412"/>
            <ac:picMk id="61" creationId="{E213E84B-857B-D0CA-89EC-A2543048B4C4}"/>
          </ac:picMkLst>
        </pc:picChg>
      </pc:sldChg>
      <pc:sldChg chg="addSp modSp add mod">
        <pc:chgData name="Susana Domingos" userId="1bb6b746-ce90-4efe-bf44-b62d2d331cd4" providerId="ADAL" clId="{888309F1-73AE-46F7-8146-2977DFD048B6}" dt="2026-03-04T17:02:50.981" v="1364" actId="20577"/>
        <pc:sldMkLst>
          <pc:docMk/>
          <pc:sldMk cId="4168994294" sldId="413"/>
        </pc:sldMkLst>
        <pc:spChg chg="add mod">
          <ac:chgData name="Susana Domingos" userId="1bb6b746-ce90-4efe-bf44-b62d2d331cd4" providerId="ADAL" clId="{888309F1-73AE-46F7-8146-2977DFD048B6}" dt="2026-02-23T10:01:34.771" v="1012" actId="1036"/>
          <ac:spMkLst>
            <pc:docMk/>
            <pc:sldMk cId="4168994294" sldId="413"/>
            <ac:spMk id="5" creationId="{2862010B-EF1A-A35E-B96A-AB30A616EFE6}"/>
          </ac:spMkLst>
        </pc:spChg>
        <pc:spChg chg="add mod">
          <ac:chgData name="Susana Domingos" userId="1bb6b746-ce90-4efe-bf44-b62d2d331cd4" providerId="ADAL" clId="{888309F1-73AE-46F7-8146-2977DFD048B6}" dt="2026-02-23T10:01:34.771" v="1012" actId="1036"/>
          <ac:spMkLst>
            <pc:docMk/>
            <pc:sldMk cId="4168994294" sldId="413"/>
            <ac:spMk id="6" creationId="{AC3B3371-42FB-C39B-AB81-5C2DB61597EE}"/>
          </ac:spMkLst>
        </pc:spChg>
        <pc:spChg chg="add mod">
          <ac:chgData name="Susana Domingos" userId="1bb6b746-ce90-4efe-bf44-b62d2d331cd4" providerId="ADAL" clId="{888309F1-73AE-46F7-8146-2977DFD048B6}" dt="2026-02-23T10:01:34.771" v="1012" actId="1036"/>
          <ac:spMkLst>
            <pc:docMk/>
            <pc:sldMk cId="4168994294" sldId="413"/>
            <ac:spMk id="7" creationId="{A8142366-B073-6A3B-42C7-323884BE9F22}"/>
          </ac:spMkLst>
        </pc:spChg>
        <pc:spChg chg="add mod">
          <ac:chgData name="Susana Domingos" userId="1bb6b746-ce90-4efe-bf44-b62d2d331cd4" providerId="ADAL" clId="{888309F1-73AE-46F7-8146-2977DFD048B6}" dt="2026-02-23T10:01:34.771" v="1012" actId="1036"/>
          <ac:spMkLst>
            <pc:docMk/>
            <pc:sldMk cId="4168994294" sldId="413"/>
            <ac:spMk id="8" creationId="{41DC2A92-7778-6C68-F6A7-99B7069C5C0B}"/>
          </ac:spMkLst>
        </pc:spChg>
        <pc:picChg chg="add mod">
          <ac:chgData name="Susana Domingos" userId="1bb6b746-ce90-4efe-bf44-b62d2d331cd4" providerId="ADAL" clId="{888309F1-73AE-46F7-8146-2977DFD048B6}" dt="2026-02-23T10:01:34.771" v="1012" actId="1036"/>
          <ac:picMkLst>
            <pc:docMk/>
            <pc:sldMk cId="4168994294" sldId="413"/>
            <ac:picMk id="9" creationId="{91A6B8DA-F494-6E9F-130B-58C22CDE4765}"/>
          </ac:picMkLst>
        </pc:picChg>
        <pc:picChg chg="add mod">
          <ac:chgData name="Susana Domingos" userId="1bb6b746-ce90-4efe-bf44-b62d2d331cd4" providerId="ADAL" clId="{888309F1-73AE-46F7-8146-2977DFD048B6}" dt="2026-02-23T10:01:34.771" v="1012" actId="1036"/>
          <ac:picMkLst>
            <pc:docMk/>
            <pc:sldMk cId="4168994294" sldId="413"/>
            <ac:picMk id="10" creationId="{10320A11-3BB1-1D1E-72D7-5BA8F466F9F7}"/>
          </ac:picMkLst>
        </pc:picChg>
        <pc:picChg chg="add mod">
          <ac:chgData name="Susana Domingos" userId="1bb6b746-ce90-4efe-bf44-b62d2d331cd4" providerId="ADAL" clId="{888309F1-73AE-46F7-8146-2977DFD048B6}" dt="2026-02-23T10:01:34.771" v="1012" actId="1036"/>
          <ac:picMkLst>
            <pc:docMk/>
            <pc:sldMk cId="4168994294" sldId="413"/>
            <ac:picMk id="11" creationId="{195B23D6-61FB-AD62-ECEC-AB7315279C6A}"/>
          </ac:picMkLst>
        </pc:picChg>
      </pc:sldChg>
      <pc:sldChg chg="addSp modSp add mod">
        <pc:chgData name="Susana Domingos" userId="1bb6b746-ce90-4efe-bf44-b62d2d331cd4" providerId="ADAL" clId="{888309F1-73AE-46F7-8146-2977DFD048B6}" dt="2026-03-04T17:03:04.307" v="1373" actId="20577"/>
        <pc:sldMkLst>
          <pc:docMk/>
          <pc:sldMk cId="2366229211" sldId="416"/>
        </pc:sldMkLst>
        <pc:spChg chg="add mod">
          <ac:chgData name="Susana Domingos" userId="1bb6b746-ce90-4efe-bf44-b62d2d331cd4" providerId="ADAL" clId="{888309F1-73AE-46F7-8146-2977DFD048B6}" dt="2026-02-23T10:04:02.240" v="1150" actId="1036"/>
          <ac:spMkLst>
            <pc:docMk/>
            <pc:sldMk cId="2366229211" sldId="416"/>
            <ac:spMk id="5" creationId="{4D74CD35-C6D3-935C-D35C-B9C9F790F142}"/>
          </ac:spMkLst>
        </pc:spChg>
        <pc:spChg chg="mod">
          <ac:chgData name="Susana Domingos" userId="1bb6b746-ce90-4efe-bf44-b62d2d331cd4" providerId="ADAL" clId="{888309F1-73AE-46F7-8146-2977DFD048B6}" dt="2026-02-23T10:03:57.030" v="1115"/>
          <ac:spMkLst>
            <pc:docMk/>
            <pc:sldMk cId="2366229211" sldId="416"/>
            <ac:spMk id="8" creationId="{EE295842-7C88-2648-6072-D8F18174D55B}"/>
          </ac:spMkLst>
        </pc:spChg>
        <pc:grpChg chg="add mod">
          <ac:chgData name="Susana Domingos" userId="1bb6b746-ce90-4efe-bf44-b62d2d331cd4" providerId="ADAL" clId="{888309F1-73AE-46F7-8146-2977DFD048B6}" dt="2026-02-23T10:04:02.240" v="1150" actId="1036"/>
          <ac:grpSpMkLst>
            <pc:docMk/>
            <pc:sldMk cId="2366229211" sldId="416"/>
            <ac:grpSpMk id="7" creationId="{2829F433-DC1A-CA13-D053-68C1A2C3225F}"/>
          </ac:grpSpMkLst>
        </pc:grpChg>
        <pc:picChg chg="mod">
          <ac:chgData name="Susana Domingos" userId="1bb6b746-ce90-4efe-bf44-b62d2d331cd4" providerId="ADAL" clId="{888309F1-73AE-46F7-8146-2977DFD048B6}" dt="2026-02-23T10:03:57.030" v="1115"/>
          <ac:picMkLst>
            <pc:docMk/>
            <pc:sldMk cId="2366229211" sldId="416"/>
            <ac:picMk id="9" creationId="{CF44BEC6-BC67-D892-8CDE-CAEBB120764C}"/>
          </ac:picMkLst>
        </pc:picChg>
      </pc:sldChg>
      <pc:sldChg chg="addSp modSp add mod modAnim">
        <pc:chgData name="Susana Domingos" userId="1bb6b746-ce90-4efe-bf44-b62d2d331cd4" providerId="ADAL" clId="{888309F1-73AE-46F7-8146-2977DFD048B6}" dt="2026-03-04T22:14:13.756" v="1424" actId="20577"/>
        <pc:sldMkLst>
          <pc:docMk/>
          <pc:sldMk cId="2294693599" sldId="417"/>
        </pc:sldMkLst>
        <pc:spChg chg="add mod">
          <ac:chgData name="Susana Domingos" userId="1bb6b746-ce90-4efe-bf44-b62d2d331cd4" providerId="ADAL" clId="{888309F1-73AE-46F7-8146-2977DFD048B6}" dt="2026-03-04T22:14:13.756" v="1424" actId="20577"/>
          <ac:spMkLst>
            <pc:docMk/>
            <pc:sldMk cId="2294693599" sldId="417"/>
            <ac:spMk id="5" creationId="{0B872563-24FD-1314-CDD2-605D392C0EB6}"/>
          </ac:spMkLst>
        </pc:spChg>
        <pc:spChg chg="add mod">
          <ac:chgData name="Susana Domingos" userId="1bb6b746-ce90-4efe-bf44-b62d2d331cd4" providerId="ADAL" clId="{888309F1-73AE-46F7-8146-2977DFD048B6}" dt="2026-02-23T10:05:07.021" v="1186" actId="1036"/>
          <ac:spMkLst>
            <pc:docMk/>
            <pc:sldMk cId="2294693599" sldId="417"/>
            <ac:spMk id="6" creationId="{F7B38622-3BF8-F3A9-5DEF-0E3CE22848B4}"/>
          </ac:spMkLst>
        </pc:spChg>
        <pc:spChg chg="add mod">
          <ac:chgData name="Susana Domingos" userId="1bb6b746-ce90-4efe-bf44-b62d2d331cd4" providerId="ADAL" clId="{888309F1-73AE-46F7-8146-2977DFD048B6}" dt="2026-02-23T10:05:07.021" v="1186" actId="1036"/>
          <ac:spMkLst>
            <pc:docMk/>
            <pc:sldMk cId="2294693599" sldId="417"/>
            <ac:spMk id="7" creationId="{EB83EB99-3E0D-60F5-B9BF-A8A569F2D57A}"/>
          </ac:spMkLst>
        </pc:spChg>
        <pc:spChg chg="add mod">
          <ac:chgData name="Susana Domingos" userId="1bb6b746-ce90-4efe-bf44-b62d2d331cd4" providerId="ADAL" clId="{888309F1-73AE-46F7-8146-2977DFD048B6}" dt="2026-02-23T10:05:07.021" v="1186" actId="1036"/>
          <ac:spMkLst>
            <pc:docMk/>
            <pc:sldMk cId="2294693599" sldId="417"/>
            <ac:spMk id="8" creationId="{3F976866-ADF8-E2F1-C5D5-BCA950ECD55C}"/>
          </ac:spMkLst>
        </pc:spChg>
        <pc:spChg chg="add mod">
          <ac:chgData name="Susana Domingos" userId="1bb6b746-ce90-4efe-bf44-b62d2d331cd4" providerId="ADAL" clId="{888309F1-73AE-46F7-8146-2977DFD048B6}" dt="2026-02-23T10:05:07.021" v="1186" actId="1036"/>
          <ac:spMkLst>
            <pc:docMk/>
            <pc:sldMk cId="2294693599" sldId="417"/>
            <ac:spMk id="9" creationId="{039BD05C-2FD9-0DBB-931B-AA70334AB188}"/>
          </ac:spMkLst>
        </pc:spChg>
        <pc:spChg chg="add mod">
          <ac:chgData name="Susana Domingos" userId="1bb6b746-ce90-4efe-bf44-b62d2d331cd4" providerId="ADAL" clId="{888309F1-73AE-46F7-8146-2977DFD048B6}" dt="2026-02-23T10:05:07.021" v="1186" actId="1036"/>
          <ac:spMkLst>
            <pc:docMk/>
            <pc:sldMk cId="2294693599" sldId="417"/>
            <ac:spMk id="10" creationId="{0A3AD19C-B226-8F76-85A4-3DA6363BE255}"/>
          </ac:spMkLst>
        </pc:spChg>
        <pc:spChg chg="add mod">
          <ac:chgData name="Susana Domingos" userId="1bb6b746-ce90-4efe-bf44-b62d2d331cd4" providerId="ADAL" clId="{888309F1-73AE-46F7-8146-2977DFD048B6}" dt="2026-02-23T10:05:07.021" v="1186" actId="1036"/>
          <ac:spMkLst>
            <pc:docMk/>
            <pc:sldMk cId="2294693599" sldId="417"/>
            <ac:spMk id="11" creationId="{FD55E2B8-C51A-4984-6578-263EC9A061E6}"/>
          </ac:spMkLst>
        </pc:spChg>
        <pc:spChg chg="add mod">
          <ac:chgData name="Susana Domingos" userId="1bb6b746-ce90-4efe-bf44-b62d2d331cd4" providerId="ADAL" clId="{888309F1-73AE-46F7-8146-2977DFD048B6}" dt="2026-02-23T10:05:07.021" v="1186" actId="1036"/>
          <ac:spMkLst>
            <pc:docMk/>
            <pc:sldMk cId="2294693599" sldId="417"/>
            <ac:spMk id="12" creationId="{68C256CF-AC69-DB9F-19D2-697E4CFC5A3D}"/>
          </ac:spMkLst>
        </pc:spChg>
        <pc:spChg chg="add mod">
          <ac:chgData name="Susana Domingos" userId="1bb6b746-ce90-4efe-bf44-b62d2d331cd4" providerId="ADAL" clId="{888309F1-73AE-46F7-8146-2977DFD048B6}" dt="2026-02-23T10:05:07.021" v="1186" actId="1036"/>
          <ac:spMkLst>
            <pc:docMk/>
            <pc:sldMk cId="2294693599" sldId="417"/>
            <ac:spMk id="13" creationId="{E4280D5D-39EC-CC74-1DCC-A25BBB1FFAF6}"/>
          </ac:spMkLst>
        </pc:spChg>
        <pc:spChg chg="add mod">
          <ac:chgData name="Susana Domingos" userId="1bb6b746-ce90-4efe-bf44-b62d2d331cd4" providerId="ADAL" clId="{888309F1-73AE-46F7-8146-2977DFD048B6}" dt="2026-02-23T10:05:27.817" v="1190" actId="1038"/>
          <ac:spMkLst>
            <pc:docMk/>
            <pc:sldMk cId="2294693599" sldId="417"/>
            <ac:spMk id="19" creationId="{55F834BA-3665-77F8-056C-26B3728D50E5}"/>
          </ac:spMkLst>
        </pc:spChg>
        <pc:spChg chg="add mod">
          <ac:chgData name="Susana Domingos" userId="1bb6b746-ce90-4efe-bf44-b62d2d331cd4" providerId="ADAL" clId="{888309F1-73AE-46F7-8146-2977DFD048B6}" dt="2026-02-23T10:05:37.479" v="1194" actId="1036"/>
          <ac:spMkLst>
            <pc:docMk/>
            <pc:sldMk cId="2294693599" sldId="417"/>
            <ac:spMk id="20" creationId="{C10E658F-98DF-A22D-856D-4B645781DB97}"/>
          </ac:spMkLst>
        </pc:spChg>
        <pc:cxnChg chg="add mod">
          <ac:chgData name="Susana Domingos" userId="1bb6b746-ce90-4efe-bf44-b62d2d331cd4" providerId="ADAL" clId="{888309F1-73AE-46F7-8146-2977DFD048B6}" dt="2026-02-23T10:05:00.434" v="1185" actId="1036"/>
          <ac:cxnSpMkLst>
            <pc:docMk/>
            <pc:sldMk cId="2294693599" sldId="417"/>
            <ac:cxnSpMk id="16" creationId="{858BC141-BBEB-0D2C-9E75-E72F3EC13D47}"/>
          </ac:cxnSpMkLst>
        </pc:cxnChg>
        <pc:cxnChg chg="mod">
          <ac:chgData name="Susana Domingos" userId="1bb6b746-ce90-4efe-bf44-b62d2d331cd4" providerId="ADAL" clId="{888309F1-73AE-46F7-8146-2977DFD048B6}" dt="2026-02-23T10:05:07.021" v="1186" actId="1036"/>
          <ac:cxnSpMkLst>
            <pc:docMk/>
            <pc:sldMk cId="2294693599" sldId="417"/>
            <ac:cxnSpMk id="18" creationId="{5FF23273-4A14-F7E9-0068-8DFBA7A41871}"/>
          </ac:cxnSpMkLst>
        </pc:cxnChg>
      </pc:sldChg>
      <pc:sldChg chg="addSp modSp add mod modAnim">
        <pc:chgData name="Susana Domingos" userId="1bb6b746-ce90-4efe-bf44-b62d2d331cd4" providerId="ADAL" clId="{888309F1-73AE-46F7-8146-2977DFD048B6}" dt="2026-02-27T10:34:16.632" v="1318"/>
        <pc:sldMkLst>
          <pc:docMk/>
          <pc:sldMk cId="2432468750" sldId="418"/>
        </pc:sldMkLst>
        <pc:spChg chg="add mod">
          <ac:chgData name="Susana Domingos" userId="1bb6b746-ce90-4efe-bf44-b62d2d331cd4" providerId="ADAL" clId="{888309F1-73AE-46F7-8146-2977DFD048B6}" dt="2026-02-27T10:33:29.029" v="1314" actId="6549"/>
          <ac:spMkLst>
            <pc:docMk/>
            <pc:sldMk cId="2432468750" sldId="418"/>
            <ac:spMk id="5" creationId="{87C9B7DD-94EB-51F0-3264-92A9B37C62CD}"/>
          </ac:spMkLst>
        </pc:spChg>
        <pc:spChg chg="add mod">
          <ac:chgData name="Susana Domingos" userId="1bb6b746-ce90-4efe-bf44-b62d2d331cd4" providerId="ADAL" clId="{888309F1-73AE-46F7-8146-2977DFD048B6}" dt="2026-02-27T10:33:36.734" v="1316" actId="6549"/>
          <ac:spMkLst>
            <pc:docMk/>
            <pc:sldMk cId="2432468750" sldId="418"/>
            <ac:spMk id="6" creationId="{301105E8-1B28-4504-5A3E-48A46DFEE091}"/>
          </ac:spMkLst>
        </pc:spChg>
      </pc:sldChg>
      <pc:sldChg chg="addSp modSp add mod ord">
        <pc:chgData name="Susana Domingos" userId="1bb6b746-ce90-4efe-bf44-b62d2d331cd4" providerId="ADAL" clId="{888309F1-73AE-46F7-8146-2977DFD048B6}" dt="2026-02-23T10:02:12.353" v="1052" actId="1076"/>
        <pc:sldMkLst>
          <pc:docMk/>
          <pc:sldMk cId="1143484927" sldId="419"/>
        </pc:sldMkLst>
        <pc:spChg chg="add mod">
          <ac:chgData name="Susana Domingos" userId="1bb6b746-ce90-4efe-bf44-b62d2d331cd4" providerId="ADAL" clId="{888309F1-73AE-46F7-8146-2977DFD048B6}" dt="2026-02-23T10:02:12.353" v="1052" actId="1076"/>
          <ac:spMkLst>
            <pc:docMk/>
            <pc:sldMk cId="1143484927" sldId="419"/>
            <ac:spMk id="7" creationId="{B2105F59-856F-588A-2F78-3E4A6AB63B45}"/>
          </ac:spMkLst>
        </pc:spChg>
      </pc:sldChg>
      <pc:sldChg chg="modSp add mod ord">
        <pc:chgData name="Susana Domingos" userId="1bb6b746-ce90-4efe-bf44-b62d2d331cd4" providerId="ADAL" clId="{888309F1-73AE-46F7-8146-2977DFD048B6}" dt="2026-02-27T10:27:54.006" v="1303" actId="1076"/>
        <pc:sldMkLst>
          <pc:docMk/>
          <pc:sldMk cId="376117999" sldId="420"/>
        </pc:sldMkLst>
        <pc:picChg chg="mod">
          <ac:chgData name="Susana Domingos" userId="1bb6b746-ce90-4efe-bf44-b62d2d331cd4" providerId="ADAL" clId="{888309F1-73AE-46F7-8146-2977DFD048B6}" dt="2026-02-27T10:27:54.006" v="1303" actId="1076"/>
          <ac:picMkLst>
            <pc:docMk/>
            <pc:sldMk cId="376117999" sldId="420"/>
            <ac:picMk id="10" creationId="{91868870-4595-E510-C7C5-89A3323A52A5}"/>
          </ac:picMkLst>
        </pc:picChg>
      </pc:sldChg>
      <pc:sldChg chg="modSp add mod">
        <pc:chgData name="Susana Domingos" userId="1bb6b746-ce90-4efe-bf44-b62d2d331cd4" providerId="ADAL" clId="{888309F1-73AE-46F7-8146-2977DFD048B6}" dt="2026-03-17T17:33:41.020" v="1429" actId="1035"/>
        <pc:sldMkLst>
          <pc:docMk/>
          <pc:sldMk cId="1719451490" sldId="421"/>
        </pc:sldMkLst>
        <pc:spChg chg="mod">
          <ac:chgData name="Susana Domingos" userId="1bb6b746-ce90-4efe-bf44-b62d2d331cd4" providerId="ADAL" clId="{888309F1-73AE-46F7-8146-2977DFD048B6}" dt="2026-03-17T17:33:41.020" v="1429" actId="1035"/>
          <ac:spMkLst>
            <pc:docMk/>
            <pc:sldMk cId="1719451490" sldId="421"/>
            <ac:spMk id="3" creationId="{BBC2E0F3-D520-046A-72AA-EE03FE961B23}"/>
          </ac:spMkLst>
        </pc:spChg>
      </pc:sldChg>
      <pc:sldChg chg="add">
        <pc:chgData name="Susana Domingos" userId="1bb6b746-ce90-4efe-bf44-b62d2d331cd4" providerId="ADAL" clId="{888309F1-73AE-46F7-8146-2977DFD048B6}" dt="2026-03-20T15:49:35.094" v="1432"/>
        <pc:sldMkLst>
          <pc:docMk/>
          <pc:sldMk cId="3379256177" sldId="5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6AAE2-A5AF-4AE1-B659-D2301A04F762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FB6CC-33A8-4BA6-A460-EE75E0AFE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27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learning.todoscontam.pt/#apresentacao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sites/default/files/2019-05/cadernoeducaofinanceira2_0.pdf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odoscontam.pt/referencial-de-educacao-financeira-escola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1" dirty="0"/>
              <a:t>Nota: </a:t>
            </a:r>
            <a:r>
              <a:rPr lang="pt-PT" sz="1600" dirty="0"/>
              <a:t>Neste exercício não existe uma resposta certa ou errada, o que se pretende é que os alunos façam uma reflexão sobre o meio de pagamento que faz mais sentido </a:t>
            </a:r>
            <a:r>
              <a:rPr lang="pt-PT" sz="1600"/>
              <a:t>ser utilizado </a:t>
            </a:r>
            <a:r>
              <a:rPr lang="pt-PT" sz="1600" dirty="0"/>
              <a:t>em função do custo do produto. Os três meios de pagamento apresentados são passíveis de ser utilizados em qualquer uma das situações.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01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FD85F-29E2-4816-8244-BE0B1AF0A448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5506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Todos Contam (PTC)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www.todoscontam.pt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é o portal do Plano Nacional de Formação Financeira (PNFF), que inclui conteúdos e ferramentas de educação financeira (como simuladores) dedicadas ao tema da poupança, versando ainda áreas como o planeamento do orçamento familiar,  a contratação de crédito e seguros, bem como a prevenção de burlas ou fraudes através de canais digitais.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conteúdos estão organizados por áreas temáticas e por etapas da vida como “Estudar” e “Começar a trabalhar”, para facilitar a consulta destes temas pelos utilizadores. O PTC inclui ainda três bibliotecas com materiais pedagógicos, incluindo vídeos, jogos, podcasts e brochuras, dirigidas a professores e formadores, a jovens em idades escolares e à população em geral.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é ainda complementado com uma plataforma de e-learning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https://elearning.todoscontam.pt/#apresentacao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tendo sido especialmente desenvolvida para formadores, os quais podem utilizá-la para apoiar a formação em sala de aula. Nesta plataforma, os utilizadores podem ainda assistir a vídeo-aulas sobre diversos temas de literacia financeira e testar os seus conhecimentos,  através de um conjunto de perguntas online disponíveis na plataforma Moodle.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060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 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Caderno de Educação Financeira 2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procura apoiar professores e alunos na implementação dos temas definidos no 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Referencial de Educação Financeira"/>
              </a:rPr>
              <a:t>Referencial de Educação Financeira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o 2.º ciclo do ensino básico.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caderno aborda os temas “Necessidades e desejos”, “Despesas e rendimentos”, “Poupança”, “Risco e incerteza” e “Meios de pagamento” de forma lúdico-didática através de um conjunto de histórias protagonizadas pelos irmãos Tomás e Clara Moedas no seio de um grupo de alunos do 2.º ciclo, membros do 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Clube O Tesouro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por um professor.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temas de educação financeira são apresentados em cinco histórias, apoiados por atividades que procuram explicitar e complementar os saberes, as atitudes e os comportamentos inerentes à narrativa.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68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204A6B-7378-0A7A-E07A-A054B7FF7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161385-3E5D-31CA-A255-701AC61C7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09" t="23068" r="70660" b="42586"/>
          <a:stretch>
            <a:fillRect/>
          </a:stretch>
        </p:blipFill>
        <p:spPr>
          <a:xfrm rot="1949666">
            <a:off x="8629961" y="5410277"/>
            <a:ext cx="1663849" cy="170620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25D33A0-31C5-9A15-A8BA-F025DDE72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097" b="15360"/>
          <a:stretch>
            <a:fillRect/>
          </a:stretch>
        </p:blipFill>
        <p:spPr>
          <a:xfrm>
            <a:off x="10256161" y="2653219"/>
            <a:ext cx="1935840" cy="420478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C32EFCF-1CF3-C2B9-65BB-743471DB6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 rot="863926" flipH="1">
            <a:off x="4315843" y="32297"/>
            <a:ext cx="5145493" cy="4967824"/>
          </a:xfrm>
          <a:prstGeom prst="rect">
            <a:avLst/>
          </a:prstGeom>
        </p:spPr>
      </p:pic>
      <p:sp>
        <p:nvSpPr>
          <p:cNvPr id="64" name="Free-form: Shape 63">
            <a:extLst>
              <a:ext uri="{FF2B5EF4-FFF2-40B4-BE49-F238E27FC236}">
                <a16:creationId xmlns:a16="http://schemas.microsoft.com/office/drawing/2014/main" id="{5DFFAD41-A250-F1C3-39F5-8CD2E5F92952}"/>
              </a:ext>
            </a:extLst>
          </p:cNvPr>
          <p:cNvSpPr/>
          <p:nvPr userDrawn="1"/>
        </p:nvSpPr>
        <p:spPr>
          <a:xfrm>
            <a:off x="-38541" y="31661"/>
            <a:ext cx="9344478" cy="6859114"/>
          </a:xfrm>
          <a:custGeom>
            <a:avLst/>
            <a:gdLst>
              <a:gd name="csX0" fmla="*/ 3476478 w 9344478"/>
              <a:gd name="csY0" fmla="*/ 0 h 6859114"/>
              <a:gd name="csX1" fmla="*/ 9344478 w 9344478"/>
              <a:gd name="csY1" fmla="*/ 5868001 h 6859114"/>
              <a:gd name="csX2" fmla="*/ 9276865 w 9344478"/>
              <a:gd name="csY2" fmla="*/ 6761639 h 6859114"/>
              <a:gd name="csX3" fmla="*/ 9259458 w 9344478"/>
              <a:gd name="csY3" fmla="*/ 6859114 h 6859114"/>
              <a:gd name="csX4" fmla="*/ 0 w 9344478"/>
              <a:gd name="csY4" fmla="*/ 6859114 h 6859114"/>
              <a:gd name="csX5" fmla="*/ 0 w 9344478"/>
              <a:gd name="csY5" fmla="*/ 1141273 h 6859114"/>
              <a:gd name="csX6" fmla="*/ 195624 w 9344478"/>
              <a:gd name="csY6" fmla="*/ 1002162 h 6859114"/>
              <a:gd name="csX7" fmla="*/ 3476478 w 9344478"/>
              <a:gd name="csY7" fmla="*/ 0 h 68591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344478" h="6859114">
                <a:moveTo>
                  <a:pt x="3476478" y="0"/>
                </a:moveTo>
                <a:cubicBezTo>
                  <a:pt x="6717286" y="0"/>
                  <a:pt x="9344478" y="2627193"/>
                  <a:pt x="9344478" y="5868001"/>
                </a:cubicBezTo>
                <a:cubicBezTo>
                  <a:pt x="9344478" y="6171826"/>
                  <a:pt x="9321387" y="6470259"/>
                  <a:pt x="9276865" y="6761639"/>
                </a:cubicBezTo>
                <a:lnTo>
                  <a:pt x="9259458" y="6859114"/>
                </a:lnTo>
                <a:lnTo>
                  <a:pt x="0" y="6859114"/>
                </a:lnTo>
                <a:lnTo>
                  <a:pt x="0" y="1141273"/>
                </a:lnTo>
                <a:lnTo>
                  <a:pt x="195624" y="1002162"/>
                </a:lnTo>
                <a:cubicBezTo>
                  <a:pt x="1132162" y="369449"/>
                  <a:pt x="2261176" y="0"/>
                  <a:pt x="3476478" y="0"/>
                </a:cubicBezTo>
                <a:close/>
              </a:path>
            </a:pathLst>
          </a:cu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832558E8-E2A1-6F40-FE43-79DDFD8122C1}"/>
              </a:ext>
            </a:extLst>
          </p:cNvPr>
          <p:cNvSpPr/>
          <p:nvPr/>
        </p:nvSpPr>
        <p:spPr>
          <a:xfrm>
            <a:off x="-38541" y="143687"/>
            <a:ext cx="9232454" cy="6747089"/>
          </a:xfrm>
          <a:custGeom>
            <a:avLst/>
            <a:gdLst>
              <a:gd name="csX0" fmla="*/ 3476480 w 9232454"/>
              <a:gd name="csY0" fmla="*/ 0 h 6747089"/>
              <a:gd name="csX1" fmla="*/ 9232454 w 9232454"/>
              <a:gd name="csY1" fmla="*/ 5755976 h 6747089"/>
              <a:gd name="csX2" fmla="*/ 9166132 w 9232454"/>
              <a:gd name="csY2" fmla="*/ 6632554 h 6747089"/>
              <a:gd name="csX3" fmla="*/ 9145679 w 9232454"/>
              <a:gd name="csY3" fmla="*/ 6747089 h 6747089"/>
              <a:gd name="csX4" fmla="*/ 0 w 9232454"/>
              <a:gd name="csY4" fmla="*/ 6747089 h 6747089"/>
              <a:gd name="csX5" fmla="*/ 0 w 9232454"/>
              <a:gd name="csY5" fmla="*/ 1169117 h 6747089"/>
              <a:gd name="csX6" fmla="*/ 32588 w 9232454"/>
              <a:gd name="csY6" fmla="*/ 1143509 h 6747089"/>
              <a:gd name="csX7" fmla="*/ 3476480 w 9232454"/>
              <a:gd name="csY7" fmla="*/ 0 h 674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232454" h="6747089">
                <a:moveTo>
                  <a:pt x="3476480" y="0"/>
                </a:moveTo>
                <a:cubicBezTo>
                  <a:pt x="6655417" y="0"/>
                  <a:pt x="9232454" y="2577038"/>
                  <a:pt x="9232454" y="5755976"/>
                </a:cubicBezTo>
                <a:cubicBezTo>
                  <a:pt x="9232454" y="6054002"/>
                  <a:pt x="9209804" y="6346737"/>
                  <a:pt x="9166132" y="6632554"/>
                </a:cubicBezTo>
                <a:lnTo>
                  <a:pt x="9145679" y="6747089"/>
                </a:lnTo>
                <a:lnTo>
                  <a:pt x="0" y="6747089"/>
                </a:lnTo>
                <a:lnTo>
                  <a:pt x="0" y="1169117"/>
                </a:lnTo>
                <a:lnTo>
                  <a:pt x="32588" y="1143509"/>
                </a:lnTo>
                <a:cubicBezTo>
                  <a:pt x="992930" y="425312"/>
                  <a:pt x="2185036" y="0"/>
                  <a:pt x="3476480" y="0"/>
                </a:cubicBezTo>
                <a:close/>
              </a:path>
            </a:pathLst>
          </a:cu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7E0FF2FB-DC01-6200-51E9-5597E13BA268}"/>
              </a:ext>
            </a:extLst>
          </p:cNvPr>
          <p:cNvSpPr/>
          <p:nvPr userDrawn="1"/>
        </p:nvSpPr>
        <p:spPr>
          <a:xfrm>
            <a:off x="-38541" y="564357"/>
            <a:ext cx="8752788" cy="9243600"/>
          </a:xfrm>
          <a:custGeom>
            <a:avLst/>
            <a:gdLst>
              <a:gd name="csX0" fmla="*/ 3476478 w 8752788"/>
              <a:gd name="csY0" fmla="*/ 0 h 9243600"/>
              <a:gd name="csX1" fmla="*/ 8752788 w 8752788"/>
              <a:gd name="csY1" fmla="*/ 5276310 h 9243600"/>
              <a:gd name="csX2" fmla="*/ 8691993 w 8752788"/>
              <a:gd name="csY2" fmla="*/ 6079841 h 9243600"/>
              <a:gd name="csX3" fmla="*/ 8658494 w 8752788"/>
              <a:gd name="csY3" fmla="*/ 6267424 h 9243600"/>
              <a:gd name="csX4" fmla="*/ 1 w 8752788"/>
              <a:gd name="csY4" fmla="*/ 6267424 h 9243600"/>
              <a:gd name="csX5" fmla="*/ 1 w 8752788"/>
              <a:gd name="csY5" fmla="*/ 9243600 h 9243600"/>
              <a:gd name="csX6" fmla="*/ 0 w 8752788"/>
              <a:gd name="csY6" fmla="*/ 9243600 h 9243600"/>
              <a:gd name="csX7" fmla="*/ 0 w 8752788"/>
              <a:gd name="csY7" fmla="*/ 1309020 h 9243600"/>
              <a:gd name="csX8" fmla="*/ 120255 w 8752788"/>
              <a:gd name="csY8" fmla="*/ 1204853 h 9243600"/>
              <a:gd name="csX9" fmla="*/ 3476478 w 8752788"/>
              <a:gd name="csY9" fmla="*/ 0 h 9243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8752788" h="9243600">
                <a:moveTo>
                  <a:pt x="3476478" y="0"/>
                </a:moveTo>
                <a:cubicBezTo>
                  <a:pt x="6390504" y="0"/>
                  <a:pt x="8752788" y="2362284"/>
                  <a:pt x="8752788" y="5276310"/>
                </a:cubicBezTo>
                <a:cubicBezTo>
                  <a:pt x="8752788" y="5549500"/>
                  <a:pt x="8732026" y="5817841"/>
                  <a:pt x="8691993" y="6079841"/>
                </a:cubicBezTo>
                <a:lnTo>
                  <a:pt x="8658494" y="6267424"/>
                </a:lnTo>
                <a:lnTo>
                  <a:pt x="1" y="6267424"/>
                </a:lnTo>
                <a:lnTo>
                  <a:pt x="1" y="9243600"/>
                </a:lnTo>
                <a:lnTo>
                  <a:pt x="0" y="9243600"/>
                </a:lnTo>
                <a:lnTo>
                  <a:pt x="0" y="1309020"/>
                </a:lnTo>
                <a:lnTo>
                  <a:pt x="120255" y="1204853"/>
                </a:lnTo>
                <a:cubicBezTo>
                  <a:pt x="1032312" y="452156"/>
                  <a:pt x="2201592" y="0"/>
                  <a:pt x="3476478" y="0"/>
                </a:cubicBezTo>
                <a:close/>
              </a:path>
            </a:pathLst>
          </a:cu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B0EF0FC5-15C5-56AD-7738-AD8C98F6EC28}"/>
              </a:ext>
            </a:extLst>
          </p:cNvPr>
          <p:cNvSpPr/>
          <p:nvPr/>
        </p:nvSpPr>
        <p:spPr>
          <a:xfrm>
            <a:off x="-38541" y="1103016"/>
            <a:ext cx="8273125" cy="5787759"/>
          </a:xfrm>
          <a:custGeom>
            <a:avLst/>
            <a:gdLst>
              <a:gd name="csX0" fmla="*/ 3476480 w 8273125"/>
              <a:gd name="csY0" fmla="*/ 0 h 5787759"/>
              <a:gd name="csX1" fmla="*/ 8273125 w 8273125"/>
              <a:gd name="csY1" fmla="*/ 4796646 h 5787759"/>
              <a:gd name="csX2" fmla="*/ 8175675 w 8273125"/>
              <a:gd name="csY2" fmla="*/ 5763338 h 5787759"/>
              <a:gd name="csX3" fmla="*/ 8169395 w 8273125"/>
              <a:gd name="csY3" fmla="*/ 5787759 h 5787759"/>
              <a:gd name="csX4" fmla="*/ 0 w 8273125"/>
              <a:gd name="csY4" fmla="*/ 5787759 h 5787759"/>
              <a:gd name="csX5" fmla="*/ 0 w 8273125"/>
              <a:gd name="csY5" fmla="*/ 1493785 h 5787759"/>
              <a:gd name="csX6" fmla="*/ 84738 w 8273125"/>
              <a:gd name="csY6" fmla="*/ 1404906 h 5787759"/>
              <a:gd name="csX7" fmla="*/ 3476480 w 8273125"/>
              <a:gd name="csY7" fmla="*/ 0 h 57877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273125" h="5787759">
                <a:moveTo>
                  <a:pt x="3476480" y="0"/>
                </a:moveTo>
                <a:cubicBezTo>
                  <a:pt x="6125593" y="0"/>
                  <a:pt x="8273125" y="2147532"/>
                  <a:pt x="8273125" y="4796646"/>
                </a:cubicBezTo>
                <a:cubicBezTo>
                  <a:pt x="8273125" y="5127786"/>
                  <a:pt x="8239570" y="5451088"/>
                  <a:pt x="8175675" y="5763338"/>
                </a:cubicBezTo>
                <a:lnTo>
                  <a:pt x="8169395" y="5787759"/>
                </a:lnTo>
                <a:lnTo>
                  <a:pt x="0" y="5787759"/>
                </a:lnTo>
                <a:lnTo>
                  <a:pt x="0" y="1493785"/>
                </a:lnTo>
                <a:lnTo>
                  <a:pt x="84738" y="1404906"/>
                </a:lnTo>
                <a:cubicBezTo>
                  <a:pt x="952761" y="536883"/>
                  <a:pt x="2151922" y="0"/>
                  <a:pt x="34764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1" dirty="0"/>
          </a:p>
        </p:txBody>
      </p:sp>
      <p:sp>
        <p:nvSpPr>
          <p:cNvPr id="47" name="Free-form: Shape 46">
            <a:extLst>
              <a:ext uri="{FF2B5EF4-FFF2-40B4-BE49-F238E27FC236}">
                <a16:creationId xmlns:a16="http://schemas.microsoft.com/office/drawing/2014/main" id="{414A5A92-1C73-FB2D-EEE4-EA4397E7D3F2}"/>
              </a:ext>
            </a:extLst>
          </p:cNvPr>
          <p:cNvSpPr/>
          <p:nvPr userDrawn="1"/>
        </p:nvSpPr>
        <p:spPr>
          <a:xfrm>
            <a:off x="-38541" y="4780532"/>
            <a:ext cx="8272136" cy="1080000"/>
          </a:xfrm>
          <a:custGeom>
            <a:avLst/>
            <a:gdLst>
              <a:gd name="csX0" fmla="*/ 0 w 8272136"/>
              <a:gd name="csY0" fmla="*/ 0 h 1080000"/>
              <a:gd name="csX1" fmla="*/ 8140492 w 8272136"/>
              <a:gd name="csY1" fmla="*/ 0 h 1080000"/>
              <a:gd name="csX2" fmla="*/ 8175674 w 8272136"/>
              <a:gd name="csY2" fmla="*/ 152439 h 1080000"/>
              <a:gd name="csX3" fmla="*/ 8266884 w 8272136"/>
              <a:gd name="csY3" fmla="*/ 872296 h 1080000"/>
              <a:gd name="csX4" fmla="*/ 8272136 w 8272136"/>
              <a:gd name="csY4" fmla="*/ 1080000 h 1080000"/>
              <a:gd name="csX5" fmla="*/ 0 w 8272136"/>
              <a:gd name="csY5" fmla="*/ 1080000 h 10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8272136" h="1080000">
                <a:moveTo>
                  <a:pt x="0" y="0"/>
                </a:moveTo>
                <a:lnTo>
                  <a:pt x="8140492" y="0"/>
                </a:lnTo>
                <a:lnTo>
                  <a:pt x="8175674" y="152439"/>
                </a:lnTo>
                <a:cubicBezTo>
                  <a:pt x="8223596" y="386626"/>
                  <a:pt x="8254451" y="627031"/>
                  <a:pt x="8266884" y="872296"/>
                </a:cubicBezTo>
                <a:lnTo>
                  <a:pt x="8272136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F7A8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7" name="Picture 36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2A119C12-217E-D127-97BA-865FC7C4F88C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97" y="6162652"/>
            <a:ext cx="854513" cy="385482"/>
          </a:xfrm>
          <a:prstGeom prst="rect">
            <a:avLst/>
          </a:prstGeom>
        </p:spPr>
      </p:pic>
      <p:pic>
        <p:nvPicPr>
          <p:cNvPr id="38" name="Picture 37" descr="A logo with a person in a circle&#10;&#10;AI-generated content may be incorrect.">
            <a:extLst>
              <a:ext uri="{FF2B5EF4-FFF2-40B4-BE49-F238E27FC236}">
                <a16:creationId xmlns:a16="http://schemas.microsoft.com/office/drawing/2014/main" id="{DDEFB025-BA48-2367-AF3A-C0EAA3B0725E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35" y="6122131"/>
            <a:ext cx="1010877" cy="466524"/>
          </a:xfrm>
          <a:prstGeom prst="rect">
            <a:avLst/>
          </a:prstGeom>
        </p:spPr>
      </p:pic>
      <p:pic>
        <p:nvPicPr>
          <p:cNvPr id="39" name="Picture 38" descr="A black background with text and colorful letters&#10;&#10;AI-generated content may be incorrect.">
            <a:extLst>
              <a:ext uri="{FF2B5EF4-FFF2-40B4-BE49-F238E27FC236}">
                <a16:creationId xmlns:a16="http://schemas.microsoft.com/office/drawing/2014/main" id="{CB1DEC63-D9DD-A8B5-4104-8B169853FEB0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61" y="6162652"/>
            <a:ext cx="879936" cy="278526"/>
          </a:xfrm>
          <a:prstGeom prst="rect">
            <a:avLst/>
          </a:prstGeom>
        </p:spPr>
      </p:pic>
      <p:pic>
        <p:nvPicPr>
          <p:cNvPr id="40" name="Imagem 14">
            <a:extLst>
              <a:ext uri="{FF2B5EF4-FFF2-40B4-BE49-F238E27FC236}">
                <a16:creationId xmlns:a16="http://schemas.microsoft.com/office/drawing/2014/main" id="{0FF29A0C-D15E-07DA-2923-00526150FB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2047" y="5991373"/>
            <a:ext cx="1557851" cy="7280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1DC5883-4E77-7AF8-4929-EC74940D6BDE}"/>
              </a:ext>
            </a:extLst>
          </p:cNvPr>
          <p:cNvPicPr/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9450" y="6162652"/>
            <a:ext cx="717709" cy="385483"/>
          </a:xfrm>
          <a:prstGeom prst="rect">
            <a:avLst/>
          </a:prstGeom>
        </p:spPr>
      </p:pic>
      <p:pic>
        <p:nvPicPr>
          <p:cNvPr id="42" name="Picture 154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87D9C08B-83D2-EF7F-F4E2-AA226A3833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3"/>
          <a:stretch>
            <a:fillRect/>
          </a:stretch>
        </p:blipFill>
        <p:spPr>
          <a:xfrm>
            <a:off x="1882450" y="6103214"/>
            <a:ext cx="1142973" cy="504359"/>
          </a:xfrm>
          <a:prstGeom prst="rect">
            <a:avLst/>
          </a:prstGeom>
        </p:spPr>
      </p:pic>
      <p:sp>
        <p:nvSpPr>
          <p:cNvPr id="53" name="Free-form: Shape 52">
            <a:extLst>
              <a:ext uri="{FF2B5EF4-FFF2-40B4-BE49-F238E27FC236}">
                <a16:creationId xmlns:a16="http://schemas.microsoft.com/office/drawing/2014/main" id="{B69C4335-81F8-8E12-911B-735BB3458379}"/>
              </a:ext>
            </a:extLst>
          </p:cNvPr>
          <p:cNvSpPr/>
          <p:nvPr userDrawn="1"/>
        </p:nvSpPr>
        <p:spPr>
          <a:xfrm>
            <a:off x="-38541" y="5680532"/>
            <a:ext cx="8272137" cy="180000"/>
          </a:xfrm>
          <a:custGeom>
            <a:avLst/>
            <a:gdLst>
              <a:gd name="csX0" fmla="*/ 0 w 8272137"/>
              <a:gd name="csY0" fmla="*/ 0 h 180000"/>
              <a:gd name="csX1" fmla="*/ 8267586 w 8272137"/>
              <a:gd name="csY1" fmla="*/ 0 h 180000"/>
              <a:gd name="csX2" fmla="*/ 8272137 w 8272137"/>
              <a:gd name="csY2" fmla="*/ 180000 h 180000"/>
              <a:gd name="csX3" fmla="*/ 0 w 8272137"/>
              <a:gd name="csY3" fmla="*/ 180000 h 1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72137" h="180000">
                <a:moveTo>
                  <a:pt x="0" y="0"/>
                </a:moveTo>
                <a:lnTo>
                  <a:pt x="8267586" y="0"/>
                </a:lnTo>
                <a:lnTo>
                  <a:pt x="8272137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0EA7A-48A8-46F7-71DE-A309339E92C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8747" y="4007976"/>
            <a:ext cx="6616700" cy="657933"/>
          </a:xfrm>
          <a:prstGeom prst="rect">
            <a:avLst/>
          </a:prstGeom>
        </p:spPr>
        <p:txBody>
          <a:bodyPr/>
          <a:lstStyle>
            <a:lvl1pPr>
              <a:buNone/>
              <a:defRPr lang="en-GB" sz="2800" b="0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28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1988EB6-7F74-1712-5220-8050E7A3999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48747" y="4922465"/>
            <a:ext cx="6616700" cy="657933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GB" sz="3200" b="1" kern="1200" spc="-15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RECURSOS FINANCEIROS E ORÇAMENTO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382A10C-677D-3CA6-0B64-02B4A6702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669" y="1912132"/>
            <a:ext cx="6203471" cy="18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035A0D19-934F-E845-0147-B4231184A7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8524506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4EE248DA-E078-8D7E-72A9-81591B46D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8524506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5015DE-84DC-DEA0-1E1E-82F94A8B9C1A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AE36DF-42A2-C38B-5772-B0C27962642E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D6ABAD-D3BB-0015-E26C-22B13B582F1E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236AE2-CEEB-EFA3-6202-30437C58C666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29AF33-9687-1B98-1B47-D4BC740BA866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29777B1-4C43-11C1-6472-88308FC728A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C0E486B0-3A3B-469F-5D18-5A5011FCFA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7FC1914-C44E-5AD9-4A44-748E6E81BD5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49606DA8-A896-278B-A23D-05806321BB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07ABAC-F84D-34AB-9D2E-B9F35612EB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9E85159B-EE12-0731-B317-458EC59EA0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AABDF72-3F9C-571A-828F-D9E21A4EA152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9A07F3-72D2-F241-46B0-7C94B3A031D4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8B12FF5B-3AA3-EB9C-22CB-AC425012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07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6602999" y="1269000"/>
            <a:ext cx="6857999" cy="43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59A768B-78BC-D8BC-DD38-C3A3B9845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720163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180F60FC-A518-D3FD-3116-409AB5485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720163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D40D19-9328-2FEB-5DA2-495DF1F30023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17BFFC-6A4F-80B1-EF20-2C842AF953CC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C0BF81-0E6C-3EB5-4FF7-1C8E273CCDEB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07BF12-12F1-8513-B0BA-10686F2198C8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4A68EF7-BEB2-03BF-A4B1-EA0C932E193F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CCE8938-2E57-4256-16CD-238BFE725BE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4581D355-0019-BF66-EE1B-E5880A110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59B16E1-3ADA-C330-2233-051A28CBF08A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7D6D826D-4CFE-699A-3CF6-638475631D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BCF423-5887-BFB7-38A6-D659186C8D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B81B68B-79DA-5FC8-2B65-08EFF78995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E90B318-E3CD-3472-E1F2-72C5B5B4287C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37DDB104-1FDA-14CE-8DC2-CA9A82B6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2971944-0697-319A-904C-02CBA4C4068C}"/>
              </a:ext>
            </a:extLst>
          </p:cNvPr>
          <p:cNvSpPr/>
          <p:nvPr userDrawn="1"/>
        </p:nvSpPr>
        <p:spPr>
          <a:xfrm rot="5400000">
            <a:off x="9708152" y="4374152"/>
            <a:ext cx="647694" cy="4320003"/>
          </a:xfrm>
          <a:prstGeom prst="rect">
            <a:avLst/>
          </a:prstGeom>
          <a:solidFill>
            <a:srgbClr val="0E28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844BD1-B854-6742-56CB-CD7F38A665BD}"/>
              </a:ext>
            </a:extLst>
          </p:cNvPr>
          <p:cNvSpPr/>
          <p:nvPr userDrawn="1"/>
        </p:nvSpPr>
        <p:spPr>
          <a:xfrm rot="5400000">
            <a:off x="3612152" y="2598154"/>
            <a:ext cx="647694" cy="787199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940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5556345" y="222349"/>
            <a:ext cx="6857999" cy="6413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B2374AFC-2B33-B9DF-5A60-9C1B17E676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0" b="20520"/>
          <a:stretch>
            <a:fillRect/>
          </a:stretch>
        </p:blipFill>
        <p:spPr>
          <a:xfrm>
            <a:off x="6961773" y="2068130"/>
            <a:ext cx="5230225" cy="47898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1239798-838D-BA3B-1700-F108BCD27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501088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EFE38764-3DCD-D0C1-EA32-539E869EB7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501088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2D1374-5EE8-05C3-E210-78A73DFD722C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0A674-240B-784B-F55A-9D6A4E09F5F3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574C2A-431F-C03D-D4F2-CC17DDE5E71E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990B55-8D12-357F-417B-CD094114344F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A65BCB-45BE-B48F-EFFF-25B0D8C74BD1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96B639D-D9AA-99ED-5532-DE0C9CCE07C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99A7835D-968F-8777-80D4-AAF021947A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EB022DF-5739-1166-A494-FA6992C681F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38ABF336-2265-B1AF-68A2-7FA45D1F08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03F2DE-E117-A3B3-9638-6114045D02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5DAD3C8-7BEF-77E6-FDB6-62178C68B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EA00995-4D65-1A9D-B2B0-74F567338306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9D1093EA-A1B6-5F41-A302-AD985558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6D0148-10C1-CED2-F7D7-52C1ACE3B9C7}"/>
              </a:ext>
            </a:extLst>
          </p:cNvPr>
          <p:cNvSpPr/>
          <p:nvPr userDrawn="1"/>
        </p:nvSpPr>
        <p:spPr>
          <a:xfrm rot="5400000">
            <a:off x="8661498" y="3327500"/>
            <a:ext cx="647694" cy="6413308"/>
          </a:xfrm>
          <a:prstGeom prst="rect">
            <a:avLst/>
          </a:prstGeom>
          <a:solidFill>
            <a:srgbClr val="0E28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A27C88-21CA-104C-A4E8-E4B23B7966C1}"/>
              </a:ext>
            </a:extLst>
          </p:cNvPr>
          <p:cNvSpPr/>
          <p:nvPr userDrawn="1"/>
        </p:nvSpPr>
        <p:spPr>
          <a:xfrm rot="5400000">
            <a:off x="2565499" y="3644807"/>
            <a:ext cx="647694" cy="577869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7784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5556345" y="222349"/>
            <a:ext cx="6857999" cy="6413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031309-8420-8DAE-4387-45F0235E9DEF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BD5BDC-4C76-3CBD-241D-E9C0603A6CA5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0577C9-559C-CD3A-F76A-A896EA521E5F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1CD3A8-7469-0516-7481-E7E9EBEC9EB5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E73063-03BD-FD1A-2D49-BFF25E278D59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7F6C577A-6736-7029-5D61-B78D0ADD86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501088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12B9D412-1493-3363-F6C2-276FC8D893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501088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1753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023552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80883B9-2C24-C617-9CE1-7B7AD5D518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grayscl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63E238-6609-A75C-BFC0-AE2B9732CED9}"/>
              </a:ext>
            </a:extLst>
          </p:cNvPr>
          <p:cNvCxnSpPr>
            <a:cxnSpLocks/>
          </p:cNvCxnSpPr>
          <p:nvPr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5445FD-47CC-48F9-9BBF-C2FEF1886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82C2FA-B5E3-C998-B23E-9D4958811AD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8C3A718-6D78-1381-1A7D-36769BC45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F2C8AA-46B8-2B3C-BD84-7366D4D60A5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F77AEE3-F903-7B4F-9E39-D1572CA7E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73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444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044D76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45CA-F438-DFF2-FB03-CD1D806B3FE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87E182D-C227-B0A8-41FB-A1EA6AC4D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F5E442-7A1B-201D-C35D-6EECDF3AD24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C493A7D-A9F9-4230-DFA2-994E229EF0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3EF86A-5A1C-5052-9A01-321502D5F6A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31B449-460A-7645-29D8-6E5ECB6582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C360CF0-C319-8D88-4C41-12698AD68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6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1984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1A8BC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9D0F97-9EF2-1F42-833C-C46BA93BAC7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FF7B6E2A-3E13-4F4E-8C72-16D7EB5A0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55D60F-69AB-2679-A374-5E6A2F560A7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BC03864-1BEC-3A51-14AC-EA837E819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FC0878-7EA6-287E-4BB4-B99E58304195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BAF123-87C5-F3DB-B37A-B5271C2B7E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CA02325-665D-3779-697B-8E89F84010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54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B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E18F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F69F12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0EA945-2A3E-7184-03BA-2F7CB2A55800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CA35A7D-1C46-9810-0F2E-A400E10B6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CC5E00-8704-AA33-50A4-FAC4ABA53E64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2F35A72-B585-752A-F878-1BB3BDA299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A093E-7C6E-46B9-1113-6F11D899FB4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A8E98D-E84F-BCB0-0B5F-73752D09C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47013B1-38FE-3F5B-42DE-317CCFBFC9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9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D96418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D96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F5994F-6248-0BBD-1B0C-3AD2EE2CBD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C1F810-1A97-A3E4-C0AE-6C750E8B78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41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A52404-B2C0-683C-46EB-A3EB11DCAB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0953289-F15E-3AD5-280E-0127E2623B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6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81E43CC-4AEC-AD94-143F-E46A54FBF8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09" t="23068" r="70660" b="42586"/>
          <a:stretch>
            <a:fillRect/>
          </a:stretch>
        </p:blipFill>
        <p:spPr>
          <a:xfrm rot="1949666">
            <a:off x="8629961" y="5410277"/>
            <a:ext cx="1663849" cy="170620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C82057C-5A34-8108-D0D9-662CA7DF4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097" b="15360"/>
          <a:stretch>
            <a:fillRect/>
          </a:stretch>
        </p:blipFill>
        <p:spPr>
          <a:xfrm>
            <a:off x="10256161" y="2653219"/>
            <a:ext cx="1935840" cy="420478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37439DB-0CAB-6F0C-379F-7628D582D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 rot="863926" flipH="1">
            <a:off x="4315843" y="32297"/>
            <a:ext cx="5145493" cy="4967824"/>
          </a:xfrm>
          <a:prstGeom prst="rect">
            <a:avLst/>
          </a:prstGeom>
        </p:spPr>
      </p:pic>
      <p:sp>
        <p:nvSpPr>
          <p:cNvPr id="64" name="Free-form: Shape 63">
            <a:extLst>
              <a:ext uri="{FF2B5EF4-FFF2-40B4-BE49-F238E27FC236}">
                <a16:creationId xmlns:a16="http://schemas.microsoft.com/office/drawing/2014/main" id="{5DFFAD41-A250-F1C3-39F5-8CD2E5F92952}"/>
              </a:ext>
            </a:extLst>
          </p:cNvPr>
          <p:cNvSpPr/>
          <p:nvPr userDrawn="1"/>
        </p:nvSpPr>
        <p:spPr>
          <a:xfrm>
            <a:off x="-38541" y="31661"/>
            <a:ext cx="9344478" cy="6859114"/>
          </a:xfrm>
          <a:custGeom>
            <a:avLst/>
            <a:gdLst>
              <a:gd name="csX0" fmla="*/ 3476478 w 9344478"/>
              <a:gd name="csY0" fmla="*/ 0 h 6859114"/>
              <a:gd name="csX1" fmla="*/ 9344478 w 9344478"/>
              <a:gd name="csY1" fmla="*/ 5868001 h 6859114"/>
              <a:gd name="csX2" fmla="*/ 9276865 w 9344478"/>
              <a:gd name="csY2" fmla="*/ 6761639 h 6859114"/>
              <a:gd name="csX3" fmla="*/ 9259458 w 9344478"/>
              <a:gd name="csY3" fmla="*/ 6859114 h 6859114"/>
              <a:gd name="csX4" fmla="*/ 0 w 9344478"/>
              <a:gd name="csY4" fmla="*/ 6859114 h 6859114"/>
              <a:gd name="csX5" fmla="*/ 0 w 9344478"/>
              <a:gd name="csY5" fmla="*/ 1141273 h 6859114"/>
              <a:gd name="csX6" fmla="*/ 195624 w 9344478"/>
              <a:gd name="csY6" fmla="*/ 1002162 h 6859114"/>
              <a:gd name="csX7" fmla="*/ 3476478 w 9344478"/>
              <a:gd name="csY7" fmla="*/ 0 h 68591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344478" h="6859114">
                <a:moveTo>
                  <a:pt x="3476478" y="0"/>
                </a:moveTo>
                <a:cubicBezTo>
                  <a:pt x="6717286" y="0"/>
                  <a:pt x="9344478" y="2627193"/>
                  <a:pt x="9344478" y="5868001"/>
                </a:cubicBezTo>
                <a:cubicBezTo>
                  <a:pt x="9344478" y="6171826"/>
                  <a:pt x="9321387" y="6470259"/>
                  <a:pt x="9276865" y="6761639"/>
                </a:cubicBezTo>
                <a:lnTo>
                  <a:pt x="9259458" y="6859114"/>
                </a:lnTo>
                <a:lnTo>
                  <a:pt x="0" y="6859114"/>
                </a:lnTo>
                <a:lnTo>
                  <a:pt x="0" y="1141273"/>
                </a:lnTo>
                <a:lnTo>
                  <a:pt x="195624" y="1002162"/>
                </a:lnTo>
                <a:cubicBezTo>
                  <a:pt x="1132162" y="369449"/>
                  <a:pt x="2261176" y="0"/>
                  <a:pt x="3476478" y="0"/>
                </a:cubicBezTo>
                <a:close/>
              </a:path>
            </a:pathLst>
          </a:cu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832558E8-E2A1-6F40-FE43-79DDFD8122C1}"/>
              </a:ext>
            </a:extLst>
          </p:cNvPr>
          <p:cNvSpPr/>
          <p:nvPr/>
        </p:nvSpPr>
        <p:spPr>
          <a:xfrm>
            <a:off x="-38541" y="143687"/>
            <a:ext cx="9232454" cy="6747089"/>
          </a:xfrm>
          <a:custGeom>
            <a:avLst/>
            <a:gdLst>
              <a:gd name="csX0" fmla="*/ 3476480 w 9232454"/>
              <a:gd name="csY0" fmla="*/ 0 h 6747089"/>
              <a:gd name="csX1" fmla="*/ 9232454 w 9232454"/>
              <a:gd name="csY1" fmla="*/ 5755976 h 6747089"/>
              <a:gd name="csX2" fmla="*/ 9166132 w 9232454"/>
              <a:gd name="csY2" fmla="*/ 6632554 h 6747089"/>
              <a:gd name="csX3" fmla="*/ 9145679 w 9232454"/>
              <a:gd name="csY3" fmla="*/ 6747089 h 6747089"/>
              <a:gd name="csX4" fmla="*/ 0 w 9232454"/>
              <a:gd name="csY4" fmla="*/ 6747089 h 6747089"/>
              <a:gd name="csX5" fmla="*/ 0 w 9232454"/>
              <a:gd name="csY5" fmla="*/ 1169117 h 6747089"/>
              <a:gd name="csX6" fmla="*/ 32588 w 9232454"/>
              <a:gd name="csY6" fmla="*/ 1143509 h 6747089"/>
              <a:gd name="csX7" fmla="*/ 3476480 w 9232454"/>
              <a:gd name="csY7" fmla="*/ 0 h 674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232454" h="6747089">
                <a:moveTo>
                  <a:pt x="3476480" y="0"/>
                </a:moveTo>
                <a:cubicBezTo>
                  <a:pt x="6655417" y="0"/>
                  <a:pt x="9232454" y="2577038"/>
                  <a:pt x="9232454" y="5755976"/>
                </a:cubicBezTo>
                <a:cubicBezTo>
                  <a:pt x="9232454" y="6054002"/>
                  <a:pt x="9209804" y="6346737"/>
                  <a:pt x="9166132" y="6632554"/>
                </a:cubicBezTo>
                <a:lnTo>
                  <a:pt x="9145679" y="6747089"/>
                </a:lnTo>
                <a:lnTo>
                  <a:pt x="0" y="6747089"/>
                </a:lnTo>
                <a:lnTo>
                  <a:pt x="0" y="1169117"/>
                </a:lnTo>
                <a:lnTo>
                  <a:pt x="32588" y="1143509"/>
                </a:lnTo>
                <a:cubicBezTo>
                  <a:pt x="992930" y="425312"/>
                  <a:pt x="2185036" y="0"/>
                  <a:pt x="3476480" y="0"/>
                </a:cubicBezTo>
                <a:close/>
              </a:path>
            </a:pathLst>
          </a:cu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7E0FF2FB-DC01-6200-51E9-5597E13BA268}"/>
              </a:ext>
            </a:extLst>
          </p:cNvPr>
          <p:cNvSpPr/>
          <p:nvPr userDrawn="1"/>
        </p:nvSpPr>
        <p:spPr>
          <a:xfrm>
            <a:off x="-38541" y="564357"/>
            <a:ext cx="8752788" cy="9243600"/>
          </a:xfrm>
          <a:custGeom>
            <a:avLst/>
            <a:gdLst>
              <a:gd name="csX0" fmla="*/ 3476478 w 8752788"/>
              <a:gd name="csY0" fmla="*/ 0 h 9243600"/>
              <a:gd name="csX1" fmla="*/ 8752788 w 8752788"/>
              <a:gd name="csY1" fmla="*/ 5276310 h 9243600"/>
              <a:gd name="csX2" fmla="*/ 8691993 w 8752788"/>
              <a:gd name="csY2" fmla="*/ 6079841 h 9243600"/>
              <a:gd name="csX3" fmla="*/ 8658494 w 8752788"/>
              <a:gd name="csY3" fmla="*/ 6267424 h 9243600"/>
              <a:gd name="csX4" fmla="*/ 1 w 8752788"/>
              <a:gd name="csY4" fmla="*/ 6267424 h 9243600"/>
              <a:gd name="csX5" fmla="*/ 1 w 8752788"/>
              <a:gd name="csY5" fmla="*/ 9243600 h 9243600"/>
              <a:gd name="csX6" fmla="*/ 0 w 8752788"/>
              <a:gd name="csY6" fmla="*/ 9243600 h 9243600"/>
              <a:gd name="csX7" fmla="*/ 0 w 8752788"/>
              <a:gd name="csY7" fmla="*/ 1309020 h 9243600"/>
              <a:gd name="csX8" fmla="*/ 120255 w 8752788"/>
              <a:gd name="csY8" fmla="*/ 1204853 h 9243600"/>
              <a:gd name="csX9" fmla="*/ 3476478 w 8752788"/>
              <a:gd name="csY9" fmla="*/ 0 h 9243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8752788" h="9243600">
                <a:moveTo>
                  <a:pt x="3476478" y="0"/>
                </a:moveTo>
                <a:cubicBezTo>
                  <a:pt x="6390504" y="0"/>
                  <a:pt x="8752788" y="2362284"/>
                  <a:pt x="8752788" y="5276310"/>
                </a:cubicBezTo>
                <a:cubicBezTo>
                  <a:pt x="8752788" y="5549500"/>
                  <a:pt x="8732026" y="5817841"/>
                  <a:pt x="8691993" y="6079841"/>
                </a:cubicBezTo>
                <a:lnTo>
                  <a:pt x="8658494" y="6267424"/>
                </a:lnTo>
                <a:lnTo>
                  <a:pt x="1" y="6267424"/>
                </a:lnTo>
                <a:lnTo>
                  <a:pt x="1" y="9243600"/>
                </a:lnTo>
                <a:lnTo>
                  <a:pt x="0" y="9243600"/>
                </a:lnTo>
                <a:lnTo>
                  <a:pt x="0" y="1309020"/>
                </a:lnTo>
                <a:lnTo>
                  <a:pt x="120255" y="1204853"/>
                </a:lnTo>
                <a:cubicBezTo>
                  <a:pt x="1032312" y="452156"/>
                  <a:pt x="2201592" y="0"/>
                  <a:pt x="3476478" y="0"/>
                </a:cubicBezTo>
                <a:close/>
              </a:path>
            </a:pathLst>
          </a:cu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B0EF0FC5-15C5-56AD-7738-AD8C98F6EC28}"/>
              </a:ext>
            </a:extLst>
          </p:cNvPr>
          <p:cNvSpPr/>
          <p:nvPr/>
        </p:nvSpPr>
        <p:spPr>
          <a:xfrm>
            <a:off x="-38541" y="1103016"/>
            <a:ext cx="8273125" cy="5787759"/>
          </a:xfrm>
          <a:custGeom>
            <a:avLst/>
            <a:gdLst>
              <a:gd name="csX0" fmla="*/ 3476480 w 8273125"/>
              <a:gd name="csY0" fmla="*/ 0 h 5787759"/>
              <a:gd name="csX1" fmla="*/ 8273125 w 8273125"/>
              <a:gd name="csY1" fmla="*/ 4796646 h 5787759"/>
              <a:gd name="csX2" fmla="*/ 8175675 w 8273125"/>
              <a:gd name="csY2" fmla="*/ 5763338 h 5787759"/>
              <a:gd name="csX3" fmla="*/ 8169395 w 8273125"/>
              <a:gd name="csY3" fmla="*/ 5787759 h 5787759"/>
              <a:gd name="csX4" fmla="*/ 0 w 8273125"/>
              <a:gd name="csY4" fmla="*/ 5787759 h 5787759"/>
              <a:gd name="csX5" fmla="*/ 0 w 8273125"/>
              <a:gd name="csY5" fmla="*/ 1493785 h 5787759"/>
              <a:gd name="csX6" fmla="*/ 84738 w 8273125"/>
              <a:gd name="csY6" fmla="*/ 1404906 h 5787759"/>
              <a:gd name="csX7" fmla="*/ 3476480 w 8273125"/>
              <a:gd name="csY7" fmla="*/ 0 h 57877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273125" h="5787759">
                <a:moveTo>
                  <a:pt x="3476480" y="0"/>
                </a:moveTo>
                <a:cubicBezTo>
                  <a:pt x="6125593" y="0"/>
                  <a:pt x="8273125" y="2147532"/>
                  <a:pt x="8273125" y="4796646"/>
                </a:cubicBezTo>
                <a:cubicBezTo>
                  <a:pt x="8273125" y="5127786"/>
                  <a:pt x="8239570" y="5451088"/>
                  <a:pt x="8175675" y="5763338"/>
                </a:cubicBezTo>
                <a:lnTo>
                  <a:pt x="8169395" y="5787759"/>
                </a:lnTo>
                <a:lnTo>
                  <a:pt x="0" y="5787759"/>
                </a:lnTo>
                <a:lnTo>
                  <a:pt x="0" y="1493785"/>
                </a:lnTo>
                <a:lnTo>
                  <a:pt x="84738" y="1404906"/>
                </a:lnTo>
                <a:cubicBezTo>
                  <a:pt x="952761" y="536883"/>
                  <a:pt x="2151922" y="0"/>
                  <a:pt x="34764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7" name="Free-form: Shape 46">
            <a:extLst>
              <a:ext uri="{FF2B5EF4-FFF2-40B4-BE49-F238E27FC236}">
                <a16:creationId xmlns:a16="http://schemas.microsoft.com/office/drawing/2014/main" id="{414A5A92-1C73-FB2D-EEE4-EA4397E7D3F2}"/>
              </a:ext>
            </a:extLst>
          </p:cNvPr>
          <p:cNvSpPr/>
          <p:nvPr userDrawn="1"/>
        </p:nvSpPr>
        <p:spPr>
          <a:xfrm>
            <a:off x="-38541" y="4780532"/>
            <a:ext cx="8272136" cy="1080000"/>
          </a:xfrm>
          <a:custGeom>
            <a:avLst/>
            <a:gdLst>
              <a:gd name="csX0" fmla="*/ 0 w 8272136"/>
              <a:gd name="csY0" fmla="*/ 0 h 1080000"/>
              <a:gd name="csX1" fmla="*/ 8140492 w 8272136"/>
              <a:gd name="csY1" fmla="*/ 0 h 1080000"/>
              <a:gd name="csX2" fmla="*/ 8175674 w 8272136"/>
              <a:gd name="csY2" fmla="*/ 152439 h 1080000"/>
              <a:gd name="csX3" fmla="*/ 8266884 w 8272136"/>
              <a:gd name="csY3" fmla="*/ 872296 h 1080000"/>
              <a:gd name="csX4" fmla="*/ 8272136 w 8272136"/>
              <a:gd name="csY4" fmla="*/ 1080000 h 1080000"/>
              <a:gd name="csX5" fmla="*/ 0 w 8272136"/>
              <a:gd name="csY5" fmla="*/ 1080000 h 10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8272136" h="1080000">
                <a:moveTo>
                  <a:pt x="0" y="0"/>
                </a:moveTo>
                <a:lnTo>
                  <a:pt x="8140492" y="0"/>
                </a:lnTo>
                <a:lnTo>
                  <a:pt x="8175674" y="152439"/>
                </a:lnTo>
                <a:cubicBezTo>
                  <a:pt x="8223596" y="386626"/>
                  <a:pt x="8254451" y="627031"/>
                  <a:pt x="8266884" y="872296"/>
                </a:cubicBezTo>
                <a:lnTo>
                  <a:pt x="8272136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F7A8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7" name="Picture 36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2A119C12-217E-D127-97BA-865FC7C4F88C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97" y="6162652"/>
            <a:ext cx="854513" cy="385482"/>
          </a:xfrm>
          <a:prstGeom prst="rect">
            <a:avLst/>
          </a:prstGeom>
        </p:spPr>
      </p:pic>
      <p:pic>
        <p:nvPicPr>
          <p:cNvPr id="38" name="Picture 37" descr="A logo with a person in a circle&#10;&#10;AI-generated content may be incorrect.">
            <a:extLst>
              <a:ext uri="{FF2B5EF4-FFF2-40B4-BE49-F238E27FC236}">
                <a16:creationId xmlns:a16="http://schemas.microsoft.com/office/drawing/2014/main" id="{DDEFB025-BA48-2367-AF3A-C0EAA3B0725E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35" y="6122131"/>
            <a:ext cx="1010877" cy="466524"/>
          </a:xfrm>
          <a:prstGeom prst="rect">
            <a:avLst/>
          </a:prstGeom>
        </p:spPr>
      </p:pic>
      <p:pic>
        <p:nvPicPr>
          <p:cNvPr id="39" name="Picture 38" descr="A black background with text and colorful letters&#10;&#10;AI-generated content may be incorrect.">
            <a:extLst>
              <a:ext uri="{FF2B5EF4-FFF2-40B4-BE49-F238E27FC236}">
                <a16:creationId xmlns:a16="http://schemas.microsoft.com/office/drawing/2014/main" id="{CB1DEC63-D9DD-A8B5-4104-8B169853FEB0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61" y="6162652"/>
            <a:ext cx="879936" cy="278526"/>
          </a:xfrm>
          <a:prstGeom prst="rect">
            <a:avLst/>
          </a:prstGeom>
        </p:spPr>
      </p:pic>
      <p:pic>
        <p:nvPicPr>
          <p:cNvPr id="40" name="Imagem 14">
            <a:extLst>
              <a:ext uri="{FF2B5EF4-FFF2-40B4-BE49-F238E27FC236}">
                <a16:creationId xmlns:a16="http://schemas.microsoft.com/office/drawing/2014/main" id="{0FF29A0C-D15E-07DA-2923-00526150FB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2047" y="5991373"/>
            <a:ext cx="1557851" cy="7280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1DC5883-4E77-7AF8-4929-EC74940D6BDE}"/>
              </a:ext>
            </a:extLst>
          </p:cNvPr>
          <p:cNvPicPr/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9450" y="6162652"/>
            <a:ext cx="717709" cy="385483"/>
          </a:xfrm>
          <a:prstGeom prst="rect">
            <a:avLst/>
          </a:prstGeom>
        </p:spPr>
      </p:pic>
      <p:pic>
        <p:nvPicPr>
          <p:cNvPr id="42" name="Picture 154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87D9C08B-83D2-EF7F-F4E2-AA226A3833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3"/>
          <a:stretch>
            <a:fillRect/>
          </a:stretch>
        </p:blipFill>
        <p:spPr>
          <a:xfrm>
            <a:off x="1882450" y="6103214"/>
            <a:ext cx="1142973" cy="504359"/>
          </a:xfrm>
          <a:prstGeom prst="rect">
            <a:avLst/>
          </a:prstGeom>
        </p:spPr>
      </p:pic>
      <p:sp>
        <p:nvSpPr>
          <p:cNvPr id="53" name="Free-form: Shape 52">
            <a:extLst>
              <a:ext uri="{FF2B5EF4-FFF2-40B4-BE49-F238E27FC236}">
                <a16:creationId xmlns:a16="http://schemas.microsoft.com/office/drawing/2014/main" id="{B69C4335-81F8-8E12-911B-735BB3458379}"/>
              </a:ext>
            </a:extLst>
          </p:cNvPr>
          <p:cNvSpPr/>
          <p:nvPr userDrawn="1"/>
        </p:nvSpPr>
        <p:spPr>
          <a:xfrm>
            <a:off x="-38541" y="5680532"/>
            <a:ext cx="8272137" cy="180000"/>
          </a:xfrm>
          <a:custGeom>
            <a:avLst/>
            <a:gdLst>
              <a:gd name="csX0" fmla="*/ 0 w 8272137"/>
              <a:gd name="csY0" fmla="*/ 0 h 180000"/>
              <a:gd name="csX1" fmla="*/ 8267586 w 8272137"/>
              <a:gd name="csY1" fmla="*/ 0 h 180000"/>
              <a:gd name="csX2" fmla="*/ 8272137 w 8272137"/>
              <a:gd name="csY2" fmla="*/ 180000 h 180000"/>
              <a:gd name="csX3" fmla="*/ 0 w 8272137"/>
              <a:gd name="csY3" fmla="*/ 180000 h 1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72137" h="180000">
                <a:moveTo>
                  <a:pt x="0" y="0"/>
                </a:moveTo>
                <a:lnTo>
                  <a:pt x="8267586" y="0"/>
                </a:lnTo>
                <a:lnTo>
                  <a:pt x="8272137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0EA7A-48A8-46F7-71DE-A309339E92C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8747" y="4007976"/>
            <a:ext cx="6616700" cy="657933"/>
          </a:xfrm>
          <a:prstGeom prst="rect">
            <a:avLst/>
          </a:prstGeom>
        </p:spPr>
        <p:txBody>
          <a:bodyPr/>
          <a:lstStyle>
            <a:lvl1pPr>
              <a:buNone/>
              <a:defRPr lang="en-GB" sz="2800" b="0" kern="1200" spc="-150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28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1988EB6-7F74-1712-5220-8050E7A3999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48747" y="4922465"/>
            <a:ext cx="6616700" cy="657933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GB" sz="3200" b="1" kern="1200" spc="-15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RECURSOS FINANCEIROS E ORÇAMENTO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974A9FA-8DBC-0D6C-CD50-92DAA9FA2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669" y="1912132"/>
            <a:ext cx="6203471" cy="18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76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5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15484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481687-B7D1-F800-510B-323DE77A0DEF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5038A43-7EC1-FFDA-0796-2D57C0F54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08EB05-679C-F2C3-E305-200F9F7AAA9F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81F85EA-D8A3-57BB-4DE7-C1EC52863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070AC7-7563-734F-2DF2-95297426D5E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3BD3D2C-4452-D68A-B33E-5E9A25662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871924A-0E24-2F7A-95E9-786274AAE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69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355D7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355D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63E238-6609-A75C-BFC0-AE2B9732CED9}"/>
              </a:ext>
            </a:extLst>
          </p:cNvPr>
          <p:cNvCxnSpPr>
            <a:cxnSpLocks/>
          </p:cNvCxnSpPr>
          <p:nvPr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5445FD-47CC-48F9-9BBF-C2FEF1886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82C2FA-B5E3-C998-B23E-9D4958811AD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8C3A718-6D78-1381-1A7D-36769BC45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F2C8AA-46B8-2B3C-BD84-7366D4D60A5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6550B6-2F28-38AA-064E-9CB46EF946D3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0337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9C6D256A-D9B8-4B0F-000F-AE4E7069FC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E23FA77-0E45-7ADE-9C3E-4AA815AA02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444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3671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9F38CE-EA2E-6822-2A18-8E3D5CD0647D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3671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45CA-F438-DFF2-FB03-CD1D806B3FE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87E182D-C227-B0A8-41FB-A1EA6AC4D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F5E442-7A1B-201D-C35D-6EECDF3AD24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C493A7D-A9F9-4230-DFA2-994E229EF0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3EF86A-5A1C-5052-9A01-321502D5F6A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F1E166A2-C95E-F0AE-DD07-E583E512B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04CCFD-F089-0561-256C-78E4A4B0B0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24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1984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48A2D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8A2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9D0F97-9EF2-1F42-833C-C46BA93BAC7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FF7B6E2A-3E13-4F4E-8C72-16D7EB5A0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55D60F-69AB-2679-A374-5E6A2F560A7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BC03864-1BEC-3A51-14AC-EA837E819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FC0878-7EA6-287E-4BB4-B99E58304195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1191B-7AA6-2D5D-670D-5009BECB536B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1C97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EF926008-D825-C7C7-1215-FC8AF8E41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BE4770E-69EA-B9F4-D93B-CEA561533F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2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E18F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F8B24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F8B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0EA945-2A3E-7184-03BA-2F7CB2A55800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CA35A7D-1C46-9810-0F2E-A400E10B6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CC5E00-8704-AA33-50A4-FAC4ABA53E64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2F35A72-B585-752A-F878-1BB3BDA299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A093E-7C6E-46B9-1113-6F11D899FB4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1959D1-CDA1-92BE-0A12-5F72AE192674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E5BBF3C-C21A-265D-70AE-E0F4D0057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EC4CE8E-2038-F416-6E76-A64A4CCB9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50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E18346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E183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DC67FB-2BD3-A773-94A7-A307D39C1A4A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20ADBAEC-9789-34D9-E145-C61ED45E3D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B2BB012-BBF5-328C-E6EA-36A0276A27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58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49818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981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C85EAD-1716-4A38-4001-5CC07E5BCC96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828C9230-6253-1E8F-100E-9229DBD9D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C3A37B-9ECE-8E75-BEDB-651ED7B314BC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D33CDF6-9AFC-982B-7FBF-594F3C0519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5A96004-A8EC-DB18-E930-2DFAC45A1421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190398-C058-5E9E-F896-73496B7ECD57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C328B79-7E65-B016-DD0F-6B5CC95D7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7197124-2D69-84F3-8DAF-D1C89F86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25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446D6F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46D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481687-B7D1-F800-510B-323DE77A0DEF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5038A43-7EC1-FFDA-0796-2D57C0F54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08EB05-679C-F2C3-E305-200F9F7AAA9F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81F85EA-D8A3-57BB-4DE7-C1EC52863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070AC7-7563-734F-2DF2-95297426D5E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1393FD-D949-7B8B-BAB6-938BA2152F2F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8430889-F405-B3C1-0104-C443AC2804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DAC6063-6ECC-43FB-7DF7-6306E07B88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43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3BFD3C-4D31-07C8-9A7B-8A49977BC089}"/>
              </a:ext>
            </a:extLst>
          </p:cNvPr>
          <p:cNvSpPr txBox="1"/>
          <p:nvPr userDrawn="1"/>
        </p:nvSpPr>
        <p:spPr>
          <a:xfrm>
            <a:off x="2089479" y="3498633"/>
            <a:ext cx="9731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="1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3200" b="1" spc="-15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3F4D3FF-C80F-746E-0A15-2E10C3DB8E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647" y="1351343"/>
            <a:ext cx="6203471" cy="18948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1904A73-D1C8-F30A-CD14-DC80C8622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grayscl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25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D6D4-48AA-BF14-593C-EB2EB5B9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DF97-B5F6-A04D-3D4A-9CA912CF9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440CA-5FEF-D752-7C6B-A730D2D7F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C7D4-E014-0051-6DE6-7A836CFC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D5A3E-9384-D8A4-2398-30E0C5CB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E843B-F9A4-1168-1F76-1C80E87A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1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C32EF14-0325-48E9-C559-3D3DBB6F87BF}"/>
              </a:ext>
            </a:extLst>
          </p:cNvPr>
          <p:cNvSpPr/>
          <p:nvPr/>
        </p:nvSpPr>
        <p:spPr>
          <a:xfrm>
            <a:off x="10032000" y="1658521"/>
            <a:ext cx="1800000" cy="180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6447EA-F514-7D89-11F3-BCF0B355FC42}"/>
              </a:ext>
            </a:extLst>
          </p:cNvPr>
          <p:cNvSpPr/>
          <p:nvPr userDrawn="1"/>
        </p:nvSpPr>
        <p:spPr>
          <a:xfrm>
            <a:off x="0" y="0"/>
            <a:ext cx="2520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8FC03E-B25D-CDD8-23C4-7D94EE5122FB}"/>
              </a:ext>
            </a:extLst>
          </p:cNvPr>
          <p:cNvSpPr/>
          <p:nvPr/>
        </p:nvSpPr>
        <p:spPr>
          <a:xfrm>
            <a:off x="9672000" y="0"/>
            <a:ext cx="252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C09210-8481-96B3-B8C8-7145F8F299F6}"/>
              </a:ext>
            </a:extLst>
          </p:cNvPr>
          <p:cNvSpPr/>
          <p:nvPr/>
        </p:nvSpPr>
        <p:spPr>
          <a:xfrm>
            <a:off x="7254000" y="0"/>
            <a:ext cx="2520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B302E-E0C9-5039-6BF1-B692865426E3}"/>
              </a:ext>
            </a:extLst>
          </p:cNvPr>
          <p:cNvSpPr/>
          <p:nvPr userDrawn="1"/>
        </p:nvSpPr>
        <p:spPr>
          <a:xfrm>
            <a:off x="4836000" y="0"/>
            <a:ext cx="252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6B8DFD-79E3-FA73-2790-64560A2458C0}"/>
              </a:ext>
            </a:extLst>
          </p:cNvPr>
          <p:cNvSpPr/>
          <p:nvPr userDrawn="1"/>
        </p:nvSpPr>
        <p:spPr>
          <a:xfrm>
            <a:off x="2418000" y="0"/>
            <a:ext cx="2520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4105FC9-1CC5-ABB5-8B6F-5F258AB53110}"/>
              </a:ext>
            </a:extLst>
          </p:cNvPr>
          <p:cNvGrpSpPr/>
          <p:nvPr userDrawn="1"/>
        </p:nvGrpSpPr>
        <p:grpSpPr>
          <a:xfrm>
            <a:off x="2393930" y="2202012"/>
            <a:ext cx="7614000" cy="720000"/>
            <a:chOff x="2393930" y="2202012"/>
            <a:chExt cx="7614000" cy="720000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79905825-AE5F-082D-ECDF-B8EA2FB56F4F}"/>
                </a:ext>
              </a:extLst>
            </p:cNvPr>
            <p:cNvSpPr/>
            <p:nvPr userDrawn="1"/>
          </p:nvSpPr>
          <p:spPr>
            <a:xfrm rot="5400000">
              <a:off x="2213930" y="2382012"/>
              <a:ext cx="720000" cy="360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6CDAE6A4-DA0C-1632-E08B-64FEB1AE5A37}"/>
                </a:ext>
              </a:extLst>
            </p:cNvPr>
            <p:cNvSpPr/>
            <p:nvPr userDrawn="1"/>
          </p:nvSpPr>
          <p:spPr>
            <a:xfrm rot="5400000">
              <a:off x="4631930" y="2382012"/>
              <a:ext cx="720000" cy="360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8368131-6A0A-4ABB-1060-CCFFE55C2507}"/>
                </a:ext>
              </a:extLst>
            </p:cNvPr>
            <p:cNvSpPr/>
            <p:nvPr userDrawn="1"/>
          </p:nvSpPr>
          <p:spPr>
            <a:xfrm rot="5400000">
              <a:off x="7049930" y="2382012"/>
              <a:ext cx="720000" cy="3600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F9DB30E-E2CD-E077-4B44-B2F1F06CD516}"/>
                </a:ext>
              </a:extLst>
            </p:cNvPr>
            <p:cNvSpPr/>
            <p:nvPr userDrawn="1"/>
          </p:nvSpPr>
          <p:spPr>
            <a:xfrm rot="5400000">
              <a:off x="9467930" y="2382012"/>
              <a:ext cx="720000" cy="360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DCBF28A-3C13-8AD1-FA99-3A5E81A2202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A7512A-B185-B4FF-CA8D-93CE55176E92}"/>
              </a:ext>
            </a:extLst>
          </p:cNvPr>
          <p:cNvSpPr/>
          <p:nvPr/>
        </p:nvSpPr>
        <p:spPr>
          <a:xfrm>
            <a:off x="9672000" y="3458521"/>
            <a:ext cx="2520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3A308D-C2D7-68CA-3A6F-3E08B34E1DA8}"/>
              </a:ext>
            </a:extLst>
          </p:cNvPr>
          <p:cNvSpPr/>
          <p:nvPr/>
        </p:nvSpPr>
        <p:spPr>
          <a:xfrm>
            <a:off x="7254000" y="3458521"/>
            <a:ext cx="2520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CFB3A2-7A2A-340F-C5A2-F6D69D89E90B}"/>
              </a:ext>
            </a:extLst>
          </p:cNvPr>
          <p:cNvSpPr/>
          <p:nvPr userDrawn="1"/>
        </p:nvSpPr>
        <p:spPr>
          <a:xfrm>
            <a:off x="4836000" y="3458521"/>
            <a:ext cx="2520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479215-84A5-2F2C-E681-A68D1C759A20}"/>
              </a:ext>
            </a:extLst>
          </p:cNvPr>
          <p:cNvSpPr/>
          <p:nvPr userDrawn="1"/>
        </p:nvSpPr>
        <p:spPr>
          <a:xfrm>
            <a:off x="2418000" y="3458521"/>
            <a:ext cx="2520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6CA76-DB83-E2CD-E615-21B4D3DC24D8}"/>
              </a:ext>
            </a:extLst>
          </p:cNvPr>
          <p:cNvSpPr/>
          <p:nvPr/>
        </p:nvSpPr>
        <p:spPr>
          <a:xfrm>
            <a:off x="10163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058401-9A87-71E8-588A-C035D1BC6839}"/>
              </a:ext>
            </a:extLst>
          </p:cNvPr>
          <p:cNvCxnSpPr>
            <a:cxnSpLocks/>
          </p:cNvCxnSpPr>
          <p:nvPr/>
        </p:nvCxnSpPr>
        <p:spPr>
          <a:xfrm>
            <a:off x="10032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0448FE4-363A-8586-4F4F-43648683F350}"/>
              </a:ext>
            </a:extLst>
          </p:cNvPr>
          <p:cNvSpPr/>
          <p:nvPr/>
        </p:nvSpPr>
        <p:spPr>
          <a:xfrm>
            <a:off x="7745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651195-3DE6-7152-3838-312BCC04D35F}"/>
              </a:ext>
            </a:extLst>
          </p:cNvPr>
          <p:cNvCxnSpPr>
            <a:cxnSpLocks/>
          </p:cNvCxnSpPr>
          <p:nvPr/>
        </p:nvCxnSpPr>
        <p:spPr>
          <a:xfrm>
            <a:off x="7614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96F15FD-0256-1745-74AE-B4902437427A}"/>
              </a:ext>
            </a:extLst>
          </p:cNvPr>
          <p:cNvSpPr/>
          <p:nvPr userDrawn="1"/>
        </p:nvSpPr>
        <p:spPr>
          <a:xfrm>
            <a:off x="5327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6147C8-6059-B98E-5834-8BA9112DF2AA}"/>
              </a:ext>
            </a:extLst>
          </p:cNvPr>
          <p:cNvCxnSpPr>
            <a:cxnSpLocks/>
          </p:cNvCxnSpPr>
          <p:nvPr userDrawn="1"/>
        </p:nvCxnSpPr>
        <p:spPr>
          <a:xfrm>
            <a:off x="5196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D259FE4-F5A3-932A-866A-C369F9CE1EE7}"/>
              </a:ext>
            </a:extLst>
          </p:cNvPr>
          <p:cNvSpPr/>
          <p:nvPr userDrawn="1"/>
        </p:nvSpPr>
        <p:spPr>
          <a:xfrm>
            <a:off x="2909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CC9512-6D80-81CC-3449-56942E3ED71F}"/>
              </a:ext>
            </a:extLst>
          </p:cNvPr>
          <p:cNvCxnSpPr>
            <a:cxnSpLocks/>
          </p:cNvCxnSpPr>
          <p:nvPr userDrawn="1"/>
        </p:nvCxnSpPr>
        <p:spPr>
          <a:xfrm>
            <a:off x="2778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85028B0-5267-4F60-AD50-94B5DED68692}"/>
              </a:ext>
            </a:extLst>
          </p:cNvPr>
          <p:cNvSpPr/>
          <p:nvPr userDrawn="1"/>
        </p:nvSpPr>
        <p:spPr>
          <a:xfrm>
            <a:off x="0" y="3458521"/>
            <a:ext cx="252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5D83A1-86FA-ED45-0414-F4F635170754}"/>
              </a:ext>
            </a:extLst>
          </p:cNvPr>
          <p:cNvSpPr/>
          <p:nvPr userDrawn="1"/>
        </p:nvSpPr>
        <p:spPr>
          <a:xfrm>
            <a:off x="491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59C2A6-A0FE-038E-45CF-EDB361620C9B}"/>
              </a:ext>
            </a:extLst>
          </p:cNvPr>
          <p:cNvCxnSpPr>
            <a:cxnSpLocks/>
          </p:cNvCxnSpPr>
          <p:nvPr userDrawn="1"/>
        </p:nvCxnSpPr>
        <p:spPr>
          <a:xfrm>
            <a:off x="360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60">
            <a:extLst>
              <a:ext uri="{FF2B5EF4-FFF2-40B4-BE49-F238E27FC236}">
                <a16:creationId xmlns:a16="http://schemas.microsoft.com/office/drawing/2014/main" id="{8DEB7936-5376-352E-04AA-349254DF74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48" name="Text Placeholder 60">
            <a:extLst>
              <a:ext uri="{FF2B5EF4-FFF2-40B4-BE49-F238E27FC236}">
                <a16:creationId xmlns:a16="http://schemas.microsoft.com/office/drawing/2014/main" id="{BFD91CAD-BE03-4A58-7A1E-75F010C6C6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49" name="Text Placeholder 60">
            <a:extLst>
              <a:ext uri="{FF2B5EF4-FFF2-40B4-BE49-F238E27FC236}">
                <a16:creationId xmlns:a16="http://schemas.microsoft.com/office/drawing/2014/main" id="{C93D5881-CB7C-83CC-A564-E4F99A2E04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8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0" name="Text Placeholder 60">
            <a:extLst>
              <a:ext uri="{FF2B5EF4-FFF2-40B4-BE49-F238E27FC236}">
                <a16:creationId xmlns:a16="http://schemas.microsoft.com/office/drawing/2014/main" id="{D4F0E338-C92E-9481-9A99-B00CA4073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8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1" name="Text Placeholder 60">
            <a:extLst>
              <a:ext uri="{FF2B5EF4-FFF2-40B4-BE49-F238E27FC236}">
                <a16:creationId xmlns:a16="http://schemas.microsoft.com/office/drawing/2014/main" id="{8EE2F0A5-4FFF-E8F3-E2D5-01AE1655FD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4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2" name="Text Placeholder 60">
            <a:extLst>
              <a:ext uri="{FF2B5EF4-FFF2-40B4-BE49-F238E27FC236}">
                <a16:creationId xmlns:a16="http://schemas.microsoft.com/office/drawing/2014/main" id="{24A8AA6C-60A5-A922-D0A0-E0B34FD067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24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3" name="Text Placeholder 60">
            <a:extLst>
              <a:ext uri="{FF2B5EF4-FFF2-40B4-BE49-F238E27FC236}">
                <a16:creationId xmlns:a16="http://schemas.microsoft.com/office/drawing/2014/main" id="{55550823-7F07-5BEA-BE0E-910730F02B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6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4" name="Text Placeholder 60">
            <a:extLst>
              <a:ext uri="{FF2B5EF4-FFF2-40B4-BE49-F238E27FC236}">
                <a16:creationId xmlns:a16="http://schemas.microsoft.com/office/drawing/2014/main" id="{5096CABC-F489-1393-7DD0-862D628F07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06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5" name="Text Placeholder 60">
            <a:extLst>
              <a:ext uri="{FF2B5EF4-FFF2-40B4-BE49-F238E27FC236}">
                <a16:creationId xmlns:a16="http://schemas.microsoft.com/office/drawing/2014/main" id="{9634A5A3-B795-C371-5EBC-AE8CB0630A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2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6" name="Text Placeholder 60">
            <a:extLst>
              <a:ext uri="{FF2B5EF4-FFF2-40B4-BE49-F238E27FC236}">
                <a16:creationId xmlns:a16="http://schemas.microsoft.com/office/drawing/2014/main" id="{677BB655-5870-0128-78F2-C4F4394B95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4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2362DB-0994-0B37-7CCB-C7E5E35D97E8}"/>
              </a:ext>
            </a:extLst>
          </p:cNvPr>
          <p:cNvSpPr/>
          <p:nvPr userDrawn="1"/>
        </p:nvSpPr>
        <p:spPr>
          <a:xfrm>
            <a:off x="1569789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E0F6933B-24F5-14CC-673D-D07168EC5D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ADA6B418-C5D0-B8EA-E05C-75448EDA1C16}"/>
              </a:ext>
            </a:extLst>
          </p:cNvPr>
          <p:cNvSpPr/>
          <p:nvPr userDrawn="1"/>
        </p:nvSpPr>
        <p:spPr>
          <a:xfrm>
            <a:off x="6406799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961983-CB00-E18A-F3C0-C1DDB37159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15545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3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BD3D-16D7-86FE-3998-3E63FC4F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D7CC4-9625-B499-D325-A896E74D9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7FC4A-3EDF-E95A-D1C9-245EE8AA5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3B329-46E6-453C-CA10-C00D0B267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0560F-A8B6-B9FF-1F44-F3720C8C1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568BF4-604A-5818-981C-85A083FD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7D9CD-5001-9B86-93B8-712FB335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AE98E-2812-D342-EDDC-2DBA2ECA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FE5C-F16F-E3AE-0AF1-3A8502C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973FC-9264-4230-08E1-A93BA9A7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DCB5C-4480-486F-5AAE-126EB51E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0D6E2-E2FE-2E31-B068-746017F6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034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BADB-FB85-D7A4-1F87-948A2B39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43E69-E844-815E-D831-663C8EDE4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CD7E-7D4C-504E-2DDC-9FBAFC58F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E2943-8971-BF7A-EA48-CEEEE42D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E875-053C-C699-66BA-BAB6B670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58D43-2FE2-F281-3BD0-8426C7D9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307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4DAF-1645-CE71-5235-FC020DFA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82C6D-D85D-B736-1E32-3C87EBDF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5CD7A-3D70-CC12-D96D-C933FB492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F65FE-C0D8-AD92-16A4-B6D481E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2F96F-4C4C-4820-C24D-7874F683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8ABBC-A2DA-CA30-A4EE-5FC85158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28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144A-41E2-7C99-00F7-68E484C2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80D45-756A-7F0E-4B74-878C803E2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5D019-E897-0367-91D7-CDB8F37C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0374-46E7-AA59-17C3-A6A8D144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B9B91-1B57-62CC-0723-E610CB86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844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3522D-AF6F-8BB8-895C-F29AD1C10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68073-6B9C-72C6-4730-22F4B700B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4BD66-76FE-9221-F9B7-58433CC4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63F3E-BC78-1F92-EB25-351AEDDB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09D8-C2D6-F972-FED7-64ED1598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8007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8CF6-14A4-8EB9-91E6-43C5B5582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05A675-6C47-FB52-318A-EE4C404E7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46589-1780-1246-01C0-89CB988D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5C592-B487-F8B4-283C-D2636B2A0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C96FA-925A-9BE3-6E57-D5A24F3E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46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0C1B-950D-0C9B-2943-389300D7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FC84D-BA08-2EC5-F31A-566A640A4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1A4A1-E2A4-1B01-4AB5-2C7A8E47E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24C57-7688-76F0-4D97-73006D462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BA330-A29D-D4E1-B0F3-1C204E80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281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4984A-32B4-658C-3CCE-523A0CD3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4E36B-387D-CF97-8BBC-2B21A46AD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4C433-52C4-5864-2DD7-283022A8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808B8-35E2-731D-688B-399127F3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381CC-2BD7-1E71-8975-DD46C1A7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26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D6D4-48AA-BF14-593C-EB2EB5B9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DF97-B5F6-A04D-3D4A-9CA912CF9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440CA-5FEF-D752-7C6B-A730D2D7F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C7D4-E014-0051-6DE6-7A836CFC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D5A3E-9384-D8A4-2398-30E0C5CB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E843B-F9A4-1168-1F76-1C80E87A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9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10B32279-2D92-2ADA-7558-492CAEDCA3CF}"/>
              </a:ext>
            </a:extLst>
          </p:cNvPr>
          <p:cNvSpPr/>
          <p:nvPr userDrawn="1"/>
        </p:nvSpPr>
        <p:spPr>
          <a:xfrm>
            <a:off x="10428000" y="0"/>
            <a:ext cx="176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21514B1-1444-B7EF-511B-4929602366EA}"/>
              </a:ext>
            </a:extLst>
          </p:cNvPr>
          <p:cNvSpPr/>
          <p:nvPr userDrawn="1"/>
        </p:nvSpPr>
        <p:spPr>
          <a:xfrm>
            <a:off x="8690000" y="0"/>
            <a:ext cx="176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B7F85-0AF8-A5AC-A6BB-F1EE50275ADB}"/>
              </a:ext>
            </a:extLst>
          </p:cNvPr>
          <p:cNvSpPr/>
          <p:nvPr userDrawn="1"/>
        </p:nvSpPr>
        <p:spPr>
          <a:xfrm>
            <a:off x="6952000" y="0"/>
            <a:ext cx="176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B8672B-73D7-DE30-D599-51FC8685E336}"/>
              </a:ext>
            </a:extLst>
          </p:cNvPr>
          <p:cNvSpPr/>
          <p:nvPr userDrawn="1"/>
        </p:nvSpPr>
        <p:spPr>
          <a:xfrm>
            <a:off x="5214000" y="0"/>
            <a:ext cx="176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73EEE4-BB24-5112-B965-5306282CA7A7}"/>
              </a:ext>
            </a:extLst>
          </p:cNvPr>
          <p:cNvSpPr/>
          <p:nvPr userDrawn="1"/>
        </p:nvSpPr>
        <p:spPr>
          <a:xfrm>
            <a:off x="3476000" y="0"/>
            <a:ext cx="176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D3B368-2672-666C-2B72-32069461841F}"/>
              </a:ext>
            </a:extLst>
          </p:cNvPr>
          <p:cNvSpPr/>
          <p:nvPr userDrawn="1"/>
        </p:nvSpPr>
        <p:spPr>
          <a:xfrm>
            <a:off x="1738000" y="0"/>
            <a:ext cx="1764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538F0C3-5D00-0AD7-411E-E8EC71DAEC31}"/>
              </a:ext>
            </a:extLst>
          </p:cNvPr>
          <p:cNvGrpSpPr/>
          <p:nvPr userDrawn="1"/>
        </p:nvGrpSpPr>
        <p:grpSpPr>
          <a:xfrm>
            <a:off x="1571000" y="2198521"/>
            <a:ext cx="9050000" cy="720000"/>
            <a:chOff x="1571000" y="2198521"/>
            <a:chExt cx="9050000" cy="720000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9177AC4-98B7-C474-3266-B79FE0649C04}"/>
                </a:ext>
              </a:extLst>
            </p:cNvPr>
            <p:cNvSpPr/>
            <p:nvPr userDrawn="1"/>
          </p:nvSpPr>
          <p:spPr>
            <a:xfrm rot="5400000">
              <a:off x="1391000" y="2378521"/>
              <a:ext cx="720000" cy="360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FA9ACD2E-B3F1-7A0F-49A0-AE6979E39574}"/>
                </a:ext>
              </a:extLst>
            </p:cNvPr>
            <p:cNvSpPr/>
            <p:nvPr userDrawn="1"/>
          </p:nvSpPr>
          <p:spPr>
            <a:xfrm rot="5400000">
              <a:off x="3129000" y="2378521"/>
              <a:ext cx="720000" cy="360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7C27AD34-4EE7-FF39-04D7-9CD1CB1746DA}"/>
                </a:ext>
              </a:extLst>
            </p:cNvPr>
            <p:cNvSpPr/>
            <p:nvPr userDrawn="1"/>
          </p:nvSpPr>
          <p:spPr>
            <a:xfrm rot="5400000">
              <a:off x="4867000" y="2378521"/>
              <a:ext cx="720000" cy="3600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5FE6E7C0-8F3A-E1EB-E4B5-2E1EC76A3E28}"/>
                </a:ext>
              </a:extLst>
            </p:cNvPr>
            <p:cNvSpPr/>
            <p:nvPr userDrawn="1"/>
          </p:nvSpPr>
          <p:spPr>
            <a:xfrm rot="5400000">
              <a:off x="6605000" y="2378521"/>
              <a:ext cx="720000" cy="360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4083F3BA-02B6-89CE-D3C2-778FBA75C732}"/>
                </a:ext>
              </a:extLst>
            </p:cNvPr>
            <p:cNvSpPr/>
            <p:nvPr userDrawn="1"/>
          </p:nvSpPr>
          <p:spPr>
            <a:xfrm rot="5400000">
              <a:off x="8343000" y="2378521"/>
              <a:ext cx="720000" cy="36000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CBF408AB-856C-FE89-EDCE-A1BB41787489}"/>
                </a:ext>
              </a:extLst>
            </p:cNvPr>
            <p:cNvSpPr/>
            <p:nvPr userDrawn="1"/>
          </p:nvSpPr>
          <p:spPr>
            <a:xfrm rot="5400000">
              <a:off x="10081000" y="2378521"/>
              <a:ext cx="720000" cy="360000"/>
            </a:xfrm>
            <a:prstGeom prst="triangle">
              <a:avLst/>
            </a:prstGeom>
            <a:solidFill>
              <a:srgbClr val="237B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B493C9C-05BD-1545-E47F-F229B80F9053}"/>
              </a:ext>
            </a:extLst>
          </p:cNvPr>
          <p:cNvSpPr/>
          <p:nvPr userDrawn="1"/>
        </p:nvSpPr>
        <p:spPr>
          <a:xfrm>
            <a:off x="0" y="0"/>
            <a:ext cx="1764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C98450-14EF-33AF-4854-FE2C3BD8AD5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3A0CCA5-33B6-68DF-3659-0F29569F3511}"/>
              </a:ext>
            </a:extLst>
          </p:cNvPr>
          <p:cNvSpPr/>
          <p:nvPr userDrawn="1"/>
        </p:nvSpPr>
        <p:spPr>
          <a:xfrm>
            <a:off x="10428000" y="3458521"/>
            <a:ext cx="1764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76FD0A-4B5D-D91C-D7CB-C74AA4DB5979}"/>
              </a:ext>
            </a:extLst>
          </p:cNvPr>
          <p:cNvSpPr/>
          <p:nvPr userDrawn="1"/>
        </p:nvSpPr>
        <p:spPr>
          <a:xfrm>
            <a:off x="8690000" y="3458521"/>
            <a:ext cx="1764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6952000" y="34585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5214000" y="34585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3476000" y="34585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1738000" y="34585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0" y="34585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3F9C00-4BF0-E910-65B2-98F7013038B6}"/>
              </a:ext>
            </a:extLst>
          </p:cNvPr>
          <p:cNvSpPr/>
          <p:nvPr userDrawn="1"/>
        </p:nvSpPr>
        <p:spPr>
          <a:xfrm>
            <a:off x="7204000" y="1658521"/>
            <a:ext cx="1260000" cy="180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F8C8E5-3E07-872B-09C8-672165893308}"/>
              </a:ext>
            </a:extLst>
          </p:cNvPr>
          <p:cNvSpPr/>
          <p:nvPr userDrawn="1"/>
        </p:nvSpPr>
        <p:spPr>
          <a:xfrm>
            <a:off x="7295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0F2BB6-490D-74F5-DAC1-05C24CC5084C}"/>
              </a:ext>
            </a:extLst>
          </p:cNvPr>
          <p:cNvSpPr/>
          <p:nvPr userDrawn="1"/>
        </p:nvSpPr>
        <p:spPr>
          <a:xfrm>
            <a:off x="2081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AC7821-5264-5257-6F99-6FEF61801929}"/>
              </a:ext>
            </a:extLst>
          </p:cNvPr>
          <p:cNvSpPr/>
          <p:nvPr userDrawn="1"/>
        </p:nvSpPr>
        <p:spPr>
          <a:xfrm>
            <a:off x="343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252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1990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0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3728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68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8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259617-2465-083A-D4DC-6250454F0FA6}"/>
              </a:ext>
            </a:extLst>
          </p:cNvPr>
          <p:cNvCxnSpPr>
            <a:cxnSpLocks/>
          </p:cNvCxnSpPr>
          <p:nvPr userDrawn="1"/>
        </p:nvCxnSpPr>
        <p:spPr>
          <a:xfrm>
            <a:off x="5466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6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06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7204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44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4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DB6AAB4-A77E-9870-B751-A2A7A36AC909}"/>
              </a:ext>
            </a:extLst>
          </p:cNvPr>
          <p:cNvCxnSpPr>
            <a:cxnSpLocks/>
          </p:cNvCxnSpPr>
          <p:nvPr userDrawn="1"/>
        </p:nvCxnSpPr>
        <p:spPr>
          <a:xfrm>
            <a:off x="8942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0">
            <a:extLst>
              <a:ext uri="{FF2B5EF4-FFF2-40B4-BE49-F238E27FC236}">
                <a16:creationId xmlns:a16="http://schemas.microsoft.com/office/drawing/2014/main" id="{DB794D36-7633-255B-D263-65E77874B5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82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7" name="Text Placeholder 60">
            <a:extLst>
              <a:ext uri="{FF2B5EF4-FFF2-40B4-BE49-F238E27FC236}">
                <a16:creationId xmlns:a16="http://schemas.microsoft.com/office/drawing/2014/main" id="{D839056E-E6BE-E65B-AA39-25FF9C964F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8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C9F8E8F-2BBB-04A1-ABC4-7AEA7DBF7930}"/>
              </a:ext>
            </a:extLst>
          </p:cNvPr>
          <p:cNvCxnSpPr>
            <a:cxnSpLocks/>
          </p:cNvCxnSpPr>
          <p:nvPr userDrawn="1"/>
        </p:nvCxnSpPr>
        <p:spPr>
          <a:xfrm>
            <a:off x="10680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60">
            <a:extLst>
              <a:ext uri="{FF2B5EF4-FFF2-40B4-BE49-F238E27FC236}">
                <a16:creationId xmlns:a16="http://schemas.microsoft.com/office/drawing/2014/main" id="{2651F1EE-BB79-33F7-F8DB-A08914A1D4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20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80" name="Text Placeholder 60">
            <a:extLst>
              <a:ext uri="{FF2B5EF4-FFF2-40B4-BE49-F238E27FC236}">
                <a16:creationId xmlns:a16="http://schemas.microsoft.com/office/drawing/2014/main" id="{300C6D2F-FA54-3DEC-A103-81C77D5A40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pic>
        <p:nvPicPr>
          <p:cNvPr id="84" name="Picture 2">
            <a:extLst>
              <a:ext uri="{FF2B5EF4-FFF2-40B4-BE49-F238E27FC236}">
                <a16:creationId xmlns:a16="http://schemas.microsoft.com/office/drawing/2014/main" id="{8D594B97-A1B1-E90B-B68E-8B4A1B6BEE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72A0382-B70B-88AE-A403-2F431E909E3F}"/>
              </a:ext>
            </a:extLst>
          </p:cNvPr>
          <p:cNvSpPr/>
          <p:nvPr userDrawn="1"/>
        </p:nvSpPr>
        <p:spPr>
          <a:xfrm>
            <a:off x="10771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6E10C7-7267-7C1A-5EF1-8921D7BA6356}"/>
              </a:ext>
            </a:extLst>
          </p:cNvPr>
          <p:cNvSpPr/>
          <p:nvPr userDrawn="1"/>
        </p:nvSpPr>
        <p:spPr>
          <a:xfrm>
            <a:off x="9033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2D632D-431C-5947-9A10-7DD36D6C3DA0}"/>
              </a:ext>
            </a:extLst>
          </p:cNvPr>
          <p:cNvSpPr/>
          <p:nvPr userDrawn="1"/>
        </p:nvSpPr>
        <p:spPr>
          <a:xfrm>
            <a:off x="5557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8E3AA2-FD1B-408B-F2BD-FA2B6DCF3DFC}"/>
              </a:ext>
            </a:extLst>
          </p:cNvPr>
          <p:cNvSpPr/>
          <p:nvPr userDrawn="1"/>
        </p:nvSpPr>
        <p:spPr>
          <a:xfrm>
            <a:off x="3819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949CD2-4194-EA19-C512-7DC07E4E64FE}"/>
              </a:ext>
            </a:extLst>
          </p:cNvPr>
          <p:cNvSpPr/>
          <p:nvPr userDrawn="1"/>
        </p:nvSpPr>
        <p:spPr>
          <a:xfrm>
            <a:off x="1569789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81407F-5EA5-964C-34B2-79A6D2A1C690}"/>
              </a:ext>
            </a:extLst>
          </p:cNvPr>
          <p:cNvSpPr/>
          <p:nvPr userDrawn="1"/>
        </p:nvSpPr>
        <p:spPr>
          <a:xfrm>
            <a:off x="6406799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CD5840C-989B-D1BE-47C4-05923889C9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15545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86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BD3D-16D7-86FE-3998-3E63FC4F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D7CC4-9625-B499-D325-A896E74D9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7FC4A-3EDF-E95A-D1C9-245EE8AA5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3B329-46E6-453C-CA10-C00D0B267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0560F-A8B6-B9FF-1F44-F3720C8C1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568BF4-604A-5818-981C-85A083FD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7D9CD-5001-9B86-93B8-712FB335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AE98E-2812-D342-EDDC-2DBA2ECA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3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FE5C-F16F-E3AE-0AF1-3A8502CF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973FC-9264-4230-08E1-A93BA9A7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DCB5C-4480-486F-5AAE-126EB51E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0D6E2-E2FE-2E31-B068-746017F6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755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0EE122-DB92-03F4-71C9-DA9E4509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703AD-9720-5776-1AC9-B255949D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9D211-4010-F66D-7A28-44288807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355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BADB-FB85-D7A4-1F87-948A2B39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43E69-E844-815E-D831-663C8EDE4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CD7E-7D4C-504E-2DDC-9FBAFC58F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E2943-8971-BF7A-EA48-CEEEE42D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E875-053C-C699-66BA-BAB6B670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58D43-2FE2-F281-3BD0-8426C7D9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654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4DAF-1645-CE71-5235-FC020DFA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82C6D-D85D-B736-1E32-3C87EBDF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5CD7A-3D70-CC12-D96D-C933FB492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F65FE-C0D8-AD92-16A4-B6D481E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2F96F-4C4C-4820-C24D-7874F683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8ABBC-A2DA-CA30-A4EE-5FC85158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521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144A-41E2-7C99-00F7-68E484C20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80D45-756A-7F0E-4B74-878C803E2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5D019-E897-0367-91D7-CDB8F37C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0374-46E7-AA59-17C3-A6A8D144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B9B91-1B57-62CC-0723-E610CB86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496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3522D-AF6F-8BB8-895C-F29AD1C10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68073-6B9C-72C6-4730-22F4B700B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4BD66-76FE-9221-F9B7-58433CC4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63F3E-BC78-1F92-EB25-351AEDDB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09D8-C2D6-F972-FED7-64ED1598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36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D25C0CDC-FA77-0DD2-CA86-99521357B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246E0DE-CD77-B419-53C9-878AB7F817DD}"/>
              </a:ext>
            </a:extLst>
          </p:cNvPr>
          <p:cNvGrpSpPr/>
          <p:nvPr userDrawn="1"/>
        </p:nvGrpSpPr>
        <p:grpSpPr>
          <a:xfrm>
            <a:off x="162000" y="1247385"/>
            <a:ext cx="1440000" cy="1537368"/>
            <a:chOff x="145907" y="1004482"/>
            <a:chExt cx="1440000" cy="153736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45907" y="1053166"/>
              <a:ext cx="1440000" cy="144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325907" y="1233166"/>
              <a:ext cx="1080000" cy="108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2782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23A0CCA5-33B6-68DF-3659-0F29569F3511}"/>
              </a:ext>
            </a:extLst>
          </p:cNvPr>
          <p:cNvSpPr/>
          <p:nvPr userDrawn="1"/>
        </p:nvSpPr>
        <p:spPr>
          <a:xfrm>
            <a:off x="10428000" y="3026721"/>
            <a:ext cx="1764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76FD0A-4B5D-D91C-D7CB-C74AA4DB5979}"/>
              </a:ext>
            </a:extLst>
          </p:cNvPr>
          <p:cNvSpPr/>
          <p:nvPr userDrawn="1"/>
        </p:nvSpPr>
        <p:spPr>
          <a:xfrm>
            <a:off x="8690000" y="3026721"/>
            <a:ext cx="1764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6952000" y="30267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5214000" y="30267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3476000" y="30267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1738000" y="30267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0" y="30267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7C247FF-CA5F-A369-BAB4-A80155A2A045}"/>
              </a:ext>
            </a:extLst>
          </p:cNvPr>
          <p:cNvGrpSpPr/>
          <p:nvPr userDrawn="1"/>
        </p:nvGrpSpPr>
        <p:grpSpPr>
          <a:xfrm>
            <a:off x="7114000" y="1247385"/>
            <a:ext cx="1440000" cy="1537368"/>
            <a:chOff x="7243838" y="1004482"/>
            <a:chExt cx="1440000" cy="153736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243838" y="1053166"/>
              <a:ext cx="1440000" cy="144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423838" y="1233166"/>
              <a:ext cx="1080000" cy="108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42575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4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3837E94-EC66-4140-9E81-A69401FCD11D}"/>
              </a:ext>
            </a:extLst>
          </p:cNvPr>
          <p:cNvGrpSpPr/>
          <p:nvPr userDrawn="1"/>
        </p:nvGrpSpPr>
        <p:grpSpPr>
          <a:xfrm>
            <a:off x="5376000" y="1247385"/>
            <a:ext cx="1440000" cy="1537368"/>
            <a:chOff x="5585057" y="1004482"/>
            <a:chExt cx="1440000" cy="153736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585057" y="1053166"/>
              <a:ext cx="1440000" cy="144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765057" y="1233166"/>
              <a:ext cx="1080000" cy="108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76697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4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A110FB9-A544-6BF1-281E-52B6AD6C1CDB}"/>
              </a:ext>
            </a:extLst>
          </p:cNvPr>
          <p:cNvGrpSpPr/>
          <p:nvPr userDrawn="1"/>
        </p:nvGrpSpPr>
        <p:grpSpPr>
          <a:xfrm>
            <a:off x="3638000" y="1247385"/>
            <a:ext cx="1440000" cy="1537368"/>
            <a:chOff x="3733908" y="1004482"/>
            <a:chExt cx="1440000" cy="153736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733908" y="1053166"/>
              <a:ext cx="1440000" cy="144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913908" y="1233166"/>
              <a:ext cx="1080000" cy="108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91582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4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9902DA5-C005-A296-CCB8-C9006FCCAD3D}"/>
              </a:ext>
            </a:extLst>
          </p:cNvPr>
          <p:cNvGrpSpPr/>
          <p:nvPr userDrawn="1"/>
        </p:nvGrpSpPr>
        <p:grpSpPr>
          <a:xfrm>
            <a:off x="1900000" y="1247385"/>
            <a:ext cx="1440000" cy="1537368"/>
            <a:chOff x="1972700" y="1004482"/>
            <a:chExt cx="1440000" cy="153736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72700" y="1053166"/>
              <a:ext cx="1440000" cy="144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2152700" y="12331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154621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4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252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11DBF4C-1880-28B7-CE09-A13ED6D5FB12}"/>
              </a:ext>
            </a:extLst>
          </p:cNvPr>
          <p:cNvGrpSpPr/>
          <p:nvPr userDrawn="1"/>
        </p:nvGrpSpPr>
        <p:grpSpPr>
          <a:xfrm>
            <a:off x="10590000" y="1247385"/>
            <a:ext cx="1440000" cy="1537368"/>
            <a:chOff x="10468136" y="1004482"/>
            <a:chExt cx="1440000" cy="1537368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9A3C5E3-1458-F4C2-6457-09E69F2321BA}"/>
                </a:ext>
              </a:extLst>
            </p:cNvPr>
            <p:cNvSpPr/>
            <p:nvPr userDrawn="1"/>
          </p:nvSpPr>
          <p:spPr>
            <a:xfrm>
              <a:off x="10468136" y="1053166"/>
              <a:ext cx="1440000" cy="1440000"/>
            </a:xfrm>
            <a:prstGeom prst="ellipse">
              <a:avLst/>
            </a:prstGeom>
            <a:solidFill>
              <a:srgbClr val="18525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96890-F2A2-78BA-55FC-4F980192AAF6}"/>
                </a:ext>
              </a:extLst>
            </p:cNvPr>
            <p:cNvSpPr/>
            <p:nvPr userDrawn="1"/>
          </p:nvSpPr>
          <p:spPr>
            <a:xfrm>
              <a:off x="10648136" y="1233166"/>
              <a:ext cx="1080000" cy="108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2A0382-B70B-88AE-A403-2F431E909E3F}"/>
                </a:ext>
              </a:extLst>
            </p:cNvPr>
            <p:cNvSpPr/>
            <p:nvPr userDrawn="1"/>
          </p:nvSpPr>
          <p:spPr>
            <a:xfrm>
              <a:off x="10650057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GB" sz="4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82A405C-5803-F684-4B83-E05BECD4F60F}"/>
              </a:ext>
            </a:extLst>
          </p:cNvPr>
          <p:cNvGrpSpPr/>
          <p:nvPr userDrawn="1"/>
        </p:nvGrpSpPr>
        <p:grpSpPr>
          <a:xfrm>
            <a:off x="8852000" y="1247385"/>
            <a:ext cx="1440000" cy="1537368"/>
            <a:chOff x="8855987" y="1004482"/>
            <a:chExt cx="1440000" cy="1537368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78761DE-430C-BEBC-ACFB-9D87632ACA82}"/>
                </a:ext>
              </a:extLst>
            </p:cNvPr>
            <p:cNvSpPr/>
            <p:nvPr userDrawn="1"/>
          </p:nvSpPr>
          <p:spPr>
            <a:xfrm>
              <a:off x="8855987" y="1053166"/>
              <a:ext cx="1440000" cy="1440000"/>
            </a:xfrm>
            <a:prstGeom prst="ellipse">
              <a:avLst/>
            </a:prstGeom>
            <a:solidFill>
              <a:srgbClr val="258287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BD1E71-A773-ADCD-7106-37A1B0CD7DCA}"/>
                </a:ext>
              </a:extLst>
            </p:cNvPr>
            <p:cNvSpPr/>
            <p:nvPr userDrawn="1"/>
          </p:nvSpPr>
          <p:spPr>
            <a:xfrm>
              <a:off x="9035987" y="1233166"/>
              <a:ext cx="1080000" cy="1080000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6E10C7-7267-7C1A-5EF1-8921D7BA6356}"/>
                </a:ext>
              </a:extLst>
            </p:cNvPr>
            <p:cNvSpPr/>
            <p:nvPr userDrawn="1"/>
          </p:nvSpPr>
          <p:spPr>
            <a:xfrm>
              <a:off x="903790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GB" sz="4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2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1990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830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830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3728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568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568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306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5306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7204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044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044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DB6AAB4-A77E-9870-B751-A2A7A36AC909}"/>
              </a:ext>
            </a:extLst>
          </p:cNvPr>
          <p:cNvCxnSpPr>
            <a:cxnSpLocks/>
          </p:cNvCxnSpPr>
          <p:nvPr userDrawn="1"/>
        </p:nvCxnSpPr>
        <p:spPr>
          <a:xfrm>
            <a:off x="8942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0">
            <a:extLst>
              <a:ext uri="{FF2B5EF4-FFF2-40B4-BE49-F238E27FC236}">
                <a16:creationId xmlns:a16="http://schemas.microsoft.com/office/drawing/2014/main" id="{DB794D36-7633-255B-D263-65E77874B51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782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7" name="Text Placeholder 60">
            <a:extLst>
              <a:ext uri="{FF2B5EF4-FFF2-40B4-BE49-F238E27FC236}">
                <a16:creationId xmlns:a16="http://schemas.microsoft.com/office/drawing/2014/main" id="{D839056E-E6BE-E65B-AA39-25FF9C964F7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782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C9F8E8F-2BBB-04A1-ABC4-7AEA7DBF7930}"/>
              </a:ext>
            </a:extLst>
          </p:cNvPr>
          <p:cNvCxnSpPr>
            <a:cxnSpLocks/>
          </p:cNvCxnSpPr>
          <p:nvPr userDrawn="1"/>
        </p:nvCxnSpPr>
        <p:spPr>
          <a:xfrm>
            <a:off x="10680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60">
            <a:extLst>
              <a:ext uri="{FF2B5EF4-FFF2-40B4-BE49-F238E27FC236}">
                <a16:creationId xmlns:a16="http://schemas.microsoft.com/office/drawing/2014/main" id="{2651F1EE-BB79-33F7-F8DB-A08914A1D4B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520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80" name="Text Placeholder 60">
            <a:extLst>
              <a:ext uri="{FF2B5EF4-FFF2-40B4-BE49-F238E27FC236}">
                <a16:creationId xmlns:a16="http://schemas.microsoft.com/office/drawing/2014/main" id="{300C6D2F-FA54-3DEC-A103-81C77D5A40B7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520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9618EB-5D59-A991-5C02-CAADE5A6A4BE}"/>
              </a:ext>
            </a:extLst>
          </p:cNvPr>
          <p:cNvCxnSpPr>
            <a:cxnSpLocks/>
          </p:cNvCxnSpPr>
          <p:nvPr userDrawn="1"/>
        </p:nvCxnSpPr>
        <p:spPr>
          <a:xfrm>
            <a:off x="5466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4942FAE-70B8-72AC-1F77-0F477AA6A6D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B45334-FB22-812F-C1D3-D32139C81F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68AFD6-67D4-6BAF-8B9E-B71C4E1AA4A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80F7DF6-894C-6E1C-0554-EE5D6D38FC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A68084-8956-F380-B3C1-EC4A7C7FE4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3144A1A-52CC-74EC-3248-AEE6704596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9907C8-E5F4-6BE3-2035-716A1B75825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3EDA04-9A88-E277-D21E-906EB0FEE493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7382526D-CE14-90FE-C0C4-252DC6F6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70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phic 38">
            <a:extLst>
              <a:ext uri="{FF2B5EF4-FFF2-40B4-BE49-F238E27FC236}">
                <a16:creationId xmlns:a16="http://schemas.microsoft.com/office/drawing/2014/main" id="{C9B91DF6-2BEA-8AC1-F16C-7D1B2A55E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246E0DE-CD77-B419-53C9-878AB7F817DD}"/>
              </a:ext>
            </a:extLst>
          </p:cNvPr>
          <p:cNvGrpSpPr/>
          <p:nvPr userDrawn="1"/>
        </p:nvGrpSpPr>
        <p:grpSpPr>
          <a:xfrm>
            <a:off x="1901667" y="1247385"/>
            <a:ext cx="1440000" cy="1537368"/>
            <a:chOff x="145907" y="1004482"/>
            <a:chExt cx="1440000" cy="153736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45907" y="1053166"/>
              <a:ext cx="1440000" cy="144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325907" y="1233166"/>
              <a:ext cx="1080000" cy="108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2782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8691667" y="30267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6953667" y="30267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5215667" y="30267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3477667" y="30267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1739667" y="30267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7C247FF-CA5F-A369-BAB4-A80155A2A045}"/>
              </a:ext>
            </a:extLst>
          </p:cNvPr>
          <p:cNvGrpSpPr/>
          <p:nvPr userDrawn="1"/>
        </p:nvGrpSpPr>
        <p:grpSpPr>
          <a:xfrm>
            <a:off x="8853667" y="1247385"/>
            <a:ext cx="1440000" cy="1537368"/>
            <a:chOff x="7243838" y="1004482"/>
            <a:chExt cx="1440000" cy="153736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243838" y="1053166"/>
              <a:ext cx="1440000" cy="144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423838" y="1233166"/>
              <a:ext cx="1080000" cy="108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42575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54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3837E94-EC66-4140-9E81-A69401FCD11D}"/>
              </a:ext>
            </a:extLst>
          </p:cNvPr>
          <p:cNvGrpSpPr/>
          <p:nvPr userDrawn="1"/>
        </p:nvGrpSpPr>
        <p:grpSpPr>
          <a:xfrm>
            <a:off x="7115667" y="1247385"/>
            <a:ext cx="1440000" cy="1537368"/>
            <a:chOff x="5585057" y="1004482"/>
            <a:chExt cx="1440000" cy="153736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585057" y="1053166"/>
              <a:ext cx="1440000" cy="144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765057" y="1233166"/>
              <a:ext cx="1080000" cy="108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76697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54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A110FB9-A544-6BF1-281E-52B6AD6C1CDB}"/>
              </a:ext>
            </a:extLst>
          </p:cNvPr>
          <p:cNvGrpSpPr/>
          <p:nvPr userDrawn="1"/>
        </p:nvGrpSpPr>
        <p:grpSpPr>
          <a:xfrm>
            <a:off x="5377667" y="1247385"/>
            <a:ext cx="1440000" cy="1537368"/>
            <a:chOff x="3733908" y="1004482"/>
            <a:chExt cx="1440000" cy="153736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733908" y="1053166"/>
              <a:ext cx="1440000" cy="144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913908" y="1233166"/>
              <a:ext cx="1080000" cy="108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91582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54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9902DA5-C005-A296-CCB8-C9006FCCAD3D}"/>
              </a:ext>
            </a:extLst>
          </p:cNvPr>
          <p:cNvGrpSpPr/>
          <p:nvPr userDrawn="1"/>
        </p:nvGrpSpPr>
        <p:grpSpPr>
          <a:xfrm>
            <a:off x="3639667" y="1247385"/>
            <a:ext cx="1440000" cy="1537368"/>
            <a:chOff x="1972700" y="1004482"/>
            <a:chExt cx="1440000" cy="153736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72700" y="1053166"/>
              <a:ext cx="1440000" cy="144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2152700" y="12331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154621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54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1991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31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831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3729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69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69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5467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307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307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259617-2465-083A-D4DC-6250454F0FA6}"/>
              </a:ext>
            </a:extLst>
          </p:cNvPr>
          <p:cNvCxnSpPr>
            <a:cxnSpLocks/>
          </p:cNvCxnSpPr>
          <p:nvPr userDrawn="1"/>
        </p:nvCxnSpPr>
        <p:spPr>
          <a:xfrm>
            <a:off x="7205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045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045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8943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783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783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DF3A2B-4780-781A-43C1-69DC9C405252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5B909919-2B6E-EC74-311D-66F67B0CBB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F0B73C9-4C37-B177-AFA5-2232845EFA9C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A377B98E-E4C5-85D9-2BE2-F85C2B4ED6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56DF43-D870-BEAD-C1BB-DDE4C35515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F261D00-24AC-6537-D62B-4A62079D1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610E0CB-EBE6-5D2E-D708-F40CE73BE29B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CF40F-0FC2-E4B0-1369-84EF97843719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A479CD-4376-E278-C78D-D656F10222A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10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raphic 68">
            <a:extLst>
              <a:ext uri="{FF2B5EF4-FFF2-40B4-BE49-F238E27FC236}">
                <a16:creationId xmlns:a16="http://schemas.microsoft.com/office/drawing/2014/main" id="{32C0074B-AC10-85E8-8D20-34591E60D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D417A9-FA2B-666C-7938-87F00E2E5A52}"/>
              </a:ext>
            </a:extLst>
          </p:cNvPr>
          <p:cNvGrpSpPr/>
          <p:nvPr userDrawn="1"/>
        </p:nvGrpSpPr>
        <p:grpSpPr>
          <a:xfrm>
            <a:off x="1551317" y="1806358"/>
            <a:ext cx="720000" cy="720000"/>
            <a:chOff x="162000" y="1250858"/>
            <a:chExt cx="720000" cy="720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62000" y="1250858"/>
              <a:ext cx="720000" cy="72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252000" y="1340858"/>
              <a:ext cx="540000" cy="54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4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B8F25-B22E-9DFE-580D-FA80E1E3A3B0}"/>
              </a:ext>
            </a:extLst>
          </p:cNvPr>
          <p:cNvGrpSpPr/>
          <p:nvPr userDrawn="1"/>
        </p:nvGrpSpPr>
        <p:grpSpPr>
          <a:xfrm>
            <a:off x="6516694" y="1806358"/>
            <a:ext cx="720000" cy="720000"/>
            <a:chOff x="7114000" y="1250858"/>
            <a:chExt cx="720000" cy="7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114000" y="1250858"/>
              <a:ext cx="720000" cy="72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204000" y="1340858"/>
              <a:ext cx="540000" cy="54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294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CE4046-EA4F-5A3E-FDFD-B6A35075528C}"/>
              </a:ext>
            </a:extLst>
          </p:cNvPr>
          <p:cNvGrpSpPr/>
          <p:nvPr userDrawn="1"/>
        </p:nvGrpSpPr>
        <p:grpSpPr>
          <a:xfrm>
            <a:off x="1551317" y="4207621"/>
            <a:ext cx="720000" cy="720000"/>
            <a:chOff x="5376000" y="1250858"/>
            <a:chExt cx="720000" cy="72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376000" y="1250858"/>
              <a:ext cx="720000" cy="72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466000" y="1340858"/>
              <a:ext cx="540000" cy="54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556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24A39-C139-8EFD-F4B6-006F27D0C0AC}"/>
              </a:ext>
            </a:extLst>
          </p:cNvPr>
          <p:cNvGrpSpPr/>
          <p:nvPr userDrawn="1"/>
        </p:nvGrpSpPr>
        <p:grpSpPr>
          <a:xfrm>
            <a:off x="1551317" y="3407200"/>
            <a:ext cx="720000" cy="720000"/>
            <a:chOff x="3638000" y="1250858"/>
            <a:chExt cx="720000" cy="72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638000" y="1250858"/>
              <a:ext cx="720000" cy="72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728000" y="1340858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818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0FAD5-AA64-0988-5BB3-93CCFC98A9EA}"/>
              </a:ext>
            </a:extLst>
          </p:cNvPr>
          <p:cNvGrpSpPr/>
          <p:nvPr userDrawn="1"/>
        </p:nvGrpSpPr>
        <p:grpSpPr>
          <a:xfrm>
            <a:off x="1551317" y="2606779"/>
            <a:ext cx="720000" cy="720000"/>
            <a:chOff x="1900000" y="1250858"/>
            <a:chExt cx="720000" cy="720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00000" y="1250858"/>
              <a:ext cx="720000" cy="72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1990000" y="1340858"/>
              <a:ext cx="540000" cy="54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08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3DDC5-EFA7-EE25-7490-41F2C79D96AD}"/>
              </a:ext>
            </a:extLst>
          </p:cNvPr>
          <p:cNvGrpSpPr/>
          <p:nvPr userDrawn="1"/>
        </p:nvGrpSpPr>
        <p:grpSpPr>
          <a:xfrm>
            <a:off x="6516694" y="3407201"/>
            <a:ext cx="720000" cy="720000"/>
            <a:chOff x="10590000" y="1250858"/>
            <a:chExt cx="720000" cy="7200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9A3C5E3-1458-F4C2-6457-09E69F2321BA}"/>
                </a:ext>
              </a:extLst>
            </p:cNvPr>
            <p:cNvSpPr/>
            <p:nvPr userDrawn="1"/>
          </p:nvSpPr>
          <p:spPr>
            <a:xfrm>
              <a:off x="10590000" y="1250858"/>
              <a:ext cx="720000" cy="720000"/>
            </a:xfrm>
            <a:prstGeom prst="ellipse">
              <a:avLst/>
            </a:prstGeom>
            <a:solidFill>
              <a:srgbClr val="18525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96890-F2A2-78BA-55FC-4F980192AAF6}"/>
                </a:ext>
              </a:extLst>
            </p:cNvPr>
            <p:cNvSpPr/>
            <p:nvPr userDrawn="1"/>
          </p:nvSpPr>
          <p:spPr>
            <a:xfrm>
              <a:off x="10680000" y="1340858"/>
              <a:ext cx="540000" cy="54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2A0382-B70B-88AE-A403-2F431E909E3F}"/>
                </a:ext>
              </a:extLst>
            </p:cNvPr>
            <p:cNvSpPr/>
            <p:nvPr userDrawn="1"/>
          </p:nvSpPr>
          <p:spPr>
            <a:xfrm>
              <a:off x="1077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BD44F7-E277-88FB-7F60-AD7C910E966E}"/>
              </a:ext>
            </a:extLst>
          </p:cNvPr>
          <p:cNvGrpSpPr/>
          <p:nvPr userDrawn="1"/>
        </p:nvGrpSpPr>
        <p:grpSpPr>
          <a:xfrm>
            <a:off x="6516694" y="2606779"/>
            <a:ext cx="720000" cy="720000"/>
            <a:chOff x="8852000" y="1250858"/>
            <a:chExt cx="720000" cy="720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78761DE-430C-BEBC-ACFB-9D87632ACA82}"/>
                </a:ext>
              </a:extLst>
            </p:cNvPr>
            <p:cNvSpPr/>
            <p:nvPr userDrawn="1"/>
          </p:nvSpPr>
          <p:spPr>
            <a:xfrm>
              <a:off x="8852000" y="1250858"/>
              <a:ext cx="720000" cy="720000"/>
            </a:xfrm>
            <a:prstGeom prst="ellipse">
              <a:avLst/>
            </a:prstGeom>
            <a:solidFill>
              <a:srgbClr val="258287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BD1E71-A773-ADCD-7106-37A1B0CD7DCA}"/>
                </a:ext>
              </a:extLst>
            </p:cNvPr>
            <p:cNvSpPr/>
            <p:nvPr userDrawn="1"/>
          </p:nvSpPr>
          <p:spPr>
            <a:xfrm>
              <a:off x="8942000" y="1340858"/>
              <a:ext cx="540000" cy="540000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6E10C7-7267-7C1A-5EF1-8921D7BA6356}"/>
                </a:ext>
              </a:extLst>
            </p:cNvPr>
            <p:cNvSpPr/>
            <p:nvPr userDrawn="1"/>
          </p:nvSpPr>
          <p:spPr>
            <a:xfrm>
              <a:off x="903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42FDE07-34F8-AE86-8112-B052CBD30E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12405" y="18850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3" name="Content Placeholder 28">
            <a:extLst>
              <a:ext uri="{FF2B5EF4-FFF2-40B4-BE49-F238E27FC236}">
                <a16:creationId xmlns:a16="http://schemas.microsoft.com/office/drawing/2014/main" id="{F0547CF5-21F5-3978-0B55-EE9AD00C440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12405" y="26854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30DC0657-36E2-8D75-CC8E-6C471C8F46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12405" y="3485850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CD2C2558-C97E-029A-E2FC-29E67B434D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12405" y="428627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8" name="Content Placeholder 28">
            <a:extLst>
              <a:ext uri="{FF2B5EF4-FFF2-40B4-BE49-F238E27FC236}">
                <a16:creationId xmlns:a16="http://schemas.microsoft.com/office/drawing/2014/main" id="{28BE8FF2-E102-D3F7-21D1-E303E497F6D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77782" y="18850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9" name="Content Placeholder 28">
            <a:extLst>
              <a:ext uri="{FF2B5EF4-FFF2-40B4-BE49-F238E27FC236}">
                <a16:creationId xmlns:a16="http://schemas.microsoft.com/office/drawing/2014/main" id="{D3827B9F-D09C-1197-B69E-7C6720ED6BA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277782" y="26854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41" name="Content Placeholder 28">
            <a:extLst>
              <a:ext uri="{FF2B5EF4-FFF2-40B4-BE49-F238E27FC236}">
                <a16:creationId xmlns:a16="http://schemas.microsoft.com/office/drawing/2014/main" id="{E488F2C7-C9DD-FAC9-DA97-91D492D757F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77782" y="348585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D81003F-5AA0-A6A3-153E-09B3EAAF51CD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2EA158A5-CF82-F4FD-165F-A0212BF743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8377AA1-83D8-90E3-AC41-C2C2ED69675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44C52FDE-6D47-F497-9F71-0A81CDDD36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514C5A1-B183-E103-8625-8C0B36C62B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21AB8A00-EB2B-B627-1700-D62F577797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DB7384D-3BB6-2629-D576-D1CC26FB3BA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31A0B6F-E3DD-A31F-B46D-31AC2A8BA708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27FFC55D-D8C7-0B3B-F616-CFDE84D0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00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2F8C0D9C-F09C-FCA6-477E-F3FC1100C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D417A9-FA2B-666C-7938-87F00E2E5A52}"/>
              </a:ext>
            </a:extLst>
          </p:cNvPr>
          <p:cNvGrpSpPr/>
          <p:nvPr userDrawn="1"/>
        </p:nvGrpSpPr>
        <p:grpSpPr>
          <a:xfrm>
            <a:off x="1551317" y="1463458"/>
            <a:ext cx="720000" cy="720000"/>
            <a:chOff x="162000" y="1250858"/>
            <a:chExt cx="720000" cy="720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62000" y="1250858"/>
              <a:ext cx="720000" cy="72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252000" y="1340858"/>
              <a:ext cx="540000" cy="54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4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B8F25-B22E-9DFE-580D-FA80E1E3A3B0}"/>
              </a:ext>
            </a:extLst>
          </p:cNvPr>
          <p:cNvGrpSpPr/>
          <p:nvPr userDrawn="1"/>
        </p:nvGrpSpPr>
        <p:grpSpPr>
          <a:xfrm>
            <a:off x="1551317" y="4665142"/>
            <a:ext cx="720000" cy="720000"/>
            <a:chOff x="7114000" y="1250858"/>
            <a:chExt cx="720000" cy="7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114000" y="1250858"/>
              <a:ext cx="720000" cy="72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204000" y="1340858"/>
              <a:ext cx="540000" cy="54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294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CE4046-EA4F-5A3E-FDFD-B6A35075528C}"/>
              </a:ext>
            </a:extLst>
          </p:cNvPr>
          <p:cNvGrpSpPr/>
          <p:nvPr userDrawn="1"/>
        </p:nvGrpSpPr>
        <p:grpSpPr>
          <a:xfrm>
            <a:off x="1551317" y="3864721"/>
            <a:ext cx="720000" cy="720000"/>
            <a:chOff x="5376000" y="1250858"/>
            <a:chExt cx="720000" cy="72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376000" y="1250858"/>
              <a:ext cx="720000" cy="72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466000" y="1340858"/>
              <a:ext cx="540000" cy="54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556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24A39-C139-8EFD-F4B6-006F27D0C0AC}"/>
              </a:ext>
            </a:extLst>
          </p:cNvPr>
          <p:cNvGrpSpPr/>
          <p:nvPr userDrawn="1"/>
        </p:nvGrpSpPr>
        <p:grpSpPr>
          <a:xfrm>
            <a:off x="1551317" y="3064300"/>
            <a:ext cx="720000" cy="720000"/>
            <a:chOff x="3638000" y="1250858"/>
            <a:chExt cx="720000" cy="72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638000" y="1250858"/>
              <a:ext cx="720000" cy="72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728000" y="1340858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818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0FAD5-AA64-0988-5BB3-93CCFC98A9EA}"/>
              </a:ext>
            </a:extLst>
          </p:cNvPr>
          <p:cNvGrpSpPr/>
          <p:nvPr userDrawn="1"/>
        </p:nvGrpSpPr>
        <p:grpSpPr>
          <a:xfrm>
            <a:off x="1551317" y="2263879"/>
            <a:ext cx="720000" cy="720000"/>
            <a:chOff x="1900000" y="1250858"/>
            <a:chExt cx="720000" cy="720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00000" y="1250858"/>
              <a:ext cx="720000" cy="72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1990000" y="1340858"/>
              <a:ext cx="540000" cy="54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08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42FDE07-34F8-AE86-8112-B052CBD30E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12405" y="15421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3" name="Content Placeholder 28">
            <a:extLst>
              <a:ext uri="{FF2B5EF4-FFF2-40B4-BE49-F238E27FC236}">
                <a16:creationId xmlns:a16="http://schemas.microsoft.com/office/drawing/2014/main" id="{F0547CF5-21F5-3978-0B55-EE9AD00C440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12405" y="23425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30DC0657-36E2-8D75-CC8E-6C471C8F46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12405" y="3142950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CD2C2558-C97E-029A-E2FC-29E67B434D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12405" y="394337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8" name="Content Placeholder 28">
            <a:extLst>
              <a:ext uri="{FF2B5EF4-FFF2-40B4-BE49-F238E27FC236}">
                <a16:creationId xmlns:a16="http://schemas.microsoft.com/office/drawing/2014/main" id="{28BE8FF2-E102-D3F7-21D1-E303E497F6D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312405" y="4743792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CA1B5B-E802-6F78-389E-154FBFE50A9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3FADECD-25E8-EECA-7EA3-917270D477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022319C-6A45-4357-1648-79AF6A10B73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B2C09BFD-69DD-7E99-844C-7BDE5440B0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16A1CB-DCAA-5A32-C178-498F7BA162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057DBDF-DB35-BD4C-DF90-AB66165FD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F23FC13-6D3C-0CBD-7CAB-571672C4219C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5611B93-2FCD-806B-80E2-8ACA1580A337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A1C1C4EA-CD0F-75FD-9DDC-B143D613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76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1E5886-3AFD-E1E8-A7E7-E273229DF0E9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2EC904-C0AD-5499-83D6-9DE2387EB357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7875428-F452-6924-CCDA-A66A5F999AEA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6B3C25A-E97B-6BD5-D8DB-08EB1F7458EC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DB074D7-C8D2-CDED-23F1-7B555225BA66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FA4208E3-14F1-838A-EE63-A92626D5E3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8524506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F1E1023D-C0AE-1FC9-C2E9-8738FFB8A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8524506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E54DFD-CA34-2AB7-963D-67C8C9C3C95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19A3441C-DD34-617A-5EC5-9F29D37CB4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6BBC542-3F2C-5819-9920-83485D2CBFDA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A4074435-9A9B-CC38-038D-D5F7D54290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3262B8B-718C-C6ED-4445-B2A1701336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755766C-E7CE-D240-0AD1-7A295FA4F1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FA03715-212B-4BA4-99A0-67C4A4A7B2F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A107B8-0B92-BF62-F77F-61BAC94D81CF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3EBF1DB4-D348-12B4-14A4-387F8481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023E5365-8E3F-4B69-8547-23D88C5EC8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9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29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4" r:id="rId2"/>
    <p:sldLayoutId id="2147483650" r:id="rId3"/>
    <p:sldLayoutId id="2147483651" r:id="rId4"/>
    <p:sldLayoutId id="2147483694" r:id="rId5"/>
    <p:sldLayoutId id="2147483695" r:id="rId6"/>
    <p:sldLayoutId id="2147483696" r:id="rId7"/>
    <p:sldLayoutId id="2147483697" r:id="rId8"/>
    <p:sldLayoutId id="2147483680" r:id="rId9"/>
    <p:sldLayoutId id="2147483687" r:id="rId10"/>
    <p:sldLayoutId id="2147483688" r:id="rId11"/>
    <p:sldLayoutId id="2147483689" r:id="rId12"/>
    <p:sldLayoutId id="2147483690" r:id="rId13"/>
    <p:sldLayoutId id="2147483698" r:id="rId14"/>
    <p:sldLayoutId id="2147483699" r:id="rId15"/>
    <p:sldLayoutId id="2147483700" r:id="rId16"/>
    <p:sldLayoutId id="2147483676" r:id="rId17"/>
    <p:sldLayoutId id="2147483702" r:id="rId18"/>
    <p:sldLayoutId id="2147483705" r:id="rId19"/>
    <p:sldLayoutId id="2147483679" r:id="rId20"/>
    <p:sldLayoutId id="2147483673" r:id="rId21"/>
    <p:sldLayoutId id="2147483674" r:id="rId22"/>
    <p:sldLayoutId id="2147483675" r:id="rId23"/>
    <p:sldLayoutId id="2147483701" r:id="rId24"/>
    <p:sldLayoutId id="2147483677" r:id="rId25"/>
    <p:sldLayoutId id="2147483678" r:id="rId26"/>
    <p:sldLayoutId id="2147483703" r:id="rId27"/>
    <p:sldLayoutId id="2147483692" r:id="rId28"/>
    <p:sldLayoutId id="2147483652" r:id="rId29"/>
    <p:sldLayoutId id="2147483653" r:id="rId30"/>
    <p:sldLayoutId id="2147483654" r:id="rId31"/>
    <p:sldLayoutId id="2147483656" r:id="rId32"/>
    <p:sldLayoutId id="2147483657" r:id="rId33"/>
    <p:sldLayoutId id="2147483658" r:id="rId34"/>
    <p:sldLayoutId id="2147483659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29AE3B-0B45-DE41-C0F7-7842E6C8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1F6F2-0154-C8B9-98A9-976913399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3F372-AACC-1EF4-15AF-4C0927776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26577-4B42-0CE5-EB1D-66E8B49E2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F6719-242A-5F8E-A079-EF99E7273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C76E96-B79D-4F2B-9241-53214DAD9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30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4.png"/><Relationship Id="rId1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elearning.todoscontam.pt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www.todoscontam.pt/pt-pt/caderno-de-educacao-financeira-2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dge.mec.pt/sites/default/files/Curriculo/Aprendizagens_Essenciais/cidadania-desenvolvimento.pdf" TargetMode="External"/><Relationship Id="rId4" Type="http://schemas.openxmlformats.org/officeDocument/2006/relationships/hyperlink" Target="https://www.dge.mec.pt/sites/default/files/Curriculo/enec-2025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284A36-38C4-8275-EC82-896357DBC4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747" y="4007976"/>
            <a:ext cx="8006229" cy="657933"/>
          </a:xfrm>
        </p:spPr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7614F-4D5D-3B8D-6C61-0F92DF7904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588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D2E3D-36BA-C3C2-BEC8-D67FF793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C2DDC4-5F21-723B-650F-8E957D4439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9C742-ECCC-1D27-A4AF-7B3F6A3B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F0339D-B340-691C-110E-7A240BC420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  <a:p>
            <a:endParaRPr lang="pt-PT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3B6BF41-6766-A3B5-3ED9-068E800CCF7C}"/>
              </a:ext>
            </a:extLst>
          </p:cNvPr>
          <p:cNvSpPr>
            <a:spLocks noGrp="1"/>
          </p:cNvSpPr>
          <p:nvPr/>
        </p:nvSpPr>
        <p:spPr>
          <a:xfrm>
            <a:off x="580293" y="1785628"/>
            <a:ext cx="10623736" cy="633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pt-PT" sz="1800" dirty="0">
                <a:solidFill>
                  <a:schemeClr val="tx1"/>
                </a:solidFill>
              </a:rPr>
              <a:t>Os meios de pagamento a utilizar devem ser adequados ao tipo de compra para que se encontram mais vocacionados, tendo em consideração as suas caraterísticas e finalidades. Ora vejam! 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D1232715-9FD9-33F2-4B32-9CFEFF95631E}"/>
              </a:ext>
            </a:extLst>
          </p:cNvPr>
          <p:cNvSpPr txBox="1"/>
          <p:nvPr/>
        </p:nvSpPr>
        <p:spPr>
          <a:xfrm>
            <a:off x="1824126" y="2942189"/>
            <a:ext cx="4842620" cy="1583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pt-PT" sz="1600" b="1" dirty="0">
                <a:solidFill>
                  <a:srgbClr val="00467A"/>
                </a:solidFill>
              </a:rPr>
              <a:t>Moedas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600" dirty="0"/>
              <a:t>Servem para pagar quantias muito pequenas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600" dirty="0"/>
              <a:t>São mais pesadas que as notas, por serem metálicas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600" dirty="0"/>
              <a:t>É possível trocar notas por moedas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414CE882-F1C4-427E-D08E-33B98967922C}"/>
              </a:ext>
            </a:extLst>
          </p:cNvPr>
          <p:cNvSpPr txBox="1"/>
          <p:nvPr/>
        </p:nvSpPr>
        <p:spPr>
          <a:xfrm>
            <a:off x="1835846" y="4624447"/>
            <a:ext cx="4842620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pt-PT" b="1" dirty="0">
                <a:solidFill>
                  <a:srgbClr val="ED1A3B"/>
                </a:solidFill>
              </a:rPr>
              <a:t>Notas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600" dirty="0"/>
              <a:t>Servem para pagar quantias médias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600" dirty="0"/>
              <a:t>São mais cómodas que as moedas, porque são de papel (são mais leves)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2F29395-D7B5-F8C3-E91D-C1A35E0A51DB}"/>
              </a:ext>
            </a:extLst>
          </p:cNvPr>
          <p:cNvSpPr txBox="1">
            <a:spLocks noChangeAspect="1"/>
          </p:cNvSpPr>
          <p:nvPr/>
        </p:nvSpPr>
        <p:spPr>
          <a:xfrm>
            <a:off x="797450" y="2844526"/>
            <a:ext cx="865543" cy="792000"/>
          </a:xfrm>
          <a:prstGeom prst="ellipse">
            <a:avLst/>
          </a:prstGeom>
          <a:solidFill>
            <a:srgbClr val="336B95"/>
          </a:solidFill>
          <a:ln w="25400">
            <a:noFill/>
          </a:ln>
        </p:spPr>
        <p:txBody>
          <a:bodyPr vert="horz" wrap="square" lIns="0" tIns="36000" rIns="0" bIns="0" rtlCol="0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</a:pPr>
            <a:endParaRPr lang="pt-PT" spc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EDBDE6-8204-71D1-FBFB-3DAB63430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65" y="2975449"/>
            <a:ext cx="700859" cy="549048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ACE6B3D1-CAEA-6500-4DE6-648866C0C5E6}"/>
              </a:ext>
            </a:extLst>
          </p:cNvPr>
          <p:cNvSpPr txBox="1">
            <a:spLocks noChangeAspect="1"/>
          </p:cNvSpPr>
          <p:nvPr/>
        </p:nvSpPr>
        <p:spPr>
          <a:xfrm>
            <a:off x="809170" y="4526785"/>
            <a:ext cx="865543" cy="792000"/>
          </a:xfrm>
          <a:prstGeom prst="ellipse">
            <a:avLst/>
          </a:prstGeom>
          <a:solidFill>
            <a:srgbClr val="F14862"/>
          </a:solidFill>
          <a:ln w="25400">
            <a:noFill/>
          </a:ln>
        </p:spPr>
        <p:txBody>
          <a:bodyPr vert="horz" wrap="square" lIns="0" tIns="36000" rIns="0" bIns="0" rtlCol="0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</a:pPr>
            <a:endParaRPr lang="pt-PT" spc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10E9EF-6103-1C27-8693-7C2926BD8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48" y="4636076"/>
            <a:ext cx="686945" cy="562799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BB73A215-F63A-884D-077D-17030F8A71D7}"/>
              </a:ext>
            </a:extLst>
          </p:cNvPr>
          <p:cNvGrpSpPr/>
          <p:nvPr/>
        </p:nvGrpSpPr>
        <p:grpSpPr>
          <a:xfrm>
            <a:off x="6666746" y="2819140"/>
            <a:ext cx="867067" cy="792000"/>
            <a:chOff x="7492369" y="2845773"/>
            <a:chExt cx="867067" cy="792000"/>
          </a:xfrm>
        </p:grpSpPr>
        <p:sp>
          <p:nvSpPr>
            <p:cNvPr id="3" name="Title 2">
              <a:extLst>
                <a:ext uri="{FF2B5EF4-FFF2-40B4-BE49-F238E27FC236}">
                  <a16:creationId xmlns:a16="http://schemas.microsoft.com/office/drawing/2014/main" id="{65D83919-7055-E2A8-3522-5FB253D5A7D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493893" y="2845773"/>
              <a:ext cx="865543" cy="792000"/>
            </a:xfrm>
            <a:prstGeom prst="ellipse">
              <a:avLst/>
            </a:prstGeom>
            <a:solidFill>
              <a:srgbClr val="5B865A"/>
            </a:solidFill>
            <a:ln w="25400">
              <a:noFill/>
            </a:ln>
          </p:spPr>
          <p:txBody>
            <a:bodyPr vert="horz" wrap="square" lIns="0" tIns="36000" rIns="0" bIns="0" rtlCol="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300"/>
                </a:spcBef>
              </a:pPr>
              <a:endParaRPr lang="pt-PT" spc="0">
                <a:solidFill>
                  <a:schemeClr val="bg1"/>
                </a:solidFill>
              </a:endParaRPr>
            </a:p>
          </p:txBody>
        </p:sp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CCFE6300-A29F-A1AE-672E-FE6FA54FE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2369" y="2981668"/>
              <a:ext cx="858190" cy="50948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TextBox 11">
            <a:extLst>
              <a:ext uri="{FF2B5EF4-FFF2-40B4-BE49-F238E27FC236}">
                <a16:creationId xmlns:a16="http://schemas.microsoft.com/office/drawing/2014/main" id="{F81BB709-30C8-2EE2-6A70-81E2CA28F2CE}"/>
              </a:ext>
            </a:extLst>
          </p:cNvPr>
          <p:cNvSpPr txBox="1"/>
          <p:nvPr/>
        </p:nvSpPr>
        <p:spPr>
          <a:xfrm>
            <a:off x="7659436" y="2975449"/>
            <a:ext cx="4383212" cy="1583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pt-PT" sz="1600" b="1" dirty="0">
                <a:solidFill>
                  <a:srgbClr val="326831"/>
                </a:solidFill>
              </a:rPr>
              <a:t>Cartões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600" dirty="0"/>
              <a:t>Servem para pagar quantias médias e elevadas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600" dirty="0"/>
              <a:t>São utilizados no multibanco e em lojas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sz="1600" dirty="0"/>
              <a:t>São plásticos</a:t>
            </a:r>
          </a:p>
        </p:txBody>
      </p:sp>
    </p:spTree>
    <p:extLst>
      <p:ext uri="{BB962C8B-B14F-4D97-AF65-F5344CB8AC3E}">
        <p14:creationId xmlns:p14="http://schemas.microsoft.com/office/powerpoint/2010/main" val="26213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DAB8D-502D-08BE-6CD7-60AD848DB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1217D7-64D0-E3B3-B12E-C0167A604B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E81D0-BC0A-B2C3-FD2A-4218F4071C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04A45-3F6E-7745-8D98-941BDB73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7ADD7C4-B282-3E42-D9FC-2258A79040D9}"/>
              </a:ext>
            </a:extLst>
          </p:cNvPr>
          <p:cNvSpPr>
            <a:spLocks noGrp="1"/>
          </p:cNvSpPr>
          <p:nvPr/>
        </p:nvSpPr>
        <p:spPr>
          <a:xfrm>
            <a:off x="784132" y="1859822"/>
            <a:ext cx="10623736" cy="3138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pt-PT" sz="1800" dirty="0">
                <a:solidFill>
                  <a:schemeClr val="tx1"/>
                </a:solidFill>
              </a:rPr>
              <a:t>O que posso fazer com o cartão de débito?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Fazer</a:t>
            </a:r>
            <a:r>
              <a:rPr lang="pt-PT" sz="1800" dirty="0">
                <a:solidFill>
                  <a:schemeClr val="tx1"/>
                </a:solidFill>
              </a:rPr>
              <a:t> compras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Verificar</a:t>
            </a:r>
            <a:r>
              <a:rPr lang="pt-PT" sz="1800" dirty="0">
                <a:solidFill>
                  <a:schemeClr val="tx1"/>
                </a:solidFill>
              </a:rPr>
              <a:t> o dinheiro que entrou e saiu da conta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Levantar</a:t>
            </a:r>
            <a:r>
              <a:rPr lang="pt-PT" sz="1800" dirty="0">
                <a:solidFill>
                  <a:schemeClr val="tx1"/>
                </a:solidFill>
              </a:rPr>
              <a:t> dinheiro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Pagar</a:t>
            </a:r>
            <a:r>
              <a:rPr lang="pt-PT" sz="1800" dirty="0">
                <a:solidFill>
                  <a:schemeClr val="tx1"/>
                </a:solidFill>
              </a:rPr>
              <a:t> serviços (por exemplo, carregar o telemóvel)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Transferir</a:t>
            </a:r>
            <a:r>
              <a:rPr lang="pt-PT" sz="1800" dirty="0">
                <a:solidFill>
                  <a:schemeClr val="tx1"/>
                </a:solidFill>
              </a:rPr>
              <a:t> dinheiro de uma conta para a outra</a:t>
            </a:r>
          </a:p>
          <a:p>
            <a:pPr>
              <a:lnSpc>
                <a:spcPct val="114000"/>
              </a:lnSpc>
              <a:spcAft>
                <a:spcPts val="1000"/>
              </a:spcAft>
            </a:pPr>
            <a:endParaRPr lang="pt-PT" sz="1600" dirty="0">
              <a:solidFill>
                <a:schemeClr val="tx1"/>
              </a:solidFill>
            </a:endParaRPr>
          </a:p>
        </p:txBody>
      </p:sp>
      <p:pic>
        <p:nvPicPr>
          <p:cNvPr id="6" name="Picture 5" descr="Free Icon | Debit card">
            <a:extLst>
              <a:ext uri="{FF2B5EF4-FFF2-40B4-BE49-F238E27FC236}">
                <a16:creationId xmlns:a16="http://schemas.microsoft.com/office/drawing/2014/main" id="{A233A462-F226-80B8-D0DE-20894686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836" y="2763496"/>
            <a:ext cx="3569676" cy="35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447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78F77-ECEC-14B8-3542-F69EB772E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D88BE7-6C2A-5005-B52D-1C77B3B71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6B02E-06CA-C42A-9A4D-AC78C002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F4BFC-A5F4-0064-7A4F-4C6C55A4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49966ED-4991-F7E0-641F-416256922FD9}"/>
              </a:ext>
            </a:extLst>
          </p:cNvPr>
          <p:cNvSpPr>
            <a:spLocks noGrp="1"/>
          </p:cNvSpPr>
          <p:nvPr/>
        </p:nvSpPr>
        <p:spPr>
          <a:xfrm>
            <a:off x="928511" y="2549633"/>
            <a:ext cx="10623736" cy="3138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pt-PT" sz="1800" dirty="0">
                <a:solidFill>
                  <a:schemeClr val="tx1"/>
                </a:solidFill>
              </a:rPr>
              <a:t>É uma conta aberta junto de um banco que permite movimentar o dinheiro lá depositado </a:t>
            </a:r>
          </a:p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pt-PT" sz="1800" dirty="0">
                <a:solidFill>
                  <a:schemeClr val="tx1"/>
                </a:solidFill>
              </a:rPr>
              <a:t>Permite: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>
                <a:solidFill>
                  <a:schemeClr val="tx1"/>
                </a:solidFill>
              </a:rPr>
              <a:t>Fazer depósitos em numerário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>
                <a:solidFill>
                  <a:schemeClr val="tx1"/>
                </a:solidFill>
              </a:rPr>
              <a:t>Efetuar levantamentos 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>
                <a:solidFill>
                  <a:schemeClr val="tx1"/>
                </a:solidFill>
              </a:rPr>
              <a:t>Realizar pagamentos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dirty="0">
                <a:solidFill>
                  <a:schemeClr val="tx1"/>
                </a:solidFill>
              </a:rPr>
              <a:t>Ter meios de pagamento (por exemplo, cartões)</a:t>
            </a:r>
          </a:p>
        </p:txBody>
      </p:sp>
      <p:sp>
        <p:nvSpPr>
          <p:cNvPr id="8" name="Título 12">
            <a:extLst>
              <a:ext uri="{FF2B5EF4-FFF2-40B4-BE49-F238E27FC236}">
                <a16:creationId xmlns:a16="http://schemas.microsoft.com/office/drawing/2014/main" id="{9F18163F-8DCA-D794-4605-3A58D70BF06E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O que é uma conta de depósito à ordem?</a:t>
            </a:r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91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59EC92-EF87-D8FE-2697-0443A4A6DE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b">
            <a:normAutofit fontScale="92500" lnSpcReduction="10000"/>
          </a:bodyPr>
          <a:lstStyle/>
          <a:p>
            <a:r>
              <a:rPr lang="en-GB" b="1" dirty="0" err="1">
                <a:latin typeface="Calibri"/>
                <a:ea typeface="Calibri"/>
                <a:cs typeface="Calibri"/>
              </a:rPr>
              <a:t>Exercício</a:t>
            </a:r>
            <a:r>
              <a:rPr lang="en-GB" b="1" dirty="0">
                <a:latin typeface="Calibri"/>
                <a:ea typeface="Calibri"/>
                <a:cs typeface="Calibri"/>
              </a:rPr>
              <a:t>: Qual o </a:t>
            </a:r>
            <a:r>
              <a:rPr lang="en-GB" b="1" dirty="0" err="1">
                <a:latin typeface="Calibri"/>
                <a:ea typeface="Calibri"/>
                <a:cs typeface="Calibri"/>
              </a:rPr>
              <a:t>meio</a:t>
            </a:r>
            <a:r>
              <a:rPr lang="en-GB" b="1" dirty="0">
                <a:latin typeface="Calibri"/>
                <a:ea typeface="Calibri"/>
                <a:cs typeface="Calibri"/>
              </a:rPr>
              <a:t> de </a:t>
            </a:r>
            <a:r>
              <a:rPr lang="en-GB" b="1" dirty="0" err="1">
                <a:latin typeface="Calibri"/>
                <a:ea typeface="Calibri"/>
                <a:cs typeface="Calibri"/>
              </a:rPr>
              <a:t>pagamento</a:t>
            </a:r>
            <a:r>
              <a:rPr lang="en-GB" b="1" dirty="0">
                <a:latin typeface="Calibri"/>
                <a:ea typeface="Calibri"/>
                <a:cs typeface="Calibri"/>
              </a:rPr>
              <a:t> mais </a:t>
            </a:r>
            <a:r>
              <a:rPr lang="en-GB" b="1" dirty="0" err="1">
                <a:latin typeface="Calibri"/>
                <a:ea typeface="Calibri"/>
                <a:cs typeface="Calibri"/>
              </a:rPr>
              <a:t>adequado</a:t>
            </a:r>
            <a:r>
              <a:rPr lang="en-GB" b="1" dirty="0">
                <a:latin typeface="Calibri"/>
                <a:ea typeface="Calibri"/>
                <a:cs typeface="Calibri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ACE032-99E6-4A66-FE17-7C283246C48C}"/>
              </a:ext>
            </a:extLst>
          </p:cNvPr>
          <p:cNvSpPr/>
          <p:nvPr/>
        </p:nvSpPr>
        <p:spPr>
          <a:xfrm>
            <a:off x="1334814" y="1650666"/>
            <a:ext cx="1408386" cy="1806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9256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83563-95B7-F951-9A22-9D0A4EC6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5FE5CF-090B-4919-B999-0AD323CDDF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EE1C1-0E24-FC7C-B646-E9330B50DE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1ABAC-494A-AAF8-80D2-5FEBE63E2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76E96-B79D-4F2B-9241-53214DAD9253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58BDA0-B9E9-4630-0D86-A86B413321D2}"/>
              </a:ext>
            </a:extLst>
          </p:cNvPr>
          <p:cNvGrpSpPr/>
          <p:nvPr/>
        </p:nvGrpSpPr>
        <p:grpSpPr>
          <a:xfrm>
            <a:off x="568680" y="2479152"/>
            <a:ext cx="2100915" cy="837323"/>
            <a:chOff x="1010791" y="1620000"/>
            <a:chExt cx="2100915" cy="83732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7BB8908-016B-11EE-A78B-AE6A70B98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0791" y="1620000"/>
              <a:ext cx="1068842" cy="837323"/>
            </a:xfrm>
            <a:prstGeom prst="rect">
              <a:avLst/>
            </a:prstGeom>
          </p:spPr>
        </p:pic>
        <p:sp>
          <p:nvSpPr>
            <p:cNvPr id="42" name="TextBox 2">
              <a:extLst>
                <a:ext uri="{FF2B5EF4-FFF2-40B4-BE49-F238E27FC236}">
                  <a16:creationId xmlns:a16="http://schemas.microsoft.com/office/drawing/2014/main" id="{7DED76AC-25F5-CE8A-16A7-2F963C4F743D}"/>
                </a:ext>
              </a:extLst>
            </p:cNvPr>
            <p:cNvSpPr txBox="1"/>
            <p:nvPr/>
          </p:nvSpPr>
          <p:spPr>
            <a:xfrm>
              <a:off x="2017922" y="1829658"/>
              <a:ext cx="1093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all" spc="0" normalizeH="0" noProof="0" dirty="0">
                  <a:ln>
                    <a:noFill/>
                  </a:ln>
                  <a:solidFill>
                    <a:srgbClr val="E7772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Moedas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F79D33B-DE8A-C532-ECD4-2307AFCFE20B}"/>
              </a:ext>
            </a:extLst>
          </p:cNvPr>
          <p:cNvGrpSpPr/>
          <p:nvPr/>
        </p:nvGrpSpPr>
        <p:grpSpPr>
          <a:xfrm>
            <a:off x="582043" y="3841171"/>
            <a:ext cx="2125857" cy="736522"/>
            <a:chOff x="4998052" y="1646063"/>
            <a:chExt cx="2125857" cy="73652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D99FC7A-C2F4-B446-1A4A-41E80FBA7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8052" y="1646063"/>
              <a:ext cx="898989" cy="736522"/>
            </a:xfrm>
            <a:prstGeom prst="rect">
              <a:avLst/>
            </a:prstGeom>
          </p:spPr>
        </p:pic>
        <p:sp>
          <p:nvSpPr>
            <p:cNvPr id="40" name="TextBox 15">
              <a:extLst>
                <a:ext uri="{FF2B5EF4-FFF2-40B4-BE49-F238E27FC236}">
                  <a16:creationId xmlns:a16="http://schemas.microsoft.com/office/drawing/2014/main" id="{801461BA-F6F3-7EFC-0DF0-9F438B29219D}"/>
                </a:ext>
              </a:extLst>
            </p:cNvPr>
            <p:cNvSpPr txBox="1"/>
            <p:nvPr/>
          </p:nvSpPr>
          <p:spPr>
            <a:xfrm>
              <a:off x="6030125" y="1829658"/>
              <a:ext cx="1093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all" spc="0" normalizeH="0" noProof="0" dirty="0" err="1">
                  <a:ln>
                    <a:noFill/>
                  </a:ln>
                  <a:solidFill>
                    <a:srgbClr val="E7772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Notas</a:t>
              </a:r>
              <a:endParaRPr kumimoji="0" lang="en-GB" sz="1800" b="1" i="0" u="none" strike="noStrike" kern="1200" cap="all" spc="0" normalizeH="0" noProof="0" dirty="0">
                <a:ln>
                  <a:noFill/>
                </a:ln>
                <a:solidFill>
                  <a:srgbClr val="E777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F0DD08C-5BA8-C904-A1CB-071FEF3DE48E}"/>
              </a:ext>
            </a:extLst>
          </p:cNvPr>
          <p:cNvGrpSpPr/>
          <p:nvPr/>
        </p:nvGrpSpPr>
        <p:grpSpPr>
          <a:xfrm>
            <a:off x="580293" y="5102389"/>
            <a:ext cx="3376540" cy="720334"/>
            <a:chOff x="8815460" y="1625980"/>
            <a:chExt cx="3376540" cy="72033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A8038E7-7B64-EF0E-E235-C1B1F5C5A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16" b="98361" l="1460" r="94891">
                          <a14:foregroundMark x1="77129" y1="51639" x2="77129" y2="51639"/>
                          <a14:foregroundMark x1="79805" y1="51639" x2="79805" y2="51639"/>
                          <a14:foregroundMark x1="83212" y1="46721" x2="83212" y2="467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5460" y="1625980"/>
              <a:ext cx="1213350" cy="720334"/>
            </a:xfrm>
            <a:prstGeom prst="rect">
              <a:avLst/>
            </a:prstGeom>
          </p:spPr>
        </p:pic>
        <p:sp>
          <p:nvSpPr>
            <p:cNvPr id="38" name="TextBox 17">
              <a:extLst>
                <a:ext uri="{FF2B5EF4-FFF2-40B4-BE49-F238E27FC236}">
                  <a16:creationId xmlns:a16="http://schemas.microsoft.com/office/drawing/2014/main" id="{9348342B-B297-9E77-1BC7-B395CDC4F81B}"/>
                </a:ext>
              </a:extLst>
            </p:cNvPr>
            <p:cNvSpPr txBox="1"/>
            <p:nvPr/>
          </p:nvSpPr>
          <p:spPr>
            <a:xfrm>
              <a:off x="10042328" y="1795334"/>
              <a:ext cx="2149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all" spc="0" normalizeH="0" noProof="0" dirty="0" err="1">
                  <a:ln>
                    <a:noFill/>
                  </a:ln>
                  <a:solidFill>
                    <a:srgbClr val="E7772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Cartão</a:t>
              </a:r>
              <a:r>
                <a:rPr kumimoji="0" lang="en-GB" sz="1800" b="1" i="0" u="none" strike="noStrike" kern="1200" cap="all" spc="0" normalizeH="0" noProof="0" dirty="0">
                  <a:ln>
                    <a:noFill/>
                  </a:ln>
                  <a:solidFill>
                    <a:srgbClr val="E7772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de </a:t>
              </a:r>
              <a:r>
                <a:rPr kumimoji="0" lang="en-GB" sz="1800" b="1" i="0" u="none" strike="noStrike" kern="1200" cap="all" spc="0" normalizeH="0" noProof="0" dirty="0" err="1">
                  <a:ln>
                    <a:noFill/>
                  </a:ln>
                  <a:solidFill>
                    <a:srgbClr val="E7772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débito</a:t>
              </a:r>
              <a:endParaRPr kumimoji="0" lang="en-GB" sz="1800" b="1" i="0" u="none" strike="noStrike" kern="1200" cap="all" spc="0" normalizeH="0" noProof="0" dirty="0">
                <a:ln>
                  <a:noFill/>
                </a:ln>
                <a:solidFill>
                  <a:srgbClr val="E777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">
            <a:extLst>
              <a:ext uri="{FF2B5EF4-FFF2-40B4-BE49-F238E27FC236}">
                <a16:creationId xmlns:a16="http://schemas.microsoft.com/office/drawing/2014/main" id="{4E91E7F2-ECA8-F8E3-DB3A-7D05C778177D}"/>
              </a:ext>
            </a:extLst>
          </p:cNvPr>
          <p:cNvSpPr txBox="1"/>
          <p:nvPr/>
        </p:nvSpPr>
        <p:spPr>
          <a:xfrm>
            <a:off x="580293" y="1756050"/>
            <a:ext cx="1117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meio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pagamento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escolherias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pagar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produtos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4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4E72D3-4032-FC42-0D3F-443DF3DB66B0}"/>
              </a:ext>
            </a:extLst>
          </p:cNvPr>
          <p:cNvCxnSpPr>
            <a:cxnSpLocks/>
          </p:cNvCxnSpPr>
          <p:nvPr/>
        </p:nvCxnSpPr>
        <p:spPr>
          <a:xfrm>
            <a:off x="4344330" y="2738189"/>
            <a:ext cx="0" cy="2767599"/>
          </a:xfrm>
          <a:prstGeom prst="line">
            <a:avLst/>
          </a:prstGeom>
          <a:ln w="57150">
            <a:solidFill>
              <a:srgbClr val="127B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05E85C-17BD-9B6B-BBC2-0BA983840F1B}"/>
              </a:ext>
            </a:extLst>
          </p:cNvPr>
          <p:cNvGrpSpPr/>
          <p:nvPr/>
        </p:nvGrpSpPr>
        <p:grpSpPr>
          <a:xfrm>
            <a:off x="5738622" y="2347161"/>
            <a:ext cx="1310220" cy="3355209"/>
            <a:chOff x="1025905" y="2853686"/>
            <a:chExt cx="1290042" cy="3238087"/>
          </a:xfrm>
        </p:grpSpPr>
        <p:pic>
          <p:nvPicPr>
            <p:cNvPr id="8" name="Picture 7" descr="Bicycle Bike Icon Vector In Flat Style - Arte vetorial de stock e mais  imagens de Bicicleta - Bicicleta, Ciclismo, Ícone - iStock">
              <a:extLst>
                <a:ext uri="{FF2B5EF4-FFF2-40B4-BE49-F238E27FC236}">
                  <a16:creationId xmlns:a16="http://schemas.microsoft.com/office/drawing/2014/main" id="{536A45ED-8683-5772-F582-E11B6D899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905" y="2853686"/>
              <a:ext cx="1290042" cy="1290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Eraser icon Royalty Free Vector Image - VectorStock">
              <a:extLst>
                <a:ext uri="{FF2B5EF4-FFF2-40B4-BE49-F238E27FC236}">
                  <a16:creationId xmlns:a16="http://schemas.microsoft.com/office/drawing/2014/main" id="{29307F78-63CA-D7E7-5200-A0B175CD7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32"/>
            <a:stretch/>
          </p:blipFill>
          <p:spPr bwMode="auto">
            <a:xfrm>
              <a:off x="1091515" y="3857624"/>
              <a:ext cx="1158822" cy="115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Shoes - Free fashion icons">
              <a:extLst>
                <a:ext uri="{FF2B5EF4-FFF2-40B4-BE49-F238E27FC236}">
                  <a16:creationId xmlns:a16="http://schemas.microsoft.com/office/drawing/2014/main" id="{511544E3-7587-9928-6B7F-3F26B9D3C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67361" y="5084642"/>
              <a:ext cx="1007131" cy="1007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E383BC-81DB-14D3-FBE8-52221D400E2F}"/>
              </a:ext>
            </a:extLst>
          </p:cNvPr>
          <p:cNvGrpSpPr/>
          <p:nvPr/>
        </p:nvGrpSpPr>
        <p:grpSpPr>
          <a:xfrm>
            <a:off x="8584434" y="2584328"/>
            <a:ext cx="1629166" cy="3419195"/>
            <a:chOff x="6557158" y="3083333"/>
            <a:chExt cx="1601363" cy="3299839"/>
          </a:xfrm>
        </p:grpSpPr>
        <p:pic>
          <p:nvPicPr>
            <p:cNvPr id="11" name="Picture 10" descr="Surfboard Icon - Free PNG &amp; SVG 20501 - Noun Project">
              <a:extLst>
                <a:ext uri="{FF2B5EF4-FFF2-40B4-BE49-F238E27FC236}">
                  <a16:creationId xmlns:a16="http://schemas.microsoft.com/office/drawing/2014/main" id="{3D39F82C-EB8E-4C78-D6ED-5D5E45098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729" y="3083333"/>
              <a:ext cx="830748" cy="83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andy free icons designed by Freepik">
              <a:extLst>
                <a:ext uri="{FF2B5EF4-FFF2-40B4-BE49-F238E27FC236}">
                  <a16:creationId xmlns:a16="http://schemas.microsoft.com/office/drawing/2014/main" id="{591F9EFA-7375-32DD-5251-45BA43666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8704" y="4038353"/>
              <a:ext cx="790799" cy="79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 descr="Book icon logo Royalty Free Vector Image - VectorStock">
              <a:extLst>
                <a:ext uri="{FF2B5EF4-FFF2-40B4-BE49-F238E27FC236}">
                  <a16:creationId xmlns:a16="http://schemas.microsoft.com/office/drawing/2014/main" id="{7D492FD4-3E40-22CD-FFF4-42A07007CD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6557158" y="4793242"/>
              <a:ext cx="1601363" cy="1589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8103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CC29A8-F70C-9576-7A6C-F7F96EC648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745" y="4061179"/>
            <a:ext cx="10016347" cy="1254125"/>
          </a:xfrm>
        </p:spPr>
        <p:txBody>
          <a:bodyPr lIns="91440" tIns="45720" rIns="91440" bIns="45720" anchor="b">
            <a:noAutofit/>
          </a:bodyPr>
          <a:lstStyle/>
          <a:p>
            <a:r>
              <a:rPr lang="pt-PT" b="1" cap="all">
                <a:latin typeface="Calibri"/>
                <a:ea typeface="Calibri"/>
                <a:cs typeface="Calibri"/>
              </a:rPr>
              <a:t>O euro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824002-DC23-2A21-6C5F-5D5FDAA784A1}"/>
              </a:ext>
            </a:extLst>
          </p:cNvPr>
          <p:cNvGrpSpPr/>
          <p:nvPr/>
        </p:nvGrpSpPr>
        <p:grpSpPr>
          <a:xfrm>
            <a:off x="1229721" y="1282937"/>
            <a:ext cx="1555531" cy="2862322"/>
            <a:chOff x="2606567" y="1282937"/>
            <a:chExt cx="1555531" cy="28623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882009-0EE5-1A32-9270-C9C97A3ACA99}"/>
                </a:ext>
              </a:extLst>
            </p:cNvPr>
            <p:cNvSpPr/>
            <p:nvPr/>
          </p:nvSpPr>
          <p:spPr>
            <a:xfrm>
              <a:off x="2701147" y="1650666"/>
              <a:ext cx="1408386" cy="180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A1E214-0245-B721-EEEB-4E407B16FFB8}"/>
                </a:ext>
              </a:extLst>
            </p:cNvPr>
            <p:cNvSpPr txBox="1"/>
            <p:nvPr/>
          </p:nvSpPr>
          <p:spPr>
            <a:xfrm>
              <a:off x="2606567" y="1282937"/>
              <a:ext cx="155553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8000" b="1">
                  <a:solidFill>
                    <a:srgbClr val="4981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0382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D3FA1-C5E1-4CD8-7413-1D23CB583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06C5FA-2987-F3AA-0830-0EB0FBC6F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F1646-3261-052A-2CC7-BFA357E33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69A1D-8FB0-D6DB-54B6-722CC6C41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16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988069-69D1-2102-D12A-2D92845E878E}"/>
              </a:ext>
            </a:extLst>
          </p:cNvPr>
          <p:cNvGrpSpPr/>
          <p:nvPr/>
        </p:nvGrpSpPr>
        <p:grpSpPr>
          <a:xfrm>
            <a:off x="1732229" y="3434366"/>
            <a:ext cx="3615287" cy="1916854"/>
            <a:chOff x="815927" y="3267699"/>
            <a:chExt cx="3615287" cy="19168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7E5A39-6BD4-8F15-7131-2DBE6746E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4380"/>
            <a:stretch/>
          </p:blipFill>
          <p:spPr>
            <a:xfrm>
              <a:off x="1107146" y="4137874"/>
              <a:ext cx="3032851" cy="104667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59785C-EE7E-4A9D-ED41-79266E1B7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620" b="-3834"/>
            <a:stretch/>
          </p:blipFill>
          <p:spPr>
            <a:xfrm>
              <a:off x="815927" y="3267699"/>
              <a:ext cx="3615287" cy="108680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26664F-B28B-9E1D-DB71-7B5019DE2F9E}"/>
              </a:ext>
            </a:extLst>
          </p:cNvPr>
          <p:cNvGrpSpPr/>
          <p:nvPr/>
        </p:nvGrpSpPr>
        <p:grpSpPr>
          <a:xfrm>
            <a:off x="7063582" y="3164570"/>
            <a:ext cx="3910791" cy="2840416"/>
            <a:chOff x="5195147" y="2501040"/>
            <a:chExt cx="3910791" cy="28404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366AD8-80EA-B118-346B-B4D3289C8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40" r="9986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4696524" y="3135430"/>
              <a:ext cx="2704649" cy="17074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D922ED-B3FD-673C-DF52-6E628DEAD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7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5022457" y="3049931"/>
              <a:ext cx="2840413" cy="17426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A00D70-1CAC-AE5C-683A-CB04A6377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4531" y1="8463" x2="96006" y2="24722"/>
                          <a14:foregroundMark x1="50077" y1="88196" x2="91859" y2="89755"/>
                          <a14:foregroundMark x1="97389" y1="4454" x2="96621" y2="90869"/>
                          <a14:foregroundMark x1="75576" y1="43207" x2="89247" y2="23608"/>
                          <a14:foregroundMark x1="4608" y1="16927" x2="3994" y2="80401"/>
                          <a14:foregroundMark x1="13825" y1="20713" x2="13825" y2="20713"/>
                          <a14:foregroundMark x1="11214" y1="24722" x2="11214" y2="24722"/>
                          <a14:foregroundMark x1="12135" y1="23831" x2="12903" y2="23831"/>
                          <a14:foregroundMark x1="2919" y1="17372" x2="2919" y2="17372"/>
                          <a14:foregroundMark x1="2304" y1="84187" x2="2304" y2="84187"/>
                          <a14:foregroundMark x1="67281" y1="91982" x2="56682" y2="902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5639604" y="3108144"/>
              <a:ext cx="2601663" cy="179438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AF7FCE-E268-5F80-0CDE-51880A6DF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47" b="100000" l="62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6118097" y="3101134"/>
              <a:ext cx="2616424" cy="179364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19D7EE-B74C-A1DD-07AE-FC4817ED6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92208" y1="10046" x2="91486" y2="82648"/>
                          <a14:foregroundMark x1="82251" y1="12100" x2="82251" y2="12100"/>
                          <a14:foregroundMark x1="87302" y1="11187" x2="80664" y2="18037"/>
                          <a14:foregroundMark x1="53680" y1="89954" x2="94228" y2="93607"/>
                          <a14:foregroundMark x1="87157" y1="46804" x2="78211" y2="79909"/>
                          <a14:foregroundMark x1="82973" y1="82648" x2="82973" y2="82648"/>
                          <a14:foregroundMark x1="85859" y1="92009" x2="79221" y2="81050"/>
                          <a14:foregroundMark x1="9957" y1="19635" x2="18615" y2="29452"/>
                          <a14:foregroundMark x1="4329" y1="19406" x2="4329" y2="19406"/>
                          <a14:foregroundMark x1="4329" y1="71689" x2="4329" y2="716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6427341" y="3124283"/>
              <a:ext cx="2717066" cy="171728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25D66E9-4607-0898-E7ED-27875259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7737" y1="22098" x2="47737" y2="22098"/>
                          <a14:foregroundMark x1="47599" y1="33259" x2="47599" y2="33259"/>
                          <a14:foregroundMark x1="13580" y1="22545" x2="13580" y2="225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6910478" y="3145994"/>
              <a:ext cx="2719610" cy="1671311"/>
            </a:xfrm>
            <a:prstGeom prst="rect">
              <a:avLst/>
            </a:prstGeom>
          </p:spPr>
        </p:pic>
      </p:grpSp>
      <p:sp>
        <p:nvSpPr>
          <p:cNvPr id="16" name="Title 4">
            <a:extLst>
              <a:ext uri="{FF2B5EF4-FFF2-40B4-BE49-F238E27FC236}">
                <a16:creationId xmlns:a16="http://schemas.microsoft.com/office/drawing/2014/main" id="{C471A4A7-8ADA-9DA2-187F-79C57D3C16CC}"/>
              </a:ext>
            </a:extLst>
          </p:cNvPr>
          <p:cNvSpPr txBox="1">
            <a:spLocks/>
          </p:cNvSpPr>
          <p:nvPr/>
        </p:nvSpPr>
        <p:spPr>
          <a:xfrm>
            <a:off x="1877837" y="2600908"/>
            <a:ext cx="3324070" cy="446832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 algn="ctr">
              <a:lnSpc>
                <a:spcPct val="50000"/>
              </a:lnSpc>
              <a:spcBef>
                <a:spcPts val="0"/>
              </a:spcBef>
            </a:pPr>
            <a:r>
              <a:rPr lang="pt-PT" sz="3600" b="1" dirty="0">
                <a:solidFill>
                  <a:srgbClr val="05547F"/>
                </a:solidFill>
                <a:latin typeface="+mn-lt"/>
                <a:ea typeface="+mj-ea"/>
                <a:cs typeface="+mj-cs"/>
              </a:rPr>
              <a:t>Moedas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B6EF6AD-A576-35E6-C00D-CEACB8A0C1C3}"/>
              </a:ext>
            </a:extLst>
          </p:cNvPr>
          <p:cNvSpPr txBox="1"/>
          <p:nvPr/>
        </p:nvSpPr>
        <p:spPr>
          <a:xfrm>
            <a:off x="604371" y="1844950"/>
            <a:ext cx="65661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Em 2002, Portugal adotou o Euro (€) e deixou de utilizar o Escudo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2F85E0-189F-BE6B-102F-80E2BBC4807D}"/>
              </a:ext>
            </a:extLst>
          </p:cNvPr>
          <p:cNvSpPr txBox="1">
            <a:spLocks/>
          </p:cNvSpPr>
          <p:nvPr/>
        </p:nvSpPr>
        <p:spPr>
          <a:xfrm>
            <a:off x="7520380" y="2600908"/>
            <a:ext cx="3324070" cy="446832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 algn="ctr">
              <a:lnSpc>
                <a:spcPct val="50000"/>
              </a:lnSpc>
              <a:spcBef>
                <a:spcPts val="0"/>
              </a:spcBef>
            </a:pPr>
            <a:r>
              <a:rPr lang="pt-PT" sz="3600" b="1" dirty="0">
                <a:solidFill>
                  <a:srgbClr val="05547F"/>
                </a:solidFill>
                <a:latin typeface="+mn-lt"/>
                <a:ea typeface="+mj-ea"/>
                <a:cs typeface="+mj-cs"/>
              </a:rPr>
              <a:t>NOTAS</a:t>
            </a:r>
          </a:p>
        </p:txBody>
      </p:sp>
    </p:spTree>
    <p:extLst>
      <p:ext uri="{BB962C8B-B14F-4D97-AF65-F5344CB8AC3E}">
        <p14:creationId xmlns:p14="http://schemas.microsoft.com/office/powerpoint/2010/main" val="538858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555A6-1A1C-6B50-56E7-EA2303CA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B546C3-FBB6-9C41-FD22-A61CBC7FE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C7C62-5157-0ED7-CD67-A2B4CCFDC6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F9D43-5FEA-9533-B216-1B9364D3C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6E40F-D4FC-3CD2-9B48-56F50BA87E86}"/>
              </a:ext>
            </a:extLst>
          </p:cNvPr>
          <p:cNvSpPr txBox="1"/>
          <p:nvPr/>
        </p:nvSpPr>
        <p:spPr>
          <a:xfrm>
            <a:off x="720000" y="1844706"/>
            <a:ext cx="4842600" cy="35341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13999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dirty="0"/>
              <a:t>O Euro é a moeda comum apenas aos países da União Europeia (UE) que decidiram adotá-la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u="sng" dirty="0"/>
              <a:t>Exemplos de países que não têm o Euro</a:t>
            </a:r>
            <a:r>
              <a:rPr lang="pt-PT" dirty="0"/>
              <a:t>: </a:t>
            </a:r>
          </a:p>
          <a:p>
            <a:pPr marL="742950" lvl="1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t-PT" dirty="0"/>
              <a:t>Suécia</a:t>
            </a:r>
          </a:p>
          <a:p>
            <a:pPr marL="742950" lvl="1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t-PT" dirty="0"/>
              <a:t>Dinamarca </a:t>
            </a:r>
          </a:p>
          <a:p>
            <a:pPr marL="742950" lvl="1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t-PT" dirty="0"/>
              <a:t>Hungria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endParaRPr lang="pt-PT" sz="16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7B67CD3-DBD1-B395-15CB-3193F76E6D7A}"/>
              </a:ext>
            </a:extLst>
          </p:cNvPr>
          <p:cNvGrpSpPr/>
          <p:nvPr/>
        </p:nvGrpSpPr>
        <p:grpSpPr>
          <a:xfrm>
            <a:off x="6866590" y="5589345"/>
            <a:ext cx="4215938" cy="185133"/>
            <a:chOff x="5427262" y="6038521"/>
            <a:chExt cx="3893175" cy="21544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478CD8E-24EA-D9FC-49D0-D08A395441CD}"/>
                </a:ext>
              </a:extLst>
            </p:cNvPr>
            <p:cNvSpPr txBox="1"/>
            <p:nvPr/>
          </p:nvSpPr>
          <p:spPr>
            <a:xfrm>
              <a:off x="5620725" y="6038521"/>
              <a:ext cx="369971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/>
                <a:t>Estado-</a:t>
              </a:r>
              <a:r>
                <a:rPr lang="en-GB" sz="1400" err="1"/>
                <a:t>Membro</a:t>
              </a:r>
              <a:r>
                <a:rPr lang="en-GB" sz="1400"/>
                <a:t> da UE </a:t>
              </a:r>
              <a:r>
                <a:rPr lang="en-GB" sz="1400" err="1"/>
                <a:t>cuja</a:t>
              </a:r>
              <a:r>
                <a:rPr lang="en-GB" sz="1400"/>
                <a:t> </a:t>
              </a:r>
              <a:r>
                <a:rPr lang="en-GB" sz="1400" err="1"/>
                <a:t>moeda</a:t>
              </a:r>
              <a:r>
                <a:rPr lang="en-GB" sz="1400"/>
                <a:t> é o euro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AE4EA0F-F63B-68D5-CF59-0DCE71465022}"/>
                </a:ext>
              </a:extLst>
            </p:cNvPr>
            <p:cNvSpPr/>
            <p:nvPr/>
          </p:nvSpPr>
          <p:spPr>
            <a:xfrm>
              <a:off x="5427262" y="6088006"/>
              <a:ext cx="98970" cy="98970"/>
            </a:xfrm>
            <a:prstGeom prst="rect">
              <a:avLst/>
            </a:prstGeom>
            <a:solidFill>
              <a:srgbClr val="004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D563C05-EA5D-97EA-506F-568CFCD8BB2D}"/>
              </a:ext>
            </a:extLst>
          </p:cNvPr>
          <p:cNvGrpSpPr/>
          <p:nvPr/>
        </p:nvGrpSpPr>
        <p:grpSpPr>
          <a:xfrm>
            <a:off x="6873373" y="6177635"/>
            <a:ext cx="4209156" cy="155538"/>
            <a:chOff x="9983218" y="6002949"/>
            <a:chExt cx="4290085" cy="21544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24A728-2B5E-BADB-2BA8-1AF959AFCD85}"/>
                </a:ext>
              </a:extLst>
            </p:cNvPr>
            <p:cNvSpPr txBox="1"/>
            <p:nvPr/>
          </p:nvSpPr>
          <p:spPr>
            <a:xfrm>
              <a:off x="10173933" y="6002949"/>
              <a:ext cx="409937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/>
                <a:t>País </a:t>
              </a:r>
              <a:r>
                <a:rPr lang="en-GB" sz="1400" err="1"/>
                <a:t>não</a:t>
              </a:r>
              <a:r>
                <a:rPr lang="en-GB" sz="1400"/>
                <a:t> </a:t>
              </a:r>
              <a:r>
                <a:rPr lang="en-GB" sz="1400" err="1"/>
                <a:t>pertencente</a:t>
              </a:r>
              <a:r>
                <a:rPr lang="en-GB" sz="1400"/>
                <a:t> à UE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9F708BE-3B8A-143F-FCBB-6DD362F43182}"/>
                </a:ext>
              </a:extLst>
            </p:cNvPr>
            <p:cNvSpPr/>
            <p:nvPr/>
          </p:nvSpPr>
          <p:spPr>
            <a:xfrm>
              <a:off x="9983218" y="6068396"/>
              <a:ext cx="98970" cy="9897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816176A2-F591-6126-B047-95E0AF85631A}"/>
              </a:ext>
            </a:extLst>
          </p:cNvPr>
          <p:cNvSpPr txBox="1"/>
          <p:nvPr/>
        </p:nvSpPr>
        <p:spPr>
          <a:xfrm>
            <a:off x="7058734" y="5892932"/>
            <a:ext cx="40993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/>
              <a:t>Estado-</a:t>
            </a:r>
            <a:r>
              <a:rPr lang="en-GB" sz="1400" dirty="0" err="1"/>
              <a:t>Membro</a:t>
            </a:r>
            <a:r>
              <a:rPr lang="en-GB" sz="1400" dirty="0"/>
              <a:t> da UE </a:t>
            </a:r>
            <a:r>
              <a:rPr lang="en-GB" sz="1400" dirty="0" err="1"/>
              <a:t>cuja</a:t>
            </a:r>
            <a:r>
              <a:rPr lang="en-GB" sz="1400" dirty="0"/>
              <a:t> </a:t>
            </a:r>
            <a:r>
              <a:rPr lang="en-GB" sz="1400" dirty="0" err="1"/>
              <a:t>moeda</a:t>
            </a:r>
            <a:r>
              <a:rPr lang="en-GB" sz="1400" dirty="0"/>
              <a:t> </a:t>
            </a:r>
            <a:r>
              <a:rPr lang="en-GB" sz="1400" dirty="0" err="1"/>
              <a:t>não</a:t>
            </a:r>
            <a:r>
              <a:rPr lang="en-GB" sz="1400" dirty="0"/>
              <a:t> é o euro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D8C2697-BF37-4B13-9667-51AFFEB83708}"/>
              </a:ext>
            </a:extLst>
          </p:cNvPr>
          <p:cNvSpPr/>
          <p:nvPr/>
        </p:nvSpPr>
        <p:spPr>
          <a:xfrm>
            <a:off x="6868019" y="5959295"/>
            <a:ext cx="98970" cy="98970"/>
          </a:xfrm>
          <a:prstGeom prst="rect">
            <a:avLst/>
          </a:prstGeom>
          <a:solidFill>
            <a:srgbClr val="99B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213E84B-857B-D0CA-89EC-A2543048B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746" y="1205005"/>
            <a:ext cx="5700254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A747F-E4FD-A250-5A04-9938E980A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0AE29E-E1BF-BEDC-CE0A-F18ED933B3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678A4-30E1-8786-C111-75F04FDF29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B0A77-F8EA-317C-B794-06972D5E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Título 12">
            <a:extLst>
              <a:ext uri="{FF2B5EF4-FFF2-40B4-BE49-F238E27FC236}">
                <a16:creationId xmlns:a16="http://schemas.microsoft.com/office/drawing/2014/main" id="{B2105F59-856F-588A-2F78-3E4A6AB63B45}"/>
              </a:ext>
            </a:extLst>
          </p:cNvPr>
          <p:cNvSpPr txBox="1">
            <a:spLocks/>
          </p:cNvSpPr>
          <p:nvPr/>
        </p:nvSpPr>
        <p:spPr>
          <a:xfrm>
            <a:off x="628515" y="1779815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Outros países, outras moedas</a:t>
            </a:r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D3DFF19-A419-E35C-F5C1-B96E67F1A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801413"/>
              </p:ext>
            </p:extLst>
          </p:nvPr>
        </p:nvGraphicFramePr>
        <p:xfrm>
          <a:off x="1917700" y="2640003"/>
          <a:ext cx="8356600" cy="23174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63900">
                  <a:extLst>
                    <a:ext uri="{9D8B030D-6E8A-4147-A177-3AD203B41FA5}">
                      <a16:colId xmlns:a16="http://schemas.microsoft.com/office/drawing/2014/main" val="4158442526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1724227465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4282439096"/>
                    </a:ext>
                  </a:extLst>
                </a:gridCol>
              </a:tblGrid>
              <a:tr h="397256">
                <a:tc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pt-PT" sz="2000" kern="1200">
                          <a:solidFill>
                            <a:srgbClr val="000000"/>
                          </a:solidFill>
                          <a:effectLst/>
                        </a:rPr>
                        <a:t>País </a:t>
                      </a:r>
                      <a:endParaRPr lang="pt-PT" sz="2000">
                        <a:effectLst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>
                        <a:buNone/>
                      </a:pPr>
                      <a:r>
                        <a:rPr lang="pt-PT" sz="2000" kern="1200">
                          <a:solidFill>
                            <a:srgbClr val="000000"/>
                          </a:solidFill>
                          <a:effectLst/>
                        </a:rPr>
                        <a:t>Moeda</a:t>
                      </a:r>
                      <a:r>
                        <a:rPr lang="pt-PT" sz="2000" kern="1200" baseline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pt-PT" sz="200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574541882"/>
                  </a:ext>
                </a:extLst>
              </a:tr>
              <a:tr h="179959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 dirty="0">
                          <a:solidFill>
                            <a:srgbClr val="000000"/>
                          </a:solidFill>
                          <a:effectLst/>
                        </a:rPr>
                        <a:t>Estados Unidos da América</a:t>
                      </a:r>
                      <a:endParaRPr lang="pt-PT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>
                          <a:solidFill>
                            <a:srgbClr val="000000"/>
                          </a:solidFill>
                          <a:effectLst/>
                        </a:rPr>
                        <a:t>Dólar dos Estados Unidos da América</a:t>
                      </a:r>
                      <a:endParaRPr lang="pt-PT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>
                          <a:solidFill>
                            <a:srgbClr val="000000"/>
                          </a:solidFill>
                          <a:effectLst/>
                        </a:rPr>
                        <a:t>USD ($)</a:t>
                      </a:r>
                      <a:endParaRPr lang="pt-PT" sz="18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8918136"/>
                  </a:ext>
                </a:extLst>
              </a:tr>
              <a:tr h="179959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 dirty="0">
                          <a:solidFill>
                            <a:srgbClr val="000000"/>
                          </a:solidFill>
                          <a:effectLst/>
                        </a:rPr>
                        <a:t>Brasil</a:t>
                      </a:r>
                      <a:endParaRPr lang="pt-PT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>
                          <a:solidFill>
                            <a:srgbClr val="000000"/>
                          </a:solidFill>
                          <a:effectLst/>
                        </a:rPr>
                        <a:t>Real do Brasil </a:t>
                      </a:r>
                      <a:endParaRPr lang="pt-PT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>
                          <a:solidFill>
                            <a:srgbClr val="000000"/>
                          </a:solidFill>
                          <a:effectLst/>
                        </a:rPr>
                        <a:t>BRL (R$)</a:t>
                      </a:r>
                      <a:endParaRPr lang="pt-PT" sz="18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0485626"/>
                  </a:ext>
                </a:extLst>
              </a:tr>
              <a:tr h="179959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 dirty="0">
                          <a:solidFill>
                            <a:srgbClr val="000000"/>
                          </a:solidFill>
                          <a:effectLst/>
                        </a:rPr>
                        <a:t>Suíça </a:t>
                      </a:r>
                      <a:endParaRPr lang="pt-PT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 dirty="0">
                          <a:solidFill>
                            <a:srgbClr val="000000"/>
                          </a:solidFill>
                          <a:effectLst/>
                        </a:rPr>
                        <a:t>Franco Suíço</a:t>
                      </a:r>
                      <a:endParaRPr lang="pt-PT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>
                          <a:solidFill>
                            <a:srgbClr val="000000"/>
                          </a:solidFill>
                          <a:effectLst/>
                        </a:rPr>
                        <a:t>CHF (₣)</a:t>
                      </a:r>
                      <a:endParaRPr lang="pt-PT" sz="18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1753765"/>
                  </a:ext>
                </a:extLst>
              </a:tr>
              <a:tr h="179959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>
                          <a:solidFill>
                            <a:srgbClr val="000000"/>
                          </a:solidFill>
                          <a:effectLst/>
                        </a:rPr>
                        <a:t>Reino Unido </a:t>
                      </a:r>
                      <a:endParaRPr lang="pt-PT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 dirty="0">
                          <a:solidFill>
                            <a:srgbClr val="000000"/>
                          </a:solidFill>
                          <a:effectLst/>
                        </a:rPr>
                        <a:t>Libra Esterlina</a:t>
                      </a:r>
                      <a:endParaRPr lang="pt-PT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>
                          <a:solidFill>
                            <a:srgbClr val="000000"/>
                          </a:solidFill>
                          <a:effectLst/>
                        </a:rPr>
                        <a:t>GBP</a:t>
                      </a:r>
                      <a:r>
                        <a:rPr lang="pt-PT" sz="1800" kern="1200" baseline="0">
                          <a:solidFill>
                            <a:srgbClr val="000000"/>
                          </a:solidFill>
                          <a:effectLst/>
                        </a:rPr>
                        <a:t> (₤)</a:t>
                      </a:r>
                      <a:endParaRPr lang="pt-PT" sz="18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4606213"/>
                  </a:ext>
                </a:extLst>
              </a:tr>
              <a:tr h="179959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>
                          <a:solidFill>
                            <a:srgbClr val="000000"/>
                          </a:solidFill>
                          <a:effectLst/>
                        </a:rPr>
                        <a:t>Japão</a:t>
                      </a:r>
                      <a:r>
                        <a:rPr lang="pt-PT" sz="1800" kern="1200" baseline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pt-PT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 dirty="0">
                          <a:solidFill>
                            <a:srgbClr val="000000"/>
                          </a:solidFill>
                          <a:effectLst/>
                        </a:rPr>
                        <a:t>Iene Japonês</a:t>
                      </a:r>
                      <a:endParaRPr lang="pt-PT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 dirty="0">
                          <a:solidFill>
                            <a:srgbClr val="000000"/>
                          </a:solidFill>
                          <a:effectLst/>
                        </a:rPr>
                        <a:t>JPY (¥)</a:t>
                      </a:r>
                      <a:endParaRPr lang="pt-PT" sz="18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9758497"/>
                  </a:ext>
                </a:extLst>
              </a:tr>
              <a:tr h="179959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>
                          <a:solidFill>
                            <a:srgbClr val="000000"/>
                          </a:solidFill>
                          <a:effectLst/>
                        </a:rPr>
                        <a:t>Rússia </a:t>
                      </a:r>
                      <a:endParaRPr lang="pt-PT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>
                          <a:solidFill>
                            <a:srgbClr val="000000"/>
                          </a:solidFill>
                          <a:effectLst/>
                        </a:rPr>
                        <a:t>Rublo russo</a:t>
                      </a:r>
                      <a:endParaRPr lang="pt-PT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buNone/>
                      </a:pPr>
                      <a:r>
                        <a:rPr lang="pt-PT" sz="1800" kern="1200" dirty="0">
                          <a:solidFill>
                            <a:srgbClr val="000000"/>
                          </a:solidFill>
                          <a:effectLst/>
                        </a:rPr>
                        <a:t>RUB</a:t>
                      </a:r>
                      <a:r>
                        <a:rPr lang="pt-PT" sz="1800" kern="1200" baseline="0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pt-PT" sz="1800" kern="1200" dirty="0">
                          <a:solidFill>
                            <a:srgbClr val="000000"/>
                          </a:solidFill>
                          <a:effectLst/>
                        </a:rPr>
                        <a:t>₽)</a:t>
                      </a:r>
                      <a:endParaRPr lang="pt-PT" sz="18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3921883"/>
                  </a:ext>
                </a:extLst>
              </a:tr>
              <a:tr h="179959"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>
                          <a:solidFill>
                            <a:srgbClr val="000000"/>
                          </a:solidFill>
                          <a:effectLst/>
                        </a:rPr>
                        <a:t>Austrália </a:t>
                      </a:r>
                      <a:endParaRPr lang="pt-PT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buNone/>
                      </a:pPr>
                      <a:r>
                        <a:rPr lang="pt-PT" sz="1800" kern="1200">
                          <a:solidFill>
                            <a:srgbClr val="000000"/>
                          </a:solidFill>
                          <a:effectLst/>
                        </a:rPr>
                        <a:t>Dólar</a:t>
                      </a:r>
                      <a:r>
                        <a:rPr lang="pt-PT" sz="1800" kern="1200" baseline="0">
                          <a:solidFill>
                            <a:srgbClr val="000000"/>
                          </a:solidFill>
                          <a:effectLst/>
                        </a:rPr>
                        <a:t> Australiano</a:t>
                      </a:r>
                      <a:endParaRPr lang="pt-PT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buNone/>
                      </a:pPr>
                      <a:r>
                        <a:rPr lang="pt-PT" sz="1800" kern="1200" dirty="0">
                          <a:solidFill>
                            <a:srgbClr val="000000"/>
                          </a:solidFill>
                          <a:effectLst/>
                        </a:rPr>
                        <a:t>AUD ($)</a:t>
                      </a:r>
                      <a:endParaRPr lang="pt-PT" sz="18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7002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484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448A6-697A-8480-BEE6-D5478A51D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D6A535-0C61-5D41-8387-9F3C13D24D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Sabias que…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417E3A-EB7F-B79B-65A1-A1BE64BF85A2}"/>
              </a:ext>
            </a:extLst>
          </p:cNvPr>
          <p:cNvSpPr/>
          <p:nvPr/>
        </p:nvSpPr>
        <p:spPr>
          <a:xfrm>
            <a:off x="1334814" y="1660394"/>
            <a:ext cx="1408386" cy="1806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3645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763594-0A91-E4A1-8FA2-40E26B6F86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3147503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6B8BF-CD2B-9EDB-5B79-E777F9B1C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26CDD0-AF11-A6B1-335B-60C562940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70F6C-D338-E549-0310-F668B909D5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47BAE-3881-7585-B8A3-1F8D1891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2010B-EF1A-A35E-B96A-AB30A616EFE6}"/>
              </a:ext>
            </a:extLst>
          </p:cNvPr>
          <p:cNvSpPr txBox="1"/>
          <p:nvPr/>
        </p:nvSpPr>
        <p:spPr>
          <a:xfrm>
            <a:off x="1782805" y="2172534"/>
            <a:ext cx="9497672" cy="1722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PT" b="1" dirty="0">
                <a:solidFill>
                  <a:srgbClr val="00467A"/>
                </a:solidFill>
              </a:rPr>
              <a:t>Tocar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dirty="0"/>
              <a:t>Um método de impressão especial confere às notas um toque único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dirty="0"/>
              <a:t>Papel 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dirty="0"/>
              <a:t>Impressão em relevo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C3B3371-42FB-C39B-AB81-5C2DB61597EE}"/>
              </a:ext>
            </a:extLst>
          </p:cNvPr>
          <p:cNvSpPr txBox="1">
            <a:spLocks noChangeAspect="1"/>
          </p:cNvSpPr>
          <p:nvPr/>
        </p:nvSpPr>
        <p:spPr>
          <a:xfrm>
            <a:off x="769694" y="2171934"/>
            <a:ext cx="865543" cy="792000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txBody>
          <a:bodyPr vert="horz" wrap="square" lIns="0" tIns="36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spcBef>
                <a:spcPts val="300"/>
              </a:spcBef>
            </a:pPr>
            <a:endParaRPr lang="pt-PT" spc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42366-B073-6A3B-42C7-323884BE9F22}"/>
              </a:ext>
            </a:extLst>
          </p:cNvPr>
          <p:cNvSpPr txBox="1"/>
          <p:nvPr/>
        </p:nvSpPr>
        <p:spPr>
          <a:xfrm>
            <a:off x="1786026" y="3875516"/>
            <a:ext cx="5949524" cy="2507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PT" b="1" dirty="0">
                <a:solidFill>
                  <a:srgbClr val="00467A"/>
                </a:solidFill>
              </a:rPr>
              <a:t>Observar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dirty="0"/>
              <a:t>Observe a nota contra a luz. A janela com retrato, a marca de água com retrato e o filete de segurança tornam-se visíveis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dirty="0"/>
              <a:t>Marca de água com retrato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dirty="0"/>
              <a:t>Filete de segurança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dirty="0"/>
              <a:t>Janela com retrato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1DC2A92-7778-6C68-F6A7-99B7069C5C0B}"/>
              </a:ext>
            </a:extLst>
          </p:cNvPr>
          <p:cNvSpPr txBox="1">
            <a:spLocks noChangeAspect="1"/>
          </p:cNvSpPr>
          <p:nvPr/>
        </p:nvSpPr>
        <p:spPr>
          <a:xfrm>
            <a:off x="769694" y="3895031"/>
            <a:ext cx="865543" cy="792000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txBody>
          <a:bodyPr vert="horz" wrap="square" lIns="0" tIns="36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spcBef>
                <a:spcPts val="300"/>
              </a:spcBef>
            </a:pPr>
            <a:endParaRPr lang="pt-PT" spc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A6B8DA-F494-6E9F-130B-58C22CDE4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4531" y1="8463" x2="96006" y2="24722"/>
                        <a14:foregroundMark x1="50077" y1="88196" x2="91859" y2="89755"/>
                        <a14:foregroundMark x1="97389" y1="4454" x2="96621" y2="90869"/>
                        <a14:foregroundMark x1="75576" y1="43207" x2="89247" y2="23608"/>
                        <a14:foregroundMark x1="4608" y1="16927" x2="3994" y2="80401"/>
                        <a14:foregroundMark x1="13825" y1="20713" x2="13825" y2="20713"/>
                        <a14:foregroundMark x1="11214" y1="24722" x2="11214" y2="24722"/>
                        <a14:foregroundMark x1="12135" y1="23831" x2="12903" y2="23831"/>
                        <a14:foregroundMark x1="2919" y1="17372" x2="2919" y2="17372"/>
                        <a14:foregroundMark x1="2304" y1="84187" x2="2304" y2="84187"/>
                        <a14:foregroundMark x1="67281" y1="91982" x2="56682" y2="90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6339" y="2963934"/>
            <a:ext cx="3173718" cy="2188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320A11-3BB1-1D1E-72D7-5BA8F466F9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9" b="89157" l="15054" r="94624">
                        <a14:foregroundMark x1="77419" y1="68675" x2="77419" y2="68675"/>
                        <a14:foregroundMark x1="81720" y1="65060" x2="81720" y2="65060"/>
                        <a14:foregroundMark x1="82796" y1="68675" x2="82796" y2="68675"/>
                        <a14:foregroundMark x1="78495" y1="74699" x2="78495" y2="74699"/>
                        <a14:foregroundMark x1="76344" y1="75904" x2="76344" y2="759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467" r="1"/>
          <a:stretch/>
        </p:blipFill>
        <p:spPr>
          <a:xfrm>
            <a:off x="786330" y="2173359"/>
            <a:ext cx="883944" cy="79057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5B23D6-61FB-AD62-ECEC-AB7315279C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73" b="89773" l="3846" r="88462">
                        <a14:foregroundMark x1="32692" y1="34091" x2="60577" y2="62500"/>
                        <a14:foregroundMark x1="41346" y1="62500" x2="69231" y2="60227"/>
                        <a14:foregroundMark x1="62500" y1="48864" x2="62500" y2="48864"/>
                        <a14:foregroundMark x1="71154" y1="47727" x2="71154" y2="47727"/>
                        <a14:foregroundMark x1="72115" y1="53409" x2="72115" y2="53409"/>
                        <a14:foregroundMark x1="71154" y1="57955" x2="71154" y2="57955"/>
                        <a14:foregroundMark x1="24038" y1="30682" x2="24038" y2="30682"/>
                        <a14:foregroundMark x1="26923" y1="28409" x2="26923" y2="28409"/>
                        <a14:foregroundMark x1="36538" y1="25000" x2="36538" y2="25000"/>
                        <a14:foregroundMark x1="42308" y1="22727" x2="42308" y2="22727"/>
                        <a14:foregroundMark x1="48077" y1="31818" x2="48077" y2="31818"/>
                        <a14:foregroundMark x1="16346" y1="39773" x2="16346" y2="39773"/>
                        <a14:foregroundMark x1="22115" y1="45455" x2="22115" y2="45455"/>
                        <a14:foregroundMark x1="42308" y1="59091" x2="42308" y2="59091"/>
                        <a14:foregroundMark x1="68269" y1="56818" x2="68269" y2="56818"/>
                        <a14:foregroundMark x1="68269" y1="51136" x2="68269" y2="51136"/>
                        <a14:foregroundMark x1="63462" y1="47727" x2="63462" y2="47727"/>
                        <a14:foregroundMark x1="59615" y1="45455" x2="59615" y2="45455"/>
                        <a14:foregroundMark x1="27885" y1="39773" x2="27885" y2="39773"/>
                        <a14:foregroundMark x1="25000" y1="39773" x2="25000" y2="39773"/>
                        <a14:foregroundMark x1="22115" y1="37500" x2="22115" y2="37500"/>
                        <a14:foregroundMark x1="22115" y1="37500" x2="22115" y2="37500"/>
                        <a14:foregroundMark x1="25000" y1="32955" x2="25000" y2="32955"/>
                        <a14:foregroundMark x1="27885" y1="30682" x2="27885" y2="30682"/>
                        <a14:foregroundMark x1="34615" y1="29545" x2="34615" y2="29545"/>
                        <a14:foregroundMark x1="42308" y1="30682" x2="42308" y2="30682"/>
                        <a14:foregroundMark x1="47115" y1="43182" x2="47115" y2="4318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1832" t="-14133" r="14129" b="22727"/>
          <a:stretch/>
        </p:blipFill>
        <p:spPr>
          <a:xfrm>
            <a:off x="835752" y="3820553"/>
            <a:ext cx="733425" cy="766159"/>
          </a:xfrm>
          <a:prstGeom prst="rect">
            <a:avLst/>
          </a:prstGeom>
        </p:spPr>
      </p:pic>
      <p:sp>
        <p:nvSpPr>
          <p:cNvPr id="15" name="Título 12">
            <a:extLst>
              <a:ext uri="{FF2B5EF4-FFF2-40B4-BE49-F238E27FC236}">
                <a16:creationId xmlns:a16="http://schemas.microsoft.com/office/drawing/2014/main" id="{FB690366-6C6E-0545-4BEA-95DCE777310C}"/>
              </a:ext>
            </a:extLst>
          </p:cNvPr>
          <p:cNvSpPr txBox="1">
            <a:spLocks/>
          </p:cNvSpPr>
          <p:nvPr/>
        </p:nvSpPr>
        <p:spPr>
          <a:xfrm>
            <a:off x="580293" y="1636470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Podes verificar se as notas são verdadeiras?</a:t>
            </a:r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8994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207FB-6F1C-6BCF-5717-B507B3FB6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D6F642-4D50-8F4B-140C-14D6206DF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9C02F-EBDD-9CA5-6B0A-A7D7956CEB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25678-F693-5B8D-B383-AC5339F6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4CD35-C6D3-935C-D35C-B9C9F790F142}"/>
              </a:ext>
            </a:extLst>
          </p:cNvPr>
          <p:cNvSpPr txBox="1"/>
          <p:nvPr/>
        </p:nvSpPr>
        <p:spPr>
          <a:xfrm>
            <a:off x="1759654" y="2577498"/>
            <a:ext cx="6032911" cy="2823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PT" b="1" dirty="0">
                <a:solidFill>
                  <a:srgbClr val="00467A"/>
                </a:solidFill>
              </a:rPr>
              <a:t>Inclinar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dirty="0"/>
              <a:t>Incline a nota. A banda prateada revela um retrato de Europa numa janela transparente e o número esmeralda apresenta um efeito luminoso de movimento ascendente e descendente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dirty="0"/>
              <a:t>Janela com retrato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dirty="0"/>
              <a:t>Holograma com retrato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pt-PT" dirty="0"/>
              <a:t>Número esmeralda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29F433-DC1A-CA13-D053-68C1A2C3225F}"/>
              </a:ext>
            </a:extLst>
          </p:cNvPr>
          <p:cNvGrpSpPr/>
          <p:nvPr/>
        </p:nvGrpSpPr>
        <p:grpSpPr>
          <a:xfrm>
            <a:off x="800338" y="2538908"/>
            <a:ext cx="865543" cy="830590"/>
            <a:chOff x="800338" y="1620000"/>
            <a:chExt cx="865543" cy="830590"/>
          </a:xfrm>
        </p:grpSpPr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EE295842-7C88-2648-6072-D8F18174D55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00338" y="1658590"/>
              <a:ext cx="865543" cy="79200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txBody>
            <a:bodyPr vert="horz" wrap="square" lIns="0" tIns="36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spcBef>
                  <a:spcPts val="300"/>
                </a:spcBef>
              </a:pPr>
              <a:endParaRPr lang="pt-PT" spc="0">
                <a:solidFill>
                  <a:schemeClr val="bg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44BEC6-BC67-D892-8CDE-CAEBB1207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3333" y1="27473" x2="33333" y2="60440"/>
                          <a14:foregroundMark x1="71605" y1="79121" x2="71605" y2="79121"/>
                          <a14:foregroundMark x1="79012" y1="71429" x2="79012" y2="71429"/>
                          <a14:foregroundMark x1="77778" y1="67033" x2="77778" y2="67033"/>
                          <a14:foregroundMark x1="77778" y1="62637" x2="77778" y2="62637"/>
                          <a14:foregroundMark x1="77778" y1="62637" x2="77778" y2="62637"/>
                          <a14:foregroundMark x1="70370" y1="54945" x2="70370" y2="54945"/>
                          <a14:foregroundMark x1="60494" y1="50549" x2="60494" y2="50549"/>
                          <a14:foregroundMark x1="46914" y1="50549" x2="46914" y2="50549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6748" y="1620000"/>
              <a:ext cx="732722" cy="82318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0CE8A3F-EC6D-F205-7496-8A0629CA3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531" y1="8463" x2="96006" y2="24722"/>
                        <a14:foregroundMark x1="50077" y1="88196" x2="91859" y2="89755"/>
                        <a14:foregroundMark x1="97389" y1="4454" x2="96621" y2="90869"/>
                        <a14:foregroundMark x1="75576" y1="43207" x2="89247" y2="23608"/>
                        <a14:foregroundMark x1="4608" y1="16927" x2="3994" y2="80401"/>
                        <a14:foregroundMark x1="13825" y1="20713" x2="13825" y2="20713"/>
                        <a14:foregroundMark x1="11214" y1="24722" x2="11214" y2="24722"/>
                        <a14:foregroundMark x1="12135" y1="23831" x2="12903" y2="23831"/>
                        <a14:foregroundMark x1="2919" y1="17372" x2="2919" y2="17372"/>
                        <a14:foregroundMark x1="2304" y1="84187" x2="2304" y2="84187"/>
                        <a14:foregroundMark x1="67281" y1="91982" x2="56682" y2="90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6339" y="2963934"/>
            <a:ext cx="3173718" cy="2188940"/>
          </a:xfrm>
          <a:prstGeom prst="rect">
            <a:avLst/>
          </a:prstGeom>
        </p:spPr>
      </p:pic>
      <p:sp>
        <p:nvSpPr>
          <p:cNvPr id="13" name="Título 12">
            <a:extLst>
              <a:ext uri="{FF2B5EF4-FFF2-40B4-BE49-F238E27FC236}">
                <a16:creationId xmlns:a16="http://schemas.microsoft.com/office/drawing/2014/main" id="{FC0363C4-DF54-2528-4FC5-CB2E8B3B08A0}"/>
              </a:ext>
            </a:extLst>
          </p:cNvPr>
          <p:cNvSpPr txBox="1">
            <a:spLocks/>
          </p:cNvSpPr>
          <p:nvPr/>
        </p:nvSpPr>
        <p:spPr>
          <a:xfrm>
            <a:off x="580293" y="1636470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Podes verificar se as notas são verdadeiras?</a:t>
            </a:r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6229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92B13-FB31-3F62-9FBD-A7119A4B9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13311E-BA67-CCFC-C0FD-8A1531348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/>
              <a:t>EXERCÍCIOS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C2E0F3-D520-046A-72AA-EE03FE961B23}"/>
              </a:ext>
            </a:extLst>
          </p:cNvPr>
          <p:cNvSpPr/>
          <p:nvPr/>
        </p:nvSpPr>
        <p:spPr>
          <a:xfrm>
            <a:off x="1334814" y="1649636"/>
            <a:ext cx="1408386" cy="1806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9451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AE66B-4D45-5AE9-E425-6C2883196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B45A36-300E-1CEA-CB50-9D33945D1F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F1C28-F884-7742-E9DB-06646A9EA7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1D391-49CC-F477-27C5-926A65EA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872563-24FD-1314-CDD2-605D392C0EB6}"/>
              </a:ext>
            </a:extLst>
          </p:cNvPr>
          <p:cNvSpPr txBox="1"/>
          <p:nvPr/>
        </p:nvSpPr>
        <p:spPr>
          <a:xfrm>
            <a:off x="807545" y="1695585"/>
            <a:ext cx="10396800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dirty="0"/>
              <a:t>Que tipo de operação está em causa? Faz a correspondência entre as duas colunas 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B38622-3BF8-F3A9-5DEF-0E3CE22848B4}"/>
              </a:ext>
            </a:extLst>
          </p:cNvPr>
          <p:cNvSpPr/>
          <p:nvPr/>
        </p:nvSpPr>
        <p:spPr>
          <a:xfrm>
            <a:off x="1466563" y="3129041"/>
            <a:ext cx="3911229" cy="63374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pt-PT" dirty="0">
                <a:solidFill>
                  <a:schemeClr val="tx1"/>
                </a:solidFill>
              </a:rPr>
              <a:t>Saber se o ordenado da mãe já entrou na conta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B83EB99-3E0D-60F5-B9BF-A8A569F2D57A}"/>
              </a:ext>
            </a:extLst>
          </p:cNvPr>
          <p:cNvSpPr/>
          <p:nvPr/>
        </p:nvSpPr>
        <p:spPr>
          <a:xfrm>
            <a:off x="1466563" y="3928575"/>
            <a:ext cx="3911229" cy="63374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pt-PT">
                <a:solidFill>
                  <a:schemeClr val="tx1"/>
                </a:solidFill>
              </a:rPr>
              <a:t>Entregar 20 € à Clara, para ir ao cinema com os primos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976866-ADF8-E2F1-C5D5-BCA950ECD55C}"/>
              </a:ext>
            </a:extLst>
          </p:cNvPr>
          <p:cNvSpPr/>
          <p:nvPr/>
        </p:nvSpPr>
        <p:spPr>
          <a:xfrm>
            <a:off x="1466564" y="4728109"/>
            <a:ext cx="3911228" cy="63374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pt-PT" dirty="0">
                <a:solidFill>
                  <a:schemeClr val="tx1"/>
                </a:solidFill>
              </a:rPr>
              <a:t>Depositar na conta do Tomás a prenda de aniversário: 50 €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039BD05C-2FD9-0DBB-931B-AA70334AB188}"/>
              </a:ext>
            </a:extLst>
          </p:cNvPr>
          <p:cNvSpPr/>
          <p:nvPr/>
        </p:nvSpPr>
        <p:spPr>
          <a:xfrm>
            <a:off x="1466563" y="2329507"/>
            <a:ext cx="3911229" cy="63374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pt-PT" dirty="0">
                <a:solidFill>
                  <a:schemeClr val="tx1"/>
                </a:solidFill>
              </a:rPr>
              <a:t>Pagamento do Imposto Único de Circulação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0A3AD19C-B226-8F76-85A4-3DA6363BE255}"/>
              </a:ext>
            </a:extLst>
          </p:cNvPr>
          <p:cNvSpPr/>
          <p:nvPr/>
        </p:nvSpPr>
        <p:spPr>
          <a:xfrm>
            <a:off x="7150630" y="3129041"/>
            <a:ext cx="3911229" cy="633743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pt-PT" b="1" dirty="0">
                <a:solidFill>
                  <a:schemeClr val="bg1"/>
                </a:solidFill>
              </a:rPr>
              <a:t>Pagamento de serviços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FD55E2B8-C51A-4984-6578-263EC9A061E6}"/>
              </a:ext>
            </a:extLst>
          </p:cNvPr>
          <p:cNvSpPr/>
          <p:nvPr/>
        </p:nvSpPr>
        <p:spPr>
          <a:xfrm>
            <a:off x="7150630" y="3928575"/>
            <a:ext cx="3911229" cy="633743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pt-PT" b="1">
                <a:solidFill>
                  <a:schemeClr val="bg1"/>
                </a:solidFill>
              </a:rPr>
              <a:t>Consulta de movimentos na conta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68C256CF-AC69-DB9F-19D2-697E4CFC5A3D}"/>
              </a:ext>
            </a:extLst>
          </p:cNvPr>
          <p:cNvSpPr/>
          <p:nvPr/>
        </p:nvSpPr>
        <p:spPr>
          <a:xfrm>
            <a:off x="7150631" y="4728109"/>
            <a:ext cx="3911228" cy="633743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pt-PT" b="1">
                <a:solidFill>
                  <a:schemeClr val="bg1"/>
                </a:solidFill>
              </a:rPr>
              <a:t>Transferência bancária</a:t>
            </a: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E4280D5D-39EC-CC74-1DCC-A25BBB1FFAF6}"/>
              </a:ext>
            </a:extLst>
          </p:cNvPr>
          <p:cNvSpPr/>
          <p:nvPr/>
        </p:nvSpPr>
        <p:spPr>
          <a:xfrm>
            <a:off x="7150630" y="2329507"/>
            <a:ext cx="3911229" cy="633743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pt-PT" b="1" dirty="0">
                <a:solidFill>
                  <a:schemeClr val="bg1"/>
                </a:solidFill>
              </a:rPr>
              <a:t>Levantamento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BCF996-18F8-7681-33A8-9B1204115965}"/>
              </a:ext>
            </a:extLst>
          </p:cNvPr>
          <p:cNvCxnSpPr>
            <a:stCxn id="9" idx="3"/>
          </p:cNvCxnSpPr>
          <p:nvPr/>
        </p:nvCxnSpPr>
        <p:spPr>
          <a:xfrm>
            <a:off x="5377792" y="2646379"/>
            <a:ext cx="1772839" cy="319813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2452E4-D260-4400-1BC0-BBA7ECEDF015}"/>
              </a:ext>
            </a:extLst>
          </p:cNvPr>
          <p:cNvCxnSpPr>
            <a:stCxn id="6" idx="3"/>
            <a:endCxn id="11" idx="1"/>
          </p:cNvCxnSpPr>
          <p:nvPr/>
        </p:nvCxnSpPr>
        <p:spPr>
          <a:xfrm>
            <a:off x="5377792" y="3445913"/>
            <a:ext cx="1772838" cy="79953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8BC141-BBEB-0D2C-9E75-E72F3EC13D47}"/>
              </a:ext>
            </a:extLst>
          </p:cNvPr>
          <p:cNvCxnSpPr>
            <a:stCxn id="7" idx="3"/>
            <a:endCxn id="13" idx="1"/>
          </p:cNvCxnSpPr>
          <p:nvPr/>
        </p:nvCxnSpPr>
        <p:spPr>
          <a:xfrm flipV="1">
            <a:off x="5377792" y="2646379"/>
            <a:ext cx="1772838" cy="159906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6F1C05-5E69-1646-6F92-5DD91CDCE524}"/>
              </a:ext>
            </a:extLst>
          </p:cNvPr>
          <p:cNvCxnSpPr/>
          <p:nvPr/>
        </p:nvCxnSpPr>
        <p:spPr>
          <a:xfrm flipV="1">
            <a:off x="5377792" y="3386877"/>
            <a:ext cx="1772838" cy="245763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F23273-4A14-F7E9-0068-8DFBA7A41871}"/>
              </a:ext>
            </a:extLst>
          </p:cNvPr>
          <p:cNvCxnSpPr/>
          <p:nvPr/>
        </p:nvCxnSpPr>
        <p:spPr>
          <a:xfrm>
            <a:off x="5377792" y="5044981"/>
            <a:ext cx="1772839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55F834BA-3665-77F8-056C-26B3728D50E5}"/>
              </a:ext>
            </a:extLst>
          </p:cNvPr>
          <p:cNvSpPr/>
          <p:nvPr/>
        </p:nvSpPr>
        <p:spPr>
          <a:xfrm>
            <a:off x="1482606" y="5495560"/>
            <a:ext cx="3911228" cy="63374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pt-PT" dirty="0">
                <a:solidFill>
                  <a:schemeClr val="tx1"/>
                </a:solidFill>
              </a:rPr>
              <a:t>Pagamento da internet e televisão</a:t>
            </a: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C10E658F-98DF-A22D-856D-4B645781DB97}"/>
              </a:ext>
            </a:extLst>
          </p:cNvPr>
          <p:cNvSpPr/>
          <p:nvPr/>
        </p:nvSpPr>
        <p:spPr>
          <a:xfrm>
            <a:off x="7166673" y="5527644"/>
            <a:ext cx="3911228" cy="633743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/>
            <a:r>
              <a:rPr lang="pt-PT" b="1" dirty="0">
                <a:solidFill>
                  <a:schemeClr val="bg1"/>
                </a:solidFill>
              </a:rPr>
              <a:t>Pagamento ao Estado</a:t>
            </a:r>
          </a:p>
        </p:txBody>
      </p:sp>
      <p:sp>
        <p:nvSpPr>
          <p:cNvPr id="21" name="Estrela: 10 Pontos 20">
            <a:extLst>
              <a:ext uri="{FF2B5EF4-FFF2-40B4-BE49-F238E27FC236}">
                <a16:creationId xmlns:a16="http://schemas.microsoft.com/office/drawing/2014/main" id="{D70FFC35-2A35-A070-A369-FC79D8F3838E}"/>
              </a:ext>
            </a:extLst>
          </p:cNvPr>
          <p:cNvSpPr/>
          <p:nvPr/>
        </p:nvSpPr>
        <p:spPr>
          <a:xfrm>
            <a:off x="381740" y="1748902"/>
            <a:ext cx="461639" cy="461639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9469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1216D-4D82-AC3F-1DE8-30A797476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0990B2-C40E-8C3E-AD6A-FC80E887F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8A400-9923-A102-EED9-9E62005486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55C88-2AFF-587C-C624-79779DB68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9B7DD-94EB-51F0-3264-92A9B37C62CD}"/>
              </a:ext>
            </a:extLst>
          </p:cNvPr>
          <p:cNvSpPr txBox="1"/>
          <p:nvPr/>
        </p:nvSpPr>
        <p:spPr>
          <a:xfrm>
            <a:off x="869688" y="1852771"/>
            <a:ext cx="10396800" cy="1850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dirty="0"/>
              <a:t>- “</a:t>
            </a:r>
            <a:r>
              <a:rPr lang="pt-PT" i="1" dirty="0"/>
              <a:t>Clara, tens moedas?”, perguntou o Tomás 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i="1" dirty="0"/>
              <a:t>- “Tenho algumas, deixa-me ver…</a:t>
            </a:r>
            <a:r>
              <a:rPr lang="pt-PT" dirty="0"/>
              <a:t>”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dirty="0"/>
              <a:t>A Clara deu uma moeda de 2,00 € ao Tomás, para pagar duas garrafas de água, que custaram 0,60 € cada uma. Quanto devolveu de troco o Tomás à irmã?</a:t>
            </a:r>
            <a:endParaRPr lang="pt-P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105E8-1B28-4504-5A3E-48A46DFEE091}"/>
              </a:ext>
            </a:extLst>
          </p:cNvPr>
          <p:cNvSpPr txBox="1"/>
          <p:nvPr/>
        </p:nvSpPr>
        <p:spPr>
          <a:xfrm>
            <a:off x="967343" y="3905926"/>
            <a:ext cx="10396800" cy="153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dirty="0">
                <a:solidFill>
                  <a:srgbClr val="00467A"/>
                </a:solidFill>
              </a:rPr>
              <a:t>Preço total a pagar pelas garrafas de águas = 0,60 € x 2 = 1,20 €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b="1" dirty="0">
                <a:solidFill>
                  <a:srgbClr val="00467A"/>
                </a:solidFill>
              </a:rPr>
              <a:t>Troco = 2,00 € - 1,20 € = 0,80 €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endParaRPr lang="pt-PT" dirty="0"/>
          </a:p>
        </p:txBody>
      </p:sp>
      <p:sp>
        <p:nvSpPr>
          <p:cNvPr id="7" name="Estrela: 10 Pontos 6">
            <a:extLst>
              <a:ext uri="{FF2B5EF4-FFF2-40B4-BE49-F238E27FC236}">
                <a16:creationId xmlns:a16="http://schemas.microsoft.com/office/drawing/2014/main" id="{D86F4272-443C-2DA1-5C0F-E804A6E396BA}"/>
              </a:ext>
            </a:extLst>
          </p:cNvPr>
          <p:cNvSpPr/>
          <p:nvPr/>
        </p:nvSpPr>
        <p:spPr>
          <a:xfrm>
            <a:off x="381740" y="1748902"/>
            <a:ext cx="461639" cy="461639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3246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C517D-0496-74DE-2222-3F6B69BB2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C2C566-6BA9-30FB-7F4D-096812AD55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8E6F4-0FAF-82D0-1B4D-CB1EA006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16D9672-0F6E-7262-2F48-82EAF2F6D4E7}"/>
              </a:ext>
            </a:extLst>
          </p:cNvPr>
          <p:cNvSpPr txBox="1">
            <a:spLocks/>
          </p:cNvSpPr>
          <p:nvPr/>
        </p:nvSpPr>
        <p:spPr>
          <a:xfrm>
            <a:off x="580293" y="1662069"/>
            <a:ext cx="10469110" cy="5917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ONDE ENCONTRAR MAIS INFORMAÇÃO?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3548596-04A4-1E5E-64BE-4726F8721C24}"/>
              </a:ext>
            </a:extLst>
          </p:cNvPr>
          <p:cNvSpPr txBox="1">
            <a:spLocks/>
          </p:cNvSpPr>
          <p:nvPr/>
        </p:nvSpPr>
        <p:spPr>
          <a:xfrm>
            <a:off x="1971060" y="5212500"/>
            <a:ext cx="2520000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Portal 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https://www.todoscontam.pt</a:t>
            </a: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F338C1D-92EE-FEB9-05DA-B41FDC003359}"/>
              </a:ext>
            </a:extLst>
          </p:cNvPr>
          <p:cNvSpPr txBox="1">
            <a:spLocks/>
          </p:cNvSpPr>
          <p:nvPr/>
        </p:nvSpPr>
        <p:spPr>
          <a:xfrm>
            <a:off x="7302318" y="5212500"/>
            <a:ext cx="3604961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Plataforma de </a:t>
            </a:r>
            <a:r>
              <a:rPr kumimoji="0" lang="pt-PT" sz="1800" b="1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e-learning</a:t>
            </a:r>
            <a:endParaRPr lang="pt-PT" sz="1800" b="1" spc="0" dirty="0">
              <a:solidFill>
                <a:prstClr val="black"/>
              </a:solidFill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https://elearning.todoscontam.pt/</a:t>
            </a: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15CFB17C-73C8-35F2-CCDD-FF38AD7108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62" y="2420146"/>
            <a:ext cx="5263889" cy="2775785"/>
          </a:xfrm>
          <a:prstGeom prst="rect">
            <a:avLst/>
          </a:prstGeom>
        </p:spPr>
      </p:pic>
      <p:grpSp>
        <p:nvGrpSpPr>
          <p:cNvPr id="10" name="Agrupar 13">
            <a:extLst>
              <a:ext uri="{FF2B5EF4-FFF2-40B4-BE49-F238E27FC236}">
                <a16:creationId xmlns:a16="http://schemas.microsoft.com/office/drawing/2014/main" id="{B957FDEB-C280-2247-4938-0BC691D78C7C}"/>
              </a:ext>
            </a:extLst>
          </p:cNvPr>
          <p:cNvGrpSpPr/>
          <p:nvPr/>
        </p:nvGrpSpPr>
        <p:grpSpPr>
          <a:xfrm>
            <a:off x="6305549" y="2420146"/>
            <a:ext cx="5263889" cy="2775785"/>
            <a:chOff x="6305549" y="2420146"/>
            <a:chExt cx="5263889" cy="2775785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93C836B5-D43A-BFE2-3936-EDEA2B7D3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549" y="2420146"/>
              <a:ext cx="5263889" cy="2775785"/>
            </a:xfrm>
            <a:prstGeom prst="rect">
              <a:avLst/>
            </a:prstGeom>
          </p:spPr>
        </p:pic>
        <p:pic>
          <p:nvPicPr>
            <p:cNvPr id="22" name="Picture Placeholder 20">
              <a:extLst>
                <a:ext uri="{FF2B5EF4-FFF2-40B4-BE49-F238E27FC236}">
                  <a16:creationId xmlns:a16="http://schemas.microsoft.com/office/drawing/2014/main" id="{429F22EB-D108-81F7-37D3-4C70BE7D3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88008" y="2520983"/>
              <a:ext cx="3840163" cy="245427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946332-B8A8-2F5C-AD19-D125F24FF3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199"/>
          <a:stretch>
            <a:fillRect/>
          </a:stretch>
        </p:blipFill>
        <p:spPr>
          <a:xfrm>
            <a:off x="1300734" y="2518571"/>
            <a:ext cx="3860652" cy="245427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FB05A44-5AD0-6853-A2CE-955BD2C2EA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293" y="129602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470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6857F-830F-997E-09EF-FAB51A1A1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19269E-ECC4-0C59-7443-E86E99C3E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9846F-E808-11C2-989B-3F5B948C19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7A2F4-7EB0-DB3D-5534-A7581361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8A1FB-F2A7-9D4E-677B-C8988F7C14E9}"/>
              </a:ext>
            </a:extLst>
          </p:cNvPr>
          <p:cNvSpPr txBox="1"/>
          <p:nvPr/>
        </p:nvSpPr>
        <p:spPr>
          <a:xfrm>
            <a:off x="630230" y="5728483"/>
            <a:ext cx="656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>
                <a:solidFill>
                  <a:srgbClr val="1C97D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https://www.todoscontam.pt/pt-pt/caderno-de-educacao-financeira-2</a:t>
            </a:r>
            <a:r>
              <a:rPr lang="pt-PT" sz="1600" dirty="0">
                <a:solidFill>
                  <a:srgbClr val="1C97D5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2084E9-3145-7A92-3738-C18F0038D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65" y="2341545"/>
            <a:ext cx="2218695" cy="32427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12AFEA-5E71-5C56-8EAF-651B7BDB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301" y="3146697"/>
            <a:ext cx="1667088" cy="244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05EFC8-1A4E-1C9A-0A15-8AC6AB93E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729" y="3161075"/>
            <a:ext cx="1667860" cy="2429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8E5B28-437B-BCEB-08B2-75C4E320B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5408" y="3157105"/>
            <a:ext cx="1654364" cy="2430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837AF8-A6A1-75AF-3649-104117E9A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909" y="3178051"/>
            <a:ext cx="1654364" cy="24094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11AB5D-FB01-ABD5-1441-9DE10A790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2410" y="3178051"/>
            <a:ext cx="1654364" cy="241596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AA7D0A8-1D3F-BB20-4623-EE84F53D53A6}"/>
              </a:ext>
            </a:extLst>
          </p:cNvPr>
          <p:cNvSpPr txBox="1">
            <a:spLocks/>
          </p:cNvSpPr>
          <p:nvPr/>
        </p:nvSpPr>
        <p:spPr>
          <a:xfrm>
            <a:off x="580293" y="1662069"/>
            <a:ext cx="10469110" cy="5917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CADERNO DE EDUCAÇÃO FINANCEIRA 2</a:t>
            </a:r>
          </a:p>
        </p:txBody>
      </p:sp>
    </p:spTree>
    <p:extLst>
      <p:ext uri="{BB962C8B-B14F-4D97-AF65-F5344CB8AC3E}">
        <p14:creationId xmlns:p14="http://schemas.microsoft.com/office/powerpoint/2010/main" val="2773685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884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9C89B-9CBE-687D-ADF6-A8D65869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28BFFC-37EA-CCFE-F6DD-6288176E8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20D47-CADF-3FA8-3A02-023004E5E3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F8121-5BBF-80BC-8F46-8D1C04A6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5C51AA-04CD-A079-9386-754F3A42C766}"/>
              </a:ext>
            </a:extLst>
          </p:cNvPr>
          <p:cNvCxnSpPr>
            <a:cxnSpLocks/>
          </p:cNvCxnSpPr>
          <p:nvPr/>
        </p:nvCxnSpPr>
        <p:spPr>
          <a:xfrm>
            <a:off x="1220947" y="3638383"/>
            <a:ext cx="2160000" cy="501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FA3540-4F9B-C28D-6B8B-FE0B482EC675}"/>
              </a:ext>
            </a:extLst>
          </p:cNvPr>
          <p:cNvCxnSpPr>
            <a:cxnSpLocks/>
          </p:cNvCxnSpPr>
          <p:nvPr/>
        </p:nvCxnSpPr>
        <p:spPr>
          <a:xfrm flipV="1">
            <a:off x="1168226" y="2151529"/>
            <a:ext cx="2360282" cy="1360076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79AA7D8-F05A-05FC-E48D-14BE5DF336E8}"/>
              </a:ext>
            </a:extLst>
          </p:cNvPr>
          <p:cNvSpPr/>
          <p:nvPr/>
        </p:nvSpPr>
        <p:spPr>
          <a:xfrm>
            <a:off x="105416" y="2005013"/>
            <a:ext cx="3402580" cy="3267742"/>
          </a:xfrm>
          <a:prstGeom prst="ellipse">
            <a:avLst/>
          </a:prstGeom>
          <a:solidFill>
            <a:schemeClr val="bg1"/>
          </a:solidFill>
          <a:ln w="165100">
            <a:solidFill>
              <a:srgbClr val="FFD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ção de Conteúdo 2">
            <a:extLst>
              <a:ext uri="{FF2B5EF4-FFF2-40B4-BE49-F238E27FC236}">
                <a16:creationId xmlns:a16="http://schemas.microsoft.com/office/drawing/2014/main" id="{DE847E57-A62B-F1EA-A77A-6D0E0B3FAA39}"/>
              </a:ext>
            </a:extLst>
          </p:cNvPr>
          <p:cNvSpPr txBox="1">
            <a:spLocks/>
          </p:cNvSpPr>
          <p:nvPr/>
        </p:nvSpPr>
        <p:spPr>
          <a:xfrm>
            <a:off x="4044083" y="2866389"/>
            <a:ext cx="8081985" cy="1577531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Estabelecer as bases para uma colaboração estruturada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 contínua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entre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Instituições do Ensino Superior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(IES),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Escolas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Autoridades de Supervisão </a:t>
            </a:r>
            <a:b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(Banco de Portugal, Autoridade de Supervisão de Seguros e de Fundos de Pensões </a:t>
            </a:r>
            <a:b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 Comissão de Mercado de Valores Mobiliários)</a:t>
            </a:r>
          </a:p>
        </p:txBody>
      </p:sp>
      <p:sp>
        <p:nvSpPr>
          <p:cNvPr id="14" name="Marcador de Posição de Conteúdo 2">
            <a:extLst>
              <a:ext uri="{FF2B5EF4-FFF2-40B4-BE49-F238E27FC236}">
                <a16:creationId xmlns:a16="http://schemas.microsoft.com/office/drawing/2014/main" id="{29D853DB-A081-503E-24E4-B9B9CCEEB6F5}"/>
              </a:ext>
            </a:extLst>
          </p:cNvPr>
          <p:cNvSpPr txBox="1">
            <a:spLocks/>
          </p:cNvSpPr>
          <p:nvPr/>
        </p:nvSpPr>
        <p:spPr>
          <a:xfrm>
            <a:off x="3759397" y="1814516"/>
            <a:ext cx="6509389" cy="831194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Consolidar o ensino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da Literacia Financeira e Empreendedorismo na componente curricular de Cidadania e Desenvolvimento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D852D5-4D83-DC4C-9C01-0B103BA09F80}"/>
              </a:ext>
            </a:extLst>
          </p:cNvPr>
          <p:cNvGrpSpPr/>
          <p:nvPr/>
        </p:nvGrpSpPr>
        <p:grpSpPr>
          <a:xfrm>
            <a:off x="401250" y="3241779"/>
            <a:ext cx="2670236" cy="794211"/>
            <a:chOff x="-9055" y="3204673"/>
            <a:chExt cx="2670236" cy="794211"/>
          </a:xfrm>
        </p:grpSpPr>
        <p:sp>
          <p:nvSpPr>
            <p:cNvPr id="16" name="Marcador de Posição de Conteúdo 2">
              <a:extLst>
                <a:ext uri="{FF2B5EF4-FFF2-40B4-BE49-F238E27FC236}">
                  <a16:creationId xmlns:a16="http://schemas.microsoft.com/office/drawing/2014/main" id="{8582507F-5B8E-952F-67CB-7EB345C2CEB9}"/>
                </a:ext>
              </a:extLst>
            </p:cNvPr>
            <p:cNvSpPr txBox="1">
              <a:spLocks/>
            </p:cNvSpPr>
            <p:nvPr/>
          </p:nvSpPr>
          <p:spPr>
            <a:xfrm>
              <a:off x="-9055" y="3311256"/>
              <a:ext cx="2670236" cy="581045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0" rIns="91440" bIns="0" rtlCol="0" anchor="ctr" anchorCtr="0">
              <a:noAutofit/>
            </a:bodyPr>
            <a:lstStyle>
              <a:lvl1pPr marL="228589" indent="-228589" algn="l" defTabSz="91435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1pPr>
              <a:lvl2pPr marL="68576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2pPr>
              <a:lvl3pPr marL="1142943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3pPr>
              <a:lvl4pPr marL="1600120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4pPr>
              <a:lvl5pPr marL="2057297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5pPr>
              <a:lvl6pPr marL="2514475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5547F"/>
                  </a:solidFill>
                  <a:effectLst/>
                  <a:uLnTx/>
                  <a:uFillTx/>
                  <a:latin typeface="+mn-lt"/>
                  <a:ea typeface="+mn-ea"/>
                </a:rPr>
                <a:t>OBJETIVOS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4A32D01-A5B0-55B3-44A7-60CDC71C477F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204673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6DFDE6-C4E9-72A5-0000-F73BAFBCF473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998884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42EAD5C0-C917-9BF0-8B21-B963D9B72E99}"/>
              </a:ext>
            </a:extLst>
          </p:cNvPr>
          <p:cNvSpPr/>
          <p:nvPr/>
        </p:nvSpPr>
        <p:spPr>
          <a:xfrm rot="5400000">
            <a:off x="9522844" y="4202245"/>
            <a:ext cx="1614335" cy="2444417"/>
          </a:xfrm>
          <a:prstGeom prst="foldedCorner">
            <a:avLst>
              <a:gd name="adj" fmla="val 26688"/>
            </a:avLst>
          </a:prstGeom>
          <a:solidFill>
            <a:srgbClr val="FFD3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Graphic 5" descr="Pin with solid fill">
            <a:extLst>
              <a:ext uri="{FF2B5EF4-FFF2-40B4-BE49-F238E27FC236}">
                <a16:creationId xmlns:a16="http://schemas.microsoft.com/office/drawing/2014/main" id="{3B918D28-CC30-C4E5-F714-C0E85535C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60100" flipH="1">
            <a:off x="10865439" y="4166965"/>
            <a:ext cx="624548" cy="624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Marcador de Posição de Conteúdo 2">
            <a:extLst>
              <a:ext uri="{FF2B5EF4-FFF2-40B4-BE49-F238E27FC236}">
                <a16:creationId xmlns:a16="http://schemas.microsoft.com/office/drawing/2014/main" id="{567844F9-9670-422B-AD52-B1BBC03BE5E0}"/>
              </a:ext>
            </a:extLst>
          </p:cNvPr>
          <p:cNvSpPr txBox="1">
            <a:spLocks/>
          </p:cNvSpPr>
          <p:nvPr/>
        </p:nvSpPr>
        <p:spPr>
          <a:xfrm>
            <a:off x="9201008" y="4813059"/>
            <a:ext cx="2444417" cy="9955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Estratégia Nacional para a Cidadania (ENEC)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Aprendizagens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Essenciais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cxnSp>
        <p:nvCxnSpPr>
          <p:cNvPr id="22" name="Straight Connector 38">
            <a:extLst>
              <a:ext uri="{FF2B5EF4-FFF2-40B4-BE49-F238E27FC236}">
                <a16:creationId xmlns:a16="http://schemas.microsoft.com/office/drawing/2014/main" id="{051912CC-C1C2-79E5-34E6-D3DBFEC4F7C4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3507996" y="3511605"/>
            <a:ext cx="402523" cy="127279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36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30603-63E5-F844-65FB-52CE5763C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53BF0F-1CB3-3D21-38B9-270B61D11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BBBAC-802E-578E-D553-52A1AC9E37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/>
              <a:t>Sistema e Produtos Financeiros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E741D-E6D2-F57D-FAEC-7ED9E981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24D62FC-0D66-941A-BFA8-51ACDCD53140}"/>
              </a:ext>
            </a:extLst>
          </p:cNvPr>
          <p:cNvSpPr txBox="1">
            <a:spLocks/>
          </p:cNvSpPr>
          <p:nvPr/>
        </p:nvSpPr>
        <p:spPr>
          <a:xfrm>
            <a:off x="719999" y="2108463"/>
            <a:ext cx="10751997" cy="3177231"/>
          </a:xfrm>
          <a:prstGeom prst="rect">
            <a:avLst/>
          </a:prstGeom>
          <a:solidFill>
            <a:srgbClr val="FFD300">
              <a:alpha val="2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2600" i="1" dirty="0"/>
          </a:p>
          <a:p>
            <a:r>
              <a:rPr lang="pt-PT" sz="2800" i="1" dirty="0">
                <a:latin typeface="+mn-lt"/>
              </a:rPr>
              <a:t>Saber </a:t>
            </a:r>
            <a:r>
              <a:rPr lang="pt-PT" sz="2800" b="1" i="1" dirty="0">
                <a:latin typeface="+mn-lt"/>
              </a:rPr>
              <a:t>gerir dinheiro, compreender decisões económicas </a:t>
            </a:r>
            <a:r>
              <a:rPr lang="pt-PT" sz="2800" i="1" dirty="0">
                <a:latin typeface="+mn-lt"/>
              </a:rPr>
              <a:t>e fazer </a:t>
            </a:r>
            <a:r>
              <a:rPr lang="pt-PT" sz="2800" b="1" i="1" dirty="0">
                <a:latin typeface="+mn-lt"/>
              </a:rPr>
              <a:t>escolhas conscientes</a:t>
            </a:r>
            <a:r>
              <a:rPr lang="pt-PT" sz="2800" i="1" dirty="0">
                <a:latin typeface="+mn-lt"/>
              </a:rPr>
              <a:t>, com o olhar no futuro, são </a:t>
            </a:r>
            <a:r>
              <a:rPr lang="pt-PT" sz="2800" b="1" i="1" dirty="0">
                <a:latin typeface="+mn-lt"/>
              </a:rPr>
              <a:t>competências fundamentais </a:t>
            </a:r>
            <a:r>
              <a:rPr lang="pt-PT" sz="2800" i="1" dirty="0">
                <a:latin typeface="+mn-lt"/>
              </a:rPr>
              <a:t>para a vida adulta e em sociedade. </a:t>
            </a:r>
            <a:br>
              <a:rPr lang="pt-PT" sz="2800" dirty="0"/>
            </a:br>
            <a:br>
              <a:rPr lang="pt-PT" sz="2800" dirty="0"/>
            </a:br>
            <a:r>
              <a:rPr lang="pt-PT" sz="2800" i="1" dirty="0">
                <a:latin typeface="+mn-lt"/>
              </a:rPr>
              <a:t>Quanto mais cedo começarmos a desenvolvê-las, mais preparados estaremos para </a:t>
            </a:r>
            <a:r>
              <a:rPr lang="pt-PT" sz="2800" b="1" i="1" dirty="0">
                <a:latin typeface="+mn-lt"/>
              </a:rPr>
              <a:t>enfrentar os desafios do futuro</a:t>
            </a:r>
            <a:r>
              <a:rPr lang="pt-PT" sz="2800" i="1" dirty="0">
                <a:latin typeface="+mn-lt"/>
              </a:rPr>
              <a:t> e </a:t>
            </a:r>
            <a:r>
              <a:rPr lang="pt-PT" sz="2800" b="1" i="1" dirty="0">
                <a:latin typeface="+mn-lt"/>
              </a:rPr>
              <a:t>contribuir para uma sociedade mais equilibrada e sustentável</a:t>
            </a:r>
            <a:r>
              <a:rPr lang="pt-PT" sz="2800" i="1" dirty="0">
                <a:latin typeface="+mn-lt"/>
              </a:rPr>
              <a:t>.</a:t>
            </a:r>
          </a:p>
          <a:p>
            <a:r>
              <a:rPr lang="pt-PT" sz="2800" i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A383D-B015-1B45-0F9F-507033754009}"/>
              </a:ext>
            </a:extLst>
          </p:cNvPr>
          <p:cNvSpPr txBox="1"/>
          <p:nvPr/>
        </p:nvSpPr>
        <p:spPr>
          <a:xfrm>
            <a:off x="719999" y="5377493"/>
            <a:ext cx="8931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Ministro da Educação, Ciência e Inovação, Professor Doutor Fernando Alexandre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FC3B15-0AB9-D9C2-2794-9DE22EB1F766}"/>
              </a:ext>
            </a:extLst>
          </p:cNvPr>
          <p:cNvCxnSpPr>
            <a:cxnSpLocks/>
          </p:cNvCxnSpPr>
          <p:nvPr/>
        </p:nvCxnSpPr>
        <p:spPr>
          <a:xfrm flipH="1">
            <a:off x="680924" y="2108463"/>
            <a:ext cx="29307" cy="3167461"/>
          </a:xfrm>
          <a:prstGeom prst="line">
            <a:avLst/>
          </a:prstGeom>
          <a:ln w="50800">
            <a:solidFill>
              <a:srgbClr val="FFD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3A0D7C2-2AD4-CA05-CCE5-447609F59D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3" y="1879895"/>
            <a:ext cx="777405" cy="5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05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5B3D39-46DA-6F51-7A8B-2B4AA45671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pt-PT" b="1" cap="all"/>
              <a:t>História da moeda</a:t>
            </a:r>
            <a:endParaRPr lang="en-GB" b="1" cap="all"/>
          </a:p>
        </p:txBody>
      </p:sp>
    </p:spTree>
    <p:extLst>
      <p:ext uri="{BB962C8B-B14F-4D97-AF65-F5344CB8AC3E}">
        <p14:creationId xmlns:p14="http://schemas.microsoft.com/office/powerpoint/2010/main" val="1590268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9BA2D-A704-FF4E-4F28-6B86DB513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0C01C-E305-E081-6222-4885F31F17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A25D4-A27E-5D82-AAB8-C194ABA4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9" name="Título 12">
            <a:extLst>
              <a:ext uri="{FF2B5EF4-FFF2-40B4-BE49-F238E27FC236}">
                <a16:creationId xmlns:a16="http://schemas.microsoft.com/office/drawing/2014/main" id="{4E6E0220-C042-CF36-B3A8-32C5841055EC}"/>
              </a:ext>
            </a:extLst>
          </p:cNvPr>
          <p:cNvSpPr txBox="1">
            <a:spLocks/>
          </p:cNvSpPr>
          <p:nvPr/>
        </p:nvSpPr>
        <p:spPr>
          <a:xfrm>
            <a:off x="580293" y="1779816"/>
            <a:ext cx="6360003" cy="48379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200" b="1" dirty="0">
                <a:solidFill>
                  <a:srgbClr val="05547F"/>
                </a:solidFill>
                <a:latin typeface="+mn-lt"/>
              </a:rPr>
              <a:t>Como surgiu o dinheiro?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pic>
        <p:nvPicPr>
          <p:cNvPr id="10" name="Como_surgiu_o_dinheiro">
            <a:hlinkClick r:id="" action="ppaction://media"/>
            <a:extLst>
              <a:ext uri="{FF2B5EF4-FFF2-40B4-BE49-F238E27FC236}">
                <a16:creationId xmlns:a16="http://schemas.microsoft.com/office/drawing/2014/main" id="{91868870-4595-E510-C7C5-89A3323A52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7923" y="2425919"/>
            <a:ext cx="5082917" cy="313605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7868AA-41B8-57A3-D658-AEBFBBC47E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293" y="129602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1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3DEA8-0F05-690B-CB80-DCA002B06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3D3285-10E8-D832-A902-47438E611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16D19-4469-9DE9-29C3-EFC1903BE1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8A615-1174-218A-FFDA-E311BD79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7</a:t>
            </a:fld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780464-7C9B-4E6F-DDE7-899D6034CCA4}"/>
              </a:ext>
            </a:extLst>
          </p:cNvPr>
          <p:cNvCxnSpPr/>
          <p:nvPr/>
        </p:nvCxnSpPr>
        <p:spPr>
          <a:xfrm>
            <a:off x="2568688" y="356816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72DA2A-6F97-2B01-B681-C202F4DA5063}"/>
              </a:ext>
            </a:extLst>
          </p:cNvPr>
          <p:cNvCxnSpPr/>
          <p:nvPr/>
        </p:nvCxnSpPr>
        <p:spPr>
          <a:xfrm>
            <a:off x="4800538" y="356816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8F5EAC-D84B-8659-EDCA-9D0A66E92703}"/>
              </a:ext>
            </a:extLst>
          </p:cNvPr>
          <p:cNvCxnSpPr/>
          <p:nvPr/>
        </p:nvCxnSpPr>
        <p:spPr>
          <a:xfrm>
            <a:off x="6989938" y="356816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E87649-996D-0136-B0D4-17131EF2B9D0}"/>
              </a:ext>
            </a:extLst>
          </p:cNvPr>
          <p:cNvCxnSpPr/>
          <p:nvPr/>
        </p:nvCxnSpPr>
        <p:spPr>
          <a:xfrm>
            <a:off x="9203188" y="3568162"/>
            <a:ext cx="396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6529EC9-C75F-48C8-59B6-5965E6A5B6CA}"/>
              </a:ext>
            </a:extLst>
          </p:cNvPr>
          <p:cNvGrpSpPr/>
          <p:nvPr/>
        </p:nvGrpSpPr>
        <p:grpSpPr>
          <a:xfrm>
            <a:off x="678688" y="2838637"/>
            <a:ext cx="1980000" cy="2522345"/>
            <a:chOff x="678688" y="1943240"/>
            <a:chExt cx="1980000" cy="252234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4B80DFC-DFF4-1EE5-3A75-757358740352}"/>
                </a:ext>
              </a:extLst>
            </p:cNvPr>
            <p:cNvGrpSpPr/>
            <p:nvPr/>
          </p:nvGrpSpPr>
          <p:grpSpPr>
            <a:xfrm>
              <a:off x="678688" y="1943240"/>
              <a:ext cx="1980000" cy="2522345"/>
              <a:chOff x="720000" y="2709000"/>
              <a:chExt cx="1980000" cy="2522345"/>
            </a:xfrm>
          </p:grpSpPr>
          <p:sp>
            <p:nvSpPr>
              <p:cNvPr id="32" name="Title 2">
                <a:extLst>
                  <a:ext uri="{FF2B5EF4-FFF2-40B4-BE49-F238E27FC236}">
                    <a16:creationId xmlns:a16="http://schemas.microsoft.com/office/drawing/2014/main" id="{1908A139-B45C-8C33-1C28-4E857FD9DC5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900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tx2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800" spc="0">
                  <a:solidFill>
                    <a:schemeClr val="bg1"/>
                  </a:solidFill>
                  <a:latin typeface="+mn-lt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sp>
            <p:nvSpPr>
              <p:cNvPr id="33" name="Title 4">
                <a:extLst>
                  <a:ext uri="{FF2B5EF4-FFF2-40B4-BE49-F238E27FC236}">
                    <a16:creationId xmlns:a16="http://schemas.microsoft.com/office/drawing/2014/main" id="{0718FA99-693A-3799-F942-61A38E5DEE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0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 dirty="0">
                    <a:latin typeface="+mn-lt"/>
                  </a:rPr>
                  <a:t>Troca</a:t>
                </a:r>
                <a:br>
                  <a:rPr lang="pt-PT" sz="1800" spc="200" dirty="0">
                    <a:latin typeface="+mn-lt"/>
                  </a:rPr>
                </a:br>
                <a:r>
                  <a:rPr lang="pt-PT" sz="1800" spc="200" dirty="0">
                    <a:latin typeface="+mn-lt"/>
                  </a:rPr>
                  <a:t>direta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BADCF0-7D20-5EBA-6293-3352B9013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82" b="100000" l="0" r="9842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0342" y="2348342"/>
              <a:ext cx="1256559" cy="58086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4B625D-E075-A33D-1E8F-0A45D7CBED54}"/>
              </a:ext>
            </a:extLst>
          </p:cNvPr>
          <p:cNvGrpSpPr/>
          <p:nvPr/>
        </p:nvGrpSpPr>
        <p:grpSpPr>
          <a:xfrm>
            <a:off x="2838688" y="2791613"/>
            <a:ext cx="1980000" cy="2522345"/>
            <a:chOff x="2914200" y="2709000"/>
            <a:chExt cx="1980000" cy="25223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1B4E914-9F0D-C582-D9A7-52C4882C1E3D}"/>
                </a:ext>
              </a:extLst>
            </p:cNvPr>
            <p:cNvGrpSpPr/>
            <p:nvPr/>
          </p:nvGrpSpPr>
          <p:grpSpPr>
            <a:xfrm>
              <a:off x="2914200" y="2709000"/>
              <a:ext cx="1980000" cy="2522345"/>
              <a:chOff x="2914200" y="2709000"/>
              <a:chExt cx="1980000" cy="2522345"/>
            </a:xfrm>
          </p:grpSpPr>
          <p:sp>
            <p:nvSpPr>
              <p:cNvPr id="30" name="Title 4">
                <a:extLst>
                  <a:ext uri="{FF2B5EF4-FFF2-40B4-BE49-F238E27FC236}">
                    <a16:creationId xmlns:a16="http://schemas.microsoft.com/office/drawing/2014/main" id="{1B7761E8-299A-8F39-FD3B-0B0D7D9026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42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Moeda</a:t>
                </a:r>
                <a:br>
                  <a:rPr lang="pt-PT" sz="1800" spc="20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</a:br>
                <a:r>
                  <a:rPr lang="pt-PT" sz="1800" spc="20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mercadoria</a:t>
                </a:r>
              </a:p>
            </p:txBody>
          </p:sp>
          <p:sp>
            <p:nvSpPr>
              <p:cNvPr id="31" name="Title 2">
                <a:extLst>
                  <a:ext uri="{FF2B5EF4-FFF2-40B4-BE49-F238E27FC236}">
                    <a16:creationId xmlns:a16="http://schemas.microsoft.com/office/drawing/2014/main" id="{E24B7470-4EFC-84CD-AEA2-28B26C9D0E2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842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1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800" spc="0">
                  <a:solidFill>
                    <a:schemeClr val="bg1"/>
                  </a:solidFill>
                  <a:latin typeface="+mn-lt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270607A-6353-6238-18D2-6AC846030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51" b="94930" l="9645" r="888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9919" y="2957742"/>
              <a:ext cx="1026514" cy="92490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435B1E-B97C-147A-DEB3-92543AEBE01B}"/>
              </a:ext>
            </a:extLst>
          </p:cNvPr>
          <p:cNvGrpSpPr/>
          <p:nvPr/>
        </p:nvGrpSpPr>
        <p:grpSpPr>
          <a:xfrm>
            <a:off x="5067088" y="2838637"/>
            <a:ext cx="1980000" cy="2522345"/>
            <a:chOff x="5108400" y="2709000"/>
            <a:chExt cx="1980000" cy="252234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161A1DE-20FC-3DC5-5517-A32207C5E44E}"/>
                </a:ext>
              </a:extLst>
            </p:cNvPr>
            <p:cNvGrpSpPr/>
            <p:nvPr/>
          </p:nvGrpSpPr>
          <p:grpSpPr>
            <a:xfrm>
              <a:off x="5108400" y="2709000"/>
              <a:ext cx="1980000" cy="2522345"/>
              <a:chOff x="5108400" y="2709000"/>
              <a:chExt cx="1980000" cy="2522345"/>
            </a:xfrm>
          </p:grpSpPr>
          <p:sp>
            <p:nvSpPr>
              <p:cNvPr id="26" name="Title 4">
                <a:extLst>
                  <a:ext uri="{FF2B5EF4-FFF2-40B4-BE49-F238E27FC236}">
                    <a16:creationId xmlns:a16="http://schemas.microsoft.com/office/drawing/2014/main" id="{77F8A4A5-0F87-4B2C-4E8D-36CE882FED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84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>
                    <a:solidFill>
                      <a:schemeClr val="accent2"/>
                    </a:solidFill>
                    <a:latin typeface="+mn-lt"/>
                  </a:rPr>
                  <a:t>Moeda Metálica</a:t>
                </a:r>
                <a:endParaRPr lang="pt-PT" sz="1800" cap="none" spc="10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27" name="Title 2">
                <a:extLst>
                  <a:ext uri="{FF2B5EF4-FFF2-40B4-BE49-F238E27FC236}">
                    <a16:creationId xmlns:a16="http://schemas.microsoft.com/office/drawing/2014/main" id="{E5301CC3-12AE-9B23-BA6C-BCC9ACBB2A1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784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800" spc="0">
                  <a:solidFill>
                    <a:schemeClr val="bg1"/>
                  </a:solidFill>
                  <a:latin typeface="+mn-lt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28B09B-A12E-D589-393F-9F57DC4B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2399" y="3007272"/>
              <a:ext cx="1100987" cy="86250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30718D-1CF6-0AF8-D1D4-71ECDC018E3F}"/>
              </a:ext>
            </a:extLst>
          </p:cNvPr>
          <p:cNvGrpSpPr/>
          <p:nvPr/>
        </p:nvGrpSpPr>
        <p:grpSpPr>
          <a:xfrm>
            <a:off x="7261288" y="2838637"/>
            <a:ext cx="1980000" cy="2522345"/>
            <a:chOff x="7302600" y="2709000"/>
            <a:chExt cx="1980000" cy="252234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077F55F-77C8-0A68-E9C7-B5AFB8EF991C}"/>
                </a:ext>
              </a:extLst>
            </p:cNvPr>
            <p:cNvGrpSpPr/>
            <p:nvPr/>
          </p:nvGrpSpPr>
          <p:grpSpPr>
            <a:xfrm>
              <a:off x="7302600" y="2709000"/>
              <a:ext cx="1980000" cy="2522345"/>
              <a:chOff x="7302600" y="2709000"/>
              <a:chExt cx="1980000" cy="2522345"/>
            </a:xfrm>
          </p:grpSpPr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696FD85D-D204-186E-964D-B724DDD96AE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72600" y="2709000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accent3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800" spc="0">
                  <a:solidFill>
                    <a:schemeClr val="bg1"/>
                  </a:solidFill>
                  <a:latin typeface="+mn-lt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sp>
            <p:nvSpPr>
              <p:cNvPr id="23" name="Title 4">
                <a:extLst>
                  <a:ext uri="{FF2B5EF4-FFF2-40B4-BE49-F238E27FC236}">
                    <a16:creationId xmlns:a16="http://schemas.microsoft.com/office/drawing/2014/main" id="{687DCF8D-E709-C3FF-EDCE-D267C7A7C4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026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>
                    <a:solidFill>
                      <a:schemeClr val="accent3"/>
                    </a:solidFill>
                    <a:latin typeface="+mn-lt"/>
                  </a:rPr>
                  <a:t>Papel</a:t>
                </a:r>
                <a:br>
                  <a:rPr lang="pt-PT" sz="1800" spc="200">
                    <a:solidFill>
                      <a:schemeClr val="accent3"/>
                    </a:solidFill>
                    <a:latin typeface="+mn-lt"/>
                  </a:rPr>
                </a:br>
                <a:r>
                  <a:rPr lang="pt-PT" sz="1800" spc="200">
                    <a:solidFill>
                      <a:schemeClr val="accent3"/>
                    </a:solidFill>
                    <a:latin typeface="+mn-lt"/>
                  </a:rPr>
                  <a:t>Moeda</a:t>
                </a:r>
                <a:endParaRPr lang="pt-PT" sz="1800" cap="none" spc="10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2653D6F-EB83-7210-7A6C-BF5365309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1799" y="3033604"/>
              <a:ext cx="984197" cy="80633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8EB9BF-71E2-A08F-38F2-120523987FD6}"/>
              </a:ext>
            </a:extLst>
          </p:cNvPr>
          <p:cNvGrpSpPr/>
          <p:nvPr/>
        </p:nvGrpSpPr>
        <p:grpSpPr>
          <a:xfrm>
            <a:off x="9455488" y="2838637"/>
            <a:ext cx="1980000" cy="2522345"/>
            <a:chOff x="9496800" y="2709000"/>
            <a:chExt cx="1980000" cy="25223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0948BDF-C2F4-7F3F-49B1-AFAF226DDDA7}"/>
                </a:ext>
              </a:extLst>
            </p:cNvPr>
            <p:cNvGrpSpPr/>
            <p:nvPr/>
          </p:nvGrpSpPr>
          <p:grpSpPr>
            <a:xfrm>
              <a:off x="9496800" y="2709000"/>
              <a:ext cx="1980000" cy="2522345"/>
              <a:chOff x="9496800" y="2709000"/>
              <a:chExt cx="1980000" cy="2522345"/>
            </a:xfrm>
          </p:grpSpPr>
          <p:sp>
            <p:nvSpPr>
              <p:cNvPr id="18" name="Title 4">
                <a:extLst>
                  <a:ext uri="{FF2B5EF4-FFF2-40B4-BE49-F238E27FC236}">
                    <a16:creationId xmlns:a16="http://schemas.microsoft.com/office/drawing/2014/main" id="{F8B2FDE0-942E-0682-BE70-611294D4B3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96800" y="4241345"/>
                <a:ext cx="1980000" cy="990000"/>
              </a:xfrm>
              <a:prstGeom prst="rect">
                <a:avLst/>
              </a:prstGeom>
              <a:noFill/>
            </p:spPr>
            <p:txBody>
              <a:bodyPr vert="horz" wrap="square" lIns="0" tIns="90000" rIns="0" bIns="90000" rtlCol="0" anchor="t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pt-PT" sz="1800" spc="200">
                    <a:solidFill>
                      <a:schemeClr val="accent4"/>
                    </a:solidFill>
                    <a:latin typeface="+mn-lt"/>
                  </a:rPr>
                  <a:t>Cartão de débito</a:t>
                </a:r>
                <a:endParaRPr lang="pt-PT" sz="1800" cap="none" spc="10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9" name="Title 2">
                <a:extLst>
                  <a:ext uri="{FF2B5EF4-FFF2-40B4-BE49-F238E27FC236}">
                    <a16:creationId xmlns:a16="http://schemas.microsoft.com/office/drawing/2014/main" id="{8D12A232-5B2D-4976-71DC-FDFE898F4A1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766800" y="2709000"/>
                <a:ext cx="1440000" cy="1440000"/>
              </a:xfrm>
              <a:prstGeom prst="ellipse">
                <a:avLst/>
              </a:prstGeom>
              <a:solidFill>
                <a:srgbClr val="FEFEFE"/>
              </a:solidFill>
              <a:ln w="101600">
                <a:solidFill>
                  <a:schemeClr val="accent4"/>
                </a:solidFill>
              </a:ln>
            </p:spPr>
            <p:txBody>
              <a:bodyPr vert="horz" wrap="square" lIns="0" tIns="72000" rIns="0" bIns="0" rtlCol="0" anchor="ctr" anchorCtr="0">
                <a:noAutofit/>
              </a:bodyPr>
              <a:lstStyle>
                <a:defPPr>
                  <a:defRPr lang="pt-PT"/>
                </a:defPPr>
                <a:lvl1pPr marL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ts val="0"/>
                  </a:spcBef>
                </a:pPr>
                <a:endParaRPr lang="pt-PT" sz="1800" spc="0">
                  <a:solidFill>
                    <a:schemeClr val="bg1"/>
                  </a:solidFill>
                  <a:latin typeface="+mn-lt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06A2B6-E6F9-065D-D5CC-858ECAE2F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4792" y="3014733"/>
              <a:ext cx="1313179" cy="779600"/>
            </a:xfrm>
            <a:prstGeom prst="rect">
              <a:avLst/>
            </a:prstGeom>
          </p:spPr>
        </p:pic>
      </p:grpSp>
      <p:sp>
        <p:nvSpPr>
          <p:cNvPr id="40" name="Título 12">
            <a:extLst>
              <a:ext uri="{FF2B5EF4-FFF2-40B4-BE49-F238E27FC236}">
                <a16:creationId xmlns:a16="http://schemas.microsoft.com/office/drawing/2014/main" id="{67107863-57E2-2679-401A-8E106718FF38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A história da moeda</a:t>
            </a:r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4630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A2679-B2F1-1C74-579E-78208C4AF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F373C1-535D-E69F-A447-FF8951D161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51A82-43DC-E592-9C86-F309942C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76E96-B79D-4F2B-9241-53214DAD9253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6B3B9B-8BB5-679E-3DC5-CACBAC7761C6}"/>
              </a:ext>
            </a:extLst>
          </p:cNvPr>
          <p:cNvCxnSpPr/>
          <p:nvPr/>
        </p:nvCxnSpPr>
        <p:spPr>
          <a:xfrm>
            <a:off x="4279739" y="2435355"/>
            <a:ext cx="6249" cy="37198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D10F4A8-F88E-EC07-0167-187467596A31}"/>
              </a:ext>
            </a:extLst>
          </p:cNvPr>
          <p:cNvCxnSpPr/>
          <p:nvPr/>
        </p:nvCxnSpPr>
        <p:spPr>
          <a:xfrm>
            <a:off x="8030376" y="2435355"/>
            <a:ext cx="8103" cy="37198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4">
            <a:extLst>
              <a:ext uri="{FF2B5EF4-FFF2-40B4-BE49-F238E27FC236}">
                <a16:creationId xmlns:a16="http://schemas.microsoft.com/office/drawing/2014/main" id="{500AC1F4-5D20-06CF-6BB3-68C6CA098643}"/>
              </a:ext>
            </a:extLst>
          </p:cNvPr>
          <p:cNvSpPr txBox="1">
            <a:spLocks/>
          </p:cNvSpPr>
          <p:nvPr/>
        </p:nvSpPr>
        <p:spPr>
          <a:xfrm>
            <a:off x="883559" y="3674325"/>
            <a:ext cx="3127292" cy="281499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4547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Open Sans Extrabold" panose="020B0906030804020204" pitchFamily="34" charset="0"/>
                <a:cs typeface="Open Sans Extrabold" panose="020B0906030804020204" pitchFamily="34" charset="0"/>
              </a:rPr>
              <a:t>Unidade de conta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itle 4">
            <a:extLst>
              <a:ext uri="{FF2B5EF4-FFF2-40B4-BE49-F238E27FC236}">
                <a16:creationId xmlns:a16="http://schemas.microsoft.com/office/drawing/2014/main" id="{5137681C-0764-DA3A-18F1-6F0251B35404}"/>
              </a:ext>
            </a:extLst>
          </p:cNvPr>
          <p:cNvSpPr txBox="1">
            <a:spLocks/>
          </p:cNvSpPr>
          <p:nvPr/>
        </p:nvSpPr>
        <p:spPr>
          <a:xfrm>
            <a:off x="4483755" y="3679285"/>
            <a:ext cx="3260143" cy="271217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Calibri" panose="020F0502020204030204"/>
                <a:ea typeface="Open Sans Extrabold" panose="020B0906030804020204" pitchFamily="34" charset="0"/>
                <a:cs typeface="Open Sans Extrabold" panose="020B0906030804020204" pitchFamily="34" charset="0"/>
              </a:rPr>
              <a:t>Meio de pagamento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04547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all" spc="0" normalizeH="0" baseline="0" noProof="0" dirty="0">
              <a:ln>
                <a:noFill/>
              </a:ln>
              <a:solidFill>
                <a:srgbClr val="04547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C622179A-B1FC-7FE8-56C5-2FB4E6E6B5DA}"/>
              </a:ext>
            </a:extLst>
          </p:cNvPr>
          <p:cNvSpPr txBox="1">
            <a:spLocks/>
          </p:cNvSpPr>
          <p:nvPr/>
        </p:nvSpPr>
        <p:spPr>
          <a:xfrm>
            <a:off x="769073" y="4222184"/>
            <a:ext cx="3279890" cy="1933006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O valor de todos os bens pode ser expresso nessa unidade monetária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itle 4">
            <a:extLst>
              <a:ext uri="{FF2B5EF4-FFF2-40B4-BE49-F238E27FC236}">
                <a16:creationId xmlns:a16="http://schemas.microsoft.com/office/drawing/2014/main" id="{1E026DA6-7C68-F1A5-DC26-D62147FA0A0E}"/>
              </a:ext>
            </a:extLst>
          </p:cNvPr>
          <p:cNvSpPr txBox="1">
            <a:spLocks/>
          </p:cNvSpPr>
          <p:nvPr/>
        </p:nvSpPr>
        <p:spPr>
          <a:xfrm>
            <a:off x="4527783" y="4227325"/>
            <a:ext cx="3279890" cy="1557273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en-US"/>
            </a:defPPr>
            <a:lvl1pPr marL="285750" indent="-285750">
              <a:lnSpc>
                <a:spcPct val="114000"/>
              </a:lnSpc>
              <a:spcBef>
                <a:spcPts val="0"/>
              </a:spcBef>
              <a:buFont typeface="Open Sans" panose="020B0606030504020204" pitchFamily="34" charset="0"/>
              <a:buChar char="–"/>
              <a:defRPr b="0" cap="none" spc="0" baseline="0"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 moeda pode ser utilizada para comprar qualquer bem ou serviço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7EEFDD-8C6B-4D97-8888-AF84DC64021E}"/>
              </a:ext>
            </a:extLst>
          </p:cNvPr>
          <p:cNvGrpSpPr>
            <a:grpSpLocks noChangeAspect="1"/>
          </p:cNvGrpSpPr>
          <p:nvPr/>
        </p:nvGrpSpPr>
        <p:grpSpPr>
          <a:xfrm>
            <a:off x="2063021" y="2535584"/>
            <a:ext cx="986064" cy="1035481"/>
            <a:chOff x="5686425" y="3041650"/>
            <a:chExt cx="831850" cy="776288"/>
          </a:xfrm>
        </p:grpSpPr>
        <p:sp>
          <p:nvSpPr>
            <p:cNvPr id="74" name="Line 508">
              <a:extLst>
                <a:ext uri="{FF2B5EF4-FFF2-40B4-BE49-F238E27FC236}">
                  <a16:creationId xmlns:a16="http://schemas.microsoft.com/office/drawing/2014/main" id="{7C2C9B2B-3B78-7EBD-CDD5-7DC1D50D6E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27738" y="3041650"/>
              <a:ext cx="0" cy="66675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09">
              <a:extLst>
                <a:ext uri="{FF2B5EF4-FFF2-40B4-BE49-F238E27FC236}">
                  <a16:creationId xmlns:a16="http://schemas.microsoft.com/office/drawing/2014/main" id="{C8111489-BA73-AF6B-74DC-BB49E913D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4550" y="3708400"/>
              <a:ext cx="206375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510">
              <a:extLst>
                <a:ext uri="{FF2B5EF4-FFF2-40B4-BE49-F238E27FC236}">
                  <a16:creationId xmlns:a16="http://schemas.microsoft.com/office/drawing/2014/main" id="{371F6936-A36A-05F7-FC04-1D3982B2E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5" y="3136900"/>
              <a:ext cx="630238" cy="293688"/>
            </a:xfrm>
            <a:custGeom>
              <a:avLst/>
              <a:gdLst>
                <a:gd name="T0" fmla="*/ 0 w 1736"/>
                <a:gd name="T1" fmla="*/ 806 h 806"/>
                <a:gd name="T2" fmla="*/ 293 w 1736"/>
                <a:gd name="T3" fmla="*/ 0 h 806"/>
                <a:gd name="T4" fmla="*/ 1445 w 1736"/>
                <a:gd name="T5" fmla="*/ 0 h 806"/>
                <a:gd name="T6" fmla="*/ 1736 w 1736"/>
                <a:gd name="T7" fmla="*/ 806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6" h="806">
                  <a:moveTo>
                    <a:pt x="0" y="806"/>
                  </a:moveTo>
                  <a:lnTo>
                    <a:pt x="293" y="0"/>
                  </a:lnTo>
                  <a:lnTo>
                    <a:pt x="1445" y="0"/>
                  </a:lnTo>
                  <a:lnTo>
                    <a:pt x="1736" y="806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Line 511">
              <a:extLst>
                <a:ext uri="{FF2B5EF4-FFF2-40B4-BE49-F238E27FC236}">
                  <a16:creationId xmlns:a16="http://schemas.microsoft.com/office/drawing/2014/main" id="{626140A2-8A49-10B0-4880-0160CDD806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16600" y="3136900"/>
              <a:ext cx="104775" cy="293688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512">
              <a:extLst>
                <a:ext uri="{FF2B5EF4-FFF2-40B4-BE49-F238E27FC236}">
                  <a16:creationId xmlns:a16="http://schemas.microsoft.com/office/drawing/2014/main" id="{3584F7B7-595C-761C-9FAA-8ED8830C6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425" y="3430588"/>
              <a:ext cx="260350" cy="131763"/>
            </a:xfrm>
            <a:custGeom>
              <a:avLst/>
              <a:gdLst>
                <a:gd name="T0" fmla="*/ 720 w 720"/>
                <a:gd name="T1" fmla="*/ 0 h 360"/>
                <a:gd name="T2" fmla="*/ 360 w 720"/>
                <a:gd name="T3" fmla="*/ 360 h 360"/>
                <a:gd name="T4" fmla="*/ 0 w 720"/>
                <a:gd name="T5" fmla="*/ 0 h 360"/>
                <a:gd name="T6" fmla="*/ 720 w 720"/>
                <a:gd name="T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cubicBezTo>
                    <a:pt x="720" y="199"/>
                    <a:pt x="559" y="360"/>
                    <a:pt x="360" y="360"/>
                  </a:cubicBezTo>
                  <a:cubicBezTo>
                    <a:pt x="161" y="360"/>
                    <a:pt x="0" y="199"/>
                    <a:pt x="0" y="0"/>
                  </a:cubicBezTo>
                  <a:lnTo>
                    <a:pt x="720" y="0"/>
                  </a:ln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Line 513">
              <a:extLst>
                <a:ext uri="{FF2B5EF4-FFF2-40B4-BE49-F238E27FC236}">
                  <a16:creationId xmlns:a16="http://schemas.microsoft.com/office/drawing/2014/main" id="{365FA039-832D-E829-7B09-6CC5B1AC25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2513" y="3136900"/>
              <a:ext cx="104775" cy="293688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514">
              <a:extLst>
                <a:ext uri="{FF2B5EF4-FFF2-40B4-BE49-F238E27FC236}">
                  <a16:creationId xmlns:a16="http://schemas.microsoft.com/office/drawing/2014/main" id="{8F0F86D2-AA3C-90EE-1FEA-A9E3D6AA2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430588"/>
              <a:ext cx="260350" cy="123825"/>
            </a:xfrm>
            <a:custGeom>
              <a:avLst/>
              <a:gdLst>
                <a:gd name="T0" fmla="*/ 236 w 720"/>
                <a:gd name="T1" fmla="*/ 338 h 338"/>
                <a:gd name="T2" fmla="*/ 0 w 720"/>
                <a:gd name="T3" fmla="*/ 0 h 338"/>
                <a:gd name="T4" fmla="*/ 720 w 720"/>
                <a:gd name="T5" fmla="*/ 0 h 338"/>
                <a:gd name="T6" fmla="*/ 708 w 720"/>
                <a:gd name="T7" fmla="*/ 92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0" h="338">
                  <a:moveTo>
                    <a:pt x="236" y="338"/>
                  </a:moveTo>
                  <a:cubicBezTo>
                    <a:pt x="98" y="287"/>
                    <a:pt x="0" y="155"/>
                    <a:pt x="0" y="0"/>
                  </a:cubicBezTo>
                  <a:lnTo>
                    <a:pt x="720" y="0"/>
                  </a:lnTo>
                  <a:cubicBezTo>
                    <a:pt x="720" y="32"/>
                    <a:pt x="716" y="63"/>
                    <a:pt x="708" y="92"/>
                  </a:cubicBez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515">
              <a:extLst>
                <a:ext uri="{FF2B5EF4-FFF2-40B4-BE49-F238E27FC236}">
                  <a16:creationId xmlns:a16="http://schemas.microsoft.com/office/drawing/2014/main" id="{1A82D8A0-A4AF-EAA2-B782-1BD1377DA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0" y="3511550"/>
              <a:ext cx="301625" cy="306388"/>
            </a:xfrm>
            <a:custGeom>
              <a:avLst/>
              <a:gdLst>
                <a:gd name="T0" fmla="*/ 687 w 836"/>
                <a:gd name="T1" fmla="*/ 149 h 837"/>
                <a:gd name="T2" fmla="*/ 687 w 836"/>
                <a:gd name="T3" fmla="*/ 688 h 837"/>
                <a:gd name="T4" fmla="*/ 148 w 836"/>
                <a:gd name="T5" fmla="*/ 688 h 837"/>
                <a:gd name="T6" fmla="*/ 148 w 836"/>
                <a:gd name="T7" fmla="*/ 149 h 837"/>
                <a:gd name="T8" fmla="*/ 687 w 836"/>
                <a:gd name="T9" fmla="*/ 149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6" h="837">
                  <a:moveTo>
                    <a:pt x="687" y="149"/>
                  </a:moveTo>
                  <a:cubicBezTo>
                    <a:pt x="836" y="298"/>
                    <a:pt x="836" y="539"/>
                    <a:pt x="687" y="688"/>
                  </a:cubicBezTo>
                  <a:cubicBezTo>
                    <a:pt x="538" y="837"/>
                    <a:pt x="297" y="837"/>
                    <a:pt x="148" y="688"/>
                  </a:cubicBezTo>
                  <a:cubicBezTo>
                    <a:pt x="0" y="539"/>
                    <a:pt x="0" y="298"/>
                    <a:pt x="148" y="149"/>
                  </a:cubicBezTo>
                  <a:cubicBezTo>
                    <a:pt x="297" y="0"/>
                    <a:pt x="538" y="0"/>
                    <a:pt x="687" y="149"/>
                  </a:cubicBez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Line 516">
              <a:extLst>
                <a:ext uri="{FF2B5EF4-FFF2-40B4-BE49-F238E27FC236}">
                  <a16:creationId xmlns:a16="http://schemas.microsoft.com/office/drawing/2014/main" id="{D6EA62AA-02FD-3472-1A2B-056B3713A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3963" y="3644900"/>
              <a:ext cx="87313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Line 517">
              <a:extLst>
                <a:ext uri="{FF2B5EF4-FFF2-40B4-BE49-F238E27FC236}">
                  <a16:creationId xmlns:a16="http://schemas.microsoft.com/office/drawing/2014/main" id="{EC0EAB91-A14B-8B84-789B-A5D062D030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3963" y="3686175"/>
              <a:ext cx="87313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518">
              <a:extLst>
                <a:ext uri="{FF2B5EF4-FFF2-40B4-BE49-F238E27FC236}">
                  <a16:creationId xmlns:a16="http://schemas.microsoft.com/office/drawing/2014/main" id="{C812E339-D0E0-2F76-D7D5-FF668A488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75" y="3584575"/>
              <a:ext cx="109538" cy="160338"/>
            </a:xfrm>
            <a:custGeom>
              <a:avLst/>
              <a:gdLst>
                <a:gd name="T0" fmla="*/ 301 w 301"/>
                <a:gd name="T1" fmla="*/ 15 h 440"/>
                <a:gd name="T2" fmla="*/ 220 w 301"/>
                <a:gd name="T3" fmla="*/ 0 h 440"/>
                <a:gd name="T4" fmla="*/ 0 w 301"/>
                <a:gd name="T5" fmla="*/ 220 h 440"/>
                <a:gd name="T6" fmla="*/ 220 w 301"/>
                <a:gd name="T7" fmla="*/ 440 h 440"/>
                <a:gd name="T8" fmla="*/ 301 w 301"/>
                <a:gd name="T9" fmla="*/ 424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440">
                  <a:moveTo>
                    <a:pt x="301" y="15"/>
                  </a:moveTo>
                  <a:cubicBezTo>
                    <a:pt x="275" y="5"/>
                    <a:pt x="248" y="0"/>
                    <a:pt x="220" y="0"/>
                  </a:cubicBezTo>
                  <a:cubicBezTo>
                    <a:pt x="99" y="0"/>
                    <a:pt x="0" y="98"/>
                    <a:pt x="0" y="220"/>
                  </a:cubicBezTo>
                  <a:cubicBezTo>
                    <a:pt x="0" y="341"/>
                    <a:pt x="99" y="440"/>
                    <a:pt x="220" y="440"/>
                  </a:cubicBezTo>
                  <a:cubicBezTo>
                    <a:pt x="248" y="440"/>
                    <a:pt x="275" y="435"/>
                    <a:pt x="301" y="424"/>
                  </a:cubicBez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A1F779-6621-2444-2959-1A894A051F2C}"/>
              </a:ext>
            </a:extLst>
          </p:cNvPr>
          <p:cNvGrpSpPr>
            <a:grpSpLocks noChangeAspect="1"/>
          </p:cNvGrpSpPr>
          <p:nvPr/>
        </p:nvGrpSpPr>
        <p:grpSpPr>
          <a:xfrm>
            <a:off x="5877994" y="2561813"/>
            <a:ext cx="826820" cy="1031993"/>
            <a:chOff x="3286125" y="3167063"/>
            <a:chExt cx="428625" cy="534987"/>
          </a:xfrm>
        </p:grpSpPr>
        <p:sp>
          <p:nvSpPr>
            <p:cNvPr id="67" name="Freeform 204">
              <a:extLst>
                <a:ext uri="{FF2B5EF4-FFF2-40B4-BE49-F238E27FC236}">
                  <a16:creationId xmlns:a16="http://schemas.microsoft.com/office/drawing/2014/main" id="{2E8A9C46-37B3-881A-67FA-CDDF88E5EE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6125" y="3495675"/>
              <a:ext cx="428625" cy="206375"/>
            </a:xfrm>
            <a:custGeom>
              <a:avLst/>
              <a:gdLst>
                <a:gd name="T0" fmla="*/ 0 w 1575"/>
                <a:gd name="T1" fmla="*/ 468 h 755"/>
                <a:gd name="T2" fmla="*/ 1504 w 1575"/>
                <a:gd name="T3" fmla="*/ 331 h 755"/>
                <a:gd name="T4" fmla="*/ 1369 w 1575"/>
                <a:gd name="T5" fmla="*/ 171 h 755"/>
                <a:gd name="T6" fmla="*/ 1003 w 1575"/>
                <a:gd name="T7" fmla="*/ 293 h 755"/>
                <a:gd name="T8" fmla="*/ 0 w 1575"/>
                <a:gd name="T9" fmla="*/ 0 h 755"/>
                <a:gd name="T10" fmla="*/ 271 w 1575"/>
                <a:gd name="T11" fmla="*/ 0 h 755"/>
                <a:gd name="T12" fmla="*/ 642 w 1575"/>
                <a:gd name="T13" fmla="*/ 134 h 755"/>
                <a:gd name="T14" fmla="*/ 913 w 1575"/>
                <a:gd name="T15" fmla="*/ 134 h 755"/>
                <a:gd name="T16" fmla="*/ 913 w 1575"/>
                <a:gd name="T17" fmla="*/ 338 h 755"/>
                <a:gd name="T18" fmla="*/ 440 w 1575"/>
                <a:gd name="T19" fmla="*/ 338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5" h="755">
                  <a:moveTo>
                    <a:pt x="0" y="468"/>
                  </a:moveTo>
                  <a:cubicBezTo>
                    <a:pt x="836" y="746"/>
                    <a:pt x="687" y="755"/>
                    <a:pt x="1504" y="331"/>
                  </a:cubicBezTo>
                  <a:cubicBezTo>
                    <a:pt x="1575" y="295"/>
                    <a:pt x="1567" y="115"/>
                    <a:pt x="1369" y="171"/>
                  </a:cubicBezTo>
                  <a:lnTo>
                    <a:pt x="1003" y="293"/>
                  </a:lnTo>
                  <a:moveTo>
                    <a:pt x="0" y="0"/>
                  </a:moveTo>
                  <a:lnTo>
                    <a:pt x="271" y="0"/>
                  </a:lnTo>
                  <a:cubicBezTo>
                    <a:pt x="470" y="0"/>
                    <a:pt x="600" y="101"/>
                    <a:pt x="642" y="134"/>
                  </a:cubicBezTo>
                  <a:cubicBezTo>
                    <a:pt x="755" y="135"/>
                    <a:pt x="764" y="134"/>
                    <a:pt x="913" y="134"/>
                  </a:cubicBezTo>
                  <a:cubicBezTo>
                    <a:pt x="1047" y="134"/>
                    <a:pt x="1047" y="338"/>
                    <a:pt x="913" y="338"/>
                  </a:cubicBezTo>
                  <a:lnTo>
                    <a:pt x="440" y="338"/>
                  </a:ln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205">
              <a:extLst>
                <a:ext uri="{FF2B5EF4-FFF2-40B4-BE49-F238E27FC236}">
                  <a16:creationId xmlns:a16="http://schemas.microsoft.com/office/drawing/2014/main" id="{6EAD3ACE-5678-CF90-0935-1C42D3864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388" y="3324225"/>
              <a:ext cx="285750" cy="250825"/>
            </a:xfrm>
            <a:custGeom>
              <a:avLst/>
              <a:gdLst>
                <a:gd name="T0" fmla="*/ 5 w 1049"/>
                <a:gd name="T1" fmla="*/ 626 h 921"/>
                <a:gd name="T2" fmla="*/ 0 w 1049"/>
                <a:gd name="T3" fmla="*/ 552 h 921"/>
                <a:gd name="T4" fmla="*/ 341 w 1049"/>
                <a:gd name="T5" fmla="*/ 0 h 921"/>
                <a:gd name="T6" fmla="*/ 708 w 1049"/>
                <a:gd name="T7" fmla="*/ 0 h 921"/>
                <a:gd name="T8" fmla="*/ 1049 w 1049"/>
                <a:gd name="T9" fmla="*/ 552 h 921"/>
                <a:gd name="T10" fmla="*/ 829 w 1049"/>
                <a:gd name="T11" fmla="*/ 894 h 921"/>
                <a:gd name="T12" fmla="*/ 749 w 1049"/>
                <a:gd name="T13" fmla="*/ 921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9" h="921">
                  <a:moveTo>
                    <a:pt x="5" y="626"/>
                  </a:moveTo>
                  <a:cubicBezTo>
                    <a:pt x="1" y="602"/>
                    <a:pt x="0" y="577"/>
                    <a:pt x="0" y="552"/>
                  </a:cubicBezTo>
                  <a:cubicBezTo>
                    <a:pt x="0" y="380"/>
                    <a:pt x="195" y="106"/>
                    <a:pt x="341" y="0"/>
                  </a:cubicBezTo>
                  <a:lnTo>
                    <a:pt x="708" y="0"/>
                  </a:lnTo>
                  <a:cubicBezTo>
                    <a:pt x="854" y="106"/>
                    <a:pt x="1049" y="380"/>
                    <a:pt x="1049" y="552"/>
                  </a:cubicBezTo>
                  <a:cubicBezTo>
                    <a:pt x="1049" y="708"/>
                    <a:pt x="980" y="829"/>
                    <a:pt x="829" y="894"/>
                  </a:cubicBezTo>
                  <a:lnTo>
                    <a:pt x="749" y="921"/>
                  </a:ln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206">
              <a:extLst>
                <a:ext uri="{FF2B5EF4-FFF2-40B4-BE49-F238E27FC236}">
                  <a16:creationId xmlns:a16="http://schemas.microsoft.com/office/drawing/2014/main" id="{EB893B21-052F-307D-3FD5-71125F68B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3295650"/>
              <a:ext cx="100013" cy="0"/>
            </a:xfrm>
            <a:custGeom>
              <a:avLst/>
              <a:gdLst>
                <a:gd name="T0" fmla="*/ 0 w 370"/>
                <a:gd name="T1" fmla="*/ 370 w 370"/>
                <a:gd name="T2" fmla="*/ 0 w 3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70">
                  <a:moveTo>
                    <a:pt x="0" y="0"/>
                  </a:moveTo>
                  <a:lnTo>
                    <a:pt x="37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207">
              <a:extLst>
                <a:ext uri="{FF2B5EF4-FFF2-40B4-BE49-F238E27FC236}">
                  <a16:creationId xmlns:a16="http://schemas.microsoft.com/office/drawing/2014/main" id="{6EE143AA-14C2-E45B-40CB-EF17DCB77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888" y="3167063"/>
              <a:ext cx="157163" cy="100012"/>
            </a:xfrm>
            <a:custGeom>
              <a:avLst/>
              <a:gdLst>
                <a:gd name="T0" fmla="*/ 131 w 577"/>
                <a:gd name="T1" fmla="*/ 368 h 368"/>
                <a:gd name="T2" fmla="*/ 446 w 577"/>
                <a:gd name="T3" fmla="*/ 368 h 368"/>
                <a:gd name="T4" fmla="*/ 577 w 577"/>
                <a:gd name="T5" fmla="*/ 79 h 368"/>
                <a:gd name="T6" fmla="*/ 368 w 577"/>
                <a:gd name="T7" fmla="*/ 158 h 368"/>
                <a:gd name="T8" fmla="*/ 288 w 577"/>
                <a:gd name="T9" fmla="*/ 0 h 368"/>
                <a:gd name="T10" fmla="*/ 210 w 577"/>
                <a:gd name="T11" fmla="*/ 158 h 368"/>
                <a:gd name="T12" fmla="*/ 0 w 577"/>
                <a:gd name="T13" fmla="*/ 79 h 368"/>
                <a:gd name="T14" fmla="*/ 131 w 577"/>
                <a:gd name="T1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7" h="368">
                  <a:moveTo>
                    <a:pt x="131" y="368"/>
                  </a:moveTo>
                  <a:lnTo>
                    <a:pt x="446" y="368"/>
                  </a:lnTo>
                  <a:cubicBezTo>
                    <a:pt x="446" y="236"/>
                    <a:pt x="577" y="79"/>
                    <a:pt x="577" y="79"/>
                  </a:cubicBezTo>
                  <a:lnTo>
                    <a:pt x="368" y="158"/>
                  </a:lnTo>
                  <a:lnTo>
                    <a:pt x="288" y="0"/>
                  </a:lnTo>
                  <a:lnTo>
                    <a:pt x="210" y="158"/>
                  </a:lnTo>
                  <a:lnTo>
                    <a:pt x="0" y="79"/>
                  </a:lnTo>
                  <a:cubicBezTo>
                    <a:pt x="0" y="79"/>
                    <a:pt x="131" y="236"/>
                    <a:pt x="131" y="368"/>
                  </a:cubicBezTo>
                  <a:close/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Line 208">
              <a:extLst>
                <a:ext uri="{FF2B5EF4-FFF2-40B4-BE49-F238E27FC236}">
                  <a16:creationId xmlns:a16="http://schemas.microsoft.com/office/drawing/2014/main" id="{60C34E1E-5D3A-14AB-DA00-EAA3E8690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46463" y="3421063"/>
              <a:ext cx="65088" cy="0"/>
            </a:xfrm>
            <a:prstGeom prst="lin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Line 209">
              <a:extLst>
                <a:ext uri="{FF2B5EF4-FFF2-40B4-BE49-F238E27FC236}">
                  <a16:creationId xmlns:a16="http://schemas.microsoft.com/office/drawing/2014/main" id="{52F22C6B-01CA-C249-8A8D-FDCB2E6B14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46463" y="3446463"/>
              <a:ext cx="65088" cy="0"/>
            </a:xfrm>
            <a:prstGeom prst="lin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210">
              <a:extLst>
                <a:ext uri="{FF2B5EF4-FFF2-40B4-BE49-F238E27FC236}">
                  <a16:creationId xmlns:a16="http://schemas.microsoft.com/office/drawing/2014/main" id="{984DBE11-D949-CD12-E7E0-2EDE8D051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875" y="3371850"/>
              <a:ext cx="82550" cy="120650"/>
            </a:xfrm>
            <a:custGeom>
              <a:avLst/>
              <a:gdLst>
                <a:gd name="T0" fmla="*/ 299 w 299"/>
                <a:gd name="T1" fmla="*/ 15 h 438"/>
                <a:gd name="T2" fmla="*/ 219 w 299"/>
                <a:gd name="T3" fmla="*/ 0 h 438"/>
                <a:gd name="T4" fmla="*/ 0 w 299"/>
                <a:gd name="T5" fmla="*/ 219 h 438"/>
                <a:gd name="T6" fmla="*/ 219 w 299"/>
                <a:gd name="T7" fmla="*/ 438 h 438"/>
                <a:gd name="T8" fmla="*/ 299 w 299"/>
                <a:gd name="T9" fmla="*/ 42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438">
                  <a:moveTo>
                    <a:pt x="299" y="15"/>
                  </a:moveTo>
                  <a:cubicBezTo>
                    <a:pt x="274" y="5"/>
                    <a:pt x="246" y="0"/>
                    <a:pt x="219" y="0"/>
                  </a:cubicBezTo>
                  <a:cubicBezTo>
                    <a:pt x="98" y="0"/>
                    <a:pt x="0" y="98"/>
                    <a:pt x="0" y="219"/>
                  </a:cubicBezTo>
                  <a:cubicBezTo>
                    <a:pt x="0" y="339"/>
                    <a:pt x="98" y="438"/>
                    <a:pt x="219" y="438"/>
                  </a:cubicBezTo>
                  <a:cubicBezTo>
                    <a:pt x="246" y="438"/>
                    <a:pt x="274" y="432"/>
                    <a:pt x="299" y="422"/>
                  </a:cubicBez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42AD5F7-1F4F-3685-EFD6-DC6A99F97649}"/>
              </a:ext>
            </a:extLst>
          </p:cNvPr>
          <p:cNvGrpSpPr>
            <a:grpSpLocks noChangeAspect="1"/>
          </p:cNvGrpSpPr>
          <p:nvPr/>
        </p:nvGrpSpPr>
        <p:grpSpPr>
          <a:xfrm>
            <a:off x="9627790" y="2565429"/>
            <a:ext cx="785519" cy="916440"/>
            <a:chOff x="4402138" y="1811338"/>
            <a:chExt cx="952500" cy="111125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6A31DB8-D463-356B-CC43-F70417B5D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2138" y="1965325"/>
              <a:ext cx="952500" cy="957263"/>
            </a:xfrm>
            <a:prstGeom prst="ellips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Line 131">
              <a:extLst>
                <a:ext uri="{FF2B5EF4-FFF2-40B4-BE49-F238E27FC236}">
                  <a16:creationId xmlns:a16="http://schemas.microsoft.com/office/drawing/2014/main" id="{6A101306-63F9-0534-4175-17091C04E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8388" y="1811338"/>
              <a:ext cx="0" cy="15398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Line 132">
              <a:extLst>
                <a:ext uri="{FF2B5EF4-FFF2-40B4-BE49-F238E27FC236}">
                  <a16:creationId xmlns:a16="http://schemas.microsoft.com/office/drawing/2014/main" id="{4E0CD92B-5FAB-EB14-D4A4-B4E19D1F0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5988" y="1811338"/>
              <a:ext cx="303213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Line 133">
              <a:extLst>
                <a:ext uri="{FF2B5EF4-FFF2-40B4-BE49-F238E27FC236}">
                  <a16:creationId xmlns:a16="http://schemas.microsoft.com/office/drawing/2014/main" id="{E645C843-569B-8B75-DA9C-5F707FE128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4938" y="1997075"/>
              <a:ext cx="107950" cy="10795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Line 134">
              <a:extLst>
                <a:ext uri="{FF2B5EF4-FFF2-40B4-BE49-F238E27FC236}">
                  <a16:creationId xmlns:a16="http://schemas.microsoft.com/office/drawing/2014/main" id="{FE5EE978-9353-EDD6-4510-9DFC2F1F4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8388" y="2030413"/>
              <a:ext cx="0" cy="460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Line 135">
              <a:extLst>
                <a:ext uri="{FF2B5EF4-FFF2-40B4-BE49-F238E27FC236}">
                  <a16:creationId xmlns:a16="http://schemas.microsoft.com/office/drawing/2014/main" id="{C642118F-6421-2391-91F0-E40792EE50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8088" y="2062163"/>
              <a:ext cx="17463" cy="428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Line 136">
              <a:extLst>
                <a:ext uri="{FF2B5EF4-FFF2-40B4-BE49-F238E27FC236}">
                  <a16:creationId xmlns:a16="http://schemas.microsoft.com/office/drawing/2014/main" id="{948CD360-C97D-06F7-9DF8-E834CFCF1D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5638" y="2444750"/>
              <a:ext cx="47625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Line 137">
              <a:extLst>
                <a:ext uri="{FF2B5EF4-FFF2-40B4-BE49-F238E27FC236}">
                  <a16:creationId xmlns:a16="http://schemas.microsoft.com/office/drawing/2014/main" id="{90AB42D6-1F62-3444-1317-4F4CC7836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8388" y="2811463"/>
              <a:ext cx="0" cy="460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Line 138">
              <a:extLst>
                <a:ext uri="{FF2B5EF4-FFF2-40B4-BE49-F238E27FC236}">
                  <a16:creationId xmlns:a16="http://schemas.microsoft.com/office/drawing/2014/main" id="{90928AE6-5AF0-E744-0C02-0F1B71B45D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19638" y="2782888"/>
              <a:ext cx="19050" cy="428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Line 139">
              <a:extLst>
                <a:ext uri="{FF2B5EF4-FFF2-40B4-BE49-F238E27FC236}">
                  <a16:creationId xmlns:a16="http://schemas.microsoft.com/office/drawing/2014/main" id="{9EF8A160-6FAF-B86B-E6C9-258BF208BA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1925" y="2444750"/>
              <a:ext cx="47625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40">
              <a:extLst>
                <a:ext uri="{FF2B5EF4-FFF2-40B4-BE49-F238E27FC236}">
                  <a16:creationId xmlns:a16="http://schemas.microsoft.com/office/drawing/2014/main" id="{AA9ADB85-1B33-2D43-38B3-7EF19CFAA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600" y="2179638"/>
              <a:ext cx="358775" cy="527050"/>
            </a:xfrm>
            <a:custGeom>
              <a:avLst/>
              <a:gdLst>
                <a:gd name="T0" fmla="*/ 318 w 318"/>
                <a:gd name="T1" fmla="*/ 450 h 466"/>
                <a:gd name="T2" fmla="*/ 233 w 318"/>
                <a:gd name="T3" fmla="*/ 466 h 466"/>
                <a:gd name="T4" fmla="*/ 0 w 318"/>
                <a:gd name="T5" fmla="*/ 233 h 466"/>
                <a:gd name="T6" fmla="*/ 233 w 318"/>
                <a:gd name="T7" fmla="*/ 0 h 466"/>
                <a:gd name="T8" fmla="*/ 318 w 318"/>
                <a:gd name="T9" fmla="*/ 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466">
                  <a:moveTo>
                    <a:pt x="318" y="450"/>
                  </a:moveTo>
                  <a:cubicBezTo>
                    <a:pt x="291" y="460"/>
                    <a:pt x="262" y="466"/>
                    <a:pt x="233" y="466"/>
                  </a:cubicBezTo>
                  <a:cubicBezTo>
                    <a:pt x="104" y="466"/>
                    <a:pt x="0" y="362"/>
                    <a:pt x="0" y="233"/>
                  </a:cubicBezTo>
                  <a:cubicBezTo>
                    <a:pt x="0" y="104"/>
                    <a:pt x="104" y="0"/>
                    <a:pt x="233" y="0"/>
                  </a:cubicBezTo>
                  <a:cubicBezTo>
                    <a:pt x="262" y="0"/>
                    <a:pt x="291" y="6"/>
                    <a:pt x="318" y="16"/>
                  </a:cubicBezTo>
                </a:path>
              </a:pathLst>
            </a:cu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Line 141">
              <a:extLst>
                <a:ext uri="{FF2B5EF4-FFF2-40B4-BE49-F238E27FC236}">
                  <a16:creationId xmlns:a16="http://schemas.microsoft.com/office/drawing/2014/main" id="{83B83C17-D311-EA7A-82AE-A33B7E0B9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8038" y="2382838"/>
              <a:ext cx="342900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Line 142">
              <a:extLst>
                <a:ext uri="{FF2B5EF4-FFF2-40B4-BE49-F238E27FC236}">
                  <a16:creationId xmlns:a16="http://schemas.microsoft.com/office/drawing/2014/main" id="{D55666B7-F1D7-1AAA-D220-63216E303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8038" y="2505075"/>
              <a:ext cx="342900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Line 143">
              <a:extLst>
                <a:ext uri="{FF2B5EF4-FFF2-40B4-BE49-F238E27FC236}">
                  <a16:creationId xmlns:a16="http://schemas.microsoft.com/office/drawing/2014/main" id="{A2C287DF-383A-2F14-73F8-F06F4680D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875" y="2151063"/>
              <a:ext cx="31750" cy="333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Line 144">
              <a:extLst>
                <a:ext uri="{FF2B5EF4-FFF2-40B4-BE49-F238E27FC236}">
                  <a16:creationId xmlns:a16="http://schemas.microsoft.com/office/drawing/2014/main" id="{992C8239-1968-5780-ABF2-79C1C328A1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5563" y="2151063"/>
              <a:ext cx="33338" cy="333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Line 145">
              <a:extLst>
                <a:ext uri="{FF2B5EF4-FFF2-40B4-BE49-F238E27FC236}">
                  <a16:creationId xmlns:a16="http://schemas.microsoft.com/office/drawing/2014/main" id="{68923E92-73F0-B9CB-1F9D-0FDF0DD90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5563" y="2703513"/>
              <a:ext cx="33338" cy="333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Line 146">
              <a:extLst>
                <a:ext uri="{FF2B5EF4-FFF2-40B4-BE49-F238E27FC236}">
                  <a16:creationId xmlns:a16="http://schemas.microsoft.com/office/drawing/2014/main" id="{D0DA82A0-A4BE-5F75-1FF6-7F61DEACF8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7875" y="2703513"/>
              <a:ext cx="31750" cy="333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Line 147">
              <a:extLst>
                <a:ext uri="{FF2B5EF4-FFF2-40B4-BE49-F238E27FC236}">
                  <a16:creationId xmlns:a16="http://schemas.microsoft.com/office/drawing/2014/main" id="{DEAB66BC-99B0-6E52-D4E4-0FF38750E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9638" y="2062163"/>
              <a:ext cx="19050" cy="428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Line 148">
              <a:extLst>
                <a:ext uri="{FF2B5EF4-FFF2-40B4-BE49-F238E27FC236}">
                  <a16:creationId xmlns:a16="http://schemas.microsoft.com/office/drawing/2014/main" id="{76407EAE-CA42-8C0A-B6D5-5DDB90A48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7388" y="2286000"/>
              <a:ext cx="42863" cy="174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Line 149">
              <a:extLst>
                <a:ext uri="{FF2B5EF4-FFF2-40B4-BE49-F238E27FC236}">
                  <a16:creationId xmlns:a16="http://schemas.microsoft.com/office/drawing/2014/main" id="{0ED2A7A7-0BDA-E462-EB34-BEFDF0811F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088" y="2782888"/>
              <a:ext cx="17463" cy="428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Line 150">
              <a:extLst>
                <a:ext uri="{FF2B5EF4-FFF2-40B4-BE49-F238E27FC236}">
                  <a16:creationId xmlns:a16="http://schemas.microsoft.com/office/drawing/2014/main" id="{2BDE35E0-DC13-E761-DE22-08897108A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4938" y="2584450"/>
              <a:ext cx="42863" cy="1905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Line 151">
              <a:extLst>
                <a:ext uri="{FF2B5EF4-FFF2-40B4-BE49-F238E27FC236}">
                  <a16:creationId xmlns:a16="http://schemas.microsoft.com/office/drawing/2014/main" id="{767DDAA1-654B-20F6-B718-9728A5A45F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7388" y="2584450"/>
              <a:ext cx="42863" cy="1905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Line 152">
              <a:extLst>
                <a:ext uri="{FF2B5EF4-FFF2-40B4-BE49-F238E27FC236}">
                  <a16:creationId xmlns:a16="http://schemas.microsoft.com/office/drawing/2014/main" id="{FAC0A395-5D9D-816A-CABD-9DA91BC501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4938" y="2286000"/>
              <a:ext cx="42863" cy="174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Title 4">
            <a:extLst>
              <a:ext uri="{FF2B5EF4-FFF2-40B4-BE49-F238E27FC236}">
                <a16:creationId xmlns:a16="http://schemas.microsoft.com/office/drawing/2014/main" id="{1D25D451-0079-13FA-3DC1-E78E9178DBE7}"/>
              </a:ext>
            </a:extLst>
          </p:cNvPr>
          <p:cNvSpPr txBox="1">
            <a:spLocks/>
          </p:cNvSpPr>
          <p:nvPr/>
        </p:nvSpPr>
        <p:spPr>
          <a:xfrm>
            <a:off x="8260883" y="4231249"/>
            <a:ext cx="3578775" cy="1829489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 moeda mantém o seu valor ao longo do tempo, podendo ser guardada por períodos prolongados</a:t>
            </a:r>
          </a:p>
        </p:txBody>
      </p:sp>
      <p:sp>
        <p:nvSpPr>
          <p:cNvPr id="86" name="Título 12">
            <a:extLst>
              <a:ext uri="{FF2B5EF4-FFF2-40B4-BE49-F238E27FC236}">
                <a16:creationId xmlns:a16="http://schemas.microsoft.com/office/drawing/2014/main" id="{9EEBEFB8-854A-A4E7-1808-84BAFCD1F329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119534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Funções da moeda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3600" b="0" i="0" u="none" strike="noStrike" kern="1200" cap="none" spc="0" normalizeH="0" baseline="0" noProof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17185F-882C-3D24-8E04-CCD89995118C}"/>
              </a:ext>
            </a:extLst>
          </p:cNvPr>
          <p:cNvSpPr txBox="1">
            <a:spLocks/>
          </p:cNvSpPr>
          <p:nvPr/>
        </p:nvSpPr>
        <p:spPr>
          <a:xfrm>
            <a:off x="8420198" y="3684607"/>
            <a:ext cx="3260143" cy="271217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Calibri" panose="020F0502020204030204"/>
                <a:ea typeface="Open Sans Extrabold" panose="020B0906030804020204" pitchFamily="34" charset="0"/>
                <a:cs typeface="Open Sans Extrabold" panose="020B0906030804020204" pitchFamily="34" charset="0"/>
              </a:rPr>
              <a:t>Reserva de valor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04547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all" spc="0" normalizeH="0" baseline="0" noProof="0" dirty="0">
              <a:ln>
                <a:noFill/>
              </a:ln>
              <a:solidFill>
                <a:srgbClr val="04547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C70D51-AE63-7D05-35B9-134B588690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293" y="129602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01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70D8-0BCD-3B85-1756-88177EB10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B1920-0FBD-74E6-200D-C367729C9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b">
            <a:normAutofit/>
          </a:bodyPr>
          <a:lstStyle/>
          <a:p>
            <a:r>
              <a:rPr lang="en-GB" b="1" cap="all" dirty="0">
                <a:latin typeface="Calibri"/>
                <a:ea typeface="Calibri"/>
                <a:cs typeface="Calibri"/>
              </a:rPr>
              <a:t>O </a:t>
            </a:r>
            <a:r>
              <a:rPr lang="en-GB" b="1" cap="all" dirty="0" err="1">
                <a:latin typeface="Calibri"/>
                <a:ea typeface="Calibri"/>
                <a:cs typeface="Calibri"/>
              </a:rPr>
              <a:t>que</a:t>
            </a:r>
            <a:r>
              <a:rPr lang="en-GB" b="1" cap="all" dirty="0">
                <a:latin typeface="Calibri"/>
                <a:ea typeface="Calibri"/>
                <a:cs typeface="Calibri"/>
              </a:rPr>
              <a:t> fazes com o </a:t>
            </a:r>
            <a:r>
              <a:rPr lang="en-GB" b="1" cap="all" dirty="0" err="1">
                <a:latin typeface="Calibri"/>
                <a:ea typeface="Calibri"/>
                <a:cs typeface="Calibri"/>
              </a:rPr>
              <a:t>dinheiro</a:t>
            </a:r>
            <a:r>
              <a:rPr lang="en-GB" b="1" cap="all" dirty="0">
                <a:latin typeface="Calibri"/>
                <a:ea typeface="Calibri"/>
                <a:cs typeface="Calibri"/>
              </a:rPr>
              <a:t>?</a:t>
            </a:r>
            <a:endParaRPr lang="en-GB" b="1" cap="al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8C5C14-3120-7166-122F-40326DBBF4B6}"/>
              </a:ext>
            </a:extLst>
          </p:cNvPr>
          <p:cNvGrpSpPr/>
          <p:nvPr/>
        </p:nvGrpSpPr>
        <p:grpSpPr>
          <a:xfrm>
            <a:off x="1229721" y="1282937"/>
            <a:ext cx="1555531" cy="2862322"/>
            <a:chOff x="2606567" y="1282937"/>
            <a:chExt cx="1555531" cy="28623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52DB2C-4722-2C65-9E83-1B2E6D0D91C6}"/>
                </a:ext>
              </a:extLst>
            </p:cNvPr>
            <p:cNvSpPr/>
            <p:nvPr/>
          </p:nvSpPr>
          <p:spPr>
            <a:xfrm>
              <a:off x="2701147" y="1650666"/>
              <a:ext cx="1408386" cy="180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C6FDC9-C371-FB96-F3AD-049EA5C32496}"/>
                </a:ext>
              </a:extLst>
            </p:cNvPr>
            <p:cNvSpPr txBox="1"/>
            <p:nvPr/>
          </p:nvSpPr>
          <p:spPr>
            <a:xfrm>
              <a:off x="2606567" y="1282937"/>
              <a:ext cx="155553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8000" b="1">
                  <a:solidFill>
                    <a:srgbClr val="E183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687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dadania e Desenvolvimento">
      <a:dk1>
        <a:sysClr val="windowText" lastClr="000000"/>
      </a:dk1>
      <a:lt1>
        <a:sysClr val="window" lastClr="FFFFFF"/>
      </a:lt1>
      <a:dk2>
        <a:srgbClr val="0E2841"/>
      </a:dk2>
      <a:lt2>
        <a:srgbClr val="033F61"/>
      </a:lt2>
      <a:accent1>
        <a:srgbClr val="04547F"/>
      </a:accent1>
      <a:accent2>
        <a:srgbClr val="1C97D5"/>
      </a:accent2>
      <a:accent3>
        <a:srgbClr val="F7AB35"/>
      </a:accent3>
      <a:accent4>
        <a:srgbClr val="E77728"/>
      </a:accent4>
      <a:accent5>
        <a:srgbClr val="2FA4A9"/>
      </a:accent5>
      <a:accent6>
        <a:srgbClr val="258287"/>
      </a:accent6>
      <a:hlink>
        <a:srgbClr val="467886"/>
      </a:hlink>
      <a:folHlink>
        <a:srgbClr val="96607D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idadania e Desenvolvimento">
      <a:dk1>
        <a:sysClr val="windowText" lastClr="000000"/>
      </a:dk1>
      <a:lt1>
        <a:sysClr val="window" lastClr="FFFFFF"/>
      </a:lt1>
      <a:dk2>
        <a:srgbClr val="0E2841"/>
      </a:dk2>
      <a:lt2>
        <a:srgbClr val="033F61"/>
      </a:lt2>
      <a:accent1>
        <a:srgbClr val="04547F"/>
      </a:accent1>
      <a:accent2>
        <a:srgbClr val="1C97D5"/>
      </a:accent2>
      <a:accent3>
        <a:srgbClr val="F7AB35"/>
      </a:accent3>
      <a:accent4>
        <a:srgbClr val="E77728"/>
      </a:accent4>
      <a:accent5>
        <a:srgbClr val="2FA4A9"/>
      </a:accent5>
      <a:accent6>
        <a:srgbClr val="258287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D61F7B628FC04685733A951602F94A" ma:contentTypeVersion="7" ma:contentTypeDescription="Criar um novo documento." ma:contentTypeScope="" ma:versionID="5535e343970d0c8e9e39e7461ff4ae80">
  <xsd:schema xmlns:xsd="http://www.w3.org/2001/XMLSchema" xmlns:xs="http://www.w3.org/2001/XMLSchema" xmlns:p="http://schemas.microsoft.com/office/2006/metadata/properties" xmlns:ns2="9af99d29-d5b4-49d3-9259-ecf9c7a54e48" targetNamespace="http://schemas.microsoft.com/office/2006/metadata/properties" ma:root="true" ma:fieldsID="6b5a27ea76e2655cb095fa46d4dff3d3" ns2:_="">
    <xsd:import namespace="9af99d29-d5b4-49d3-9259-ecf9c7a54e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99d29-d5b4-49d3-9259-ecf9c7a54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530A7C-B505-4282-85DF-15429717B1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635948-D9AC-47D9-85E8-EC9E2741C2DC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5c3e7aef-4ebc-44cc-8e10-94dd7ed2cfe2"/>
    <ds:schemaRef ds:uri="d2ac21ae-1801-48e2-94be-c6fc68be1d94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9349C72-CA63-484A-881C-2A2861A791FC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1472</Words>
  <Application>Microsoft Office PowerPoint</Application>
  <PresentationFormat>Widescreen</PresentationFormat>
  <Paragraphs>207</Paragraphs>
  <Slides>27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Aptos</vt:lpstr>
      <vt:lpstr>Aptos Display</vt:lpstr>
      <vt:lpstr>Arial</vt:lpstr>
      <vt:lpstr>Arial Black</vt:lpstr>
      <vt:lpstr>Calibri</vt:lpstr>
      <vt:lpstr>Calibri Light</vt:lpstr>
      <vt:lpstr>Courier New</vt:lpstr>
      <vt:lpstr>Open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Hugo João Alves</dc:creator>
  <cp:lastModifiedBy>CMVM</cp:lastModifiedBy>
  <cp:revision>52</cp:revision>
  <dcterms:created xsi:type="dcterms:W3CDTF">2026-01-12T14:26:43Z</dcterms:created>
  <dcterms:modified xsi:type="dcterms:W3CDTF">2026-03-20T15:51:45Z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001206b-b916-4ea2-8839-fe5fd2bf3c99_Enabled">
    <vt:lpwstr>true</vt:lpwstr>
  </property>
  <property fmtid="{D5CDD505-2E9C-101B-9397-08002B2CF9AE}" pid="3" name="MSIP_Label_1001206b-b916-4ea2-8839-fe5fd2bf3c99_SetDate">
    <vt:lpwstr>2026-01-26T10:01:13Z</vt:lpwstr>
  </property>
  <property fmtid="{D5CDD505-2E9C-101B-9397-08002B2CF9AE}" pid="4" name="MSIP_Label_1001206b-b916-4ea2-8839-fe5fd2bf3c99_Method">
    <vt:lpwstr>Standard</vt:lpwstr>
  </property>
  <property fmtid="{D5CDD505-2E9C-101B-9397-08002B2CF9AE}" pid="5" name="MSIP_Label_1001206b-b916-4ea2-8839-fe5fd2bf3c99_Name">
    <vt:lpwstr>1001206b-b916-4ea2-8839-fe5fd2bf3c99</vt:lpwstr>
  </property>
  <property fmtid="{D5CDD505-2E9C-101B-9397-08002B2CF9AE}" pid="6" name="MSIP_Label_1001206b-b916-4ea2-8839-fe5fd2bf3c99_SiteId">
    <vt:lpwstr>0abaa443-560a-46cc-8c72-de2b6231d241</vt:lpwstr>
  </property>
  <property fmtid="{D5CDD505-2E9C-101B-9397-08002B2CF9AE}" pid="7" name="MSIP_Label_1001206b-b916-4ea2-8839-fe5fd2bf3c99_ActionId">
    <vt:lpwstr>e03d9d8d-99b3-46ef-9ef8-21f31c70f370</vt:lpwstr>
  </property>
  <property fmtid="{D5CDD505-2E9C-101B-9397-08002B2CF9AE}" pid="8" name="MSIP_Label_1001206b-b916-4ea2-8839-fe5fd2bf3c99_ContentBits">
    <vt:lpwstr>0</vt:lpwstr>
  </property>
  <property fmtid="{D5CDD505-2E9C-101B-9397-08002B2CF9AE}" pid="9" name="MSIP_Label_1001206b-b916-4ea2-8839-fe5fd2bf3c99_Tag">
    <vt:lpwstr>10, 3, 0, 1</vt:lpwstr>
  </property>
  <property fmtid="{D5CDD505-2E9C-101B-9397-08002B2CF9AE}" pid="10" name="ContentTypeId">
    <vt:lpwstr>0x010100CAD61F7B628FC04685733A951602F94A</vt:lpwstr>
  </property>
  <property fmtid="{D5CDD505-2E9C-101B-9397-08002B2CF9AE}" pid="11" name="MediaServiceImageTags">
    <vt:lpwstr/>
  </property>
  <property fmtid="{D5CDD505-2E9C-101B-9397-08002B2CF9AE}" pid="12" name="MSIP_Label_84339546-1082-4534-91e1-91aa69eb15e8_Name">
    <vt:lpwstr>Interno - Sem marca de água</vt:lpwstr>
  </property>
  <property fmtid="{D5CDD505-2E9C-101B-9397-08002B2CF9AE}" pid="13" name="MSIP_Label_84339546-1082-4534-91e1-91aa69eb15e8_Enabled">
    <vt:lpwstr>true</vt:lpwstr>
  </property>
  <property fmtid="{D5CDD505-2E9C-101B-9397-08002B2CF9AE}" pid="14" name="MSIP_Label_84339546-1082-4534-91e1-91aa69eb15e8_SetDate">
    <vt:lpwstr>2026-01-30T09:31:22Z</vt:lpwstr>
  </property>
  <property fmtid="{D5CDD505-2E9C-101B-9397-08002B2CF9AE}" pid="15" name="MSIP_Label_84339546-1082-4534-91e1-91aa69eb15e8_SiteId">
    <vt:lpwstr>f92c299d-3d5a-4621-abd4-755e52e5161d</vt:lpwstr>
  </property>
  <property fmtid="{D5CDD505-2E9C-101B-9397-08002B2CF9AE}" pid="16" name="MSIP_Label_84339546-1082-4534-91e1-91aa69eb15e8_Method">
    <vt:lpwstr>Privileged</vt:lpwstr>
  </property>
  <property fmtid="{D5CDD505-2E9C-101B-9397-08002B2CF9AE}" pid="17" name="MSIP_Label_84339546-1082-4534-91e1-91aa69eb15e8_ContentBits">
    <vt:lpwstr>0</vt:lpwstr>
  </property>
  <property fmtid="{D5CDD505-2E9C-101B-9397-08002B2CF9AE}" pid="18" name="MSIP_Label_84339546-1082-4534-91e1-91aa69eb15e8_ActionId">
    <vt:lpwstr>f2666250-7208-42a4-9e74-573ca577fd43</vt:lpwstr>
  </property>
  <property fmtid="{D5CDD505-2E9C-101B-9397-08002B2CF9AE}" pid="19" name="MSIP_Label_84339546-1082-4534-91e1-91aa69eb15e8_Tag">
    <vt:lpwstr>10, 0, 1, 2</vt:lpwstr>
  </property>
</Properties>
</file>