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0.xml" ContentType="application/vnd.openxmlformats-officedocument.presentationml.notesSlide+xml"/>
  <Override PartName="/ppt/tags/tag48.xml" ContentType="application/vnd.openxmlformats-officedocument.presentationml.tags+xml"/>
  <Override PartName="/ppt/notesSlides/notesSlide21.xml" ContentType="application/vnd.openxmlformats-officedocument.presentationml.notesSlide+xml"/>
  <Override PartName="/ppt/tags/tag49.xml" ContentType="application/vnd.openxmlformats-officedocument.presentationml.tags+xml"/>
  <Override PartName="/ppt/notesSlides/notesSlide22.xml" ContentType="application/vnd.openxmlformats-officedocument.presentationml.notesSlide+xml"/>
  <Override PartName="/ppt/tags/tag50.xml" ContentType="application/vnd.openxmlformats-officedocument.presentationml.tags+xml"/>
  <Override PartName="/ppt/notesSlides/notesSlide2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4.xml" ContentType="application/vnd.openxmlformats-officedocument.presentationml.notesSlide+xml"/>
  <Override PartName="/ppt/tags/tag75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notesSlides/notesSlide26.xml" ContentType="application/vnd.openxmlformats-officedocument.presentationml.notesSlide+xml"/>
  <Override PartName="/ppt/tags/tag77.xml" ContentType="application/vnd.openxmlformats-officedocument.presentationml.tags+xml"/>
  <Override PartName="/ppt/notesSlides/notesSlide27.xml" ContentType="application/vnd.openxmlformats-officedocument.presentationml.notesSlide+xml"/>
  <Override PartName="/ppt/tags/tag78.xml" ContentType="application/vnd.openxmlformats-officedocument.presentationml.tags+xml"/>
  <Override PartName="/ppt/notesSlides/notesSlide28.xml" ContentType="application/vnd.openxmlformats-officedocument.presentationml.notesSlide+xml"/>
  <Override PartName="/ppt/tags/tag79.xml" ContentType="application/vnd.openxmlformats-officedocument.presentationml.tags+xml"/>
  <Override PartName="/ppt/notesSlides/notesSlide29.xml" ContentType="application/vnd.openxmlformats-officedocument.presentationml.notesSlide+xml"/>
  <Override PartName="/ppt/tags/tag80.xml" ContentType="application/vnd.openxmlformats-officedocument.presentationml.tags+xml"/>
  <Override PartName="/ppt/notesSlides/notesSlide30.xml" ContentType="application/vnd.openxmlformats-officedocument.presentationml.notesSlide+xml"/>
  <Override PartName="/ppt/tags/tag81.xml" ContentType="application/vnd.openxmlformats-officedocument.presentationml.tags+xml"/>
  <Override PartName="/ppt/notesSlides/notesSlide31.xml" ContentType="application/vnd.openxmlformats-officedocument.presentationml.notesSlide+xml"/>
  <Override PartName="/ppt/tags/tag82.xml" ContentType="application/vnd.openxmlformats-officedocument.presentationml.tags+xml"/>
  <Override PartName="/ppt/notesSlides/notesSlide32.xml" ContentType="application/vnd.openxmlformats-officedocument.presentationml.notesSlide+xml"/>
  <Override PartName="/ppt/tags/tag8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80"/>
  </p:notesMasterIdLst>
  <p:sldIdLst>
    <p:sldId id="360" r:id="rId6"/>
    <p:sldId id="342" r:id="rId7"/>
    <p:sldId id="282" r:id="rId8"/>
    <p:sldId id="308" r:id="rId9"/>
    <p:sldId id="363" r:id="rId10"/>
    <p:sldId id="344" r:id="rId11"/>
    <p:sldId id="398" r:id="rId12"/>
    <p:sldId id="422" r:id="rId13"/>
    <p:sldId id="395" r:id="rId14"/>
    <p:sldId id="437" r:id="rId15"/>
    <p:sldId id="399" r:id="rId16"/>
    <p:sldId id="438" r:id="rId17"/>
    <p:sldId id="283" r:id="rId18"/>
    <p:sldId id="364" r:id="rId19"/>
    <p:sldId id="385" r:id="rId20"/>
    <p:sldId id="445" r:id="rId21"/>
    <p:sldId id="402" r:id="rId22"/>
    <p:sldId id="365" r:id="rId23"/>
    <p:sldId id="389" r:id="rId24"/>
    <p:sldId id="373" r:id="rId25"/>
    <p:sldId id="374" r:id="rId26"/>
    <p:sldId id="328" r:id="rId27"/>
    <p:sldId id="376" r:id="rId28"/>
    <p:sldId id="377" r:id="rId29"/>
    <p:sldId id="439" r:id="rId30"/>
    <p:sldId id="378" r:id="rId31"/>
    <p:sldId id="337" r:id="rId32"/>
    <p:sldId id="379" r:id="rId33"/>
    <p:sldId id="362" r:id="rId34"/>
    <p:sldId id="423" r:id="rId35"/>
    <p:sldId id="440" r:id="rId36"/>
    <p:sldId id="503" r:id="rId37"/>
    <p:sldId id="403" r:id="rId38"/>
    <p:sldId id="350" r:id="rId39"/>
    <p:sldId id="352" r:id="rId40"/>
    <p:sldId id="424" r:id="rId41"/>
    <p:sldId id="425" r:id="rId42"/>
    <p:sldId id="426" r:id="rId43"/>
    <p:sldId id="441" r:id="rId44"/>
    <p:sldId id="427" r:id="rId45"/>
    <p:sldId id="428" r:id="rId46"/>
    <p:sldId id="324" r:id="rId47"/>
    <p:sldId id="409" r:id="rId48"/>
    <p:sldId id="407" r:id="rId49"/>
    <p:sldId id="408" r:id="rId50"/>
    <p:sldId id="429" r:id="rId51"/>
    <p:sldId id="410" r:id="rId52"/>
    <p:sldId id="411" r:id="rId53"/>
    <p:sldId id="412" r:id="rId54"/>
    <p:sldId id="430" r:id="rId55"/>
    <p:sldId id="431" r:id="rId56"/>
    <p:sldId id="502" r:id="rId57"/>
    <p:sldId id="354" r:id="rId58"/>
    <p:sldId id="357" r:id="rId59"/>
    <p:sldId id="356" r:id="rId60"/>
    <p:sldId id="396" r:id="rId61"/>
    <p:sldId id="413" r:id="rId62"/>
    <p:sldId id="433" r:id="rId63"/>
    <p:sldId id="432" r:id="rId64"/>
    <p:sldId id="414" r:id="rId65"/>
    <p:sldId id="434" r:id="rId66"/>
    <p:sldId id="435" r:id="rId67"/>
    <p:sldId id="415" r:id="rId68"/>
    <p:sldId id="286" r:id="rId69"/>
    <p:sldId id="366" r:id="rId70"/>
    <p:sldId id="442" r:id="rId71"/>
    <p:sldId id="443" r:id="rId72"/>
    <p:sldId id="418" r:id="rId73"/>
    <p:sldId id="419" r:id="rId74"/>
    <p:sldId id="436" r:id="rId75"/>
    <p:sldId id="421" r:id="rId76"/>
    <p:sldId id="420" r:id="rId77"/>
    <p:sldId id="444" r:id="rId78"/>
    <p:sldId id="380" r:id="rId79"/>
  </p:sldIdLst>
  <p:sldSz cx="12192000" cy="6858000"/>
  <p:notesSz cx="6858000" cy="9144000"/>
  <p:custDataLst>
    <p:tags r:id="rId8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841"/>
    <a:srgbClr val="E18346"/>
    <a:srgbClr val="E1B14A"/>
    <a:srgbClr val="32507C"/>
    <a:srgbClr val="1C97D5"/>
    <a:srgbClr val="05547F"/>
    <a:srgbClr val="DCEAF7"/>
    <a:srgbClr val="033751"/>
    <a:srgbClr val="446D6F"/>
    <a:srgbClr val="498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DCCC7-9896-44E9-B524-2AFC2CABB9E4}" v="38" dt="2026-03-17T15:14:39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5033" autoAdjust="0"/>
  </p:normalViewPr>
  <p:slideViewPr>
    <p:cSldViewPr snapToGrid="0">
      <p:cViewPr varScale="1">
        <p:scale>
          <a:sx n="105" d="100"/>
          <a:sy n="105" d="100"/>
        </p:scale>
        <p:origin x="84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theme" Target="theme/theme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tags" Target="tags/tag1.xml"/><Relationship Id="rId86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microsoft.com/office/2015/10/relationships/revisionInfo" Target="revisionInfo.xml"/><Relationship Id="rId61" Type="http://schemas.openxmlformats.org/officeDocument/2006/relationships/slide" Target="slides/slide56.xml"/><Relationship Id="rId8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or Figueiredo (EduQA)" userId="b98631fc-f7fb-4992-90d2-ecba87087d5e" providerId="ADAL" clId="{AFA74AD5-3176-4D09-A486-31CC5E083DB2}"/>
    <pc:docChg chg="undo custSel modSld">
      <pc:chgData name="Vitor Figueiredo (EduQA)" userId="b98631fc-f7fb-4992-90d2-ecba87087d5e" providerId="ADAL" clId="{AFA74AD5-3176-4D09-A486-31CC5E083DB2}" dt="2026-03-17T15:14:39.085" v="126"/>
      <pc:docMkLst>
        <pc:docMk/>
      </pc:docMkLst>
      <pc:sldChg chg="modSp mod">
        <pc:chgData name="Vitor Figueiredo (EduQA)" userId="b98631fc-f7fb-4992-90d2-ecba87087d5e" providerId="ADAL" clId="{AFA74AD5-3176-4D09-A486-31CC5E083DB2}" dt="2026-03-17T14:49:15.134" v="4" actId="108"/>
        <pc:sldMkLst>
          <pc:docMk/>
          <pc:sldMk cId="2881937006" sldId="324"/>
        </pc:sldMkLst>
        <pc:spChg chg="mod">
          <ac:chgData name="Vitor Figueiredo (EduQA)" userId="b98631fc-f7fb-4992-90d2-ecba87087d5e" providerId="ADAL" clId="{AFA74AD5-3176-4D09-A486-31CC5E083DB2}" dt="2026-03-17T14:49:05.377" v="3" actId="108"/>
          <ac:spMkLst>
            <pc:docMk/>
            <pc:sldMk cId="2881937006" sldId="324"/>
            <ac:spMk id="2" creationId="{05A190CA-1893-1A0E-8399-D83903C9B3AF}"/>
          </ac:spMkLst>
        </pc:spChg>
        <pc:spChg chg="mod">
          <ac:chgData name="Vitor Figueiredo (EduQA)" userId="b98631fc-f7fb-4992-90d2-ecba87087d5e" providerId="ADAL" clId="{AFA74AD5-3176-4D09-A486-31CC5E083DB2}" dt="2026-03-17T14:49:15.134" v="4" actId="108"/>
          <ac:spMkLst>
            <pc:docMk/>
            <pc:sldMk cId="2881937006" sldId="324"/>
            <ac:spMk id="8" creationId="{505520C2-5CD6-F218-47D5-09AD3E37CA47}"/>
          </ac:spMkLst>
        </pc:spChg>
      </pc:sldChg>
      <pc:sldChg chg="addSp modSp mod">
        <pc:chgData name="Vitor Figueiredo (EduQA)" userId="b98631fc-f7fb-4992-90d2-ecba87087d5e" providerId="ADAL" clId="{AFA74AD5-3176-4D09-A486-31CC5E083DB2}" dt="2026-03-17T15:14:39.085" v="126"/>
        <pc:sldMkLst>
          <pc:docMk/>
          <pc:sldMk cId="991032536" sldId="344"/>
        </pc:sldMkLst>
        <pc:spChg chg="add mod">
          <ac:chgData name="Vitor Figueiredo (EduQA)" userId="b98631fc-f7fb-4992-90d2-ecba87087d5e" providerId="ADAL" clId="{AFA74AD5-3176-4D09-A486-31CC5E083DB2}" dt="2026-03-17T15:14:39.085" v="126"/>
          <ac:spMkLst>
            <pc:docMk/>
            <pc:sldMk cId="991032536" sldId="344"/>
            <ac:spMk id="4" creationId="{739D6F5A-F27E-E2F1-7C29-8C04DFDF1BA9}"/>
          </ac:spMkLst>
        </pc:spChg>
        <pc:spChg chg="add mod">
          <ac:chgData name="Vitor Figueiredo (EduQA)" userId="b98631fc-f7fb-4992-90d2-ecba87087d5e" providerId="ADAL" clId="{AFA74AD5-3176-4D09-A486-31CC5E083DB2}" dt="2026-03-17T15:14:39.085" v="126"/>
          <ac:spMkLst>
            <pc:docMk/>
            <pc:sldMk cId="991032536" sldId="344"/>
            <ac:spMk id="5" creationId="{3304518B-334E-9442-27AD-6C170DCD4491}"/>
          </ac:spMkLst>
        </pc:spChg>
        <pc:spChg chg="add mod">
          <ac:chgData name="Vitor Figueiredo (EduQA)" userId="b98631fc-f7fb-4992-90d2-ecba87087d5e" providerId="ADAL" clId="{AFA74AD5-3176-4D09-A486-31CC5E083DB2}" dt="2026-03-17T15:14:39.085" v="126"/>
          <ac:spMkLst>
            <pc:docMk/>
            <pc:sldMk cId="991032536" sldId="344"/>
            <ac:spMk id="7" creationId="{A8DF8C9F-5817-2A85-BC34-EF142F47DEFF}"/>
          </ac:spMkLst>
        </pc:spChg>
        <pc:spChg chg="mod">
          <ac:chgData name="Vitor Figueiredo (EduQA)" userId="b98631fc-f7fb-4992-90d2-ecba87087d5e" providerId="ADAL" clId="{AFA74AD5-3176-4D09-A486-31CC5E083DB2}" dt="2026-03-17T15:13:57.470" v="125" actId="14100"/>
          <ac:spMkLst>
            <pc:docMk/>
            <pc:sldMk cId="991032536" sldId="344"/>
            <ac:spMk id="23" creationId="{87393B05-E3ED-9A0E-E9CC-190CC0A0E30B}"/>
          </ac:spMkLst>
        </pc:spChg>
      </pc:sldChg>
      <pc:sldChg chg="addSp delSp modSp mod">
        <pc:chgData name="Vitor Figueiredo (EduQA)" userId="b98631fc-f7fb-4992-90d2-ecba87087d5e" providerId="ADAL" clId="{AFA74AD5-3176-4D09-A486-31CC5E083DB2}" dt="2026-03-17T14:51:32.941" v="16" actId="21"/>
        <pc:sldMkLst>
          <pc:docMk/>
          <pc:sldMk cId="223694849" sldId="356"/>
        </pc:sldMkLst>
        <pc:spChg chg="add del mod">
          <ac:chgData name="Vitor Figueiredo (EduQA)" userId="b98631fc-f7fb-4992-90d2-ecba87087d5e" providerId="ADAL" clId="{AFA74AD5-3176-4D09-A486-31CC5E083DB2}" dt="2026-03-17T14:51:32.941" v="16" actId="21"/>
          <ac:spMkLst>
            <pc:docMk/>
            <pc:sldMk cId="223694849" sldId="356"/>
            <ac:spMk id="3" creationId="{2E162861-6FEA-8A97-906A-71722E0C9D9B}"/>
          </ac:spMkLst>
        </pc:spChg>
        <pc:spChg chg="add del mod">
          <ac:chgData name="Vitor Figueiredo (EduQA)" userId="b98631fc-f7fb-4992-90d2-ecba87087d5e" providerId="ADAL" clId="{AFA74AD5-3176-4D09-A486-31CC5E083DB2}" dt="2026-03-17T14:51:32.941" v="16" actId="21"/>
          <ac:spMkLst>
            <pc:docMk/>
            <pc:sldMk cId="223694849" sldId="356"/>
            <ac:spMk id="4" creationId="{D1629F62-FE97-E4AD-83F3-E16E307BD52C}"/>
          </ac:spMkLst>
        </pc:spChg>
        <pc:spChg chg="add del mod">
          <ac:chgData name="Vitor Figueiredo (EduQA)" userId="b98631fc-f7fb-4992-90d2-ecba87087d5e" providerId="ADAL" clId="{AFA74AD5-3176-4D09-A486-31CC5E083DB2}" dt="2026-03-17T14:51:32.941" v="16" actId="21"/>
          <ac:spMkLst>
            <pc:docMk/>
            <pc:sldMk cId="223694849" sldId="356"/>
            <ac:spMk id="5" creationId="{E6DBF2A1-F7B4-BBB3-EBAB-C819A3F94335}"/>
          </ac:spMkLst>
        </pc:spChg>
      </pc:sldChg>
      <pc:sldChg chg="addSp modSp mod">
        <pc:chgData name="Vitor Figueiredo (EduQA)" userId="b98631fc-f7fb-4992-90d2-ecba87087d5e" providerId="ADAL" clId="{AFA74AD5-3176-4D09-A486-31CC5E083DB2}" dt="2026-03-17T14:51:57.095" v="21" actId="1076"/>
        <pc:sldMkLst>
          <pc:docMk/>
          <pc:sldMk cId="2489419603" sldId="357"/>
        </pc:sldMkLst>
        <pc:spChg chg="add mod">
          <ac:chgData name="Vitor Figueiredo (EduQA)" userId="b98631fc-f7fb-4992-90d2-ecba87087d5e" providerId="ADAL" clId="{AFA74AD5-3176-4D09-A486-31CC5E083DB2}" dt="2026-03-17T14:51:57.095" v="21" actId="1076"/>
          <ac:spMkLst>
            <pc:docMk/>
            <pc:sldMk cId="2489419603" sldId="357"/>
            <ac:spMk id="3" creationId="{2E162861-6FEA-8A97-906A-71722E0C9D9B}"/>
          </ac:spMkLst>
        </pc:spChg>
        <pc:spChg chg="add mod">
          <ac:chgData name="Vitor Figueiredo (EduQA)" userId="b98631fc-f7fb-4992-90d2-ecba87087d5e" providerId="ADAL" clId="{AFA74AD5-3176-4D09-A486-31CC5E083DB2}" dt="2026-03-17T14:51:48.932" v="19" actId="1076"/>
          <ac:spMkLst>
            <pc:docMk/>
            <pc:sldMk cId="2489419603" sldId="357"/>
            <ac:spMk id="4" creationId="{D1629F62-FE97-E4AD-83F3-E16E307BD52C}"/>
          </ac:spMkLst>
        </pc:spChg>
        <pc:spChg chg="add mod">
          <ac:chgData name="Vitor Figueiredo (EduQA)" userId="b98631fc-f7fb-4992-90d2-ecba87087d5e" providerId="ADAL" clId="{AFA74AD5-3176-4D09-A486-31CC5E083DB2}" dt="2026-03-17T14:51:53.038" v="20" actId="1076"/>
          <ac:spMkLst>
            <pc:docMk/>
            <pc:sldMk cId="2489419603" sldId="357"/>
            <ac:spMk id="5" creationId="{E6DBF2A1-F7B4-BBB3-EBAB-C819A3F94335}"/>
          </ac:spMkLst>
        </pc:spChg>
      </pc:sldChg>
      <pc:sldChg chg="addSp delSp modSp mod">
        <pc:chgData name="Vitor Figueiredo (EduQA)" userId="b98631fc-f7fb-4992-90d2-ecba87087d5e" providerId="ADAL" clId="{AFA74AD5-3176-4D09-A486-31CC5E083DB2}" dt="2026-03-17T14:57:40.301" v="49" actId="478"/>
        <pc:sldMkLst>
          <pc:docMk/>
          <pc:sldMk cId="1835853316" sldId="366"/>
        </pc:sldMkLst>
        <pc:spChg chg="mod">
          <ac:chgData name="Vitor Figueiredo (EduQA)" userId="b98631fc-f7fb-4992-90d2-ecba87087d5e" providerId="ADAL" clId="{AFA74AD5-3176-4D09-A486-31CC5E083DB2}" dt="2026-03-17T14:56:19.690" v="28" actId="1076"/>
          <ac:spMkLst>
            <pc:docMk/>
            <pc:sldMk cId="1835853316" sldId="366"/>
            <ac:spMk id="2" creationId="{78EE782E-52A7-DB17-474B-46F3A8FBDB0F}"/>
          </ac:spMkLst>
        </pc:spChg>
        <pc:spChg chg="add del mod">
          <ac:chgData name="Vitor Figueiredo (EduQA)" userId="b98631fc-f7fb-4992-90d2-ecba87087d5e" providerId="ADAL" clId="{AFA74AD5-3176-4D09-A486-31CC5E083DB2}" dt="2026-03-17T14:57:40.301" v="49" actId="478"/>
          <ac:spMkLst>
            <pc:docMk/>
            <pc:sldMk cId="1835853316" sldId="366"/>
            <ac:spMk id="6" creationId="{88121CDD-B056-44EE-912A-5906D8D5458D}"/>
          </ac:spMkLst>
        </pc:spChg>
        <pc:spChg chg="add mod">
          <ac:chgData name="Vitor Figueiredo (EduQA)" userId="b98631fc-f7fb-4992-90d2-ecba87087d5e" providerId="ADAL" clId="{AFA74AD5-3176-4D09-A486-31CC5E083DB2}" dt="2026-03-17T14:56:52.684" v="30"/>
          <ac:spMkLst>
            <pc:docMk/>
            <pc:sldMk cId="1835853316" sldId="366"/>
            <ac:spMk id="8" creationId="{7C864E20-4CE8-0002-E134-9266A5FBC365}"/>
          </ac:spMkLst>
        </pc:spChg>
        <pc:spChg chg="add mod">
          <ac:chgData name="Vitor Figueiredo (EduQA)" userId="b98631fc-f7fb-4992-90d2-ecba87087d5e" providerId="ADAL" clId="{AFA74AD5-3176-4D09-A486-31CC5E083DB2}" dt="2026-03-17T14:57:28.215" v="40" actId="1038"/>
          <ac:spMkLst>
            <pc:docMk/>
            <pc:sldMk cId="1835853316" sldId="366"/>
            <ac:spMk id="9" creationId="{DEA50A6D-8401-838A-506B-362C7463BFDC}"/>
          </ac:spMkLst>
        </pc:spChg>
        <pc:spChg chg="add mod">
          <ac:chgData name="Vitor Figueiredo (EduQA)" userId="b98631fc-f7fb-4992-90d2-ecba87087d5e" providerId="ADAL" clId="{AFA74AD5-3176-4D09-A486-31CC5E083DB2}" dt="2026-03-17T14:57:36.117" v="48" actId="1038"/>
          <ac:spMkLst>
            <pc:docMk/>
            <pc:sldMk cId="1835853316" sldId="366"/>
            <ac:spMk id="10" creationId="{6FF21FAD-08FF-07D2-2E6E-CEBD5A78686E}"/>
          </ac:spMkLst>
        </pc:spChg>
      </pc:sldChg>
      <pc:sldChg chg="addSp delSp modSp mod">
        <pc:chgData name="Vitor Figueiredo (EduQA)" userId="b98631fc-f7fb-4992-90d2-ecba87087d5e" providerId="ADAL" clId="{AFA74AD5-3176-4D09-A486-31CC5E083DB2}" dt="2026-03-17T15:05:59.188" v="91"/>
        <pc:sldMkLst>
          <pc:docMk/>
          <pc:sldMk cId="422672543" sldId="396"/>
        </pc:sldMkLst>
        <pc:spChg chg="add del mod">
          <ac:chgData name="Vitor Figueiredo (EduQA)" userId="b98631fc-f7fb-4992-90d2-ecba87087d5e" providerId="ADAL" clId="{AFA74AD5-3176-4D09-A486-31CC5E083DB2}" dt="2026-03-17T15:05:59.188" v="91"/>
          <ac:spMkLst>
            <pc:docMk/>
            <pc:sldMk cId="422672543" sldId="396"/>
            <ac:spMk id="3" creationId="{5D0AEDEB-772E-160B-7BB6-CB1954E25AD2}"/>
          </ac:spMkLst>
        </pc:spChg>
        <pc:spChg chg="add mod">
          <ac:chgData name="Vitor Figueiredo (EduQA)" userId="b98631fc-f7fb-4992-90d2-ecba87087d5e" providerId="ADAL" clId="{AFA74AD5-3176-4D09-A486-31CC5E083DB2}" dt="2026-03-17T15:05:35.172" v="84"/>
          <ac:spMkLst>
            <pc:docMk/>
            <pc:sldMk cId="422672543" sldId="396"/>
            <ac:spMk id="4" creationId="{FE37F950-E75B-5073-DFC4-EB55E4C93E97}"/>
          </ac:spMkLst>
        </pc:spChg>
        <pc:spChg chg="add mod">
          <ac:chgData name="Vitor Figueiredo (EduQA)" userId="b98631fc-f7fb-4992-90d2-ecba87087d5e" providerId="ADAL" clId="{AFA74AD5-3176-4D09-A486-31CC5E083DB2}" dt="2026-03-17T15:05:35.172" v="84"/>
          <ac:spMkLst>
            <pc:docMk/>
            <pc:sldMk cId="422672543" sldId="396"/>
            <ac:spMk id="7" creationId="{E81621D2-9334-051F-3BDE-15C16CDAAD22}"/>
          </ac:spMkLst>
        </pc:spChg>
        <pc:spChg chg="add mod">
          <ac:chgData name="Vitor Figueiredo (EduQA)" userId="b98631fc-f7fb-4992-90d2-ecba87087d5e" providerId="ADAL" clId="{AFA74AD5-3176-4D09-A486-31CC5E083DB2}" dt="2026-03-17T15:05:58.454" v="89" actId="1076"/>
          <ac:spMkLst>
            <pc:docMk/>
            <pc:sldMk cId="422672543" sldId="396"/>
            <ac:spMk id="8" creationId="{AA050A94-7F9F-3138-1249-1938BAF92180}"/>
          </ac:spMkLst>
        </pc:spChg>
        <pc:spChg chg="mod">
          <ac:chgData name="Vitor Figueiredo (EduQA)" userId="b98631fc-f7fb-4992-90d2-ecba87087d5e" providerId="ADAL" clId="{AFA74AD5-3176-4D09-A486-31CC5E083DB2}" dt="2026-03-17T15:05:41.378" v="85" actId="1076"/>
          <ac:spMkLst>
            <pc:docMk/>
            <pc:sldMk cId="422672543" sldId="396"/>
            <ac:spMk id="11" creationId="{AB2EFF8C-550F-CF9F-1551-8D5D24AE504D}"/>
          </ac:spMkLst>
        </pc:spChg>
      </pc:sldChg>
      <pc:sldChg chg="modSp mod">
        <pc:chgData name="Vitor Figueiredo (EduQA)" userId="b98631fc-f7fb-4992-90d2-ecba87087d5e" providerId="ADAL" clId="{AFA74AD5-3176-4D09-A486-31CC5E083DB2}" dt="2026-03-17T14:50:12.249" v="9" actId="1076"/>
        <pc:sldMkLst>
          <pc:docMk/>
          <pc:sldMk cId="1412971579" sldId="407"/>
        </pc:sldMkLst>
        <pc:spChg chg="mod">
          <ac:chgData name="Vitor Figueiredo (EduQA)" userId="b98631fc-f7fb-4992-90d2-ecba87087d5e" providerId="ADAL" clId="{AFA74AD5-3176-4D09-A486-31CC5E083DB2}" dt="2026-03-17T14:49:46.954" v="7" actId="108"/>
          <ac:spMkLst>
            <pc:docMk/>
            <pc:sldMk cId="1412971579" sldId="407"/>
            <ac:spMk id="13" creationId="{0224D2E0-5417-2D33-C0C9-05C7F68CE6E2}"/>
          </ac:spMkLst>
        </pc:spChg>
        <pc:spChg chg="mod">
          <ac:chgData name="Vitor Figueiredo (EduQA)" userId="b98631fc-f7fb-4992-90d2-ecba87087d5e" providerId="ADAL" clId="{AFA74AD5-3176-4D09-A486-31CC5E083DB2}" dt="2026-03-17T14:49:38.045" v="6" actId="108"/>
          <ac:spMkLst>
            <pc:docMk/>
            <pc:sldMk cId="1412971579" sldId="407"/>
            <ac:spMk id="15" creationId="{039C3C83-D01A-F4E8-2B08-662A3A377CDF}"/>
          </ac:spMkLst>
        </pc:spChg>
        <pc:spChg chg="mod">
          <ac:chgData name="Vitor Figueiredo (EduQA)" userId="b98631fc-f7fb-4992-90d2-ecba87087d5e" providerId="ADAL" clId="{AFA74AD5-3176-4D09-A486-31CC5E083DB2}" dt="2026-03-17T14:49:26.419" v="5" actId="108"/>
          <ac:spMkLst>
            <pc:docMk/>
            <pc:sldMk cId="1412971579" sldId="407"/>
            <ac:spMk id="18" creationId="{ED5F2067-B54C-13AE-EA14-48093E069335}"/>
          </ac:spMkLst>
        </pc:spChg>
        <pc:spChg chg="mod">
          <ac:chgData name="Vitor Figueiredo (EduQA)" userId="b98631fc-f7fb-4992-90d2-ecba87087d5e" providerId="ADAL" clId="{AFA74AD5-3176-4D09-A486-31CC5E083DB2}" dt="2026-03-17T14:50:12.249" v="9" actId="1076"/>
          <ac:spMkLst>
            <pc:docMk/>
            <pc:sldMk cId="1412971579" sldId="407"/>
            <ac:spMk id="32" creationId="{AE6391A0-616A-3510-912B-4223474D8BE7}"/>
          </ac:spMkLst>
        </pc:spChg>
      </pc:sldChg>
      <pc:sldChg chg="addSp delSp modSp mod">
        <pc:chgData name="Vitor Figueiredo (EduQA)" userId="b98631fc-f7fb-4992-90d2-ecba87087d5e" providerId="ADAL" clId="{AFA74AD5-3176-4D09-A486-31CC5E083DB2}" dt="2026-03-17T15:12:02.118" v="117"/>
        <pc:sldMkLst>
          <pc:docMk/>
          <pc:sldMk cId="862935775" sldId="408"/>
        </pc:sldMkLst>
        <pc:spChg chg="mod">
          <ac:chgData name="Vitor Figueiredo (EduQA)" userId="b98631fc-f7fb-4992-90d2-ecba87087d5e" providerId="ADAL" clId="{AFA74AD5-3176-4D09-A486-31CC5E083DB2}" dt="2026-03-17T15:11:31.945" v="110" actId="1076"/>
          <ac:spMkLst>
            <pc:docMk/>
            <pc:sldMk cId="862935775" sldId="408"/>
            <ac:spMk id="6" creationId="{22A93464-2CAB-D600-DC1B-54AE6C4A577D}"/>
          </ac:spMkLst>
        </pc:spChg>
        <pc:spChg chg="add del mod">
          <ac:chgData name="Vitor Figueiredo (EduQA)" userId="b98631fc-f7fb-4992-90d2-ecba87087d5e" providerId="ADAL" clId="{AFA74AD5-3176-4D09-A486-31CC5E083DB2}" dt="2026-03-17T15:12:02.118" v="117"/>
          <ac:spMkLst>
            <pc:docMk/>
            <pc:sldMk cId="862935775" sldId="408"/>
            <ac:spMk id="7" creationId="{DF28AA52-A990-3474-AD7C-F576D3E4D544}"/>
          </ac:spMkLst>
        </pc:spChg>
        <pc:spChg chg="add mod">
          <ac:chgData name="Vitor Figueiredo (EduQA)" userId="b98631fc-f7fb-4992-90d2-ecba87087d5e" providerId="ADAL" clId="{AFA74AD5-3176-4D09-A486-31CC5E083DB2}" dt="2026-03-17T15:11:47.073" v="112"/>
          <ac:spMkLst>
            <pc:docMk/>
            <pc:sldMk cId="862935775" sldId="408"/>
            <ac:spMk id="8" creationId="{65F2F9C0-8EBC-A3B0-A5B7-3231C268E481}"/>
          </ac:spMkLst>
        </pc:spChg>
        <pc:spChg chg="add mod">
          <ac:chgData name="Vitor Figueiredo (EduQA)" userId="b98631fc-f7fb-4992-90d2-ecba87087d5e" providerId="ADAL" clId="{AFA74AD5-3176-4D09-A486-31CC5E083DB2}" dt="2026-03-17T15:11:47.073" v="112"/>
          <ac:spMkLst>
            <pc:docMk/>
            <pc:sldMk cId="862935775" sldId="408"/>
            <ac:spMk id="9" creationId="{C1A2A0BB-26AC-DEC4-338B-1E5D5BB399BB}"/>
          </ac:spMkLst>
        </pc:spChg>
        <pc:spChg chg="mod">
          <ac:chgData name="Vitor Figueiredo (EduQA)" userId="b98631fc-f7fb-4992-90d2-ecba87087d5e" providerId="ADAL" clId="{AFA74AD5-3176-4D09-A486-31CC5E083DB2}" dt="2026-03-17T15:11:34.908" v="111" actId="1076"/>
          <ac:spMkLst>
            <pc:docMk/>
            <pc:sldMk cId="862935775" sldId="408"/>
            <ac:spMk id="10" creationId="{DC898DB4-4649-DB8B-68A8-C304B80769B2}"/>
          </ac:spMkLst>
        </pc:spChg>
        <pc:spChg chg="add mod">
          <ac:chgData name="Vitor Figueiredo (EduQA)" userId="b98631fc-f7fb-4992-90d2-ecba87087d5e" providerId="ADAL" clId="{AFA74AD5-3176-4D09-A486-31CC5E083DB2}" dt="2026-03-17T15:12:00.890" v="115"/>
          <ac:spMkLst>
            <pc:docMk/>
            <pc:sldMk cId="862935775" sldId="408"/>
            <ac:spMk id="11" creationId="{A2CED438-0894-90A5-A16B-D0804136A292}"/>
          </ac:spMkLst>
        </pc:spChg>
      </pc:sldChg>
      <pc:sldChg chg="addSp delSp modSp mod">
        <pc:chgData name="Vitor Figueiredo (EduQA)" userId="b98631fc-f7fb-4992-90d2-ecba87087d5e" providerId="ADAL" clId="{AFA74AD5-3176-4D09-A486-31CC5E083DB2}" dt="2026-03-17T15:01:12.023" v="61" actId="478"/>
        <pc:sldMkLst>
          <pc:docMk/>
          <pc:sldMk cId="3991524024" sldId="412"/>
        </pc:sldMkLst>
        <pc:spChg chg="mod">
          <ac:chgData name="Vitor Figueiredo (EduQA)" userId="b98631fc-f7fb-4992-90d2-ecba87087d5e" providerId="ADAL" clId="{AFA74AD5-3176-4D09-A486-31CC5E083DB2}" dt="2026-03-17T15:00:40.736" v="56" actId="14100"/>
          <ac:spMkLst>
            <pc:docMk/>
            <pc:sldMk cId="3991524024" sldId="412"/>
            <ac:spMk id="3" creationId="{D85F4A78-8E01-321E-AAB5-0C9E56253352}"/>
          </ac:spMkLst>
        </pc:spChg>
        <pc:spChg chg="add del">
          <ac:chgData name="Vitor Figueiredo (EduQA)" userId="b98631fc-f7fb-4992-90d2-ecba87087d5e" providerId="ADAL" clId="{AFA74AD5-3176-4D09-A486-31CC5E083DB2}" dt="2026-03-17T15:01:12.023" v="61" actId="478"/>
          <ac:spMkLst>
            <pc:docMk/>
            <pc:sldMk cId="3991524024" sldId="412"/>
            <ac:spMk id="8" creationId="{7DF48B0A-2C74-8816-7732-5C43EF126475}"/>
          </ac:spMkLst>
        </pc:spChg>
        <pc:spChg chg="add mod">
          <ac:chgData name="Vitor Figueiredo (EduQA)" userId="b98631fc-f7fb-4992-90d2-ecba87087d5e" providerId="ADAL" clId="{AFA74AD5-3176-4D09-A486-31CC5E083DB2}" dt="2026-03-17T15:00:57.125" v="59"/>
          <ac:spMkLst>
            <pc:docMk/>
            <pc:sldMk cId="3991524024" sldId="412"/>
            <ac:spMk id="9" creationId="{F68A6935-F768-B56F-3107-39558436E1EA}"/>
          </ac:spMkLst>
        </pc:spChg>
        <pc:spChg chg="add mod">
          <ac:chgData name="Vitor Figueiredo (EduQA)" userId="b98631fc-f7fb-4992-90d2-ecba87087d5e" providerId="ADAL" clId="{AFA74AD5-3176-4D09-A486-31CC5E083DB2}" dt="2026-03-17T15:00:57.125" v="59"/>
          <ac:spMkLst>
            <pc:docMk/>
            <pc:sldMk cId="3991524024" sldId="412"/>
            <ac:spMk id="10" creationId="{9EAFA0D6-F887-C099-F913-B2696400B376}"/>
          </ac:spMkLst>
        </pc:spChg>
        <pc:spChg chg="add mod">
          <ac:chgData name="Vitor Figueiredo (EduQA)" userId="b98631fc-f7fb-4992-90d2-ecba87087d5e" providerId="ADAL" clId="{AFA74AD5-3176-4D09-A486-31CC5E083DB2}" dt="2026-03-17T15:01:08.416" v="60"/>
          <ac:spMkLst>
            <pc:docMk/>
            <pc:sldMk cId="3991524024" sldId="412"/>
            <ac:spMk id="11" creationId="{F64170DC-39AD-F297-F96A-B9857493C116}"/>
          </ac:spMkLst>
        </pc:spChg>
        <pc:picChg chg="mod">
          <ac:chgData name="Vitor Figueiredo (EduQA)" userId="b98631fc-f7fb-4992-90d2-ecba87087d5e" providerId="ADAL" clId="{AFA74AD5-3176-4D09-A486-31CC5E083DB2}" dt="2026-03-17T15:00:43.375" v="57" actId="1076"/>
          <ac:picMkLst>
            <pc:docMk/>
            <pc:sldMk cId="3991524024" sldId="412"/>
            <ac:picMk id="7" creationId="{F4D2F9E1-638A-3CD8-FB22-8814329249CD}"/>
          </ac:picMkLst>
        </pc:picChg>
      </pc:sldChg>
      <pc:sldChg chg="addSp delSp modSp mod">
        <pc:chgData name="Vitor Figueiredo (EduQA)" userId="b98631fc-f7fb-4992-90d2-ecba87087d5e" providerId="ADAL" clId="{AFA74AD5-3176-4D09-A486-31CC5E083DB2}" dt="2026-03-17T15:04:55.716" v="79" actId="21"/>
        <pc:sldMkLst>
          <pc:docMk/>
          <pc:sldMk cId="669166486" sldId="415"/>
        </pc:sldMkLst>
        <pc:spChg chg="add del mod">
          <ac:chgData name="Vitor Figueiredo (EduQA)" userId="b98631fc-f7fb-4992-90d2-ecba87087d5e" providerId="ADAL" clId="{AFA74AD5-3176-4D09-A486-31CC5E083DB2}" dt="2026-03-17T15:04:55.716" v="79" actId="21"/>
          <ac:spMkLst>
            <pc:docMk/>
            <pc:sldMk cId="669166486" sldId="415"/>
            <ac:spMk id="3" creationId="{5D0AEDEB-772E-160B-7BB6-CB1954E25AD2}"/>
          </ac:spMkLst>
        </pc:spChg>
      </pc:sldChg>
      <pc:sldChg chg="addSp delSp modSp mod">
        <pc:chgData name="Vitor Figueiredo (EduQA)" userId="b98631fc-f7fb-4992-90d2-ecba87087d5e" providerId="ADAL" clId="{AFA74AD5-3176-4D09-A486-31CC5E083DB2}" dt="2026-03-17T15:04:04.654" v="76"/>
        <pc:sldMkLst>
          <pc:docMk/>
          <pc:sldMk cId="1686250565" sldId="418"/>
        </pc:sldMkLst>
        <pc:spChg chg="add del mod">
          <ac:chgData name="Vitor Figueiredo (EduQA)" userId="b98631fc-f7fb-4992-90d2-ecba87087d5e" providerId="ADAL" clId="{AFA74AD5-3176-4D09-A486-31CC5E083DB2}" dt="2026-03-17T15:03:54.916" v="74" actId="478"/>
          <ac:spMkLst>
            <pc:docMk/>
            <pc:sldMk cId="1686250565" sldId="418"/>
            <ac:spMk id="7" creationId="{338E40AF-B8EB-E3B0-57EB-B399AAB44014}"/>
          </ac:spMkLst>
        </pc:spChg>
        <pc:spChg chg="add mod">
          <ac:chgData name="Vitor Figueiredo (EduQA)" userId="b98631fc-f7fb-4992-90d2-ecba87087d5e" providerId="ADAL" clId="{AFA74AD5-3176-4D09-A486-31CC5E083DB2}" dt="2026-03-17T15:03:44.591" v="72"/>
          <ac:spMkLst>
            <pc:docMk/>
            <pc:sldMk cId="1686250565" sldId="418"/>
            <ac:spMk id="8" creationId="{ABE68F71-0961-7BC5-30E3-5A4E75EFCC57}"/>
          </ac:spMkLst>
        </pc:spChg>
        <pc:spChg chg="add mod">
          <ac:chgData name="Vitor Figueiredo (EduQA)" userId="b98631fc-f7fb-4992-90d2-ecba87087d5e" providerId="ADAL" clId="{AFA74AD5-3176-4D09-A486-31CC5E083DB2}" dt="2026-03-17T15:03:44.591" v="72"/>
          <ac:spMkLst>
            <pc:docMk/>
            <pc:sldMk cId="1686250565" sldId="418"/>
            <ac:spMk id="9" creationId="{8353F795-858B-76BA-A532-EE85E208DED1}"/>
          </ac:spMkLst>
        </pc:spChg>
        <pc:spChg chg="add mod">
          <ac:chgData name="Vitor Figueiredo (EduQA)" userId="b98631fc-f7fb-4992-90d2-ecba87087d5e" providerId="ADAL" clId="{AFA74AD5-3176-4D09-A486-31CC5E083DB2}" dt="2026-03-17T15:04:04.654" v="76"/>
          <ac:spMkLst>
            <pc:docMk/>
            <pc:sldMk cId="1686250565" sldId="418"/>
            <ac:spMk id="10" creationId="{04D550B0-9702-99C7-F875-49285DB84D56}"/>
          </ac:spMkLst>
        </pc:spChg>
      </pc:sldChg>
      <pc:sldChg chg="modSp mod">
        <pc:chgData name="Vitor Figueiredo (EduQA)" userId="b98631fc-f7fb-4992-90d2-ecba87087d5e" providerId="ADAL" clId="{AFA74AD5-3176-4D09-A486-31CC5E083DB2}" dt="2026-03-17T14:48:47.038" v="2" actId="108"/>
        <pc:sldMkLst>
          <pc:docMk/>
          <pc:sldMk cId="430446309" sldId="424"/>
        </pc:sldMkLst>
        <pc:spChg chg="mod">
          <ac:chgData name="Vitor Figueiredo (EduQA)" userId="b98631fc-f7fb-4992-90d2-ecba87087d5e" providerId="ADAL" clId="{AFA74AD5-3176-4D09-A486-31CC5E083DB2}" dt="2026-03-17T14:48:47.038" v="2" actId="108"/>
          <ac:spMkLst>
            <pc:docMk/>
            <pc:sldMk cId="430446309" sldId="424"/>
            <ac:spMk id="2" creationId="{AE246E7B-DFE1-5E1C-8C70-64C03F198C79}"/>
          </ac:spMkLst>
        </pc:spChg>
        <pc:spChg chg="mod">
          <ac:chgData name="Vitor Figueiredo (EduQA)" userId="b98631fc-f7fb-4992-90d2-ecba87087d5e" providerId="ADAL" clId="{AFA74AD5-3176-4D09-A486-31CC5E083DB2}" dt="2026-03-17T14:48:39.210" v="1" actId="108"/>
          <ac:spMkLst>
            <pc:docMk/>
            <pc:sldMk cId="430446309" sldId="424"/>
            <ac:spMk id="3" creationId="{F9C94FDC-5206-21F6-7C47-7874F5465E1B}"/>
          </ac:spMkLst>
        </pc:spChg>
      </pc:sldChg>
      <pc:sldChg chg="addSp delSp modSp mod">
        <pc:chgData name="Vitor Figueiredo (EduQA)" userId="b98631fc-f7fb-4992-90d2-ecba87087d5e" providerId="ADAL" clId="{AFA74AD5-3176-4D09-A486-31CC5E083DB2}" dt="2026-03-17T15:13:05.056" v="124" actId="478"/>
        <pc:sldMkLst>
          <pc:docMk/>
          <pc:sldMk cId="2094373354" sldId="425"/>
        </pc:sldMkLst>
        <pc:spChg chg="add del mod">
          <ac:chgData name="Vitor Figueiredo (EduQA)" userId="b98631fc-f7fb-4992-90d2-ecba87087d5e" providerId="ADAL" clId="{AFA74AD5-3176-4D09-A486-31CC5E083DB2}" dt="2026-03-17T15:13:05.056" v="124" actId="478"/>
          <ac:spMkLst>
            <pc:docMk/>
            <pc:sldMk cId="2094373354" sldId="425"/>
            <ac:spMk id="4" creationId="{6CE13A8B-D35A-A1C3-8770-B2F9979EDA83}"/>
          </ac:spMkLst>
        </pc:spChg>
        <pc:spChg chg="add mod">
          <ac:chgData name="Vitor Figueiredo (EduQA)" userId="b98631fc-f7fb-4992-90d2-ecba87087d5e" providerId="ADAL" clId="{AFA74AD5-3176-4D09-A486-31CC5E083DB2}" dt="2026-03-17T15:12:43.946" v="121"/>
          <ac:spMkLst>
            <pc:docMk/>
            <pc:sldMk cId="2094373354" sldId="425"/>
            <ac:spMk id="5" creationId="{FE2DE04D-897C-C7E7-C1A1-9BA20EF27BD7}"/>
          </ac:spMkLst>
        </pc:spChg>
        <pc:spChg chg="add mod">
          <ac:chgData name="Vitor Figueiredo (EduQA)" userId="b98631fc-f7fb-4992-90d2-ecba87087d5e" providerId="ADAL" clId="{AFA74AD5-3176-4D09-A486-31CC5E083DB2}" dt="2026-03-17T15:12:43.946" v="121"/>
          <ac:spMkLst>
            <pc:docMk/>
            <pc:sldMk cId="2094373354" sldId="425"/>
            <ac:spMk id="7" creationId="{B357F9A8-7F09-84F3-597C-F185B5781462}"/>
          </ac:spMkLst>
        </pc:spChg>
        <pc:spChg chg="add mod">
          <ac:chgData name="Vitor Figueiredo (EduQA)" userId="b98631fc-f7fb-4992-90d2-ecba87087d5e" providerId="ADAL" clId="{AFA74AD5-3176-4D09-A486-31CC5E083DB2}" dt="2026-03-17T15:13:01.478" v="123"/>
          <ac:spMkLst>
            <pc:docMk/>
            <pc:sldMk cId="2094373354" sldId="425"/>
            <ac:spMk id="8" creationId="{660C418D-DE2F-881A-B277-7B0C09B1723D}"/>
          </ac:spMkLst>
        </pc:spChg>
        <pc:spChg chg="mod">
          <ac:chgData name="Vitor Figueiredo (EduQA)" userId="b98631fc-f7fb-4992-90d2-ecba87087d5e" providerId="ADAL" clId="{AFA74AD5-3176-4D09-A486-31CC5E083DB2}" dt="2026-03-17T15:12:31.254" v="120" actId="1076"/>
          <ac:spMkLst>
            <pc:docMk/>
            <pc:sldMk cId="2094373354" sldId="425"/>
            <ac:spMk id="10" creationId="{AFCC9271-3A57-3863-9B75-CA47E50C2849}"/>
          </ac:spMkLst>
        </pc:spChg>
      </pc:sldChg>
      <pc:sldChg chg="addSp delSp modSp mod">
        <pc:chgData name="Vitor Figueiredo (EduQA)" userId="b98631fc-f7fb-4992-90d2-ecba87087d5e" providerId="ADAL" clId="{AFA74AD5-3176-4D09-A486-31CC5E083DB2}" dt="2026-03-17T15:09:01.979" v="103"/>
        <pc:sldMkLst>
          <pc:docMk/>
          <pc:sldMk cId="1333112290" sldId="428"/>
        </pc:sldMkLst>
        <pc:spChg chg="add del mod">
          <ac:chgData name="Vitor Figueiredo (EduQA)" userId="b98631fc-f7fb-4992-90d2-ecba87087d5e" providerId="ADAL" clId="{AFA74AD5-3176-4D09-A486-31CC5E083DB2}" dt="2026-03-17T15:09:01.979" v="103"/>
          <ac:spMkLst>
            <pc:docMk/>
            <pc:sldMk cId="1333112290" sldId="428"/>
            <ac:spMk id="4" creationId="{A96D893F-81B1-136A-659B-A7004736EEC9}"/>
          </ac:spMkLst>
        </pc:spChg>
        <pc:spChg chg="add mod">
          <ac:chgData name="Vitor Figueiredo (EduQA)" userId="b98631fc-f7fb-4992-90d2-ecba87087d5e" providerId="ADAL" clId="{AFA74AD5-3176-4D09-A486-31CC5E083DB2}" dt="2026-03-17T15:08:36.426" v="97"/>
          <ac:spMkLst>
            <pc:docMk/>
            <pc:sldMk cId="1333112290" sldId="428"/>
            <ac:spMk id="5" creationId="{EB5EA415-8202-931D-C76C-0EC399581942}"/>
          </ac:spMkLst>
        </pc:spChg>
        <pc:spChg chg="add mod">
          <ac:chgData name="Vitor Figueiredo (EduQA)" userId="b98631fc-f7fb-4992-90d2-ecba87087d5e" providerId="ADAL" clId="{AFA74AD5-3176-4D09-A486-31CC5E083DB2}" dt="2026-03-17T15:08:36.426" v="97"/>
          <ac:spMkLst>
            <pc:docMk/>
            <pc:sldMk cId="1333112290" sldId="428"/>
            <ac:spMk id="7" creationId="{22EDD8B0-22B7-EDAA-CEC2-6E3249A4B8FD}"/>
          </ac:spMkLst>
        </pc:spChg>
        <pc:spChg chg="add mod">
          <ac:chgData name="Vitor Figueiredo (EduQA)" userId="b98631fc-f7fb-4992-90d2-ecba87087d5e" providerId="ADAL" clId="{AFA74AD5-3176-4D09-A486-31CC5E083DB2}" dt="2026-03-17T15:08:59.403" v="101" actId="403"/>
          <ac:spMkLst>
            <pc:docMk/>
            <pc:sldMk cId="1333112290" sldId="428"/>
            <ac:spMk id="8" creationId="{6E2AAA5D-9D8C-4A05-A1A7-4043B4D23A57}"/>
          </ac:spMkLst>
        </pc:spChg>
        <pc:spChg chg="mod">
          <ac:chgData name="Vitor Figueiredo (EduQA)" userId="b98631fc-f7fb-4992-90d2-ecba87087d5e" providerId="ADAL" clId="{AFA74AD5-3176-4D09-A486-31CC5E083DB2}" dt="2026-03-17T15:08:18.116" v="96" actId="404"/>
          <ac:spMkLst>
            <pc:docMk/>
            <pc:sldMk cId="1333112290" sldId="428"/>
            <ac:spMk id="10" creationId="{37DA5FC5-D4CB-F6FB-034C-03619725DD70}"/>
          </ac:spMkLst>
        </pc:spChg>
      </pc:sldChg>
      <pc:sldChg chg="addSp delSp modSp mod">
        <pc:chgData name="Vitor Figueiredo (EduQA)" userId="b98631fc-f7fb-4992-90d2-ecba87087d5e" providerId="ADAL" clId="{AFA74AD5-3176-4D09-A486-31CC5E083DB2}" dt="2026-03-17T14:59:19.703" v="55" actId="478"/>
        <pc:sldMkLst>
          <pc:docMk/>
          <pc:sldMk cId="3540299322" sldId="429"/>
        </pc:sldMkLst>
        <pc:spChg chg="add del">
          <ac:chgData name="Vitor Figueiredo (EduQA)" userId="b98631fc-f7fb-4992-90d2-ecba87087d5e" providerId="ADAL" clId="{AFA74AD5-3176-4D09-A486-31CC5E083DB2}" dt="2026-03-17T14:59:19.703" v="55" actId="478"/>
          <ac:spMkLst>
            <pc:docMk/>
            <pc:sldMk cId="3540299322" sldId="429"/>
            <ac:spMk id="7" creationId="{97EB5A7C-125F-EE78-0205-9E4C01D06FE9}"/>
          </ac:spMkLst>
        </pc:spChg>
        <pc:spChg chg="add mod">
          <ac:chgData name="Vitor Figueiredo (EduQA)" userId="b98631fc-f7fb-4992-90d2-ecba87087d5e" providerId="ADAL" clId="{AFA74AD5-3176-4D09-A486-31CC5E083DB2}" dt="2026-03-17T14:58:53.247" v="51"/>
          <ac:spMkLst>
            <pc:docMk/>
            <pc:sldMk cId="3540299322" sldId="429"/>
            <ac:spMk id="8" creationId="{638CA458-BE07-4243-47A9-7509D70860C5}"/>
          </ac:spMkLst>
        </pc:spChg>
        <pc:spChg chg="add mod">
          <ac:chgData name="Vitor Figueiredo (EduQA)" userId="b98631fc-f7fb-4992-90d2-ecba87087d5e" providerId="ADAL" clId="{AFA74AD5-3176-4D09-A486-31CC5E083DB2}" dt="2026-03-17T14:58:53.247" v="51"/>
          <ac:spMkLst>
            <pc:docMk/>
            <pc:sldMk cId="3540299322" sldId="429"/>
            <ac:spMk id="9" creationId="{114E4F28-4687-C0E4-5E3A-5BD2234956D2}"/>
          </ac:spMkLst>
        </pc:spChg>
        <pc:spChg chg="add mod">
          <ac:chgData name="Vitor Figueiredo (EduQA)" userId="b98631fc-f7fb-4992-90d2-ecba87087d5e" providerId="ADAL" clId="{AFA74AD5-3176-4D09-A486-31CC5E083DB2}" dt="2026-03-17T14:59:11.482" v="54"/>
          <ac:spMkLst>
            <pc:docMk/>
            <pc:sldMk cId="3540299322" sldId="429"/>
            <ac:spMk id="11" creationId="{9EC26370-A7CD-7B2B-614B-F1A1D08DF7C9}"/>
          </ac:spMkLst>
        </pc:spChg>
      </pc:sldChg>
      <pc:sldChg chg="modSp mod">
        <pc:chgData name="Vitor Figueiredo (EduQA)" userId="b98631fc-f7fb-4992-90d2-ecba87087d5e" providerId="ADAL" clId="{AFA74AD5-3176-4D09-A486-31CC5E083DB2}" dt="2026-03-17T14:02:07.534" v="0" actId="1076"/>
        <pc:sldMkLst>
          <pc:docMk/>
          <pc:sldMk cId="1824747557" sldId="440"/>
        </pc:sldMkLst>
        <pc:spChg chg="mod">
          <ac:chgData name="Vitor Figueiredo (EduQA)" userId="b98631fc-f7fb-4992-90d2-ecba87087d5e" providerId="ADAL" clId="{AFA74AD5-3176-4D09-A486-31CC5E083DB2}" dt="2026-03-17T14:02:07.534" v="0" actId="1076"/>
          <ac:spMkLst>
            <pc:docMk/>
            <pc:sldMk cId="1824747557" sldId="440"/>
            <ac:spMk id="3" creationId="{4E4D03EF-E2D4-DB98-7BE4-71B304AD6649}"/>
          </ac:spMkLst>
        </pc:spChg>
      </pc:sldChg>
      <pc:sldChg chg="addSp delSp modSp mod">
        <pc:chgData name="Vitor Figueiredo (EduQA)" userId="b98631fc-f7fb-4992-90d2-ecba87087d5e" providerId="ADAL" clId="{AFA74AD5-3176-4D09-A486-31CC5E083DB2}" dt="2026-03-17T15:03:16.762" v="70"/>
        <pc:sldMkLst>
          <pc:docMk/>
          <pc:sldMk cId="3606672293" sldId="443"/>
        </pc:sldMkLst>
        <pc:spChg chg="add del mod">
          <ac:chgData name="Vitor Figueiredo (EduQA)" userId="b98631fc-f7fb-4992-90d2-ecba87087d5e" providerId="ADAL" clId="{AFA74AD5-3176-4D09-A486-31CC5E083DB2}" dt="2026-03-17T15:03:16.762" v="70"/>
          <ac:spMkLst>
            <pc:docMk/>
            <pc:sldMk cId="3606672293" sldId="443"/>
            <ac:spMk id="4" creationId="{6A6B30B4-FE70-0AA9-03DA-B52537B1C44A}"/>
          </ac:spMkLst>
        </pc:spChg>
        <pc:spChg chg="add mod">
          <ac:chgData name="Vitor Figueiredo (EduQA)" userId="b98631fc-f7fb-4992-90d2-ecba87087d5e" providerId="ADAL" clId="{AFA74AD5-3176-4D09-A486-31CC5E083DB2}" dt="2026-03-17T15:03:01.007" v="66"/>
          <ac:spMkLst>
            <pc:docMk/>
            <pc:sldMk cId="3606672293" sldId="443"/>
            <ac:spMk id="6" creationId="{0B40FC60-6C61-F392-9809-C3CFCC6E963D}"/>
          </ac:spMkLst>
        </pc:spChg>
        <pc:spChg chg="add mod">
          <ac:chgData name="Vitor Figueiredo (EduQA)" userId="b98631fc-f7fb-4992-90d2-ecba87087d5e" providerId="ADAL" clId="{AFA74AD5-3176-4D09-A486-31CC5E083DB2}" dt="2026-03-17T15:03:01.007" v="66"/>
          <ac:spMkLst>
            <pc:docMk/>
            <pc:sldMk cId="3606672293" sldId="443"/>
            <ac:spMk id="7" creationId="{F6E26A7D-0B1B-C254-BFB2-1A859E17846B}"/>
          </ac:spMkLst>
        </pc:spChg>
        <pc:spChg chg="add mod">
          <ac:chgData name="Vitor Figueiredo (EduQA)" userId="b98631fc-f7fb-4992-90d2-ecba87087d5e" providerId="ADAL" clId="{AFA74AD5-3176-4D09-A486-31CC5E083DB2}" dt="2026-03-17T15:03:13.870" v="68"/>
          <ac:spMkLst>
            <pc:docMk/>
            <pc:sldMk cId="3606672293" sldId="443"/>
            <ac:spMk id="8" creationId="{D1F24089-ECAA-CF1E-A6AA-70938B646B5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C9E8F-00C8-4F88-BDAE-D26305EB0CE4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E8CD0101-357B-4E10-986C-A30BF6784F18}">
      <dgm:prSet phldrT="[Texto]" phldr="0"/>
      <dgm:spPr>
        <a:xfrm>
          <a:off x="2503874" y="0"/>
          <a:ext cx="1511773" cy="1557255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pt-PT">
              <a:latin typeface="Calibri" panose="020F0502020204030204"/>
              <a:ea typeface="+mn-ea"/>
              <a:cs typeface="+mn-cs"/>
            </a:rPr>
            <a:t>Custos</a:t>
          </a:r>
          <a:endParaRPr lang="pt-PT" dirty="0">
            <a:latin typeface="Calibri" panose="020F0502020204030204"/>
            <a:ea typeface="+mn-ea"/>
            <a:cs typeface="+mn-cs"/>
          </a:endParaRPr>
        </a:p>
      </dgm:t>
    </dgm:pt>
    <dgm:pt modelId="{432FF011-94E4-4E15-9FBC-E0DED4A05E73}" type="parTrans" cxnId="{9E834141-18EE-4A8D-80A7-48C027C515C0}">
      <dgm:prSet/>
      <dgm:spPr/>
      <dgm:t>
        <a:bodyPr/>
        <a:lstStyle/>
        <a:p>
          <a:endParaRPr lang="pt-PT"/>
        </a:p>
      </dgm:t>
    </dgm:pt>
    <dgm:pt modelId="{F3106A7A-01D7-4967-8A0D-F6D1A4D50AC7}" type="sibTrans" cxnId="{9E834141-18EE-4A8D-80A7-48C027C515C0}">
      <dgm:prSet/>
      <dgm:spPr/>
      <dgm:t>
        <a:bodyPr/>
        <a:lstStyle/>
        <a:p>
          <a:endParaRPr lang="pt-PT"/>
        </a:p>
      </dgm:t>
    </dgm:pt>
    <dgm:pt modelId="{1C4C5E26-8DED-41AE-BCAB-BDFA0A1C5601}">
      <dgm:prSet phldrT="[Texto]" phldr="0"/>
      <dgm:spPr>
        <a:xfrm>
          <a:off x="708643" y="2150496"/>
          <a:ext cx="1511773" cy="1557255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pt-PT">
              <a:latin typeface="Calibri" panose="020F0502020204030204"/>
              <a:ea typeface="+mn-ea"/>
              <a:cs typeface="+mn-cs"/>
            </a:rPr>
            <a:t>Receitas</a:t>
          </a:r>
          <a:endParaRPr lang="pt-PT" dirty="0">
            <a:latin typeface="Calibri" panose="020F0502020204030204"/>
            <a:ea typeface="+mn-ea"/>
            <a:cs typeface="+mn-cs"/>
          </a:endParaRPr>
        </a:p>
      </dgm:t>
    </dgm:pt>
    <dgm:pt modelId="{8306CFB9-6D56-4C69-B003-574F1060E03F}" type="parTrans" cxnId="{D004C567-279B-48C4-AAA6-DB7331EEBFDD}">
      <dgm:prSet/>
      <dgm:spPr/>
      <dgm:t>
        <a:bodyPr/>
        <a:lstStyle/>
        <a:p>
          <a:endParaRPr lang="pt-PT"/>
        </a:p>
      </dgm:t>
    </dgm:pt>
    <dgm:pt modelId="{6E7760FE-4C88-4677-BA19-B1B5B1AE2E21}" type="sibTrans" cxnId="{D004C567-279B-48C4-AAA6-DB7331EEBFDD}">
      <dgm:prSet/>
      <dgm:spPr/>
      <dgm:t>
        <a:bodyPr/>
        <a:lstStyle/>
        <a:p>
          <a:endParaRPr lang="pt-PT"/>
        </a:p>
      </dgm:t>
    </dgm:pt>
    <dgm:pt modelId="{997D2C2E-48A3-4645-82F0-12DFBB70ADC5}">
      <dgm:prSet phldrT="[Texto]" phldr="0"/>
      <dgm:spPr/>
      <dgm:t>
        <a:bodyPr/>
        <a:lstStyle/>
        <a:p>
          <a:endParaRPr lang="pt-PT"/>
        </a:p>
      </dgm:t>
    </dgm:pt>
    <dgm:pt modelId="{3E533772-B78D-4E82-961F-ECB65C26524F}" type="parTrans" cxnId="{3CEEBA91-67C6-4CBC-AB48-7E1686249DF8}">
      <dgm:prSet/>
      <dgm:spPr/>
      <dgm:t>
        <a:bodyPr/>
        <a:lstStyle/>
        <a:p>
          <a:endParaRPr lang="pt-PT"/>
        </a:p>
      </dgm:t>
    </dgm:pt>
    <dgm:pt modelId="{6240ED82-A598-4C0B-8DC1-14F5F3C93270}" type="sibTrans" cxnId="{3CEEBA91-67C6-4CBC-AB48-7E1686249DF8}">
      <dgm:prSet/>
      <dgm:spPr/>
      <dgm:t>
        <a:bodyPr/>
        <a:lstStyle/>
        <a:p>
          <a:endParaRPr lang="pt-PT"/>
        </a:p>
      </dgm:t>
    </dgm:pt>
    <dgm:pt modelId="{6DA404C7-FC99-4211-9DB8-BB88239B346E}" type="pres">
      <dgm:prSet presAssocID="{DC2C9E8F-00C8-4F88-BDAE-D26305EB0CE4}" presName="compositeShape" presStyleCnt="0">
        <dgm:presLayoutVars>
          <dgm:chMax val="2"/>
          <dgm:dir/>
          <dgm:resizeHandles val="exact"/>
        </dgm:presLayoutVars>
      </dgm:prSet>
      <dgm:spPr/>
    </dgm:pt>
    <dgm:pt modelId="{7597C690-2019-47F3-801B-91A0990E6321}" type="pres">
      <dgm:prSet presAssocID="{DC2C9E8F-00C8-4F88-BDAE-D26305EB0CE4}" presName="divider" presStyleLbl="fgShp" presStyleIdx="0" presStyleCnt="1"/>
      <dgm:spPr>
        <a:xfrm rot="21300000">
          <a:off x="14497" y="1585034"/>
          <a:ext cx="4695295" cy="537682"/>
        </a:xfrm>
        <a:prstGeom prst="mathMinus">
          <a:avLst/>
        </a:prstGeom>
      </dgm:spPr>
    </dgm:pt>
    <dgm:pt modelId="{D1EFA924-5C5B-4F43-8C53-8C8BA7738EB4}" type="pres">
      <dgm:prSet presAssocID="{E8CD0101-357B-4E10-986C-A30BF6784F18}" presName="downArrow" presStyleLbl="node1" presStyleIdx="0" presStyleCnt="2"/>
      <dgm:spPr>
        <a:xfrm>
          <a:off x="566914" y="185387"/>
          <a:ext cx="1417287" cy="1483100"/>
        </a:xfrm>
        <a:prstGeom prst="downArrow">
          <a:avLst/>
        </a:prstGeom>
      </dgm:spPr>
    </dgm:pt>
    <dgm:pt modelId="{93B56FAF-7CA1-4D0E-9DB4-28DD8BC75B89}" type="pres">
      <dgm:prSet presAssocID="{E8CD0101-357B-4E10-986C-A30BF6784F18}" presName="downArrowText" presStyleLbl="revTx" presStyleIdx="0" presStyleCnt="2">
        <dgm:presLayoutVars>
          <dgm:bulletEnabled val="1"/>
        </dgm:presLayoutVars>
      </dgm:prSet>
      <dgm:spPr/>
    </dgm:pt>
    <dgm:pt modelId="{20D5615C-0587-472E-B905-D002FF39508A}" type="pres">
      <dgm:prSet presAssocID="{1C4C5E26-8DED-41AE-BCAB-BDFA0A1C5601}" presName="upArrow" presStyleLbl="node1" presStyleIdx="1" presStyleCnt="2"/>
      <dgm:spPr>
        <a:xfrm>
          <a:off x="2740088" y="2039263"/>
          <a:ext cx="1417287" cy="1483100"/>
        </a:xfrm>
        <a:prstGeom prst="upArrow">
          <a:avLst/>
        </a:prstGeom>
      </dgm:spPr>
    </dgm:pt>
    <dgm:pt modelId="{D18906C2-19B8-4305-BFF7-093989FB6ED7}" type="pres">
      <dgm:prSet presAssocID="{1C4C5E26-8DED-41AE-BCAB-BDFA0A1C5601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9E834141-18EE-4A8D-80A7-48C027C515C0}" srcId="{DC2C9E8F-00C8-4F88-BDAE-D26305EB0CE4}" destId="{E8CD0101-357B-4E10-986C-A30BF6784F18}" srcOrd="0" destOrd="0" parTransId="{432FF011-94E4-4E15-9FBC-E0DED4A05E73}" sibTransId="{F3106A7A-01D7-4967-8A0D-F6D1A4D50AC7}"/>
    <dgm:cxn modelId="{D004C567-279B-48C4-AAA6-DB7331EEBFDD}" srcId="{DC2C9E8F-00C8-4F88-BDAE-D26305EB0CE4}" destId="{1C4C5E26-8DED-41AE-BCAB-BDFA0A1C5601}" srcOrd="1" destOrd="0" parTransId="{8306CFB9-6D56-4C69-B003-574F1060E03F}" sibTransId="{6E7760FE-4C88-4677-BA19-B1B5B1AE2E21}"/>
    <dgm:cxn modelId="{5BA81F4E-E38F-4601-89C2-95A322C62D24}" type="presOf" srcId="{DC2C9E8F-00C8-4F88-BDAE-D26305EB0CE4}" destId="{6DA404C7-FC99-4211-9DB8-BB88239B346E}" srcOrd="0" destOrd="0" presId="urn:microsoft.com/office/officeart/2005/8/layout/arrow3"/>
    <dgm:cxn modelId="{3CEEBA91-67C6-4CBC-AB48-7E1686249DF8}" srcId="{DC2C9E8F-00C8-4F88-BDAE-D26305EB0CE4}" destId="{997D2C2E-48A3-4645-82F0-12DFBB70ADC5}" srcOrd="2" destOrd="0" parTransId="{3E533772-B78D-4E82-961F-ECB65C26524F}" sibTransId="{6240ED82-A598-4C0B-8DC1-14F5F3C93270}"/>
    <dgm:cxn modelId="{45A6C2AF-78AF-4779-9BAE-F4DD199157C0}" type="presOf" srcId="{1C4C5E26-8DED-41AE-BCAB-BDFA0A1C5601}" destId="{D18906C2-19B8-4305-BFF7-093989FB6ED7}" srcOrd="0" destOrd="0" presId="urn:microsoft.com/office/officeart/2005/8/layout/arrow3"/>
    <dgm:cxn modelId="{077F4DEC-B1E3-4EEE-BA0D-D651F035694D}" type="presOf" srcId="{E8CD0101-357B-4E10-986C-A30BF6784F18}" destId="{93B56FAF-7CA1-4D0E-9DB4-28DD8BC75B89}" srcOrd="0" destOrd="0" presId="urn:microsoft.com/office/officeart/2005/8/layout/arrow3"/>
    <dgm:cxn modelId="{E967CAAF-D538-4A36-8E0E-C886A6E03C0F}" type="presParOf" srcId="{6DA404C7-FC99-4211-9DB8-BB88239B346E}" destId="{7597C690-2019-47F3-801B-91A0990E6321}" srcOrd="0" destOrd="0" presId="urn:microsoft.com/office/officeart/2005/8/layout/arrow3"/>
    <dgm:cxn modelId="{761B56AD-74A6-467E-9D13-07B7E5DE910B}" type="presParOf" srcId="{6DA404C7-FC99-4211-9DB8-BB88239B346E}" destId="{D1EFA924-5C5B-4F43-8C53-8C8BA7738EB4}" srcOrd="1" destOrd="0" presId="urn:microsoft.com/office/officeart/2005/8/layout/arrow3"/>
    <dgm:cxn modelId="{07BCA361-FABE-4B54-968E-206ECFDF9436}" type="presParOf" srcId="{6DA404C7-FC99-4211-9DB8-BB88239B346E}" destId="{93B56FAF-7CA1-4D0E-9DB4-28DD8BC75B89}" srcOrd="2" destOrd="0" presId="urn:microsoft.com/office/officeart/2005/8/layout/arrow3"/>
    <dgm:cxn modelId="{A48B96F5-7A05-498C-921E-768AA79EA1E3}" type="presParOf" srcId="{6DA404C7-FC99-4211-9DB8-BB88239B346E}" destId="{20D5615C-0587-472E-B905-D002FF39508A}" srcOrd="3" destOrd="0" presId="urn:microsoft.com/office/officeart/2005/8/layout/arrow3"/>
    <dgm:cxn modelId="{FFC35C0C-04F4-4E88-B169-6E3C851AE492}" type="presParOf" srcId="{6DA404C7-FC99-4211-9DB8-BB88239B346E}" destId="{D18906C2-19B8-4305-BFF7-093989FB6ED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C9E8F-00C8-4F88-BDAE-D26305EB0CE4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E8CD0101-357B-4E10-986C-A30BF6784F18}">
      <dgm:prSet phldrT="[Texto]" phldr="0"/>
      <dgm:spPr>
        <a:xfrm>
          <a:off x="2503874" y="0"/>
          <a:ext cx="1511773" cy="1557255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pt-PT">
              <a:latin typeface="Calibri" panose="020F0502020204030204"/>
              <a:ea typeface="+mn-ea"/>
              <a:cs typeface="+mn-cs"/>
            </a:rPr>
            <a:t>Custos</a:t>
          </a:r>
          <a:endParaRPr lang="pt-PT" dirty="0">
            <a:latin typeface="Calibri" panose="020F0502020204030204"/>
            <a:ea typeface="+mn-ea"/>
            <a:cs typeface="+mn-cs"/>
          </a:endParaRPr>
        </a:p>
      </dgm:t>
    </dgm:pt>
    <dgm:pt modelId="{432FF011-94E4-4E15-9FBC-E0DED4A05E73}" type="parTrans" cxnId="{9E834141-18EE-4A8D-80A7-48C027C515C0}">
      <dgm:prSet/>
      <dgm:spPr/>
      <dgm:t>
        <a:bodyPr/>
        <a:lstStyle/>
        <a:p>
          <a:endParaRPr lang="pt-PT"/>
        </a:p>
      </dgm:t>
    </dgm:pt>
    <dgm:pt modelId="{F3106A7A-01D7-4967-8A0D-F6D1A4D50AC7}" type="sibTrans" cxnId="{9E834141-18EE-4A8D-80A7-48C027C515C0}">
      <dgm:prSet/>
      <dgm:spPr/>
      <dgm:t>
        <a:bodyPr/>
        <a:lstStyle/>
        <a:p>
          <a:endParaRPr lang="pt-PT"/>
        </a:p>
      </dgm:t>
    </dgm:pt>
    <dgm:pt modelId="{1C4C5E26-8DED-41AE-BCAB-BDFA0A1C5601}">
      <dgm:prSet phldrT="[Texto]" phldr="0"/>
      <dgm:spPr>
        <a:xfrm>
          <a:off x="708643" y="2150496"/>
          <a:ext cx="1511773" cy="1557255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pt-PT">
              <a:latin typeface="Calibri" panose="020F0502020204030204"/>
              <a:ea typeface="+mn-ea"/>
              <a:cs typeface="+mn-cs"/>
            </a:rPr>
            <a:t>Receitas</a:t>
          </a:r>
          <a:endParaRPr lang="pt-PT" dirty="0">
            <a:latin typeface="Calibri" panose="020F0502020204030204"/>
            <a:ea typeface="+mn-ea"/>
            <a:cs typeface="+mn-cs"/>
          </a:endParaRPr>
        </a:p>
      </dgm:t>
    </dgm:pt>
    <dgm:pt modelId="{8306CFB9-6D56-4C69-B003-574F1060E03F}" type="parTrans" cxnId="{D004C567-279B-48C4-AAA6-DB7331EEBFDD}">
      <dgm:prSet/>
      <dgm:spPr/>
      <dgm:t>
        <a:bodyPr/>
        <a:lstStyle/>
        <a:p>
          <a:endParaRPr lang="pt-PT"/>
        </a:p>
      </dgm:t>
    </dgm:pt>
    <dgm:pt modelId="{6E7760FE-4C88-4677-BA19-B1B5B1AE2E21}" type="sibTrans" cxnId="{D004C567-279B-48C4-AAA6-DB7331EEBFDD}">
      <dgm:prSet/>
      <dgm:spPr/>
      <dgm:t>
        <a:bodyPr/>
        <a:lstStyle/>
        <a:p>
          <a:endParaRPr lang="pt-PT"/>
        </a:p>
      </dgm:t>
    </dgm:pt>
    <dgm:pt modelId="{997D2C2E-48A3-4645-82F0-12DFBB70ADC5}">
      <dgm:prSet phldrT="[Texto]" phldr="0"/>
      <dgm:spPr/>
      <dgm:t>
        <a:bodyPr/>
        <a:lstStyle/>
        <a:p>
          <a:endParaRPr lang="pt-PT"/>
        </a:p>
      </dgm:t>
    </dgm:pt>
    <dgm:pt modelId="{3E533772-B78D-4E82-961F-ECB65C26524F}" type="parTrans" cxnId="{3CEEBA91-67C6-4CBC-AB48-7E1686249DF8}">
      <dgm:prSet/>
      <dgm:spPr/>
      <dgm:t>
        <a:bodyPr/>
        <a:lstStyle/>
        <a:p>
          <a:endParaRPr lang="pt-PT"/>
        </a:p>
      </dgm:t>
    </dgm:pt>
    <dgm:pt modelId="{6240ED82-A598-4C0B-8DC1-14F5F3C93270}" type="sibTrans" cxnId="{3CEEBA91-67C6-4CBC-AB48-7E1686249DF8}">
      <dgm:prSet/>
      <dgm:spPr/>
      <dgm:t>
        <a:bodyPr/>
        <a:lstStyle/>
        <a:p>
          <a:endParaRPr lang="pt-PT"/>
        </a:p>
      </dgm:t>
    </dgm:pt>
    <dgm:pt modelId="{6DA404C7-FC99-4211-9DB8-BB88239B346E}" type="pres">
      <dgm:prSet presAssocID="{DC2C9E8F-00C8-4F88-BDAE-D26305EB0CE4}" presName="compositeShape" presStyleCnt="0">
        <dgm:presLayoutVars>
          <dgm:chMax val="2"/>
          <dgm:dir/>
          <dgm:resizeHandles val="exact"/>
        </dgm:presLayoutVars>
      </dgm:prSet>
      <dgm:spPr/>
    </dgm:pt>
    <dgm:pt modelId="{7597C690-2019-47F3-801B-91A0990E6321}" type="pres">
      <dgm:prSet presAssocID="{DC2C9E8F-00C8-4F88-BDAE-D26305EB0CE4}" presName="divider" presStyleLbl="fgShp" presStyleIdx="0" presStyleCnt="1"/>
      <dgm:spPr>
        <a:xfrm rot="21300000">
          <a:off x="14497" y="1585034"/>
          <a:ext cx="4695295" cy="537682"/>
        </a:xfrm>
        <a:prstGeom prst="mathMinus">
          <a:avLst/>
        </a:prstGeom>
      </dgm:spPr>
    </dgm:pt>
    <dgm:pt modelId="{D1EFA924-5C5B-4F43-8C53-8C8BA7738EB4}" type="pres">
      <dgm:prSet presAssocID="{E8CD0101-357B-4E10-986C-A30BF6784F18}" presName="downArrow" presStyleLbl="node1" presStyleIdx="0" presStyleCnt="2"/>
      <dgm:spPr>
        <a:xfrm>
          <a:off x="566914" y="185387"/>
          <a:ext cx="1417287" cy="1483100"/>
        </a:xfrm>
        <a:prstGeom prst="downArrow">
          <a:avLst/>
        </a:prstGeom>
      </dgm:spPr>
    </dgm:pt>
    <dgm:pt modelId="{93B56FAF-7CA1-4D0E-9DB4-28DD8BC75B89}" type="pres">
      <dgm:prSet presAssocID="{E8CD0101-357B-4E10-986C-A30BF6784F18}" presName="downArrowText" presStyleLbl="revTx" presStyleIdx="0" presStyleCnt="2">
        <dgm:presLayoutVars>
          <dgm:bulletEnabled val="1"/>
        </dgm:presLayoutVars>
      </dgm:prSet>
      <dgm:spPr/>
    </dgm:pt>
    <dgm:pt modelId="{20D5615C-0587-472E-B905-D002FF39508A}" type="pres">
      <dgm:prSet presAssocID="{1C4C5E26-8DED-41AE-BCAB-BDFA0A1C5601}" presName="upArrow" presStyleLbl="node1" presStyleIdx="1" presStyleCnt="2"/>
      <dgm:spPr>
        <a:xfrm>
          <a:off x="2740088" y="2039263"/>
          <a:ext cx="1417287" cy="1483100"/>
        </a:xfrm>
        <a:prstGeom prst="upArrow">
          <a:avLst/>
        </a:prstGeom>
      </dgm:spPr>
    </dgm:pt>
    <dgm:pt modelId="{D18906C2-19B8-4305-BFF7-093989FB6ED7}" type="pres">
      <dgm:prSet presAssocID="{1C4C5E26-8DED-41AE-BCAB-BDFA0A1C5601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9E834141-18EE-4A8D-80A7-48C027C515C0}" srcId="{DC2C9E8F-00C8-4F88-BDAE-D26305EB0CE4}" destId="{E8CD0101-357B-4E10-986C-A30BF6784F18}" srcOrd="0" destOrd="0" parTransId="{432FF011-94E4-4E15-9FBC-E0DED4A05E73}" sibTransId="{F3106A7A-01D7-4967-8A0D-F6D1A4D50AC7}"/>
    <dgm:cxn modelId="{D004C567-279B-48C4-AAA6-DB7331EEBFDD}" srcId="{DC2C9E8F-00C8-4F88-BDAE-D26305EB0CE4}" destId="{1C4C5E26-8DED-41AE-BCAB-BDFA0A1C5601}" srcOrd="1" destOrd="0" parTransId="{8306CFB9-6D56-4C69-B003-574F1060E03F}" sibTransId="{6E7760FE-4C88-4677-BA19-B1B5B1AE2E21}"/>
    <dgm:cxn modelId="{5BA81F4E-E38F-4601-89C2-95A322C62D24}" type="presOf" srcId="{DC2C9E8F-00C8-4F88-BDAE-D26305EB0CE4}" destId="{6DA404C7-FC99-4211-9DB8-BB88239B346E}" srcOrd="0" destOrd="0" presId="urn:microsoft.com/office/officeart/2005/8/layout/arrow3"/>
    <dgm:cxn modelId="{3CEEBA91-67C6-4CBC-AB48-7E1686249DF8}" srcId="{DC2C9E8F-00C8-4F88-BDAE-D26305EB0CE4}" destId="{997D2C2E-48A3-4645-82F0-12DFBB70ADC5}" srcOrd="2" destOrd="0" parTransId="{3E533772-B78D-4E82-961F-ECB65C26524F}" sibTransId="{6240ED82-A598-4C0B-8DC1-14F5F3C93270}"/>
    <dgm:cxn modelId="{45A6C2AF-78AF-4779-9BAE-F4DD199157C0}" type="presOf" srcId="{1C4C5E26-8DED-41AE-BCAB-BDFA0A1C5601}" destId="{D18906C2-19B8-4305-BFF7-093989FB6ED7}" srcOrd="0" destOrd="0" presId="urn:microsoft.com/office/officeart/2005/8/layout/arrow3"/>
    <dgm:cxn modelId="{077F4DEC-B1E3-4EEE-BA0D-D651F035694D}" type="presOf" srcId="{E8CD0101-357B-4E10-986C-A30BF6784F18}" destId="{93B56FAF-7CA1-4D0E-9DB4-28DD8BC75B89}" srcOrd="0" destOrd="0" presId="urn:microsoft.com/office/officeart/2005/8/layout/arrow3"/>
    <dgm:cxn modelId="{E967CAAF-D538-4A36-8E0E-C886A6E03C0F}" type="presParOf" srcId="{6DA404C7-FC99-4211-9DB8-BB88239B346E}" destId="{7597C690-2019-47F3-801B-91A0990E6321}" srcOrd="0" destOrd="0" presId="urn:microsoft.com/office/officeart/2005/8/layout/arrow3"/>
    <dgm:cxn modelId="{761B56AD-74A6-467E-9D13-07B7E5DE910B}" type="presParOf" srcId="{6DA404C7-FC99-4211-9DB8-BB88239B346E}" destId="{D1EFA924-5C5B-4F43-8C53-8C8BA7738EB4}" srcOrd="1" destOrd="0" presId="urn:microsoft.com/office/officeart/2005/8/layout/arrow3"/>
    <dgm:cxn modelId="{07BCA361-FABE-4B54-968E-206ECFDF9436}" type="presParOf" srcId="{6DA404C7-FC99-4211-9DB8-BB88239B346E}" destId="{93B56FAF-7CA1-4D0E-9DB4-28DD8BC75B89}" srcOrd="2" destOrd="0" presId="urn:microsoft.com/office/officeart/2005/8/layout/arrow3"/>
    <dgm:cxn modelId="{A48B96F5-7A05-498C-921E-768AA79EA1E3}" type="presParOf" srcId="{6DA404C7-FC99-4211-9DB8-BB88239B346E}" destId="{20D5615C-0587-472E-B905-D002FF39508A}" srcOrd="3" destOrd="0" presId="urn:microsoft.com/office/officeart/2005/8/layout/arrow3"/>
    <dgm:cxn modelId="{FFC35C0C-04F4-4E88-B169-6E3C851AE492}" type="presParOf" srcId="{6DA404C7-FC99-4211-9DB8-BB88239B346E}" destId="{D18906C2-19B8-4305-BFF7-093989FB6ED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7C690-2019-47F3-801B-91A0990E6321}">
      <dsp:nvSpPr>
        <dsp:cNvPr id="0" name=""/>
        <dsp:cNvSpPr/>
      </dsp:nvSpPr>
      <dsp:spPr>
        <a:xfrm rot="21300000">
          <a:off x="11358" y="1241867"/>
          <a:ext cx="3678742" cy="421271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FA924-5C5B-4F43-8C53-8C8BA7738EB4}">
      <dsp:nvSpPr>
        <dsp:cNvPr id="0" name=""/>
        <dsp:cNvSpPr/>
      </dsp:nvSpPr>
      <dsp:spPr>
        <a:xfrm>
          <a:off x="444175" y="145250"/>
          <a:ext cx="1110438" cy="1162002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56FAF-7CA1-4D0E-9DB4-28DD8BC75B89}">
      <dsp:nvSpPr>
        <dsp:cNvPr id="0" name=""/>
        <dsp:cNvSpPr/>
      </dsp:nvSpPr>
      <dsp:spPr>
        <a:xfrm>
          <a:off x="1961773" y="0"/>
          <a:ext cx="1184467" cy="122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>
              <a:latin typeface="Calibri" panose="020F0502020204030204"/>
              <a:ea typeface="+mn-ea"/>
              <a:cs typeface="+mn-cs"/>
            </a:rPr>
            <a:t>Custos</a:t>
          </a:r>
          <a:endParaRPr lang="pt-PT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1961773" y="0"/>
        <a:ext cx="1184467" cy="1220102"/>
      </dsp:txXfrm>
    </dsp:sp>
    <dsp:sp modelId="{20D5615C-0587-472E-B905-D002FF39508A}">
      <dsp:nvSpPr>
        <dsp:cNvPr id="0" name=""/>
        <dsp:cNvSpPr/>
      </dsp:nvSpPr>
      <dsp:spPr>
        <a:xfrm>
          <a:off x="2146846" y="1597753"/>
          <a:ext cx="1110438" cy="1162002"/>
        </a:xfrm>
        <a:prstGeom prst="upArrow">
          <a:avLst/>
        </a:prstGeom>
        <a:solidFill>
          <a:schemeClr val="accent4">
            <a:hueOff val="9458589"/>
            <a:satOff val="-23437"/>
            <a:lumOff val="-107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906C2-19B8-4305-BFF7-093989FB6ED7}">
      <dsp:nvSpPr>
        <dsp:cNvPr id="0" name=""/>
        <dsp:cNvSpPr/>
      </dsp:nvSpPr>
      <dsp:spPr>
        <a:xfrm>
          <a:off x="555219" y="1684903"/>
          <a:ext cx="1184467" cy="122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>
              <a:latin typeface="Calibri" panose="020F0502020204030204"/>
              <a:ea typeface="+mn-ea"/>
              <a:cs typeface="+mn-cs"/>
            </a:rPr>
            <a:t>Receitas</a:t>
          </a:r>
          <a:endParaRPr lang="pt-PT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555219" y="1684903"/>
        <a:ext cx="1184467" cy="1220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7C690-2019-47F3-801B-91A0990E6321}">
      <dsp:nvSpPr>
        <dsp:cNvPr id="0" name=""/>
        <dsp:cNvSpPr/>
      </dsp:nvSpPr>
      <dsp:spPr>
        <a:xfrm rot="21300000">
          <a:off x="11358" y="1241867"/>
          <a:ext cx="3678742" cy="421271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FA924-5C5B-4F43-8C53-8C8BA7738EB4}">
      <dsp:nvSpPr>
        <dsp:cNvPr id="0" name=""/>
        <dsp:cNvSpPr/>
      </dsp:nvSpPr>
      <dsp:spPr>
        <a:xfrm>
          <a:off x="444175" y="145250"/>
          <a:ext cx="1110438" cy="1162002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56FAF-7CA1-4D0E-9DB4-28DD8BC75B89}">
      <dsp:nvSpPr>
        <dsp:cNvPr id="0" name=""/>
        <dsp:cNvSpPr/>
      </dsp:nvSpPr>
      <dsp:spPr>
        <a:xfrm>
          <a:off x="1961773" y="0"/>
          <a:ext cx="1184467" cy="122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>
              <a:latin typeface="Calibri" panose="020F0502020204030204"/>
              <a:ea typeface="+mn-ea"/>
              <a:cs typeface="+mn-cs"/>
            </a:rPr>
            <a:t>Custos</a:t>
          </a:r>
          <a:endParaRPr lang="pt-PT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1961773" y="0"/>
        <a:ext cx="1184467" cy="1220102"/>
      </dsp:txXfrm>
    </dsp:sp>
    <dsp:sp modelId="{20D5615C-0587-472E-B905-D002FF39508A}">
      <dsp:nvSpPr>
        <dsp:cNvPr id="0" name=""/>
        <dsp:cNvSpPr/>
      </dsp:nvSpPr>
      <dsp:spPr>
        <a:xfrm>
          <a:off x="2146846" y="1597753"/>
          <a:ext cx="1110438" cy="1162002"/>
        </a:xfrm>
        <a:prstGeom prst="upArrow">
          <a:avLst/>
        </a:prstGeom>
        <a:solidFill>
          <a:schemeClr val="accent4">
            <a:hueOff val="9458589"/>
            <a:satOff val="-23437"/>
            <a:lumOff val="-107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906C2-19B8-4305-BFF7-093989FB6ED7}">
      <dsp:nvSpPr>
        <dsp:cNvPr id="0" name=""/>
        <dsp:cNvSpPr/>
      </dsp:nvSpPr>
      <dsp:spPr>
        <a:xfrm>
          <a:off x="555219" y="1684903"/>
          <a:ext cx="1184467" cy="122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>
              <a:latin typeface="Calibri" panose="020F0502020204030204"/>
              <a:ea typeface="+mn-ea"/>
              <a:cs typeface="+mn-cs"/>
            </a:rPr>
            <a:t>Receitas</a:t>
          </a:r>
          <a:endParaRPr lang="pt-PT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555219" y="1684903"/>
        <a:ext cx="1184467" cy="1220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6AAE2-A5AF-4AE1-B659-D2301A04F762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FB6CC-33A8-4BA6-A460-EE75E0AFE05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27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FB6CC-33A8-4BA6-A460-EE75E0AFE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78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06BCA-704E-566A-F7E1-760F67F6A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21ECED30-1B43-D3A4-5409-0FD3AD623F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2BD7C46-0431-27B4-35D8-D540E0936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BCFA3D3-021D-9826-FA5B-DAD643500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FB6CC-33A8-4BA6-A460-EE75E0AFE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53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DF11A-67AF-DAD0-157B-E5DDDA846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D614115-34FD-4B08-E116-89003D4E3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18304FD-789E-5188-C814-6017436BB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E72C42C-DA4A-E4EF-5BDB-DB4447764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FB6CC-33A8-4BA6-A460-EE75E0AFE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084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2C56D-F939-B20E-084D-B60385168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01C89F0-F276-5F60-4521-84186ECE9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7834BC4-023E-6825-2F12-A2D2B91E4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A418048-8772-5928-C45A-8961C4E15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FB6CC-33A8-4BA6-A460-EE75E0AFE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278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6616B-586D-4289-1DB9-06E602E7D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BE3FB25-A018-9FD4-6C09-70C54F02C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E479E02-1DCB-D141-603B-2981D2675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ACD1EE1-410E-56A9-842C-F165DA65B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FB6CC-33A8-4BA6-A460-EE75E0AFE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590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50274-B6F6-5C30-C5F5-94CECBAFC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13812EB-ED3A-C220-3752-1E8604DF5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85CDC67-A21F-6F44-5D77-932C43A26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B3197FD-5A32-2158-E0D5-5FFAD422D9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FB6CC-33A8-4BA6-A460-EE75E0AFE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141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AA878-D693-7392-83DA-B7FC08151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397694A-D5DB-7E55-B4C0-06CA38CA6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7D3F815-C057-98BB-B555-130342E9D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CFBA1E6-96C3-3964-0E76-EF9E51BCB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FB6CC-33A8-4BA6-A460-EE75E0AFE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705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938E6-B09B-2C79-51F0-E70B7BFBB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36E6E6A-B223-3E04-DE73-C441FAEEE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CCB426E-81D9-E6C2-D4BB-D2FCD4F14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2532024-EE80-1D0C-3565-6681C75CC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FB6CC-33A8-4BA6-A460-EE75E0AFE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885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D4F0D-8D3D-9416-3839-1E17E10B4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63836A6-B571-7A05-794B-0996D9BFB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1F74AEE-07CB-B468-4332-0C841737F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139F439-7332-85AA-B35C-B77D817E0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FB6CC-33A8-4BA6-A460-EE75E0AFE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546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C427A-A7A2-22C4-18D4-7C3B606F1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413D0D7-404F-B999-10E6-280B92DAE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5A157B6-1F42-D3D6-5AE6-58559A772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8364360-809D-1A23-D362-F745D44AB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FB6CC-33A8-4BA6-A460-EE75E0AFE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982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121E2-7587-8789-1F06-9BE5C0C8C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27AED9D-6EFB-6888-9F43-AFD541FBA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B6272C0-EB16-EE7A-C676-43BD0B338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398AB8E-9B0D-DF81-67E1-E34F26F53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FB6CC-33A8-4BA6-A460-EE75E0AFE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85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900C7-7211-3777-6EA3-F9B45D5C3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84C9770-7704-CE7D-FB6F-F87517FAB9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71682F2-FDF5-1E40-C1FA-2A88B70E1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6DB7622-D2DC-8B97-73D1-E9835398E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08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0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9FCA6-FD3D-3F78-AA5C-6B80403A0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8D45F3D-286E-C99D-9BA6-457CD2E1D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BD56571-F967-DEAB-E1D0-8E532F25A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13C7203-C9D9-8207-1D40-37C6FEE00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28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B28D9-E5D5-50CD-F79A-E86B297B9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7D2DF56-AE97-7E89-AD40-7CB31A9AF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207F991-D2B0-2AF6-5646-46083213A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5F81925-9DF5-330C-E600-E2AA1F25A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33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A282B-A2EC-A8FF-EAA5-860D89496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26ADD36-5710-0C59-E221-F032232BF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81424C5-62B8-5A58-16DB-CBDD04509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B65F553-305A-6FAE-34BF-4D96BEAF5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106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A8E5E-82CC-894A-6EE9-B4135B9D7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229837AF-7BCA-8E8C-4DDC-124C48D59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5B7804F-5BC4-B614-A5E7-77311D7AF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8C1544E-E5B2-6694-60C9-EF10D7010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656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A27C4-6744-3322-D379-ED9AFFA39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C7AFD39-7F93-3DE8-1194-0D2D89DD97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E1F46086-794B-2662-06F1-67A83C8EA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FECCDD8-70CA-81B2-F516-58DCE53FD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16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9859E-E90F-9AB4-3BE0-C26B8290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ED8C9FD-57F1-78EC-6D58-FA8F85466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EE69EF4-B158-4B71-27BB-7A765251A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5EA7820-FE74-54E1-B451-658B94C02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740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44E9C-7663-EF82-C798-3FEEC178A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2E56B38-4BE6-08E4-398E-C492C2F9F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778D5B4-4DDD-650D-B932-87CD296E5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46ECACF-3906-B98A-C070-14DD0C9C0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11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1E90C-5F06-F27C-16E9-6A76DFD45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581EFBB-73B7-8C30-09E9-7A7F51301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4C58E2F-7390-D556-05F3-43147A6A9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3C79754-495E-12C3-7AD6-8F1417450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02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AB0BB-91CA-2E20-2DDE-372C203DE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718DF8E-1FC3-FB24-44BF-0F5C5EA62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056868B-6596-7FC5-9A06-9535A6420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A594751-374A-C65B-4472-D37035F6D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1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13BA5-5F3D-6947-7D8A-2E1F997CD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F1B18474-7A19-B0BC-D491-D577AE82D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CA1063B-B5E6-5F28-BDEA-8C54FF390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BFEE86C-24E5-8B0D-D908-AC71F41A8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831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E4FEC-C136-F730-0DC8-EC3002945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372328B-BAFF-9964-6661-BA3FEBC5B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256540E-A09B-539E-FF00-7D39416EC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8CA3BF7-E5ED-D108-8024-C7146FC6C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482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BC437-6238-D651-2455-5AD154F26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EED9D97-2745-81AF-3B11-D5B20E506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DF709C8-B6DA-86D4-7110-8F39257FB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700CA75-D640-6610-4AA9-61880D15A1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7692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32BD5-6E1E-5127-9145-18C7E2C44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1BDFE3B4-774E-36A1-F144-36CD073C3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519A3EF-40AF-8002-BEBE-2715F5CA3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CC49DB9-F1D6-36D9-2A6D-E4E8FF2B3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81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FAC31-8826-4C62-D084-F6CB59417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335B09A-3763-653E-73A0-B2F78D60E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EDD9673D-4E9D-5F6A-E681-F4A24FE31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B296CFF-B121-A547-66BA-87BF2E8E4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77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693D7-A0A4-AEBC-5F05-13320F1FE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F2221D8-46FF-02E4-2F11-4E88E6A02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FA0ABFB-273B-B123-E324-44EBC9CD9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0CF19DE-16C7-7047-4FCC-B37678DC3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FB6CC-33A8-4BA6-A460-EE75E0AFE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0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4C751-9191-50B8-1841-80B54F6E1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A1D9E0E-3DEA-193B-170C-5F26EFCF1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CD8BFCD-0DD8-D03B-29DE-F487AE664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DE6FB3-D6E7-8075-1EF5-BA3017BEF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36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A2D83-72D9-E815-FC48-FA701D760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0FEB9B2-4202-3AD6-84CA-9AC561123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7D2D784-22A4-C614-6CF1-0D3B5036D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74A3125-055D-0B5D-B848-913F4C7AA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52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A9059-3DC6-AA5B-390E-903842C88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CF534A2-F852-1673-8A3E-FCD6CEC42C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6C3D368-BFE5-6797-1072-4E280FE48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3CC216B-98D9-7986-4DA4-336D58478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FB6CC-33A8-4BA6-A460-EE75E0AFE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79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800AF-C557-53F1-266C-6BA05D46A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8566AA1-AF0B-3081-5DFF-629BB3634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C279976-E667-BAE9-A9F2-F1E1A9234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1]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pode ser entendido como uma competência: a capacidade de agir sobre ideias e oportunidades para criar valor para os outros.]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[Esse valor pode ser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social, cultural ou económico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pode ser criado de forma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PT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coletiva</a:t>
            </a:r>
            <a:r>
              <a:rPr lang="pt-PT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pt-P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4E9524A-D257-9E51-ADB4-0D51BF2B4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FB6CC-33A8-4BA6-A460-EE75E0AFE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63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204A6B-7378-0A7A-E07A-A054B7FF7F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161385-3E5D-31CA-A255-701AC61C7445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09" t="23068" r="70660" b="42586"/>
          <a:stretch>
            <a:fillRect/>
          </a:stretch>
        </p:blipFill>
        <p:spPr>
          <a:xfrm rot="1949666">
            <a:off x="8629961" y="5410277"/>
            <a:ext cx="1663849" cy="170620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25D33A0-31C5-9A15-A8BA-F025DDE7240A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097" b="15360"/>
          <a:stretch>
            <a:fillRect/>
          </a:stretch>
        </p:blipFill>
        <p:spPr>
          <a:xfrm>
            <a:off x="10256161" y="2653219"/>
            <a:ext cx="1935840" cy="420478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C32EFCF-1CF3-C2B9-65BB-743471DB6913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 rot="863926" flipH="1">
            <a:off x="4315843" y="32297"/>
            <a:ext cx="5145493" cy="4967824"/>
          </a:xfrm>
          <a:prstGeom prst="rect">
            <a:avLst/>
          </a:prstGeom>
        </p:spPr>
      </p:pic>
      <p:sp>
        <p:nvSpPr>
          <p:cNvPr id="64" name="Free-form: Shape 63">
            <a:extLst>
              <a:ext uri="{FF2B5EF4-FFF2-40B4-BE49-F238E27FC236}">
                <a16:creationId xmlns:a16="http://schemas.microsoft.com/office/drawing/2014/main" id="{5DFFAD41-A250-F1C3-39F5-8CD2E5F92952}"/>
              </a:ext>
            </a:extLst>
          </p:cNvPr>
          <p:cNvSpPr/>
          <p:nvPr userDrawn="1"/>
        </p:nvSpPr>
        <p:spPr>
          <a:xfrm>
            <a:off x="-38541" y="31661"/>
            <a:ext cx="9344478" cy="6859114"/>
          </a:xfrm>
          <a:custGeom>
            <a:avLst/>
            <a:gdLst>
              <a:gd name="csX0" fmla="*/ 3476478 w 9344478"/>
              <a:gd name="csY0" fmla="*/ 0 h 6859114"/>
              <a:gd name="csX1" fmla="*/ 9344478 w 9344478"/>
              <a:gd name="csY1" fmla="*/ 5868001 h 6859114"/>
              <a:gd name="csX2" fmla="*/ 9276865 w 9344478"/>
              <a:gd name="csY2" fmla="*/ 6761639 h 6859114"/>
              <a:gd name="csX3" fmla="*/ 9259458 w 9344478"/>
              <a:gd name="csY3" fmla="*/ 6859114 h 6859114"/>
              <a:gd name="csX4" fmla="*/ 0 w 9344478"/>
              <a:gd name="csY4" fmla="*/ 6859114 h 6859114"/>
              <a:gd name="csX5" fmla="*/ 0 w 9344478"/>
              <a:gd name="csY5" fmla="*/ 1141273 h 6859114"/>
              <a:gd name="csX6" fmla="*/ 195624 w 9344478"/>
              <a:gd name="csY6" fmla="*/ 1002162 h 6859114"/>
              <a:gd name="csX7" fmla="*/ 3476478 w 9344478"/>
              <a:gd name="csY7" fmla="*/ 0 h 68591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344478" h="6859114">
                <a:moveTo>
                  <a:pt x="3476478" y="0"/>
                </a:moveTo>
                <a:cubicBezTo>
                  <a:pt x="6717286" y="0"/>
                  <a:pt x="9344478" y="2627193"/>
                  <a:pt x="9344478" y="5868001"/>
                </a:cubicBezTo>
                <a:cubicBezTo>
                  <a:pt x="9344478" y="6171826"/>
                  <a:pt x="9321387" y="6470259"/>
                  <a:pt x="9276865" y="6761639"/>
                </a:cubicBezTo>
                <a:lnTo>
                  <a:pt x="9259458" y="6859114"/>
                </a:lnTo>
                <a:lnTo>
                  <a:pt x="0" y="6859114"/>
                </a:lnTo>
                <a:lnTo>
                  <a:pt x="0" y="1141273"/>
                </a:lnTo>
                <a:lnTo>
                  <a:pt x="195624" y="1002162"/>
                </a:lnTo>
                <a:cubicBezTo>
                  <a:pt x="1132162" y="369449"/>
                  <a:pt x="2261176" y="0"/>
                  <a:pt x="3476478" y="0"/>
                </a:cubicBezTo>
                <a:close/>
              </a:path>
            </a:pathLst>
          </a:cu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3" name="Free-form: Shape 62">
            <a:extLst>
              <a:ext uri="{FF2B5EF4-FFF2-40B4-BE49-F238E27FC236}">
                <a16:creationId xmlns:a16="http://schemas.microsoft.com/office/drawing/2014/main" id="{832558E8-E2A1-6F40-FE43-79DDFD8122C1}"/>
              </a:ext>
            </a:extLst>
          </p:cNvPr>
          <p:cNvSpPr/>
          <p:nvPr/>
        </p:nvSpPr>
        <p:spPr>
          <a:xfrm>
            <a:off x="-38541" y="143687"/>
            <a:ext cx="9232454" cy="6747089"/>
          </a:xfrm>
          <a:custGeom>
            <a:avLst/>
            <a:gdLst>
              <a:gd name="csX0" fmla="*/ 3476480 w 9232454"/>
              <a:gd name="csY0" fmla="*/ 0 h 6747089"/>
              <a:gd name="csX1" fmla="*/ 9232454 w 9232454"/>
              <a:gd name="csY1" fmla="*/ 5755976 h 6747089"/>
              <a:gd name="csX2" fmla="*/ 9166132 w 9232454"/>
              <a:gd name="csY2" fmla="*/ 6632554 h 6747089"/>
              <a:gd name="csX3" fmla="*/ 9145679 w 9232454"/>
              <a:gd name="csY3" fmla="*/ 6747089 h 6747089"/>
              <a:gd name="csX4" fmla="*/ 0 w 9232454"/>
              <a:gd name="csY4" fmla="*/ 6747089 h 6747089"/>
              <a:gd name="csX5" fmla="*/ 0 w 9232454"/>
              <a:gd name="csY5" fmla="*/ 1169117 h 6747089"/>
              <a:gd name="csX6" fmla="*/ 32588 w 9232454"/>
              <a:gd name="csY6" fmla="*/ 1143509 h 6747089"/>
              <a:gd name="csX7" fmla="*/ 3476480 w 9232454"/>
              <a:gd name="csY7" fmla="*/ 0 h 67470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232454" h="6747089">
                <a:moveTo>
                  <a:pt x="3476480" y="0"/>
                </a:moveTo>
                <a:cubicBezTo>
                  <a:pt x="6655417" y="0"/>
                  <a:pt x="9232454" y="2577038"/>
                  <a:pt x="9232454" y="5755976"/>
                </a:cubicBezTo>
                <a:cubicBezTo>
                  <a:pt x="9232454" y="6054002"/>
                  <a:pt x="9209804" y="6346737"/>
                  <a:pt x="9166132" y="6632554"/>
                </a:cubicBezTo>
                <a:lnTo>
                  <a:pt x="9145679" y="6747089"/>
                </a:lnTo>
                <a:lnTo>
                  <a:pt x="0" y="6747089"/>
                </a:lnTo>
                <a:lnTo>
                  <a:pt x="0" y="1169117"/>
                </a:lnTo>
                <a:lnTo>
                  <a:pt x="32588" y="1143509"/>
                </a:lnTo>
                <a:cubicBezTo>
                  <a:pt x="992930" y="425312"/>
                  <a:pt x="2185036" y="0"/>
                  <a:pt x="3476480" y="0"/>
                </a:cubicBezTo>
                <a:close/>
              </a:path>
            </a:pathLst>
          </a:cu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9" name="Free-form: Shape 58">
            <a:extLst>
              <a:ext uri="{FF2B5EF4-FFF2-40B4-BE49-F238E27FC236}">
                <a16:creationId xmlns:a16="http://schemas.microsoft.com/office/drawing/2014/main" id="{7E0FF2FB-DC01-6200-51E9-5597E13BA268}"/>
              </a:ext>
            </a:extLst>
          </p:cNvPr>
          <p:cNvSpPr/>
          <p:nvPr userDrawn="1"/>
        </p:nvSpPr>
        <p:spPr>
          <a:xfrm>
            <a:off x="-38541" y="564357"/>
            <a:ext cx="8752788" cy="9243600"/>
          </a:xfrm>
          <a:custGeom>
            <a:avLst/>
            <a:gdLst>
              <a:gd name="csX0" fmla="*/ 3476478 w 8752788"/>
              <a:gd name="csY0" fmla="*/ 0 h 9243600"/>
              <a:gd name="csX1" fmla="*/ 8752788 w 8752788"/>
              <a:gd name="csY1" fmla="*/ 5276310 h 9243600"/>
              <a:gd name="csX2" fmla="*/ 8691993 w 8752788"/>
              <a:gd name="csY2" fmla="*/ 6079841 h 9243600"/>
              <a:gd name="csX3" fmla="*/ 8658494 w 8752788"/>
              <a:gd name="csY3" fmla="*/ 6267424 h 9243600"/>
              <a:gd name="csX4" fmla="*/ 1 w 8752788"/>
              <a:gd name="csY4" fmla="*/ 6267424 h 9243600"/>
              <a:gd name="csX5" fmla="*/ 1 w 8752788"/>
              <a:gd name="csY5" fmla="*/ 9243600 h 9243600"/>
              <a:gd name="csX6" fmla="*/ 0 w 8752788"/>
              <a:gd name="csY6" fmla="*/ 9243600 h 9243600"/>
              <a:gd name="csX7" fmla="*/ 0 w 8752788"/>
              <a:gd name="csY7" fmla="*/ 1309020 h 9243600"/>
              <a:gd name="csX8" fmla="*/ 120255 w 8752788"/>
              <a:gd name="csY8" fmla="*/ 1204853 h 9243600"/>
              <a:gd name="csX9" fmla="*/ 3476478 w 8752788"/>
              <a:gd name="csY9" fmla="*/ 0 h 9243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752788" h="9243600">
                <a:moveTo>
                  <a:pt x="3476478" y="0"/>
                </a:moveTo>
                <a:cubicBezTo>
                  <a:pt x="6390504" y="0"/>
                  <a:pt x="8752788" y="2362284"/>
                  <a:pt x="8752788" y="5276310"/>
                </a:cubicBezTo>
                <a:cubicBezTo>
                  <a:pt x="8752788" y="5549500"/>
                  <a:pt x="8732026" y="5817841"/>
                  <a:pt x="8691993" y="6079841"/>
                </a:cubicBezTo>
                <a:lnTo>
                  <a:pt x="8658494" y="6267424"/>
                </a:lnTo>
                <a:lnTo>
                  <a:pt x="1" y="6267424"/>
                </a:lnTo>
                <a:lnTo>
                  <a:pt x="1" y="9243600"/>
                </a:lnTo>
                <a:lnTo>
                  <a:pt x="0" y="9243600"/>
                </a:lnTo>
                <a:lnTo>
                  <a:pt x="0" y="1309020"/>
                </a:lnTo>
                <a:lnTo>
                  <a:pt x="120255" y="1204853"/>
                </a:lnTo>
                <a:cubicBezTo>
                  <a:pt x="1032312" y="452156"/>
                  <a:pt x="2201592" y="0"/>
                  <a:pt x="3476478" y="0"/>
                </a:cubicBezTo>
                <a:close/>
              </a:path>
            </a:pathLst>
          </a:cu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5" name="Free-form: Shape 54">
            <a:extLst>
              <a:ext uri="{FF2B5EF4-FFF2-40B4-BE49-F238E27FC236}">
                <a16:creationId xmlns:a16="http://schemas.microsoft.com/office/drawing/2014/main" id="{B0EF0FC5-15C5-56AD-7738-AD8C98F6EC28}"/>
              </a:ext>
            </a:extLst>
          </p:cNvPr>
          <p:cNvSpPr/>
          <p:nvPr/>
        </p:nvSpPr>
        <p:spPr>
          <a:xfrm>
            <a:off x="-38541" y="1103016"/>
            <a:ext cx="8273125" cy="5787759"/>
          </a:xfrm>
          <a:custGeom>
            <a:avLst/>
            <a:gdLst>
              <a:gd name="csX0" fmla="*/ 3476480 w 8273125"/>
              <a:gd name="csY0" fmla="*/ 0 h 5787759"/>
              <a:gd name="csX1" fmla="*/ 8273125 w 8273125"/>
              <a:gd name="csY1" fmla="*/ 4796646 h 5787759"/>
              <a:gd name="csX2" fmla="*/ 8175675 w 8273125"/>
              <a:gd name="csY2" fmla="*/ 5763338 h 5787759"/>
              <a:gd name="csX3" fmla="*/ 8169395 w 8273125"/>
              <a:gd name="csY3" fmla="*/ 5787759 h 5787759"/>
              <a:gd name="csX4" fmla="*/ 0 w 8273125"/>
              <a:gd name="csY4" fmla="*/ 5787759 h 5787759"/>
              <a:gd name="csX5" fmla="*/ 0 w 8273125"/>
              <a:gd name="csY5" fmla="*/ 1493785 h 5787759"/>
              <a:gd name="csX6" fmla="*/ 84738 w 8273125"/>
              <a:gd name="csY6" fmla="*/ 1404906 h 5787759"/>
              <a:gd name="csX7" fmla="*/ 3476480 w 8273125"/>
              <a:gd name="csY7" fmla="*/ 0 h 5787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273125" h="5787759">
                <a:moveTo>
                  <a:pt x="3476480" y="0"/>
                </a:moveTo>
                <a:cubicBezTo>
                  <a:pt x="6125593" y="0"/>
                  <a:pt x="8273125" y="2147532"/>
                  <a:pt x="8273125" y="4796646"/>
                </a:cubicBezTo>
                <a:cubicBezTo>
                  <a:pt x="8273125" y="5127786"/>
                  <a:pt x="8239570" y="5451088"/>
                  <a:pt x="8175675" y="5763338"/>
                </a:cubicBezTo>
                <a:lnTo>
                  <a:pt x="8169395" y="5787759"/>
                </a:lnTo>
                <a:lnTo>
                  <a:pt x="0" y="5787759"/>
                </a:lnTo>
                <a:lnTo>
                  <a:pt x="0" y="1493785"/>
                </a:lnTo>
                <a:lnTo>
                  <a:pt x="84738" y="1404906"/>
                </a:lnTo>
                <a:cubicBezTo>
                  <a:pt x="952761" y="536883"/>
                  <a:pt x="2151922" y="0"/>
                  <a:pt x="34764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1"/>
          </a:p>
        </p:txBody>
      </p:sp>
      <p:sp>
        <p:nvSpPr>
          <p:cNvPr id="47" name="Free-form: Shape 46">
            <a:extLst>
              <a:ext uri="{FF2B5EF4-FFF2-40B4-BE49-F238E27FC236}">
                <a16:creationId xmlns:a16="http://schemas.microsoft.com/office/drawing/2014/main" id="{414A5A92-1C73-FB2D-EEE4-EA4397E7D3F2}"/>
              </a:ext>
            </a:extLst>
          </p:cNvPr>
          <p:cNvSpPr/>
          <p:nvPr userDrawn="1"/>
        </p:nvSpPr>
        <p:spPr>
          <a:xfrm>
            <a:off x="-38541" y="4780532"/>
            <a:ext cx="8272136" cy="1080000"/>
          </a:xfrm>
          <a:custGeom>
            <a:avLst/>
            <a:gdLst>
              <a:gd name="csX0" fmla="*/ 0 w 8272136"/>
              <a:gd name="csY0" fmla="*/ 0 h 1080000"/>
              <a:gd name="csX1" fmla="*/ 8140492 w 8272136"/>
              <a:gd name="csY1" fmla="*/ 0 h 1080000"/>
              <a:gd name="csX2" fmla="*/ 8175674 w 8272136"/>
              <a:gd name="csY2" fmla="*/ 152439 h 1080000"/>
              <a:gd name="csX3" fmla="*/ 8266884 w 8272136"/>
              <a:gd name="csY3" fmla="*/ 872296 h 1080000"/>
              <a:gd name="csX4" fmla="*/ 8272136 w 8272136"/>
              <a:gd name="csY4" fmla="*/ 1080000 h 1080000"/>
              <a:gd name="csX5" fmla="*/ 0 w 8272136"/>
              <a:gd name="csY5" fmla="*/ 1080000 h 10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8272136" h="1080000">
                <a:moveTo>
                  <a:pt x="0" y="0"/>
                </a:moveTo>
                <a:lnTo>
                  <a:pt x="8140492" y="0"/>
                </a:lnTo>
                <a:lnTo>
                  <a:pt x="8175674" y="152439"/>
                </a:lnTo>
                <a:cubicBezTo>
                  <a:pt x="8223596" y="386626"/>
                  <a:pt x="8254451" y="627031"/>
                  <a:pt x="8266884" y="872296"/>
                </a:cubicBezTo>
                <a:lnTo>
                  <a:pt x="8272136" y="1080000"/>
                </a:lnTo>
                <a:lnTo>
                  <a:pt x="0" y="1080000"/>
                </a:lnTo>
                <a:close/>
              </a:path>
            </a:pathLst>
          </a:custGeom>
          <a:solidFill>
            <a:srgbClr val="F7A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40" name="Imagem 14">
            <a:extLst>
              <a:ext uri="{FF2B5EF4-FFF2-40B4-BE49-F238E27FC236}">
                <a16:creationId xmlns:a16="http://schemas.microsoft.com/office/drawing/2014/main" id="{0FF29A0C-D15E-07DA-2923-00526150FB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47" y="5991373"/>
            <a:ext cx="1557851" cy="728041"/>
          </a:xfrm>
          <a:prstGeom prst="rect">
            <a:avLst/>
          </a:prstGeom>
        </p:spPr>
      </p:pic>
      <p:pic>
        <p:nvPicPr>
          <p:cNvPr id="42" name="Picture 154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87D9C08B-83D2-EF7F-F4E2-AA226A3833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2450" y="6103214"/>
            <a:ext cx="1142973" cy="504359"/>
          </a:xfrm>
          <a:prstGeom prst="rect">
            <a:avLst/>
          </a:prstGeom>
        </p:spPr>
      </p:pic>
      <p:sp>
        <p:nvSpPr>
          <p:cNvPr id="53" name="Free-form: Shape 52">
            <a:extLst>
              <a:ext uri="{FF2B5EF4-FFF2-40B4-BE49-F238E27FC236}">
                <a16:creationId xmlns:a16="http://schemas.microsoft.com/office/drawing/2014/main" id="{B69C4335-81F8-8E12-911B-735BB3458379}"/>
              </a:ext>
            </a:extLst>
          </p:cNvPr>
          <p:cNvSpPr/>
          <p:nvPr userDrawn="1"/>
        </p:nvSpPr>
        <p:spPr>
          <a:xfrm>
            <a:off x="-38541" y="5680532"/>
            <a:ext cx="8272137" cy="180000"/>
          </a:xfrm>
          <a:custGeom>
            <a:avLst/>
            <a:gdLst>
              <a:gd name="csX0" fmla="*/ 0 w 8272137"/>
              <a:gd name="csY0" fmla="*/ 0 h 180000"/>
              <a:gd name="csX1" fmla="*/ 8267586 w 8272137"/>
              <a:gd name="csY1" fmla="*/ 0 h 180000"/>
              <a:gd name="csX2" fmla="*/ 8272137 w 8272137"/>
              <a:gd name="csY2" fmla="*/ 180000 h 180000"/>
              <a:gd name="csX3" fmla="*/ 0 w 8272137"/>
              <a:gd name="csY3" fmla="*/ 180000 h 1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8272137" h="180000">
                <a:moveTo>
                  <a:pt x="0" y="0"/>
                </a:moveTo>
                <a:lnTo>
                  <a:pt x="8267586" y="0"/>
                </a:lnTo>
                <a:lnTo>
                  <a:pt x="8272137" y="18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7480EA7A-48A8-46F7-71DE-A309339E92C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8747" y="4007976"/>
            <a:ext cx="6616700" cy="657933"/>
          </a:xfrm>
          <a:prstGeom prst="rect">
            <a:avLst/>
          </a:prstGeom>
        </p:spPr>
        <p:txBody>
          <a:bodyPr/>
          <a:lstStyle>
            <a:lvl1pPr>
              <a:buNone/>
              <a:defRPr lang="en-GB" sz="2800" b="0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pt-PT" sz="2800" b="1" spc="-15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2800" b="1" spc="-15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B1988EB6-7F74-1712-5220-8050E7A3999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48747" y="4922465"/>
            <a:ext cx="6616700" cy="657933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GB" sz="3200" b="1" kern="1200" spc="-15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pt-PT" sz="2800" b="1" spc="-15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 FINANCEIROS E ORÇAMENTO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82A10C-677D-3CA6-0B64-02B4A67025B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669" y="1912132"/>
            <a:ext cx="6203471" cy="1894878"/>
          </a:xfrm>
          <a:prstGeom prst="rect">
            <a:avLst/>
          </a:prstGeom>
        </p:spPr>
      </p:pic>
      <p:pic>
        <p:nvPicPr>
          <p:cNvPr id="2" name="Imagem 1" descr="Uma imagem com texto, Tipo de letra, Gráficos, captura de ecrã&#10;&#10;Os conteúdos gerados por IA poderão estar incorretos.">
            <a:extLst>
              <a:ext uri="{FF2B5EF4-FFF2-40B4-BE49-F238E27FC236}">
                <a16:creationId xmlns:a16="http://schemas.microsoft.com/office/drawing/2014/main" id="{89C42D0F-7979-38B1-22CC-3BBC74D80E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098" y="6157729"/>
            <a:ext cx="1768148" cy="419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105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035A0D19-934F-E845-0147-B4231184A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8524506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4EE248DA-E078-8D7E-72A9-81591B46D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8524506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5015DE-84DC-DEA0-1E1E-82F94A8B9C1A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CAE36DF-42A2-C38B-5772-B0C27962642E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D6ABAD-D3BB-0015-E26C-22B13B582F1E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236AE2-CEEB-EFA3-6202-30437C58C666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29AF33-9687-1B98-1B47-D4BC740BA866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29777B1-4C43-11C1-6472-88308FC728A0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C0E486B0-3A3B-469F-5D18-5A5011FCF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7FC1914-C44E-5AD9-4A44-748E6E81BD55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9606DA8-A896-278B-A23D-05806321BB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07ABAC-F84D-34AB-9D2E-B9F35612E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9E85159B-EE12-0731-B317-458EC59EA0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AABDF72-3F9C-571A-828F-D9E21A4EA152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9A07F3-72D2-F241-46B0-7C94B3A031D4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m 1" descr="Uma imagem com texto, Tipo de letra, Gráficos, captura de ecrã&#10;&#10;Os conteúdos gerados por IA poderão estar incorretos.">
            <a:extLst>
              <a:ext uri="{FF2B5EF4-FFF2-40B4-BE49-F238E27FC236}">
                <a16:creationId xmlns:a16="http://schemas.microsoft.com/office/drawing/2014/main" id="{96F911CC-AD6A-D67D-C82E-5AD44BFD61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953" y="6345083"/>
            <a:ext cx="1347642" cy="319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076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4F7-E9D6-AF8C-51BE-61D253F859B6}"/>
              </a:ext>
            </a:extLst>
          </p:cNvPr>
          <p:cNvSpPr/>
          <p:nvPr userDrawn="1"/>
        </p:nvSpPr>
        <p:spPr>
          <a:xfrm rot="5400000">
            <a:off x="6602999" y="1269000"/>
            <a:ext cx="6857999" cy="43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59A768B-78BC-D8BC-DD38-C3A3B9845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7201632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180F60FC-A518-D3FD-3116-409AB5485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7201632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D40D19-9328-2FEB-5DA2-495DF1F30023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17BFFC-6A4F-80B1-EF20-2C842AF953CC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C0BF81-0E6C-3EB5-4FF7-1C8E273CCDEB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07BF12-12F1-8513-B0BA-10686F2198C8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A68EF7-BEB2-03BF-A4B1-EA0C932E193F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ACCE8938-2E57-4256-16CD-238BFE725BE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4581D355-0019-BF66-EE1B-E5880A1103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59B16E1-3ADA-C330-2233-051A28CBF08A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7D6D826D-4CFE-699A-3CF6-638475631D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3BCF423-5887-BFB7-38A6-D659186C8D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CB81B68B-79DA-5FC8-2B65-08EFF78995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6E90B318-E3CD-3472-E1F2-72C5B5B4287C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37DDB104-1FDA-14CE-8DC2-CA9A82B6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971944-0697-319A-904C-02CBA4C4068C}"/>
              </a:ext>
            </a:extLst>
          </p:cNvPr>
          <p:cNvSpPr/>
          <p:nvPr userDrawn="1"/>
        </p:nvSpPr>
        <p:spPr>
          <a:xfrm rot="5400000">
            <a:off x="9708152" y="4374152"/>
            <a:ext cx="647694" cy="4320003"/>
          </a:xfrm>
          <a:prstGeom prst="rect">
            <a:avLst/>
          </a:prstGeom>
          <a:solidFill>
            <a:srgbClr val="0E284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E844BD1-B854-6742-56CB-CD7F38A665BD}"/>
              </a:ext>
            </a:extLst>
          </p:cNvPr>
          <p:cNvSpPr/>
          <p:nvPr userDrawn="1"/>
        </p:nvSpPr>
        <p:spPr>
          <a:xfrm rot="5400000">
            <a:off x="3612152" y="2598154"/>
            <a:ext cx="647694" cy="787199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940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4F7-E9D6-AF8C-51BE-61D253F859B6}"/>
              </a:ext>
            </a:extLst>
          </p:cNvPr>
          <p:cNvSpPr/>
          <p:nvPr userDrawn="1"/>
        </p:nvSpPr>
        <p:spPr>
          <a:xfrm rot="5400000">
            <a:off x="5556345" y="222349"/>
            <a:ext cx="6857999" cy="6413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B2374AFC-2B33-B9DF-5A60-9C1B17E676E0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73490" b="20520"/>
          <a:stretch>
            <a:fillRect/>
          </a:stretch>
        </p:blipFill>
        <p:spPr>
          <a:xfrm>
            <a:off x="6961773" y="2068130"/>
            <a:ext cx="5230225" cy="478986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21239798-838D-BA3B-1700-F108BCD27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5010882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EFE38764-3DCD-D0C1-EA32-539E869EB7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5010882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2D1374-5EE8-05C3-E210-78A73DFD722C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40A674-240B-784B-F55A-9D6A4E09F5F3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574C2A-431F-C03D-D4F2-CC17DDE5E71E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990B55-8D12-357F-417B-CD094114344F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A65BCB-45BE-B48F-EFFF-25B0D8C74BD1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96B639D-D9AA-99ED-5532-DE0C9CCE07C9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99A7835D-968F-8777-80D4-AAF021947A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EB022DF-5739-1166-A494-FA6992C681F0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38ABF336-2265-B1AF-68A2-7FA45D1F08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03F2DE-E117-A3B3-9638-6114045D0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5DAD3C8-7BEF-77E6-FDB6-62178C68B7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EA00995-4D65-1A9D-B2B0-74F567338306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9D1093EA-A1B6-5F41-A302-AD985558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6D0148-10C1-CED2-F7D7-52C1ACE3B9C7}"/>
              </a:ext>
            </a:extLst>
          </p:cNvPr>
          <p:cNvSpPr/>
          <p:nvPr userDrawn="1"/>
        </p:nvSpPr>
        <p:spPr>
          <a:xfrm rot="5400000">
            <a:off x="8661498" y="3327500"/>
            <a:ext cx="647694" cy="6413308"/>
          </a:xfrm>
          <a:prstGeom prst="rect">
            <a:avLst/>
          </a:prstGeom>
          <a:solidFill>
            <a:srgbClr val="0E284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A27C88-21CA-104C-A4E8-E4B23B7966C1}"/>
              </a:ext>
            </a:extLst>
          </p:cNvPr>
          <p:cNvSpPr/>
          <p:nvPr userDrawn="1"/>
        </p:nvSpPr>
        <p:spPr>
          <a:xfrm rot="5400000">
            <a:off x="2565499" y="3644807"/>
            <a:ext cx="647694" cy="577869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78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4F7-E9D6-AF8C-51BE-61D253F859B6}"/>
              </a:ext>
            </a:extLst>
          </p:cNvPr>
          <p:cNvSpPr/>
          <p:nvPr userDrawn="1"/>
        </p:nvSpPr>
        <p:spPr>
          <a:xfrm rot="5400000">
            <a:off x="5556345" y="222349"/>
            <a:ext cx="6857999" cy="6413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31309-8420-8DAE-4387-45F0235E9DEF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BD5BDC-4C76-3CBD-241D-E9C0603A6CA5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0577C9-559C-CD3A-F76A-A896EA521E5F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1CD3A8-7469-0516-7481-E7E9EBEC9EB5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E73063-03BD-FD1A-2D49-BFF25E278D59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7F6C577A-6736-7029-5D61-B78D0ADD8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5010882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12B9D412-1493-3363-F6C2-276FC8D89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5010882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175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22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02355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0883B9-2C24-C617-9CE1-7B7AD5D5181E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grayscl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63E238-6609-A75C-BFC0-AE2B9732CED9}"/>
              </a:ext>
            </a:extLst>
          </p:cNvPr>
          <p:cNvCxnSpPr>
            <a:cxnSpLocks/>
          </p:cNvCxnSpPr>
          <p:nvPr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35445FD-47CC-48F9-9BBF-C2FEF1886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82C2FA-B5E3-C998-B23E-9D4958811AD9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8C3A718-6D78-1381-1A7D-36769BC45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7F2C8AA-46B8-2B3C-BD84-7366D4D60A5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77AEE3-F903-7B4F-9E39-D1572CA7E7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7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444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044D7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A45CA-F438-DFF2-FB03-CD1D806B3FE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487E182D-C227-B0A8-41FB-A1EA6AC4D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F5E442-7A1B-201D-C35D-6EECDF3AD248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C493A7D-A9F9-4230-DFA2-994E229EF0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3EF86A-5A1C-5052-9A01-321502D5F6A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B31B449-460A-7645-29D8-6E5ECB6582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C360CF0-C319-8D88-4C41-12698AD680E9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1984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1A8BC4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9D0F97-9EF2-1F42-833C-C46BA93BAC7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F7B6E2A-3E13-4F4E-8C72-16D7EB5A0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55D60F-69AB-2679-A374-5E6A2F560A73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BC03864-1BEC-3A51-14AC-EA837E819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CFC0878-7EA6-287E-4BB4-B99E58304195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5BAF123-87C5-F3DB-B37A-B5271C2B7E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CA02325-665D-3779-697B-8E89F84010AA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5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B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E18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F69F1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0EA945-2A3E-7184-03BA-2F7CB2A55800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5CA35A7D-1C46-9810-0F2E-A400E10B6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C5E00-8704-AA33-50A4-FAC4ABA53E64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2F35A72-B585-752A-F878-1BB3BDA29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ECA093E-7C6E-46B9-1113-6F11D899FB4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BA8E98D-E84F-BCB0-0B5F-73752D09C8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47013B1-38FE-3F5B-42DE-317CCFBFC936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9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D96418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D964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CA645-D898-AAD0-37E7-F9DC256BB367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E019FD5-A7E5-DF94-6C44-A8F46EF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814B-CCFE-94D5-56B7-7E89E700A47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A701C10-FC37-5331-E299-046482EFF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A10D7C-2049-4BDA-3221-FB15F7A5BAAF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BF5994F-6248-0BBD-1B0C-3AD2EE2CBD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9C1F810-1A97-A3E4-C0AE-6C750E8B782C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4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CA645-D898-AAD0-37E7-F9DC256BB367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E019FD5-A7E5-DF94-6C44-A8F46EF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814B-CCFE-94D5-56B7-7E89E700A47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A701C10-FC37-5331-E299-046482EFF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A10D7C-2049-4BDA-3221-FB15F7A5BAAF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BA52404-B2C0-683C-46EB-A3EB11DCAB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0953289-F15E-3AD5-280E-0127E2623BB6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6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81E43CC-4AEC-AD94-143F-E46A54FBF8E4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20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9109" t="23068" r="70660" b="42586"/>
          <a:stretch>
            <a:fillRect/>
          </a:stretch>
        </p:blipFill>
        <p:spPr>
          <a:xfrm rot="1949666">
            <a:off x="8629961" y="5410277"/>
            <a:ext cx="1663849" cy="170620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C82057C-5A34-8108-D0D9-662CA7DF453B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20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88097" b="15360"/>
          <a:stretch>
            <a:fillRect/>
          </a:stretch>
        </p:blipFill>
        <p:spPr>
          <a:xfrm>
            <a:off x="10256161" y="2653219"/>
            <a:ext cx="1935840" cy="42047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37439DB-0CAB-6F0C-379F-7628D582DD60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20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8362"/>
          <a:stretch>
            <a:fillRect/>
          </a:stretch>
        </p:blipFill>
        <p:spPr>
          <a:xfrm rot="863926" flipH="1">
            <a:off x="4315843" y="32297"/>
            <a:ext cx="5145493" cy="4967824"/>
          </a:xfrm>
          <a:prstGeom prst="rect">
            <a:avLst/>
          </a:prstGeom>
        </p:spPr>
      </p:pic>
      <p:sp>
        <p:nvSpPr>
          <p:cNvPr id="64" name="Free-form: Shape 63">
            <a:extLst>
              <a:ext uri="{FF2B5EF4-FFF2-40B4-BE49-F238E27FC236}">
                <a16:creationId xmlns:a16="http://schemas.microsoft.com/office/drawing/2014/main" id="{5DFFAD41-A250-F1C3-39F5-8CD2E5F92952}"/>
              </a:ext>
            </a:extLst>
          </p:cNvPr>
          <p:cNvSpPr/>
          <p:nvPr userDrawn="1"/>
        </p:nvSpPr>
        <p:spPr>
          <a:xfrm>
            <a:off x="-38541" y="31661"/>
            <a:ext cx="9344478" cy="6859114"/>
          </a:xfrm>
          <a:custGeom>
            <a:avLst/>
            <a:gdLst>
              <a:gd name="csX0" fmla="*/ 3476478 w 9344478"/>
              <a:gd name="csY0" fmla="*/ 0 h 6859114"/>
              <a:gd name="csX1" fmla="*/ 9344478 w 9344478"/>
              <a:gd name="csY1" fmla="*/ 5868001 h 6859114"/>
              <a:gd name="csX2" fmla="*/ 9276865 w 9344478"/>
              <a:gd name="csY2" fmla="*/ 6761639 h 6859114"/>
              <a:gd name="csX3" fmla="*/ 9259458 w 9344478"/>
              <a:gd name="csY3" fmla="*/ 6859114 h 6859114"/>
              <a:gd name="csX4" fmla="*/ 0 w 9344478"/>
              <a:gd name="csY4" fmla="*/ 6859114 h 6859114"/>
              <a:gd name="csX5" fmla="*/ 0 w 9344478"/>
              <a:gd name="csY5" fmla="*/ 1141273 h 6859114"/>
              <a:gd name="csX6" fmla="*/ 195624 w 9344478"/>
              <a:gd name="csY6" fmla="*/ 1002162 h 6859114"/>
              <a:gd name="csX7" fmla="*/ 3476478 w 9344478"/>
              <a:gd name="csY7" fmla="*/ 0 h 68591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344478" h="6859114">
                <a:moveTo>
                  <a:pt x="3476478" y="0"/>
                </a:moveTo>
                <a:cubicBezTo>
                  <a:pt x="6717286" y="0"/>
                  <a:pt x="9344478" y="2627193"/>
                  <a:pt x="9344478" y="5868001"/>
                </a:cubicBezTo>
                <a:cubicBezTo>
                  <a:pt x="9344478" y="6171826"/>
                  <a:pt x="9321387" y="6470259"/>
                  <a:pt x="9276865" y="6761639"/>
                </a:cubicBezTo>
                <a:lnTo>
                  <a:pt x="9259458" y="6859114"/>
                </a:lnTo>
                <a:lnTo>
                  <a:pt x="0" y="6859114"/>
                </a:lnTo>
                <a:lnTo>
                  <a:pt x="0" y="1141273"/>
                </a:lnTo>
                <a:lnTo>
                  <a:pt x="195624" y="1002162"/>
                </a:lnTo>
                <a:cubicBezTo>
                  <a:pt x="1132162" y="369449"/>
                  <a:pt x="2261176" y="0"/>
                  <a:pt x="3476478" y="0"/>
                </a:cubicBezTo>
                <a:close/>
              </a:path>
            </a:pathLst>
          </a:cu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3" name="Free-form: Shape 62">
            <a:extLst>
              <a:ext uri="{FF2B5EF4-FFF2-40B4-BE49-F238E27FC236}">
                <a16:creationId xmlns:a16="http://schemas.microsoft.com/office/drawing/2014/main" id="{832558E8-E2A1-6F40-FE43-79DDFD8122C1}"/>
              </a:ext>
            </a:extLst>
          </p:cNvPr>
          <p:cNvSpPr/>
          <p:nvPr/>
        </p:nvSpPr>
        <p:spPr>
          <a:xfrm>
            <a:off x="-38541" y="143687"/>
            <a:ext cx="9232454" cy="6747089"/>
          </a:xfrm>
          <a:custGeom>
            <a:avLst/>
            <a:gdLst>
              <a:gd name="csX0" fmla="*/ 3476480 w 9232454"/>
              <a:gd name="csY0" fmla="*/ 0 h 6747089"/>
              <a:gd name="csX1" fmla="*/ 9232454 w 9232454"/>
              <a:gd name="csY1" fmla="*/ 5755976 h 6747089"/>
              <a:gd name="csX2" fmla="*/ 9166132 w 9232454"/>
              <a:gd name="csY2" fmla="*/ 6632554 h 6747089"/>
              <a:gd name="csX3" fmla="*/ 9145679 w 9232454"/>
              <a:gd name="csY3" fmla="*/ 6747089 h 6747089"/>
              <a:gd name="csX4" fmla="*/ 0 w 9232454"/>
              <a:gd name="csY4" fmla="*/ 6747089 h 6747089"/>
              <a:gd name="csX5" fmla="*/ 0 w 9232454"/>
              <a:gd name="csY5" fmla="*/ 1169117 h 6747089"/>
              <a:gd name="csX6" fmla="*/ 32588 w 9232454"/>
              <a:gd name="csY6" fmla="*/ 1143509 h 6747089"/>
              <a:gd name="csX7" fmla="*/ 3476480 w 9232454"/>
              <a:gd name="csY7" fmla="*/ 0 h 67470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232454" h="6747089">
                <a:moveTo>
                  <a:pt x="3476480" y="0"/>
                </a:moveTo>
                <a:cubicBezTo>
                  <a:pt x="6655417" y="0"/>
                  <a:pt x="9232454" y="2577038"/>
                  <a:pt x="9232454" y="5755976"/>
                </a:cubicBezTo>
                <a:cubicBezTo>
                  <a:pt x="9232454" y="6054002"/>
                  <a:pt x="9209804" y="6346737"/>
                  <a:pt x="9166132" y="6632554"/>
                </a:cubicBezTo>
                <a:lnTo>
                  <a:pt x="9145679" y="6747089"/>
                </a:lnTo>
                <a:lnTo>
                  <a:pt x="0" y="6747089"/>
                </a:lnTo>
                <a:lnTo>
                  <a:pt x="0" y="1169117"/>
                </a:lnTo>
                <a:lnTo>
                  <a:pt x="32588" y="1143509"/>
                </a:lnTo>
                <a:cubicBezTo>
                  <a:pt x="992930" y="425312"/>
                  <a:pt x="2185036" y="0"/>
                  <a:pt x="3476480" y="0"/>
                </a:cubicBezTo>
                <a:close/>
              </a:path>
            </a:pathLst>
          </a:cu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9" name="Free-form: Shape 58">
            <a:extLst>
              <a:ext uri="{FF2B5EF4-FFF2-40B4-BE49-F238E27FC236}">
                <a16:creationId xmlns:a16="http://schemas.microsoft.com/office/drawing/2014/main" id="{7E0FF2FB-DC01-6200-51E9-5597E13BA268}"/>
              </a:ext>
            </a:extLst>
          </p:cNvPr>
          <p:cNvSpPr/>
          <p:nvPr userDrawn="1"/>
        </p:nvSpPr>
        <p:spPr>
          <a:xfrm>
            <a:off x="-38541" y="564357"/>
            <a:ext cx="8752788" cy="9243600"/>
          </a:xfrm>
          <a:custGeom>
            <a:avLst/>
            <a:gdLst>
              <a:gd name="csX0" fmla="*/ 3476478 w 8752788"/>
              <a:gd name="csY0" fmla="*/ 0 h 9243600"/>
              <a:gd name="csX1" fmla="*/ 8752788 w 8752788"/>
              <a:gd name="csY1" fmla="*/ 5276310 h 9243600"/>
              <a:gd name="csX2" fmla="*/ 8691993 w 8752788"/>
              <a:gd name="csY2" fmla="*/ 6079841 h 9243600"/>
              <a:gd name="csX3" fmla="*/ 8658494 w 8752788"/>
              <a:gd name="csY3" fmla="*/ 6267424 h 9243600"/>
              <a:gd name="csX4" fmla="*/ 1 w 8752788"/>
              <a:gd name="csY4" fmla="*/ 6267424 h 9243600"/>
              <a:gd name="csX5" fmla="*/ 1 w 8752788"/>
              <a:gd name="csY5" fmla="*/ 9243600 h 9243600"/>
              <a:gd name="csX6" fmla="*/ 0 w 8752788"/>
              <a:gd name="csY6" fmla="*/ 9243600 h 9243600"/>
              <a:gd name="csX7" fmla="*/ 0 w 8752788"/>
              <a:gd name="csY7" fmla="*/ 1309020 h 9243600"/>
              <a:gd name="csX8" fmla="*/ 120255 w 8752788"/>
              <a:gd name="csY8" fmla="*/ 1204853 h 9243600"/>
              <a:gd name="csX9" fmla="*/ 3476478 w 8752788"/>
              <a:gd name="csY9" fmla="*/ 0 h 9243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752788" h="9243600">
                <a:moveTo>
                  <a:pt x="3476478" y="0"/>
                </a:moveTo>
                <a:cubicBezTo>
                  <a:pt x="6390504" y="0"/>
                  <a:pt x="8752788" y="2362284"/>
                  <a:pt x="8752788" y="5276310"/>
                </a:cubicBezTo>
                <a:cubicBezTo>
                  <a:pt x="8752788" y="5549500"/>
                  <a:pt x="8732026" y="5817841"/>
                  <a:pt x="8691993" y="6079841"/>
                </a:cubicBezTo>
                <a:lnTo>
                  <a:pt x="8658494" y="6267424"/>
                </a:lnTo>
                <a:lnTo>
                  <a:pt x="1" y="6267424"/>
                </a:lnTo>
                <a:lnTo>
                  <a:pt x="1" y="9243600"/>
                </a:lnTo>
                <a:lnTo>
                  <a:pt x="0" y="9243600"/>
                </a:lnTo>
                <a:lnTo>
                  <a:pt x="0" y="1309020"/>
                </a:lnTo>
                <a:lnTo>
                  <a:pt x="120255" y="1204853"/>
                </a:lnTo>
                <a:cubicBezTo>
                  <a:pt x="1032312" y="452156"/>
                  <a:pt x="2201592" y="0"/>
                  <a:pt x="3476478" y="0"/>
                </a:cubicBezTo>
                <a:close/>
              </a:path>
            </a:pathLst>
          </a:cu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5" name="Free-form: Shape 54">
            <a:extLst>
              <a:ext uri="{FF2B5EF4-FFF2-40B4-BE49-F238E27FC236}">
                <a16:creationId xmlns:a16="http://schemas.microsoft.com/office/drawing/2014/main" id="{B0EF0FC5-15C5-56AD-7738-AD8C98F6EC28}"/>
              </a:ext>
            </a:extLst>
          </p:cNvPr>
          <p:cNvSpPr/>
          <p:nvPr/>
        </p:nvSpPr>
        <p:spPr>
          <a:xfrm>
            <a:off x="-38541" y="1103016"/>
            <a:ext cx="8273125" cy="5787759"/>
          </a:xfrm>
          <a:custGeom>
            <a:avLst/>
            <a:gdLst>
              <a:gd name="csX0" fmla="*/ 3476480 w 8273125"/>
              <a:gd name="csY0" fmla="*/ 0 h 5787759"/>
              <a:gd name="csX1" fmla="*/ 8273125 w 8273125"/>
              <a:gd name="csY1" fmla="*/ 4796646 h 5787759"/>
              <a:gd name="csX2" fmla="*/ 8175675 w 8273125"/>
              <a:gd name="csY2" fmla="*/ 5763338 h 5787759"/>
              <a:gd name="csX3" fmla="*/ 8169395 w 8273125"/>
              <a:gd name="csY3" fmla="*/ 5787759 h 5787759"/>
              <a:gd name="csX4" fmla="*/ 0 w 8273125"/>
              <a:gd name="csY4" fmla="*/ 5787759 h 5787759"/>
              <a:gd name="csX5" fmla="*/ 0 w 8273125"/>
              <a:gd name="csY5" fmla="*/ 1493785 h 5787759"/>
              <a:gd name="csX6" fmla="*/ 84738 w 8273125"/>
              <a:gd name="csY6" fmla="*/ 1404906 h 5787759"/>
              <a:gd name="csX7" fmla="*/ 3476480 w 8273125"/>
              <a:gd name="csY7" fmla="*/ 0 h 5787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273125" h="5787759">
                <a:moveTo>
                  <a:pt x="3476480" y="0"/>
                </a:moveTo>
                <a:cubicBezTo>
                  <a:pt x="6125593" y="0"/>
                  <a:pt x="8273125" y="2147532"/>
                  <a:pt x="8273125" y="4796646"/>
                </a:cubicBezTo>
                <a:cubicBezTo>
                  <a:pt x="8273125" y="5127786"/>
                  <a:pt x="8239570" y="5451088"/>
                  <a:pt x="8175675" y="5763338"/>
                </a:cubicBezTo>
                <a:lnTo>
                  <a:pt x="8169395" y="5787759"/>
                </a:lnTo>
                <a:lnTo>
                  <a:pt x="0" y="5787759"/>
                </a:lnTo>
                <a:lnTo>
                  <a:pt x="0" y="1493785"/>
                </a:lnTo>
                <a:lnTo>
                  <a:pt x="84738" y="1404906"/>
                </a:lnTo>
                <a:cubicBezTo>
                  <a:pt x="952761" y="536883"/>
                  <a:pt x="2151922" y="0"/>
                  <a:pt x="34764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7" name="Free-form: Shape 46">
            <a:extLst>
              <a:ext uri="{FF2B5EF4-FFF2-40B4-BE49-F238E27FC236}">
                <a16:creationId xmlns:a16="http://schemas.microsoft.com/office/drawing/2014/main" id="{414A5A92-1C73-FB2D-EEE4-EA4397E7D3F2}"/>
              </a:ext>
            </a:extLst>
          </p:cNvPr>
          <p:cNvSpPr/>
          <p:nvPr userDrawn="1"/>
        </p:nvSpPr>
        <p:spPr>
          <a:xfrm>
            <a:off x="-38541" y="4780532"/>
            <a:ext cx="8272136" cy="1080000"/>
          </a:xfrm>
          <a:custGeom>
            <a:avLst/>
            <a:gdLst>
              <a:gd name="csX0" fmla="*/ 0 w 8272136"/>
              <a:gd name="csY0" fmla="*/ 0 h 1080000"/>
              <a:gd name="csX1" fmla="*/ 8140492 w 8272136"/>
              <a:gd name="csY1" fmla="*/ 0 h 1080000"/>
              <a:gd name="csX2" fmla="*/ 8175674 w 8272136"/>
              <a:gd name="csY2" fmla="*/ 152439 h 1080000"/>
              <a:gd name="csX3" fmla="*/ 8266884 w 8272136"/>
              <a:gd name="csY3" fmla="*/ 872296 h 1080000"/>
              <a:gd name="csX4" fmla="*/ 8272136 w 8272136"/>
              <a:gd name="csY4" fmla="*/ 1080000 h 1080000"/>
              <a:gd name="csX5" fmla="*/ 0 w 8272136"/>
              <a:gd name="csY5" fmla="*/ 1080000 h 10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8272136" h="1080000">
                <a:moveTo>
                  <a:pt x="0" y="0"/>
                </a:moveTo>
                <a:lnTo>
                  <a:pt x="8140492" y="0"/>
                </a:lnTo>
                <a:lnTo>
                  <a:pt x="8175674" y="152439"/>
                </a:lnTo>
                <a:cubicBezTo>
                  <a:pt x="8223596" y="386626"/>
                  <a:pt x="8254451" y="627031"/>
                  <a:pt x="8266884" y="872296"/>
                </a:cubicBezTo>
                <a:lnTo>
                  <a:pt x="8272136" y="1080000"/>
                </a:lnTo>
                <a:lnTo>
                  <a:pt x="0" y="1080000"/>
                </a:lnTo>
                <a:close/>
              </a:path>
            </a:pathLst>
          </a:custGeom>
          <a:solidFill>
            <a:srgbClr val="F7A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40" name="Imagem 14">
            <a:extLst>
              <a:ext uri="{FF2B5EF4-FFF2-40B4-BE49-F238E27FC236}">
                <a16:creationId xmlns:a16="http://schemas.microsoft.com/office/drawing/2014/main" id="{0FF29A0C-D15E-07DA-2923-00526150F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47" y="5991373"/>
            <a:ext cx="1557851" cy="728041"/>
          </a:xfrm>
          <a:prstGeom prst="rect">
            <a:avLst/>
          </a:prstGeom>
        </p:spPr>
      </p:pic>
      <p:pic>
        <p:nvPicPr>
          <p:cNvPr id="42" name="Picture 154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87D9C08B-83D2-EF7F-F4E2-AA226A3833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2450" y="6103214"/>
            <a:ext cx="1142973" cy="504359"/>
          </a:xfrm>
          <a:prstGeom prst="rect">
            <a:avLst/>
          </a:prstGeom>
        </p:spPr>
      </p:pic>
      <p:sp>
        <p:nvSpPr>
          <p:cNvPr id="53" name="Free-form: Shape 52">
            <a:extLst>
              <a:ext uri="{FF2B5EF4-FFF2-40B4-BE49-F238E27FC236}">
                <a16:creationId xmlns:a16="http://schemas.microsoft.com/office/drawing/2014/main" id="{B69C4335-81F8-8E12-911B-735BB3458379}"/>
              </a:ext>
            </a:extLst>
          </p:cNvPr>
          <p:cNvSpPr/>
          <p:nvPr userDrawn="1"/>
        </p:nvSpPr>
        <p:spPr>
          <a:xfrm>
            <a:off x="-38541" y="5680532"/>
            <a:ext cx="8272137" cy="180000"/>
          </a:xfrm>
          <a:custGeom>
            <a:avLst/>
            <a:gdLst>
              <a:gd name="csX0" fmla="*/ 0 w 8272137"/>
              <a:gd name="csY0" fmla="*/ 0 h 180000"/>
              <a:gd name="csX1" fmla="*/ 8267586 w 8272137"/>
              <a:gd name="csY1" fmla="*/ 0 h 180000"/>
              <a:gd name="csX2" fmla="*/ 8272137 w 8272137"/>
              <a:gd name="csY2" fmla="*/ 180000 h 180000"/>
              <a:gd name="csX3" fmla="*/ 0 w 8272137"/>
              <a:gd name="csY3" fmla="*/ 180000 h 1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8272137" h="180000">
                <a:moveTo>
                  <a:pt x="0" y="0"/>
                </a:moveTo>
                <a:lnTo>
                  <a:pt x="8267586" y="0"/>
                </a:lnTo>
                <a:lnTo>
                  <a:pt x="8272137" y="18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7480EA7A-48A8-46F7-71DE-A309339E92C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8747" y="4007976"/>
            <a:ext cx="6616700" cy="657933"/>
          </a:xfrm>
          <a:prstGeom prst="rect">
            <a:avLst/>
          </a:prstGeom>
        </p:spPr>
        <p:txBody>
          <a:bodyPr/>
          <a:lstStyle>
            <a:lvl1pPr>
              <a:buNone/>
              <a:defRPr lang="en-GB" sz="2800" b="0" kern="1200" spc="-150" dirty="0" smtClean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pt-PT" sz="2800" b="1" spc="-15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2800" b="1" spc="-15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B1988EB6-7F74-1712-5220-8050E7A3999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48747" y="4922465"/>
            <a:ext cx="6616700" cy="657933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GB" sz="3200" b="1" kern="1200" spc="-15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pt-PT" sz="2800" b="1" spc="-15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 FINANCEIROS E ORÇAMENTO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974A9FA-8DBC-0D6C-CD50-92DAA9FA221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8669" y="1912132"/>
            <a:ext cx="6203471" cy="18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6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2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15484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154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481687-B7D1-F800-510B-323DE77A0DEF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95038A43-7EC1-FFDA-0796-2D57C0F54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08EB05-679C-F2C3-E305-200F9F7AAA9F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81F85EA-D8A3-57BB-4DE7-C1EC52863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3070AC7-7563-734F-2DF2-95297426D5E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3BD3D2C-4452-D68A-B33E-5E9A25662E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871924A-0E24-2F7A-95E9-786274AAE704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6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22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355D75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355D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63E238-6609-A75C-BFC0-AE2B9732CED9}"/>
              </a:ext>
            </a:extLst>
          </p:cNvPr>
          <p:cNvCxnSpPr>
            <a:cxnSpLocks/>
          </p:cNvCxnSpPr>
          <p:nvPr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35445FD-47CC-48F9-9BBF-C2FEF1886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82C2FA-B5E3-C998-B23E-9D4958811AD9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8C3A718-6D78-1381-1A7D-36769BC45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7F2C8AA-46B8-2B3C-BD84-7366D4D60A5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6550B6-2F28-38AA-064E-9CB46EF946D3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rgbClr val="0337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9C6D256A-D9B8-4B0F-000F-AE4E7069FC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E23FA77-0E45-7ADE-9C3E-4AA815AA0262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444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3671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9F38CE-EA2E-6822-2A18-8E3D5CD0647D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36719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A45CA-F438-DFF2-FB03-CD1D806B3FE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487E182D-C227-B0A8-41FB-A1EA6AC4D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F5E442-7A1B-201D-C35D-6EECDF3AD248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C493A7D-A9F9-4230-DFA2-994E229EF0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3EF86A-5A1C-5052-9A01-321502D5F6A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F1E166A2-C95E-F0AE-DD07-E583E512B1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D04CCFD-F089-0561-256C-78E4A4B0B04F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24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1984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48A2D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48A2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9D0F97-9EF2-1F42-833C-C46BA93BAC7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F7B6E2A-3E13-4F4E-8C72-16D7EB5A0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55D60F-69AB-2679-A374-5E6A2F560A73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BC03864-1BEC-3A51-14AC-EA837E819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CFC0878-7EA6-287E-4BB4-B99E58304195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1191B-7AA6-2D5D-670D-5009BECB536B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rgbClr val="1C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EF926008-D825-C7C7-1215-FC8AF8E41B2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BE4770E-69EA-B9F4-D93B-CEA561533F84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E18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F8B24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F8B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0EA945-2A3E-7184-03BA-2F7CB2A55800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5CA35A7D-1C46-9810-0F2E-A400E10B6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C5E00-8704-AA33-50A4-FAC4ABA53E64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2F35A72-B585-752A-F878-1BB3BDA29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ECA093E-7C6E-46B9-1113-6F11D899FB4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1959D1-CDA1-92BE-0A12-5F72AE192674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E5BBF3C-C21A-265D-70AE-E0F4D00578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EC4CE8E-2038-F416-6E76-A64A4CCB9011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50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E1834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E183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CA645-D898-AAD0-37E7-F9DC256BB367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E019FD5-A7E5-DF94-6C44-A8F46EF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814B-CCFE-94D5-56B7-7E89E700A47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A701C10-FC37-5331-E299-046482EFF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A10D7C-2049-4BDA-3221-FB15F7A5BAAF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DC67FB-2BD3-A773-94A7-A307D39C1A4A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20ADBAEC-9789-34D9-E145-C61ED45E3D9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B2BB012-BBF5-328C-E6EA-36A0276A27D9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58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498184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498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C85EAD-1716-4A38-4001-5CC07E5BCC96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828C9230-6253-1E8F-100E-9229DBD9D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C3A37B-9ECE-8E75-BEDB-651ED7B314BC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D33CDF6-9AFC-982B-7FBF-594F3C051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A96004-A8EC-DB18-E930-2DFAC45A1421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190398-C058-5E9E-F896-73496B7ECD57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C328B79-7E65-B016-DD0F-6B5CC95D7D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7197124-2D69-84F3-8DAF-D1C89F863ED0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25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446D6F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446D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481687-B7D1-F800-510B-323DE77A0DEF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95038A43-7EC1-FFDA-0796-2D57C0F54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08EB05-679C-F2C3-E305-200F9F7AAA9F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81F85EA-D8A3-57BB-4DE7-C1EC52863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3070AC7-7563-734F-2DF2-95297426D5E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393FD-D949-7B8B-BAB6-938BA2152F2F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88430889-F405-B3C1-0104-C443AC28049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DAC6063-6ECC-43FB-7DF7-6306E07B8859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43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22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3BFD3C-4D31-07C8-9A7B-8A49977BC089}"/>
              </a:ext>
            </a:extLst>
          </p:cNvPr>
          <p:cNvSpPr txBox="1"/>
          <p:nvPr userDrawn="1"/>
        </p:nvSpPr>
        <p:spPr>
          <a:xfrm>
            <a:off x="2089479" y="3498633"/>
            <a:ext cx="9731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spc="-15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3200" b="1" spc="-15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3F4D3FF-C80F-746E-0A15-2E10C3DB8E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2647" y="1351343"/>
            <a:ext cx="6203471" cy="18948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1904A73-D1C8-F30A-CD14-DC80C86224A0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grayscl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25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D6D4-48AA-BF14-593C-EB2EB5B9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DF97-B5F6-A04D-3D4A-9CA912CF9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440CA-5FEF-D752-7C6B-A730D2D7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6C7D4-E014-0051-6DE6-7A836CFC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D5A3E-9384-D8A4-2398-30E0C5CB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E843B-F9A4-1168-1F76-1C80E87A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C32EF14-0325-48E9-C559-3D3DBB6F87BF}"/>
              </a:ext>
            </a:extLst>
          </p:cNvPr>
          <p:cNvSpPr/>
          <p:nvPr/>
        </p:nvSpPr>
        <p:spPr>
          <a:xfrm>
            <a:off x="10032000" y="1658521"/>
            <a:ext cx="1800000" cy="18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6447EA-F514-7D89-11F3-BCF0B355FC42}"/>
              </a:ext>
            </a:extLst>
          </p:cNvPr>
          <p:cNvSpPr/>
          <p:nvPr userDrawn="1"/>
        </p:nvSpPr>
        <p:spPr>
          <a:xfrm>
            <a:off x="0" y="0"/>
            <a:ext cx="2520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8FC03E-B25D-CDD8-23C4-7D94EE5122FB}"/>
              </a:ext>
            </a:extLst>
          </p:cNvPr>
          <p:cNvSpPr/>
          <p:nvPr/>
        </p:nvSpPr>
        <p:spPr>
          <a:xfrm>
            <a:off x="9672000" y="0"/>
            <a:ext cx="252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C09210-8481-96B3-B8C8-7145F8F299F6}"/>
              </a:ext>
            </a:extLst>
          </p:cNvPr>
          <p:cNvSpPr/>
          <p:nvPr/>
        </p:nvSpPr>
        <p:spPr>
          <a:xfrm>
            <a:off x="7254000" y="0"/>
            <a:ext cx="252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DB302E-E0C9-5039-6BF1-B692865426E3}"/>
              </a:ext>
            </a:extLst>
          </p:cNvPr>
          <p:cNvSpPr/>
          <p:nvPr userDrawn="1"/>
        </p:nvSpPr>
        <p:spPr>
          <a:xfrm>
            <a:off x="4836000" y="0"/>
            <a:ext cx="252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6B8DFD-79E3-FA73-2790-64560A2458C0}"/>
              </a:ext>
            </a:extLst>
          </p:cNvPr>
          <p:cNvSpPr/>
          <p:nvPr userDrawn="1"/>
        </p:nvSpPr>
        <p:spPr>
          <a:xfrm>
            <a:off x="2418000" y="0"/>
            <a:ext cx="2520000" cy="6858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4105FC9-1CC5-ABB5-8B6F-5F258AB53110}"/>
              </a:ext>
            </a:extLst>
          </p:cNvPr>
          <p:cNvGrpSpPr/>
          <p:nvPr userDrawn="1"/>
        </p:nvGrpSpPr>
        <p:grpSpPr>
          <a:xfrm>
            <a:off x="2393930" y="2202012"/>
            <a:ext cx="7614000" cy="720000"/>
            <a:chOff x="2393930" y="2202012"/>
            <a:chExt cx="7614000" cy="720000"/>
          </a:xfrm>
        </p:grpSpPr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79905825-AE5F-082D-ECDF-B8EA2FB56F4F}"/>
                </a:ext>
              </a:extLst>
            </p:cNvPr>
            <p:cNvSpPr/>
            <p:nvPr userDrawn="1"/>
          </p:nvSpPr>
          <p:spPr>
            <a:xfrm rot="5400000">
              <a:off x="2213930" y="2382012"/>
              <a:ext cx="720000" cy="3600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6CDAE6A4-DA0C-1632-E08B-64FEB1AE5A37}"/>
                </a:ext>
              </a:extLst>
            </p:cNvPr>
            <p:cNvSpPr/>
            <p:nvPr userDrawn="1"/>
          </p:nvSpPr>
          <p:spPr>
            <a:xfrm rot="5400000">
              <a:off x="4631930" y="2382012"/>
              <a:ext cx="720000" cy="36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18368131-6A0A-4ABB-1060-CCFFE55C2507}"/>
                </a:ext>
              </a:extLst>
            </p:cNvPr>
            <p:cNvSpPr/>
            <p:nvPr userDrawn="1"/>
          </p:nvSpPr>
          <p:spPr>
            <a:xfrm rot="5400000">
              <a:off x="7049930" y="2382012"/>
              <a:ext cx="720000" cy="360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F9DB30E-E2CD-E077-4B44-B2F1F06CD516}"/>
                </a:ext>
              </a:extLst>
            </p:cNvPr>
            <p:cNvSpPr/>
            <p:nvPr userDrawn="1"/>
          </p:nvSpPr>
          <p:spPr>
            <a:xfrm rot="5400000">
              <a:off x="9467930" y="2382012"/>
              <a:ext cx="720000" cy="360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DCBF28A-3C13-8AD1-FA99-3A5E81A2202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A7512A-B185-B4FF-CA8D-93CE55176E92}"/>
              </a:ext>
            </a:extLst>
          </p:cNvPr>
          <p:cNvSpPr/>
          <p:nvPr/>
        </p:nvSpPr>
        <p:spPr>
          <a:xfrm>
            <a:off x="9672000" y="3458521"/>
            <a:ext cx="2520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3A308D-C2D7-68CA-3A6F-3E08B34E1DA8}"/>
              </a:ext>
            </a:extLst>
          </p:cNvPr>
          <p:cNvSpPr/>
          <p:nvPr/>
        </p:nvSpPr>
        <p:spPr>
          <a:xfrm>
            <a:off x="7254000" y="3458521"/>
            <a:ext cx="2520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CFB3A2-7A2A-340F-C5A2-F6D69D89E90B}"/>
              </a:ext>
            </a:extLst>
          </p:cNvPr>
          <p:cNvSpPr/>
          <p:nvPr userDrawn="1"/>
        </p:nvSpPr>
        <p:spPr>
          <a:xfrm>
            <a:off x="4836000" y="3458521"/>
            <a:ext cx="2520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479215-84A5-2F2C-E681-A68D1C759A20}"/>
              </a:ext>
            </a:extLst>
          </p:cNvPr>
          <p:cNvSpPr/>
          <p:nvPr userDrawn="1"/>
        </p:nvSpPr>
        <p:spPr>
          <a:xfrm>
            <a:off x="2418000" y="3458521"/>
            <a:ext cx="2520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36CA76-DB83-E2CD-E615-21B4D3DC24D8}"/>
              </a:ext>
            </a:extLst>
          </p:cNvPr>
          <p:cNvSpPr/>
          <p:nvPr/>
        </p:nvSpPr>
        <p:spPr>
          <a:xfrm>
            <a:off x="10163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058401-9A87-71E8-588A-C035D1BC6839}"/>
              </a:ext>
            </a:extLst>
          </p:cNvPr>
          <p:cNvCxnSpPr>
            <a:cxnSpLocks/>
          </p:cNvCxnSpPr>
          <p:nvPr/>
        </p:nvCxnSpPr>
        <p:spPr>
          <a:xfrm>
            <a:off x="10032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0448FE4-363A-8586-4F4F-43648683F350}"/>
              </a:ext>
            </a:extLst>
          </p:cNvPr>
          <p:cNvSpPr/>
          <p:nvPr/>
        </p:nvSpPr>
        <p:spPr>
          <a:xfrm>
            <a:off x="7745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651195-3DE6-7152-3838-312BCC04D35F}"/>
              </a:ext>
            </a:extLst>
          </p:cNvPr>
          <p:cNvCxnSpPr>
            <a:cxnSpLocks/>
          </p:cNvCxnSpPr>
          <p:nvPr/>
        </p:nvCxnSpPr>
        <p:spPr>
          <a:xfrm>
            <a:off x="7614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96F15FD-0256-1745-74AE-B4902437427A}"/>
              </a:ext>
            </a:extLst>
          </p:cNvPr>
          <p:cNvSpPr/>
          <p:nvPr userDrawn="1"/>
        </p:nvSpPr>
        <p:spPr>
          <a:xfrm>
            <a:off x="5327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6147C8-6059-B98E-5834-8BA9112DF2AA}"/>
              </a:ext>
            </a:extLst>
          </p:cNvPr>
          <p:cNvCxnSpPr>
            <a:cxnSpLocks/>
          </p:cNvCxnSpPr>
          <p:nvPr userDrawn="1"/>
        </p:nvCxnSpPr>
        <p:spPr>
          <a:xfrm>
            <a:off x="5196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D259FE4-F5A3-932A-866A-C369F9CE1EE7}"/>
              </a:ext>
            </a:extLst>
          </p:cNvPr>
          <p:cNvSpPr/>
          <p:nvPr userDrawn="1"/>
        </p:nvSpPr>
        <p:spPr>
          <a:xfrm>
            <a:off x="2909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CC9512-6D80-81CC-3449-56942E3ED71F}"/>
              </a:ext>
            </a:extLst>
          </p:cNvPr>
          <p:cNvCxnSpPr>
            <a:cxnSpLocks/>
          </p:cNvCxnSpPr>
          <p:nvPr userDrawn="1"/>
        </p:nvCxnSpPr>
        <p:spPr>
          <a:xfrm>
            <a:off x="2778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85028B0-5267-4F60-AD50-94B5DED68692}"/>
              </a:ext>
            </a:extLst>
          </p:cNvPr>
          <p:cNvSpPr/>
          <p:nvPr userDrawn="1"/>
        </p:nvSpPr>
        <p:spPr>
          <a:xfrm>
            <a:off x="0" y="3458521"/>
            <a:ext cx="2520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5D83A1-86FA-ED45-0414-F4F635170754}"/>
              </a:ext>
            </a:extLst>
          </p:cNvPr>
          <p:cNvSpPr/>
          <p:nvPr userDrawn="1"/>
        </p:nvSpPr>
        <p:spPr>
          <a:xfrm>
            <a:off x="491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59C2A6-A0FE-038E-45CF-EDB361620C9B}"/>
              </a:ext>
            </a:extLst>
          </p:cNvPr>
          <p:cNvCxnSpPr>
            <a:cxnSpLocks/>
          </p:cNvCxnSpPr>
          <p:nvPr userDrawn="1"/>
        </p:nvCxnSpPr>
        <p:spPr>
          <a:xfrm>
            <a:off x="360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60">
            <a:extLst>
              <a:ext uri="{FF2B5EF4-FFF2-40B4-BE49-F238E27FC236}">
                <a16:creationId xmlns:a16="http://schemas.microsoft.com/office/drawing/2014/main" id="{8DEB7936-5376-352E-04AA-349254DF74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48" name="Text Placeholder 60">
            <a:extLst>
              <a:ext uri="{FF2B5EF4-FFF2-40B4-BE49-F238E27FC236}">
                <a16:creationId xmlns:a16="http://schemas.microsoft.com/office/drawing/2014/main" id="{BFD91CAD-BE03-4A58-7A1E-75F010C6C6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49" name="Text Placeholder 60">
            <a:extLst>
              <a:ext uri="{FF2B5EF4-FFF2-40B4-BE49-F238E27FC236}">
                <a16:creationId xmlns:a16="http://schemas.microsoft.com/office/drawing/2014/main" id="{C93D5881-CB7C-83CC-A564-E4F99A2E04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8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0" name="Text Placeholder 60">
            <a:extLst>
              <a:ext uri="{FF2B5EF4-FFF2-40B4-BE49-F238E27FC236}">
                <a16:creationId xmlns:a16="http://schemas.microsoft.com/office/drawing/2014/main" id="{D4F0E338-C92E-9481-9A99-B00CA40734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8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1" name="Text Placeholder 60">
            <a:extLst>
              <a:ext uri="{FF2B5EF4-FFF2-40B4-BE49-F238E27FC236}">
                <a16:creationId xmlns:a16="http://schemas.microsoft.com/office/drawing/2014/main" id="{8EE2F0A5-4FFF-E8F3-E2D5-01AE1655FD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24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2" name="Text Placeholder 60">
            <a:extLst>
              <a:ext uri="{FF2B5EF4-FFF2-40B4-BE49-F238E27FC236}">
                <a16:creationId xmlns:a16="http://schemas.microsoft.com/office/drawing/2014/main" id="{24A8AA6C-60A5-A922-D0A0-E0B34FD0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24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3" name="Text Placeholder 60">
            <a:extLst>
              <a:ext uri="{FF2B5EF4-FFF2-40B4-BE49-F238E27FC236}">
                <a16:creationId xmlns:a16="http://schemas.microsoft.com/office/drawing/2014/main" id="{55550823-7F07-5BEA-BE0E-910730F02B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06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4" name="Text Placeholder 60">
            <a:extLst>
              <a:ext uri="{FF2B5EF4-FFF2-40B4-BE49-F238E27FC236}">
                <a16:creationId xmlns:a16="http://schemas.microsoft.com/office/drawing/2014/main" id="{5096CABC-F489-1393-7DD0-862D628F07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6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5" name="Text Placeholder 60">
            <a:extLst>
              <a:ext uri="{FF2B5EF4-FFF2-40B4-BE49-F238E27FC236}">
                <a16:creationId xmlns:a16="http://schemas.microsoft.com/office/drawing/2014/main" id="{9634A5A3-B795-C371-5EBC-AE8CB0630A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42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6" name="Text Placeholder 60">
            <a:extLst>
              <a:ext uri="{FF2B5EF4-FFF2-40B4-BE49-F238E27FC236}">
                <a16:creationId xmlns:a16="http://schemas.microsoft.com/office/drawing/2014/main" id="{677BB655-5870-0128-78F2-C4F4394B95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42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2362DB-0994-0B37-7CCB-C7E5E35D97E8}"/>
              </a:ext>
            </a:extLst>
          </p:cNvPr>
          <p:cNvSpPr/>
          <p:nvPr userDrawn="1"/>
        </p:nvSpPr>
        <p:spPr>
          <a:xfrm>
            <a:off x="1569789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E0F6933B-24F5-14CC-673D-D07168EC5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DA6B418-C5D0-B8EA-E05C-75448EDA1C16}"/>
              </a:ext>
            </a:extLst>
          </p:cNvPr>
          <p:cNvSpPr/>
          <p:nvPr userDrawn="1"/>
        </p:nvSpPr>
        <p:spPr>
          <a:xfrm>
            <a:off x="6406799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961983-CB00-E18A-F3C0-C1DDB371592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15545" y="6335735"/>
            <a:ext cx="3728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43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BD3D-16D7-86FE-3998-3E63FC4F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7CC4-9625-B499-D325-A896E74D9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7FC4A-3EDF-E95A-D1C9-245EE8AA5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3B329-46E6-453C-CA10-C00D0B267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0560F-A8B6-B9FF-1F44-F3720C8C1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68BF4-604A-5818-981C-85A083FD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7D9CD-5001-9B86-93B8-712FB335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AE98E-2812-D342-EDDC-2DBA2ECA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3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FE5C-F16F-E3AE-0AF1-3A8502CF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973FC-9264-4230-08E1-A93BA9A7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CB5C-4480-486F-5AAE-126EB51E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0D6E2-E2FE-2E31-B068-746017F6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34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BADB-FB85-D7A4-1F87-948A2B39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3E69-E844-815E-D831-663C8EDE4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CD7E-7D4C-504E-2DDC-9FBAFC58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E2943-8971-BF7A-EA48-CEEEE42D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8E875-053C-C699-66BA-BAB6B670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58D43-2FE2-F281-3BD0-8426C7D9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307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4DAF-1645-CE71-5235-FC020DFA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82C6D-D85D-B736-1E32-3C87EBDFD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5CD7A-3D70-CC12-D96D-C933FB492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F65FE-C0D8-AD92-16A4-B6D481E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2F96F-4C4C-4820-C24D-7874F683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8ABBC-A2DA-CA30-A4EE-5FC85158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928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144A-41E2-7C99-00F7-68E484C2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80D45-756A-7F0E-4B74-878C803E2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5D019-E897-0367-91D7-CDB8F37C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0374-46E7-AA59-17C3-A6A8D144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9B91-1B57-62CC-0723-E610CB86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44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3522D-AF6F-8BB8-895C-F29AD1C1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68073-6B9C-72C6-4730-22F4B700B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BD66-76FE-9221-F9B7-58433CC4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3F3E-BC78-1F92-EB25-351AEDDB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B09D8-C2D6-F972-FED7-64ED1598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800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8CF6-14A4-8EB9-91E6-43C5B5582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5A675-6C47-FB52-318A-EE4C404E7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46589-1780-1246-01C0-89CB988D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5C592-B487-F8B4-283C-D2636B2A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C96FA-925A-9BE3-6E57-D5A24F3E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46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0C1B-950D-0C9B-2943-389300D7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FC84D-BA08-2EC5-F31A-566A640A4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1A4A1-E2A4-1B01-4AB5-2C7A8E47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4C57-7688-76F0-4D97-73006D46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BA330-A29D-D4E1-B0F3-1C204E80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2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984A-32B4-658C-3CCE-523A0CD3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4E36B-387D-CF97-8BBC-2B21A46AD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4C433-52C4-5864-2DD7-283022A8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808B8-35E2-731D-688B-399127F3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81CC-2BD7-1E71-8975-DD46C1A7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26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D6D4-48AA-BF14-593C-EB2EB5B9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DF97-B5F6-A04D-3D4A-9CA912CF9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440CA-5FEF-D752-7C6B-A730D2D7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6C7D4-E014-0051-6DE6-7A836CFC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D5A3E-9384-D8A4-2398-30E0C5CB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E843B-F9A4-1168-1F76-1C80E87A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0B32279-2D92-2ADA-7558-492CAEDCA3CF}"/>
              </a:ext>
            </a:extLst>
          </p:cNvPr>
          <p:cNvSpPr/>
          <p:nvPr userDrawn="1"/>
        </p:nvSpPr>
        <p:spPr>
          <a:xfrm>
            <a:off x="10428000" y="0"/>
            <a:ext cx="176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21514B1-1444-B7EF-511B-4929602366EA}"/>
              </a:ext>
            </a:extLst>
          </p:cNvPr>
          <p:cNvSpPr/>
          <p:nvPr userDrawn="1"/>
        </p:nvSpPr>
        <p:spPr>
          <a:xfrm>
            <a:off x="8690000" y="0"/>
            <a:ext cx="176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8B7F85-0AF8-A5AC-A6BB-F1EE50275ADB}"/>
              </a:ext>
            </a:extLst>
          </p:cNvPr>
          <p:cNvSpPr/>
          <p:nvPr userDrawn="1"/>
        </p:nvSpPr>
        <p:spPr>
          <a:xfrm>
            <a:off x="6952000" y="0"/>
            <a:ext cx="176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B8672B-73D7-DE30-D599-51FC8685E336}"/>
              </a:ext>
            </a:extLst>
          </p:cNvPr>
          <p:cNvSpPr/>
          <p:nvPr userDrawn="1"/>
        </p:nvSpPr>
        <p:spPr>
          <a:xfrm>
            <a:off x="5214000" y="0"/>
            <a:ext cx="176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73EEE4-BB24-5112-B965-5306282CA7A7}"/>
              </a:ext>
            </a:extLst>
          </p:cNvPr>
          <p:cNvSpPr/>
          <p:nvPr userDrawn="1"/>
        </p:nvSpPr>
        <p:spPr>
          <a:xfrm>
            <a:off x="3476000" y="0"/>
            <a:ext cx="176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D3B368-2672-666C-2B72-32069461841F}"/>
              </a:ext>
            </a:extLst>
          </p:cNvPr>
          <p:cNvSpPr/>
          <p:nvPr userDrawn="1"/>
        </p:nvSpPr>
        <p:spPr>
          <a:xfrm>
            <a:off x="1738000" y="0"/>
            <a:ext cx="1764000" cy="6858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538F0C3-5D00-0AD7-411E-E8EC71DAEC31}"/>
              </a:ext>
            </a:extLst>
          </p:cNvPr>
          <p:cNvGrpSpPr/>
          <p:nvPr userDrawn="1"/>
        </p:nvGrpSpPr>
        <p:grpSpPr>
          <a:xfrm>
            <a:off x="1571000" y="2198521"/>
            <a:ext cx="9050000" cy="720000"/>
            <a:chOff x="1571000" y="2198521"/>
            <a:chExt cx="9050000" cy="720000"/>
          </a:xfrm>
        </p:grpSpPr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49177AC4-98B7-C474-3266-B79FE0649C04}"/>
                </a:ext>
              </a:extLst>
            </p:cNvPr>
            <p:cNvSpPr/>
            <p:nvPr userDrawn="1"/>
          </p:nvSpPr>
          <p:spPr>
            <a:xfrm rot="5400000">
              <a:off x="1391000" y="2378521"/>
              <a:ext cx="720000" cy="3600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FA9ACD2E-B3F1-7A0F-49A0-AE6979E39574}"/>
                </a:ext>
              </a:extLst>
            </p:cNvPr>
            <p:cNvSpPr/>
            <p:nvPr userDrawn="1"/>
          </p:nvSpPr>
          <p:spPr>
            <a:xfrm rot="5400000">
              <a:off x="3129000" y="2378521"/>
              <a:ext cx="720000" cy="36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7C27AD34-4EE7-FF39-04D7-9CD1CB1746DA}"/>
                </a:ext>
              </a:extLst>
            </p:cNvPr>
            <p:cNvSpPr/>
            <p:nvPr userDrawn="1"/>
          </p:nvSpPr>
          <p:spPr>
            <a:xfrm rot="5400000">
              <a:off x="4867000" y="2378521"/>
              <a:ext cx="720000" cy="360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5FE6E7C0-8F3A-E1EB-E4B5-2E1EC76A3E28}"/>
                </a:ext>
              </a:extLst>
            </p:cNvPr>
            <p:cNvSpPr/>
            <p:nvPr userDrawn="1"/>
          </p:nvSpPr>
          <p:spPr>
            <a:xfrm rot="5400000">
              <a:off x="6605000" y="2378521"/>
              <a:ext cx="720000" cy="360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4083F3BA-02B6-89CE-D3C2-778FBA75C732}"/>
                </a:ext>
              </a:extLst>
            </p:cNvPr>
            <p:cNvSpPr/>
            <p:nvPr userDrawn="1"/>
          </p:nvSpPr>
          <p:spPr>
            <a:xfrm rot="5400000">
              <a:off x="8343000" y="2378521"/>
              <a:ext cx="720000" cy="3600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BF408AB-856C-FE89-EDCE-A1BB41787489}"/>
                </a:ext>
              </a:extLst>
            </p:cNvPr>
            <p:cNvSpPr/>
            <p:nvPr userDrawn="1"/>
          </p:nvSpPr>
          <p:spPr>
            <a:xfrm rot="5400000">
              <a:off x="10081000" y="2378521"/>
              <a:ext cx="720000" cy="360000"/>
            </a:xfrm>
            <a:prstGeom prst="triangle">
              <a:avLst/>
            </a:prstGeom>
            <a:solidFill>
              <a:srgbClr val="237B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B493C9C-05BD-1545-E47F-F229B80F9053}"/>
              </a:ext>
            </a:extLst>
          </p:cNvPr>
          <p:cNvSpPr/>
          <p:nvPr userDrawn="1"/>
        </p:nvSpPr>
        <p:spPr>
          <a:xfrm>
            <a:off x="0" y="0"/>
            <a:ext cx="1764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98450-14EF-33AF-4854-FE2C3BD8AD5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A0CCA5-33B6-68DF-3659-0F29569F3511}"/>
              </a:ext>
            </a:extLst>
          </p:cNvPr>
          <p:cNvSpPr/>
          <p:nvPr userDrawn="1"/>
        </p:nvSpPr>
        <p:spPr>
          <a:xfrm>
            <a:off x="10428000" y="3458521"/>
            <a:ext cx="1764000" cy="2618738"/>
          </a:xfrm>
          <a:prstGeom prst="rect">
            <a:avLst/>
          </a:prstGeom>
          <a:solidFill>
            <a:srgbClr val="154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76FD0A-4B5D-D91C-D7CB-C74AA4DB5979}"/>
              </a:ext>
            </a:extLst>
          </p:cNvPr>
          <p:cNvSpPr/>
          <p:nvPr userDrawn="1"/>
        </p:nvSpPr>
        <p:spPr>
          <a:xfrm>
            <a:off x="8690000" y="3458521"/>
            <a:ext cx="1764000" cy="2618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4EA09-3648-A9D7-AF42-B96946F9D5EB}"/>
              </a:ext>
            </a:extLst>
          </p:cNvPr>
          <p:cNvSpPr/>
          <p:nvPr userDrawn="1"/>
        </p:nvSpPr>
        <p:spPr>
          <a:xfrm>
            <a:off x="6952000" y="3458521"/>
            <a:ext cx="1764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73F9B-D3B3-303B-83C8-6C3798DD32E5}"/>
              </a:ext>
            </a:extLst>
          </p:cNvPr>
          <p:cNvSpPr/>
          <p:nvPr userDrawn="1"/>
        </p:nvSpPr>
        <p:spPr>
          <a:xfrm>
            <a:off x="5214000" y="3458521"/>
            <a:ext cx="1764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7502D-4B7E-9F22-B5F4-F6C40FFA2371}"/>
              </a:ext>
            </a:extLst>
          </p:cNvPr>
          <p:cNvSpPr/>
          <p:nvPr userDrawn="1"/>
        </p:nvSpPr>
        <p:spPr>
          <a:xfrm>
            <a:off x="3476000" y="3458521"/>
            <a:ext cx="1764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3603B-1D0A-ABB0-58FD-84B6553DE737}"/>
              </a:ext>
            </a:extLst>
          </p:cNvPr>
          <p:cNvSpPr/>
          <p:nvPr userDrawn="1"/>
        </p:nvSpPr>
        <p:spPr>
          <a:xfrm>
            <a:off x="1738000" y="3458521"/>
            <a:ext cx="1764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50997-7EDC-5510-046D-90FD5E0FBB0A}"/>
              </a:ext>
            </a:extLst>
          </p:cNvPr>
          <p:cNvSpPr/>
          <p:nvPr userDrawn="1"/>
        </p:nvSpPr>
        <p:spPr>
          <a:xfrm>
            <a:off x="0" y="3458521"/>
            <a:ext cx="1764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3F9C00-4BF0-E910-65B2-98F7013038B6}"/>
              </a:ext>
            </a:extLst>
          </p:cNvPr>
          <p:cNvSpPr/>
          <p:nvPr userDrawn="1"/>
        </p:nvSpPr>
        <p:spPr>
          <a:xfrm>
            <a:off x="7204000" y="1658521"/>
            <a:ext cx="1260000" cy="180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8C8E5-3E07-872B-09C8-672165893308}"/>
              </a:ext>
            </a:extLst>
          </p:cNvPr>
          <p:cNvSpPr/>
          <p:nvPr userDrawn="1"/>
        </p:nvSpPr>
        <p:spPr>
          <a:xfrm>
            <a:off x="7295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0F2BB6-490D-74F5-DAC1-05C24CC5084C}"/>
              </a:ext>
            </a:extLst>
          </p:cNvPr>
          <p:cNvSpPr/>
          <p:nvPr userDrawn="1"/>
        </p:nvSpPr>
        <p:spPr>
          <a:xfrm>
            <a:off x="2081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AC7821-5264-5257-6F99-6FEF61801929}"/>
              </a:ext>
            </a:extLst>
          </p:cNvPr>
          <p:cNvSpPr/>
          <p:nvPr userDrawn="1"/>
        </p:nvSpPr>
        <p:spPr>
          <a:xfrm>
            <a:off x="343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71B307-3697-43B0-49A3-8FC8E650B67F}"/>
              </a:ext>
            </a:extLst>
          </p:cNvPr>
          <p:cNvCxnSpPr>
            <a:cxnSpLocks/>
          </p:cNvCxnSpPr>
          <p:nvPr userDrawn="1"/>
        </p:nvCxnSpPr>
        <p:spPr>
          <a:xfrm>
            <a:off x="252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285331-11BF-5FCC-69A8-797E4FEB58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5205B7D2-86EE-9B96-52EA-844DBBAC09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E8FF9F-B72A-18DA-1948-5B7F65DF440E}"/>
              </a:ext>
            </a:extLst>
          </p:cNvPr>
          <p:cNvCxnSpPr>
            <a:cxnSpLocks/>
          </p:cNvCxnSpPr>
          <p:nvPr userDrawn="1"/>
        </p:nvCxnSpPr>
        <p:spPr>
          <a:xfrm>
            <a:off x="1990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0337F76D-7DF0-0B95-CA14-FCC7399360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6D054F6-29D5-38FE-6DDE-29A5D8A4D3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6A7E6D-E9C2-DC43-B628-9CB7AB591A51}"/>
              </a:ext>
            </a:extLst>
          </p:cNvPr>
          <p:cNvCxnSpPr>
            <a:cxnSpLocks/>
          </p:cNvCxnSpPr>
          <p:nvPr userDrawn="1"/>
        </p:nvCxnSpPr>
        <p:spPr>
          <a:xfrm>
            <a:off x="3728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D5D02F1E-6D6A-4D39-5966-6B2F5E2DF1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68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864A16E3-6A13-5598-C4B1-F0F299D038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8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8259617-2465-083A-D4DC-6250454F0FA6}"/>
              </a:ext>
            </a:extLst>
          </p:cNvPr>
          <p:cNvCxnSpPr>
            <a:cxnSpLocks/>
          </p:cNvCxnSpPr>
          <p:nvPr userDrawn="1"/>
        </p:nvCxnSpPr>
        <p:spPr>
          <a:xfrm>
            <a:off x="5466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E8E595CA-DBE3-42C9-D84B-A15C6BA1E6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06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9F8A7AD0-5B66-1E61-D81F-AE512204FF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6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E850CD-9745-0C3E-30F2-81FCFB854F7A}"/>
              </a:ext>
            </a:extLst>
          </p:cNvPr>
          <p:cNvCxnSpPr>
            <a:cxnSpLocks/>
          </p:cNvCxnSpPr>
          <p:nvPr userDrawn="1"/>
        </p:nvCxnSpPr>
        <p:spPr>
          <a:xfrm>
            <a:off x="7204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9D6EBDF7-A5F1-03D2-178C-43250EA453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4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FCBE740E-C493-0E05-805F-62E7677C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44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B6AAB4-A77E-9870-B751-A2A7A36AC909}"/>
              </a:ext>
            </a:extLst>
          </p:cNvPr>
          <p:cNvCxnSpPr>
            <a:cxnSpLocks/>
          </p:cNvCxnSpPr>
          <p:nvPr userDrawn="1"/>
        </p:nvCxnSpPr>
        <p:spPr>
          <a:xfrm>
            <a:off x="8942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0">
            <a:extLst>
              <a:ext uri="{FF2B5EF4-FFF2-40B4-BE49-F238E27FC236}">
                <a16:creationId xmlns:a16="http://schemas.microsoft.com/office/drawing/2014/main" id="{DB794D36-7633-255B-D263-65E77874B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82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7" name="Text Placeholder 60">
            <a:extLst>
              <a:ext uri="{FF2B5EF4-FFF2-40B4-BE49-F238E27FC236}">
                <a16:creationId xmlns:a16="http://schemas.microsoft.com/office/drawing/2014/main" id="{D839056E-E6BE-E65B-AA39-25FF9C964F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82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C9F8E8F-2BBB-04A1-ABC4-7AEA7DBF7930}"/>
              </a:ext>
            </a:extLst>
          </p:cNvPr>
          <p:cNvCxnSpPr>
            <a:cxnSpLocks/>
          </p:cNvCxnSpPr>
          <p:nvPr userDrawn="1"/>
        </p:nvCxnSpPr>
        <p:spPr>
          <a:xfrm>
            <a:off x="10680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60">
            <a:extLst>
              <a:ext uri="{FF2B5EF4-FFF2-40B4-BE49-F238E27FC236}">
                <a16:creationId xmlns:a16="http://schemas.microsoft.com/office/drawing/2014/main" id="{2651F1EE-BB79-33F7-F8DB-A08914A1D4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20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80" name="Text Placeholder 60">
            <a:extLst>
              <a:ext uri="{FF2B5EF4-FFF2-40B4-BE49-F238E27FC236}">
                <a16:creationId xmlns:a16="http://schemas.microsoft.com/office/drawing/2014/main" id="{300C6D2F-FA54-3DEC-A103-81C77D5A40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20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8D594B97-A1B1-E90B-B68E-8B4A1B6BEE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72A0382-B70B-88AE-A403-2F431E909E3F}"/>
              </a:ext>
            </a:extLst>
          </p:cNvPr>
          <p:cNvSpPr/>
          <p:nvPr userDrawn="1"/>
        </p:nvSpPr>
        <p:spPr>
          <a:xfrm>
            <a:off x="10771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6E10C7-7267-7C1A-5EF1-8921D7BA6356}"/>
              </a:ext>
            </a:extLst>
          </p:cNvPr>
          <p:cNvSpPr/>
          <p:nvPr userDrawn="1"/>
        </p:nvSpPr>
        <p:spPr>
          <a:xfrm>
            <a:off x="9033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D632D-431C-5947-9A10-7DD36D6C3DA0}"/>
              </a:ext>
            </a:extLst>
          </p:cNvPr>
          <p:cNvSpPr/>
          <p:nvPr userDrawn="1"/>
        </p:nvSpPr>
        <p:spPr>
          <a:xfrm>
            <a:off x="5557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8E3AA2-FD1B-408B-F2BD-FA2B6DCF3DFC}"/>
              </a:ext>
            </a:extLst>
          </p:cNvPr>
          <p:cNvSpPr/>
          <p:nvPr userDrawn="1"/>
        </p:nvSpPr>
        <p:spPr>
          <a:xfrm>
            <a:off x="3819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949CD2-4194-EA19-C512-7DC07E4E64FE}"/>
              </a:ext>
            </a:extLst>
          </p:cNvPr>
          <p:cNvSpPr/>
          <p:nvPr userDrawn="1"/>
        </p:nvSpPr>
        <p:spPr>
          <a:xfrm>
            <a:off x="1569789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1407F-5EA5-964C-34B2-79A6D2A1C690}"/>
              </a:ext>
            </a:extLst>
          </p:cNvPr>
          <p:cNvSpPr/>
          <p:nvPr userDrawn="1"/>
        </p:nvSpPr>
        <p:spPr>
          <a:xfrm>
            <a:off x="6406799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D5840C-989B-D1BE-47C4-05923889C9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15545" y="6335735"/>
            <a:ext cx="3728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86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BD3D-16D7-86FE-3998-3E63FC4F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7CC4-9625-B499-D325-A896E74D9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7FC4A-3EDF-E95A-D1C9-245EE8AA5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3B329-46E6-453C-CA10-C00D0B267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0560F-A8B6-B9FF-1F44-F3720C8C1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68BF4-604A-5818-981C-85A083FD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7D9CD-5001-9B86-93B8-712FB335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AE98E-2812-D342-EDDC-2DBA2ECA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3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FE5C-F16F-E3AE-0AF1-3A8502CF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973FC-9264-4230-08E1-A93BA9A7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CB5C-4480-486F-5AAE-126EB51E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0D6E2-E2FE-2E31-B068-746017F6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55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E122-DB92-03F4-71C9-DA9E4509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703AD-9720-5776-1AC9-B255949D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9D211-4010-F66D-7A28-44288807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355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BADB-FB85-D7A4-1F87-948A2B39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3E69-E844-815E-D831-663C8EDE4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CD7E-7D4C-504E-2DDC-9FBAFC58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E2943-8971-BF7A-EA48-CEEEE42D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8E875-053C-C699-66BA-BAB6B670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58D43-2FE2-F281-3BD0-8426C7D9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54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4DAF-1645-CE71-5235-FC020DFA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82C6D-D85D-B736-1E32-3C87EBDFD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5CD7A-3D70-CC12-D96D-C933FB492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F65FE-C0D8-AD92-16A4-B6D481E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2F96F-4C4C-4820-C24D-7874F683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8ABBC-A2DA-CA30-A4EE-5FC85158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21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144A-41E2-7C99-00F7-68E484C2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80D45-756A-7F0E-4B74-878C803E2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5D019-E897-0367-91D7-CDB8F37C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0374-46E7-AA59-17C3-A6A8D144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9B91-1B57-62CC-0723-E610CB86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96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3522D-AF6F-8BB8-895C-F29AD1C1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68073-6B9C-72C6-4730-22F4B700B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BD66-76FE-9221-F9B7-58433CC4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3F3E-BC78-1F92-EB25-351AEDDB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B09D8-C2D6-F972-FED7-64ED1598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6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25C0CDC-FA77-0DD2-CA86-99521357BDE5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B246E0DE-CD77-B419-53C9-878AB7F817DD}"/>
              </a:ext>
            </a:extLst>
          </p:cNvPr>
          <p:cNvGrpSpPr/>
          <p:nvPr userDrawn="1"/>
        </p:nvGrpSpPr>
        <p:grpSpPr>
          <a:xfrm>
            <a:off x="162000" y="1247385"/>
            <a:ext cx="1440000" cy="1537368"/>
            <a:chOff x="145907" y="1004482"/>
            <a:chExt cx="1440000" cy="153736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45907" y="1053166"/>
              <a:ext cx="1440000" cy="144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325907" y="1233166"/>
              <a:ext cx="1080000" cy="108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2782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23A0CCA5-33B6-68DF-3659-0F29569F3511}"/>
              </a:ext>
            </a:extLst>
          </p:cNvPr>
          <p:cNvSpPr/>
          <p:nvPr userDrawn="1"/>
        </p:nvSpPr>
        <p:spPr>
          <a:xfrm>
            <a:off x="10428000" y="3026721"/>
            <a:ext cx="1764000" cy="2618738"/>
          </a:xfrm>
          <a:prstGeom prst="rect">
            <a:avLst/>
          </a:prstGeom>
          <a:solidFill>
            <a:srgbClr val="154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76FD0A-4B5D-D91C-D7CB-C74AA4DB5979}"/>
              </a:ext>
            </a:extLst>
          </p:cNvPr>
          <p:cNvSpPr/>
          <p:nvPr userDrawn="1"/>
        </p:nvSpPr>
        <p:spPr>
          <a:xfrm>
            <a:off x="8690000" y="3026721"/>
            <a:ext cx="1764000" cy="2618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4EA09-3648-A9D7-AF42-B96946F9D5EB}"/>
              </a:ext>
            </a:extLst>
          </p:cNvPr>
          <p:cNvSpPr/>
          <p:nvPr userDrawn="1"/>
        </p:nvSpPr>
        <p:spPr>
          <a:xfrm>
            <a:off x="6952000" y="3026721"/>
            <a:ext cx="1764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73F9B-D3B3-303B-83C8-6C3798DD32E5}"/>
              </a:ext>
            </a:extLst>
          </p:cNvPr>
          <p:cNvSpPr/>
          <p:nvPr userDrawn="1"/>
        </p:nvSpPr>
        <p:spPr>
          <a:xfrm>
            <a:off x="5214000" y="3026721"/>
            <a:ext cx="1764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7502D-4B7E-9F22-B5F4-F6C40FFA2371}"/>
              </a:ext>
            </a:extLst>
          </p:cNvPr>
          <p:cNvSpPr/>
          <p:nvPr userDrawn="1"/>
        </p:nvSpPr>
        <p:spPr>
          <a:xfrm>
            <a:off x="3476000" y="3026721"/>
            <a:ext cx="1764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3603B-1D0A-ABB0-58FD-84B6553DE737}"/>
              </a:ext>
            </a:extLst>
          </p:cNvPr>
          <p:cNvSpPr/>
          <p:nvPr userDrawn="1"/>
        </p:nvSpPr>
        <p:spPr>
          <a:xfrm>
            <a:off x="1738000" y="3026721"/>
            <a:ext cx="1764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50997-7EDC-5510-046D-90FD5E0FBB0A}"/>
              </a:ext>
            </a:extLst>
          </p:cNvPr>
          <p:cNvSpPr/>
          <p:nvPr userDrawn="1"/>
        </p:nvSpPr>
        <p:spPr>
          <a:xfrm>
            <a:off x="0" y="3026721"/>
            <a:ext cx="1764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7C247FF-CA5F-A369-BAB4-A80155A2A045}"/>
              </a:ext>
            </a:extLst>
          </p:cNvPr>
          <p:cNvGrpSpPr/>
          <p:nvPr userDrawn="1"/>
        </p:nvGrpSpPr>
        <p:grpSpPr>
          <a:xfrm>
            <a:off x="7114000" y="1247385"/>
            <a:ext cx="1440000" cy="1537368"/>
            <a:chOff x="7243838" y="1004482"/>
            <a:chExt cx="1440000" cy="153736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243838" y="1053166"/>
              <a:ext cx="1440000" cy="144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423838" y="1233166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42575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3837E94-EC66-4140-9E81-A69401FCD11D}"/>
              </a:ext>
            </a:extLst>
          </p:cNvPr>
          <p:cNvGrpSpPr/>
          <p:nvPr userDrawn="1"/>
        </p:nvGrpSpPr>
        <p:grpSpPr>
          <a:xfrm>
            <a:off x="5376000" y="1247385"/>
            <a:ext cx="1440000" cy="1537368"/>
            <a:chOff x="5585057" y="1004482"/>
            <a:chExt cx="1440000" cy="153736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585057" y="1053166"/>
              <a:ext cx="1440000" cy="144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765057" y="1233166"/>
              <a:ext cx="1080000" cy="108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76697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A110FB9-A544-6BF1-281E-52B6AD6C1CDB}"/>
              </a:ext>
            </a:extLst>
          </p:cNvPr>
          <p:cNvGrpSpPr/>
          <p:nvPr userDrawn="1"/>
        </p:nvGrpSpPr>
        <p:grpSpPr>
          <a:xfrm>
            <a:off x="3638000" y="1247385"/>
            <a:ext cx="1440000" cy="1537368"/>
            <a:chOff x="3733908" y="1004482"/>
            <a:chExt cx="1440000" cy="153736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733908" y="1053166"/>
              <a:ext cx="1440000" cy="144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913908" y="1233166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91582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9902DA5-C005-A296-CCB8-C9006FCCAD3D}"/>
              </a:ext>
            </a:extLst>
          </p:cNvPr>
          <p:cNvGrpSpPr/>
          <p:nvPr userDrawn="1"/>
        </p:nvGrpSpPr>
        <p:grpSpPr>
          <a:xfrm>
            <a:off x="1900000" y="1247385"/>
            <a:ext cx="1440000" cy="1537368"/>
            <a:chOff x="1972700" y="1004482"/>
            <a:chExt cx="1440000" cy="153736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72700" y="1053166"/>
              <a:ext cx="1440000" cy="144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2152700" y="1233166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154621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71B307-3697-43B0-49A3-8FC8E650B67F}"/>
              </a:ext>
            </a:extLst>
          </p:cNvPr>
          <p:cNvCxnSpPr>
            <a:cxnSpLocks/>
          </p:cNvCxnSpPr>
          <p:nvPr userDrawn="1"/>
        </p:nvCxnSpPr>
        <p:spPr>
          <a:xfrm>
            <a:off x="252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11DBF4C-1880-28B7-CE09-A13ED6D5FB12}"/>
              </a:ext>
            </a:extLst>
          </p:cNvPr>
          <p:cNvGrpSpPr/>
          <p:nvPr userDrawn="1"/>
        </p:nvGrpSpPr>
        <p:grpSpPr>
          <a:xfrm>
            <a:off x="10590000" y="1247385"/>
            <a:ext cx="1440000" cy="1537368"/>
            <a:chOff x="10468136" y="1004482"/>
            <a:chExt cx="1440000" cy="1537368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9A3C5E3-1458-F4C2-6457-09E69F2321BA}"/>
                </a:ext>
              </a:extLst>
            </p:cNvPr>
            <p:cNvSpPr/>
            <p:nvPr userDrawn="1"/>
          </p:nvSpPr>
          <p:spPr>
            <a:xfrm>
              <a:off x="10468136" y="1053166"/>
              <a:ext cx="1440000" cy="1440000"/>
            </a:xfrm>
            <a:prstGeom prst="ellipse">
              <a:avLst/>
            </a:prstGeom>
            <a:solidFill>
              <a:srgbClr val="18525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B696890-F2A2-78BA-55FC-4F980192AAF6}"/>
                </a:ext>
              </a:extLst>
            </p:cNvPr>
            <p:cNvSpPr/>
            <p:nvPr userDrawn="1"/>
          </p:nvSpPr>
          <p:spPr>
            <a:xfrm>
              <a:off x="10648136" y="1233166"/>
              <a:ext cx="1080000" cy="1080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2A0382-B70B-88AE-A403-2F431E909E3F}"/>
                </a:ext>
              </a:extLst>
            </p:cNvPr>
            <p:cNvSpPr/>
            <p:nvPr userDrawn="1"/>
          </p:nvSpPr>
          <p:spPr>
            <a:xfrm>
              <a:off x="10650057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82A405C-5803-F684-4B83-E05BECD4F60F}"/>
              </a:ext>
            </a:extLst>
          </p:cNvPr>
          <p:cNvGrpSpPr/>
          <p:nvPr userDrawn="1"/>
        </p:nvGrpSpPr>
        <p:grpSpPr>
          <a:xfrm>
            <a:off x="8852000" y="1247385"/>
            <a:ext cx="1440000" cy="1537368"/>
            <a:chOff x="8855987" y="1004482"/>
            <a:chExt cx="1440000" cy="153736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78761DE-430C-BEBC-ACFB-9D87632ACA82}"/>
                </a:ext>
              </a:extLst>
            </p:cNvPr>
            <p:cNvSpPr/>
            <p:nvPr userDrawn="1"/>
          </p:nvSpPr>
          <p:spPr>
            <a:xfrm>
              <a:off x="8855987" y="1053166"/>
              <a:ext cx="1440000" cy="1440000"/>
            </a:xfrm>
            <a:prstGeom prst="ellipse">
              <a:avLst/>
            </a:prstGeom>
            <a:solidFill>
              <a:srgbClr val="258287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D1E71-A773-ADCD-7106-37A1B0CD7DCA}"/>
                </a:ext>
              </a:extLst>
            </p:cNvPr>
            <p:cNvSpPr/>
            <p:nvPr userDrawn="1"/>
          </p:nvSpPr>
          <p:spPr>
            <a:xfrm>
              <a:off x="9035987" y="1233166"/>
              <a:ext cx="1080000" cy="1080000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26E10C7-7267-7C1A-5EF1-8921D7BA6356}"/>
                </a:ext>
              </a:extLst>
            </p:cNvPr>
            <p:cNvSpPr/>
            <p:nvPr userDrawn="1"/>
          </p:nvSpPr>
          <p:spPr>
            <a:xfrm>
              <a:off x="903790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285331-11BF-5FCC-69A8-797E4FEB589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2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5205B7D2-86EE-9B96-52EA-844DBBAC09E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2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E8FF9F-B72A-18DA-1948-5B7F65DF440E}"/>
              </a:ext>
            </a:extLst>
          </p:cNvPr>
          <p:cNvCxnSpPr>
            <a:cxnSpLocks/>
          </p:cNvCxnSpPr>
          <p:nvPr userDrawn="1"/>
        </p:nvCxnSpPr>
        <p:spPr>
          <a:xfrm>
            <a:off x="1990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0337F76D-7DF0-0B95-CA14-FCC7399360E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830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6D054F6-29D5-38FE-6DDE-29A5D8A4D3A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830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6A7E6D-E9C2-DC43-B628-9CB7AB591A51}"/>
              </a:ext>
            </a:extLst>
          </p:cNvPr>
          <p:cNvCxnSpPr>
            <a:cxnSpLocks/>
          </p:cNvCxnSpPr>
          <p:nvPr userDrawn="1"/>
        </p:nvCxnSpPr>
        <p:spPr>
          <a:xfrm>
            <a:off x="3728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D5D02F1E-6D6A-4D39-5966-6B2F5E2DF14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568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864A16E3-6A13-5598-C4B1-F0F299D0380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568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E8E595CA-DBE3-42C9-D84B-A15C6BA1E60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306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9F8A7AD0-5B66-1E61-D81F-AE512204FFB2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06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E850CD-9745-0C3E-30F2-81FCFB854F7A}"/>
              </a:ext>
            </a:extLst>
          </p:cNvPr>
          <p:cNvCxnSpPr>
            <a:cxnSpLocks/>
          </p:cNvCxnSpPr>
          <p:nvPr userDrawn="1"/>
        </p:nvCxnSpPr>
        <p:spPr>
          <a:xfrm>
            <a:off x="7204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9D6EBDF7-A5F1-03D2-178C-43250EA4534F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044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FCBE740E-C493-0E05-805F-62E7677C528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044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B6AAB4-A77E-9870-B751-A2A7A36AC909}"/>
              </a:ext>
            </a:extLst>
          </p:cNvPr>
          <p:cNvCxnSpPr>
            <a:cxnSpLocks/>
          </p:cNvCxnSpPr>
          <p:nvPr userDrawn="1"/>
        </p:nvCxnSpPr>
        <p:spPr>
          <a:xfrm>
            <a:off x="8942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0">
            <a:extLst>
              <a:ext uri="{FF2B5EF4-FFF2-40B4-BE49-F238E27FC236}">
                <a16:creationId xmlns:a16="http://schemas.microsoft.com/office/drawing/2014/main" id="{DB794D36-7633-255B-D263-65E77874B515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782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7" name="Text Placeholder 60">
            <a:extLst>
              <a:ext uri="{FF2B5EF4-FFF2-40B4-BE49-F238E27FC236}">
                <a16:creationId xmlns:a16="http://schemas.microsoft.com/office/drawing/2014/main" id="{D839056E-E6BE-E65B-AA39-25FF9C964F7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782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C9F8E8F-2BBB-04A1-ABC4-7AEA7DBF7930}"/>
              </a:ext>
            </a:extLst>
          </p:cNvPr>
          <p:cNvCxnSpPr>
            <a:cxnSpLocks/>
          </p:cNvCxnSpPr>
          <p:nvPr userDrawn="1"/>
        </p:nvCxnSpPr>
        <p:spPr>
          <a:xfrm>
            <a:off x="10680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60">
            <a:extLst>
              <a:ext uri="{FF2B5EF4-FFF2-40B4-BE49-F238E27FC236}">
                <a16:creationId xmlns:a16="http://schemas.microsoft.com/office/drawing/2014/main" id="{2651F1EE-BB79-33F7-F8DB-A08914A1D4B5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520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80" name="Text Placeholder 60">
            <a:extLst>
              <a:ext uri="{FF2B5EF4-FFF2-40B4-BE49-F238E27FC236}">
                <a16:creationId xmlns:a16="http://schemas.microsoft.com/office/drawing/2014/main" id="{300C6D2F-FA54-3DEC-A103-81C77D5A40B7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520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9618EB-5D59-A991-5C02-CAADE5A6A4BE}"/>
              </a:ext>
            </a:extLst>
          </p:cNvPr>
          <p:cNvCxnSpPr>
            <a:cxnSpLocks/>
          </p:cNvCxnSpPr>
          <p:nvPr userDrawn="1"/>
        </p:nvCxnSpPr>
        <p:spPr>
          <a:xfrm>
            <a:off x="5466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4942FAE-70B8-72AC-1F77-0F477AA6A6D5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B45334-FB22-812F-C1D3-D32139C81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68AFD6-67D4-6BAF-8B9E-B71C4E1AA4A3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80F7DF6-894C-6E1C-0554-EE5D6D38FC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A68084-8956-F380-B3C1-EC4A7C7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3144A1A-52CC-74EC-3248-AEE6704596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9907C8-E5F4-6BE3-2035-716A1B75825A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3EDA04-9A88-E277-D21E-906EB0FEE493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7382526D-CE14-90FE-C0C4-252DC6F6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‹nº›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701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9B91DF6-2BEA-8AC1-F16C-7D1B2A55E1CA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B246E0DE-CD77-B419-53C9-878AB7F817DD}"/>
              </a:ext>
            </a:extLst>
          </p:cNvPr>
          <p:cNvGrpSpPr/>
          <p:nvPr userDrawn="1"/>
        </p:nvGrpSpPr>
        <p:grpSpPr>
          <a:xfrm>
            <a:off x="1901667" y="1247385"/>
            <a:ext cx="1440000" cy="1537368"/>
            <a:chOff x="145907" y="1004482"/>
            <a:chExt cx="1440000" cy="153736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45907" y="1053166"/>
              <a:ext cx="1440000" cy="144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325907" y="1233166"/>
              <a:ext cx="1080000" cy="108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2782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384EA09-3648-A9D7-AF42-B96946F9D5EB}"/>
              </a:ext>
            </a:extLst>
          </p:cNvPr>
          <p:cNvSpPr/>
          <p:nvPr userDrawn="1"/>
        </p:nvSpPr>
        <p:spPr>
          <a:xfrm>
            <a:off x="8691667" y="3026721"/>
            <a:ext cx="1764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73F9B-D3B3-303B-83C8-6C3798DD32E5}"/>
              </a:ext>
            </a:extLst>
          </p:cNvPr>
          <p:cNvSpPr/>
          <p:nvPr userDrawn="1"/>
        </p:nvSpPr>
        <p:spPr>
          <a:xfrm>
            <a:off x="6953667" y="3026721"/>
            <a:ext cx="1764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7502D-4B7E-9F22-B5F4-F6C40FFA2371}"/>
              </a:ext>
            </a:extLst>
          </p:cNvPr>
          <p:cNvSpPr/>
          <p:nvPr userDrawn="1"/>
        </p:nvSpPr>
        <p:spPr>
          <a:xfrm>
            <a:off x="5215667" y="3026721"/>
            <a:ext cx="1764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3603B-1D0A-ABB0-58FD-84B6553DE737}"/>
              </a:ext>
            </a:extLst>
          </p:cNvPr>
          <p:cNvSpPr/>
          <p:nvPr userDrawn="1"/>
        </p:nvSpPr>
        <p:spPr>
          <a:xfrm>
            <a:off x="3477667" y="3026721"/>
            <a:ext cx="1764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50997-7EDC-5510-046D-90FD5E0FBB0A}"/>
              </a:ext>
            </a:extLst>
          </p:cNvPr>
          <p:cNvSpPr/>
          <p:nvPr userDrawn="1"/>
        </p:nvSpPr>
        <p:spPr>
          <a:xfrm>
            <a:off x="1739667" y="3026721"/>
            <a:ext cx="1764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7C247FF-CA5F-A369-BAB4-A80155A2A045}"/>
              </a:ext>
            </a:extLst>
          </p:cNvPr>
          <p:cNvGrpSpPr/>
          <p:nvPr userDrawn="1"/>
        </p:nvGrpSpPr>
        <p:grpSpPr>
          <a:xfrm>
            <a:off x="8853667" y="1247385"/>
            <a:ext cx="1440000" cy="1537368"/>
            <a:chOff x="7243838" y="1004482"/>
            <a:chExt cx="1440000" cy="153736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243838" y="1053166"/>
              <a:ext cx="1440000" cy="144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423838" y="1233166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42575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54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3837E94-EC66-4140-9E81-A69401FCD11D}"/>
              </a:ext>
            </a:extLst>
          </p:cNvPr>
          <p:cNvGrpSpPr/>
          <p:nvPr userDrawn="1"/>
        </p:nvGrpSpPr>
        <p:grpSpPr>
          <a:xfrm>
            <a:off x="7115667" y="1247385"/>
            <a:ext cx="1440000" cy="1537368"/>
            <a:chOff x="5585057" y="1004482"/>
            <a:chExt cx="1440000" cy="153736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585057" y="1053166"/>
              <a:ext cx="1440000" cy="144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765057" y="1233166"/>
              <a:ext cx="1080000" cy="108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76697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54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A110FB9-A544-6BF1-281E-52B6AD6C1CDB}"/>
              </a:ext>
            </a:extLst>
          </p:cNvPr>
          <p:cNvGrpSpPr/>
          <p:nvPr userDrawn="1"/>
        </p:nvGrpSpPr>
        <p:grpSpPr>
          <a:xfrm>
            <a:off x="5377667" y="1247385"/>
            <a:ext cx="1440000" cy="1537368"/>
            <a:chOff x="3733908" y="1004482"/>
            <a:chExt cx="1440000" cy="153736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733908" y="1053166"/>
              <a:ext cx="1440000" cy="144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913908" y="1233166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91582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54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9902DA5-C005-A296-CCB8-C9006FCCAD3D}"/>
              </a:ext>
            </a:extLst>
          </p:cNvPr>
          <p:cNvGrpSpPr/>
          <p:nvPr userDrawn="1"/>
        </p:nvGrpSpPr>
        <p:grpSpPr>
          <a:xfrm>
            <a:off x="3639667" y="1247385"/>
            <a:ext cx="1440000" cy="1537368"/>
            <a:chOff x="1972700" y="1004482"/>
            <a:chExt cx="1440000" cy="153736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72700" y="1053166"/>
              <a:ext cx="1440000" cy="144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2152700" y="1233166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154621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54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71B307-3697-43B0-49A3-8FC8E650B67F}"/>
              </a:ext>
            </a:extLst>
          </p:cNvPr>
          <p:cNvCxnSpPr>
            <a:cxnSpLocks/>
          </p:cNvCxnSpPr>
          <p:nvPr userDrawn="1"/>
        </p:nvCxnSpPr>
        <p:spPr>
          <a:xfrm>
            <a:off x="1991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285331-11BF-5FCC-69A8-797E4FEB589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831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5205B7D2-86EE-9B96-52EA-844DBBAC09E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831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E8FF9F-B72A-18DA-1948-5B7F65DF440E}"/>
              </a:ext>
            </a:extLst>
          </p:cNvPr>
          <p:cNvCxnSpPr>
            <a:cxnSpLocks/>
          </p:cNvCxnSpPr>
          <p:nvPr userDrawn="1"/>
        </p:nvCxnSpPr>
        <p:spPr>
          <a:xfrm>
            <a:off x="3729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0337F76D-7DF0-0B95-CA14-FCC7399360E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569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6D054F6-29D5-38FE-6DDE-29A5D8A4D3A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569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6A7E6D-E9C2-DC43-B628-9CB7AB591A51}"/>
              </a:ext>
            </a:extLst>
          </p:cNvPr>
          <p:cNvCxnSpPr>
            <a:cxnSpLocks/>
          </p:cNvCxnSpPr>
          <p:nvPr userDrawn="1"/>
        </p:nvCxnSpPr>
        <p:spPr>
          <a:xfrm>
            <a:off x="5467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D5D02F1E-6D6A-4D39-5966-6B2F5E2DF14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307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864A16E3-6A13-5598-C4B1-F0F299D0380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307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8259617-2465-083A-D4DC-6250454F0FA6}"/>
              </a:ext>
            </a:extLst>
          </p:cNvPr>
          <p:cNvCxnSpPr>
            <a:cxnSpLocks/>
          </p:cNvCxnSpPr>
          <p:nvPr userDrawn="1"/>
        </p:nvCxnSpPr>
        <p:spPr>
          <a:xfrm>
            <a:off x="7205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E8E595CA-DBE3-42C9-D84B-A15C6BA1E60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045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9F8A7AD0-5B66-1E61-D81F-AE512204FFB2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045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E850CD-9745-0C3E-30F2-81FCFB854F7A}"/>
              </a:ext>
            </a:extLst>
          </p:cNvPr>
          <p:cNvCxnSpPr>
            <a:cxnSpLocks/>
          </p:cNvCxnSpPr>
          <p:nvPr userDrawn="1"/>
        </p:nvCxnSpPr>
        <p:spPr>
          <a:xfrm>
            <a:off x="8943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9D6EBDF7-A5F1-03D2-178C-43250EA4534F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783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FCBE740E-C493-0E05-805F-62E7677C528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783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F3A2B-4780-781A-43C1-69DC9C405252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B909919-2B6E-EC74-311D-66F67B0CBB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F0B73C9-4C37-B177-AFA5-2232845EFA9C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A377B98E-E4C5-85D9-2BE2-F85C2B4ED6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C56DF43-D870-BEAD-C1BB-DDE4C35515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F261D00-24AC-6537-D62B-4A62079D18F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610E0CB-EBE6-5D2E-D708-F40CE73BE29B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ACF40F-0FC2-E4B0-1369-84EF97843719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9107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raphic 68">
            <a:extLst>
              <a:ext uri="{FF2B5EF4-FFF2-40B4-BE49-F238E27FC236}">
                <a16:creationId xmlns:a16="http://schemas.microsoft.com/office/drawing/2014/main" id="{32C0074B-AC10-85E8-8D20-34591E60D05E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D417A9-FA2B-666C-7938-87F00E2E5A52}"/>
              </a:ext>
            </a:extLst>
          </p:cNvPr>
          <p:cNvGrpSpPr/>
          <p:nvPr userDrawn="1"/>
        </p:nvGrpSpPr>
        <p:grpSpPr>
          <a:xfrm>
            <a:off x="1551317" y="1806358"/>
            <a:ext cx="720000" cy="720000"/>
            <a:chOff x="162000" y="1250858"/>
            <a:chExt cx="720000" cy="720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62000" y="1250858"/>
              <a:ext cx="720000" cy="72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252000" y="1340858"/>
              <a:ext cx="540000" cy="54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42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1B8F25-B22E-9DFE-580D-FA80E1E3A3B0}"/>
              </a:ext>
            </a:extLst>
          </p:cNvPr>
          <p:cNvGrpSpPr/>
          <p:nvPr userDrawn="1"/>
        </p:nvGrpSpPr>
        <p:grpSpPr>
          <a:xfrm>
            <a:off x="6443122" y="2606779"/>
            <a:ext cx="720000" cy="720000"/>
            <a:chOff x="7114000" y="1250858"/>
            <a:chExt cx="720000" cy="7200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114000" y="1250858"/>
              <a:ext cx="720000" cy="72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204000" y="1340858"/>
              <a:ext cx="540000" cy="54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294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CE4046-EA4F-5A3E-FDFD-B6A35075528C}"/>
              </a:ext>
            </a:extLst>
          </p:cNvPr>
          <p:cNvGrpSpPr/>
          <p:nvPr userDrawn="1"/>
        </p:nvGrpSpPr>
        <p:grpSpPr>
          <a:xfrm>
            <a:off x="6443122" y="1767919"/>
            <a:ext cx="720000" cy="720000"/>
            <a:chOff x="5376000" y="1250858"/>
            <a:chExt cx="720000" cy="72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376000" y="1250858"/>
              <a:ext cx="720000" cy="72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466000" y="1340858"/>
              <a:ext cx="540000" cy="54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556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24A39-C139-8EFD-F4B6-006F27D0C0AC}"/>
              </a:ext>
            </a:extLst>
          </p:cNvPr>
          <p:cNvGrpSpPr/>
          <p:nvPr userDrawn="1"/>
        </p:nvGrpSpPr>
        <p:grpSpPr>
          <a:xfrm>
            <a:off x="1551317" y="3407200"/>
            <a:ext cx="720000" cy="720000"/>
            <a:chOff x="3638000" y="1250858"/>
            <a:chExt cx="720000" cy="720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638000" y="1250858"/>
              <a:ext cx="720000" cy="72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728000" y="1340858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818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50FAD5-AA64-0988-5BB3-93CCFC98A9EA}"/>
              </a:ext>
            </a:extLst>
          </p:cNvPr>
          <p:cNvGrpSpPr/>
          <p:nvPr userDrawn="1"/>
        </p:nvGrpSpPr>
        <p:grpSpPr>
          <a:xfrm>
            <a:off x="1551317" y="2606779"/>
            <a:ext cx="720000" cy="720000"/>
            <a:chOff x="1900000" y="1250858"/>
            <a:chExt cx="720000" cy="72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00000" y="1250858"/>
              <a:ext cx="720000" cy="72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1990000" y="1340858"/>
              <a:ext cx="540000" cy="54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080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BD44F7-E277-88FB-7F60-AD7C910E966E}"/>
              </a:ext>
            </a:extLst>
          </p:cNvPr>
          <p:cNvGrpSpPr/>
          <p:nvPr userDrawn="1"/>
        </p:nvGrpSpPr>
        <p:grpSpPr>
          <a:xfrm>
            <a:off x="6443122" y="3407200"/>
            <a:ext cx="720000" cy="720000"/>
            <a:chOff x="8852000" y="1250858"/>
            <a:chExt cx="720000" cy="720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78761DE-430C-BEBC-ACFB-9D87632ACA82}"/>
                </a:ext>
              </a:extLst>
            </p:cNvPr>
            <p:cNvSpPr/>
            <p:nvPr userDrawn="1"/>
          </p:nvSpPr>
          <p:spPr>
            <a:xfrm>
              <a:off x="8852000" y="1250858"/>
              <a:ext cx="720000" cy="720000"/>
            </a:xfrm>
            <a:prstGeom prst="ellipse">
              <a:avLst/>
            </a:prstGeom>
            <a:solidFill>
              <a:srgbClr val="258287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D1E71-A773-ADCD-7106-37A1B0CD7DCA}"/>
                </a:ext>
              </a:extLst>
            </p:cNvPr>
            <p:cNvSpPr/>
            <p:nvPr userDrawn="1"/>
          </p:nvSpPr>
          <p:spPr>
            <a:xfrm>
              <a:off x="8942000" y="1340858"/>
              <a:ext cx="540000" cy="540000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26E10C7-7267-7C1A-5EF1-8921D7BA6356}"/>
                </a:ext>
              </a:extLst>
            </p:cNvPr>
            <p:cNvSpPr/>
            <p:nvPr userDrawn="1"/>
          </p:nvSpPr>
          <p:spPr>
            <a:xfrm>
              <a:off x="9032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A42FDE07-34F8-AE86-8112-B052CBD30E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12405" y="1885008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3" name="Content Placeholder 28">
            <a:extLst>
              <a:ext uri="{FF2B5EF4-FFF2-40B4-BE49-F238E27FC236}">
                <a16:creationId xmlns:a16="http://schemas.microsoft.com/office/drawing/2014/main" id="{F0547CF5-21F5-3978-0B55-EE9AD00C44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312405" y="268542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4" name="Content Placeholder 28">
            <a:extLst>
              <a:ext uri="{FF2B5EF4-FFF2-40B4-BE49-F238E27FC236}">
                <a16:creationId xmlns:a16="http://schemas.microsoft.com/office/drawing/2014/main" id="{30DC0657-36E2-8D75-CC8E-6C471C8F46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12405" y="3485850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5" name="Content Placeholder 28">
            <a:extLst>
              <a:ext uri="{FF2B5EF4-FFF2-40B4-BE49-F238E27FC236}">
                <a16:creationId xmlns:a16="http://schemas.microsoft.com/office/drawing/2014/main" id="{CD2C2558-C97E-029A-E2FC-29E67B434D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204210" y="184656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8" name="Content Placeholder 28">
            <a:extLst>
              <a:ext uri="{FF2B5EF4-FFF2-40B4-BE49-F238E27FC236}">
                <a16:creationId xmlns:a16="http://schemas.microsoft.com/office/drawing/2014/main" id="{28BE8FF2-E102-D3F7-21D1-E303E497F6D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204210" y="268542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9" name="Content Placeholder 28">
            <a:extLst>
              <a:ext uri="{FF2B5EF4-FFF2-40B4-BE49-F238E27FC236}">
                <a16:creationId xmlns:a16="http://schemas.microsoft.com/office/drawing/2014/main" id="{D3827B9F-D09C-1197-B69E-7C6720ED6BA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204210" y="3485850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D81003F-5AA0-A6A3-153E-09B3EAAF51CD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2EA158A5-CF82-F4FD-165F-A0212BF74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8377AA1-83D8-90E3-AC41-C2C2ED69675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44C52FDE-6D47-F497-9F71-0A81CDDD3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514C5A1-B183-E103-8625-8C0B36C62B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21AB8A00-EB2B-B627-1700-D62F5777978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6DB7384D-3BB6-2629-D576-D1CC26FB3BAA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1A0B6F-E3DD-A31F-B46D-31AC2A8BA708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m 2" descr="Uma imagem com texto, Tipo de letra, Gráficos, captura de ecrã&#10;&#10;Os conteúdos gerados por IA poderão estar incorretos.">
            <a:extLst>
              <a:ext uri="{FF2B5EF4-FFF2-40B4-BE49-F238E27FC236}">
                <a16:creationId xmlns:a16="http://schemas.microsoft.com/office/drawing/2014/main" id="{47E4CC68-7820-F412-BF9B-9877ECE9AD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953" y="6345083"/>
            <a:ext cx="1347642" cy="319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7005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c 45">
            <a:extLst>
              <a:ext uri="{FF2B5EF4-FFF2-40B4-BE49-F238E27FC236}">
                <a16:creationId xmlns:a16="http://schemas.microsoft.com/office/drawing/2014/main" id="{2F8C0D9C-F09C-FCA6-477E-F3FC1100C2E8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D417A9-FA2B-666C-7938-87F00E2E5A52}"/>
              </a:ext>
            </a:extLst>
          </p:cNvPr>
          <p:cNvGrpSpPr/>
          <p:nvPr userDrawn="1"/>
        </p:nvGrpSpPr>
        <p:grpSpPr>
          <a:xfrm>
            <a:off x="1551317" y="1463458"/>
            <a:ext cx="720000" cy="720000"/>
            <a:chOff x="162000" y="1250858"/>
            <a:chExt cx="720000" cy="720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62000" y="1250858"/>
              <a:ext cx="720000" cy="72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252000" y="1340858"/>
              <a:ext cx="540000" cy="54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42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1B8F25-B22E-9DFE-580D-FA80E1E3A3B0}"/>
              </a:ext>
            </a:extLst>
          </p:cNvPr>
          <p:cNvGrpSpPr/>
          <p:nvPr userDrawn="1"/>
        </p:nvGrpSpPr>
        <p:grpSpPr>
          <a:xfrm>
            <a:off x="1551317" y="4665142"/>
            <a:ext cx="720000" cy="720000"/>
            <a:chOff x="7114000" y="1250858"/>
            <a:chExt cx="720000" cy="7200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114000" y="1250858"/>
              <a:ext cx="720000" cy="72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204000" y="1340858"/>
              <a:ext cx="540000" cy="54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294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CE4046-EA4F-5A3E-FDFD-B6A35075528C}"/>
              </a:ext>
            </a:extLst>
          </p:cNvPr>
          <p:cNvGrpSpPr/>
          <p:nvPr userDrawn="1"/>
        </p:nvGrpSpPr>
        <p:grpSpPr>
          <a:xfrm>
            <a:off x="1551317" y="3864721"/>
            <a:ext cx="720000" cy="720000"/>
            <a:chOff x="5376000" y="1250858"/>
            <a:chExt cx="720000" cy="72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376000" y="1250858"/>
              <a:ext cx="720000" cy="72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466000" y="1340858"/>
              <a:ext cx="540000" cy="54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556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24A39-C139-8EFD-F4B6-006F27D0C0AC}"/>
              </a:ext>
            </a:extLst>
          </p:cNvPr>
          <p:cNvGrpSpPr/>
          <p:nvPr userDrawn="1"/>
        </p:nvGrpSpPr>
        <p:grpSpPr>
          <a:xfrm>
            <a:off x="1551317" y="3064300"/>
            <a:ext cx="720000" cy="720000"/>
            <a:chOff x="3638000" y="1250858"/>
            <a:chExt cx="720000" cy="720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638000" y="1250858"/>
              <a:ext cx="720000" cy="72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728000" y="1340858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818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50FAD5-AA64-0988-5BB3-93CCFC98A9EA}"/>
              </a:ext>
            </a:extLst>
          </p:cNvPr>
          <p:cNvGrpSpPr/>
          <p:nvPr userDrawn="1"/>
        </p:nvGrpSpPr>
        <p:grpSpPr>
          <a:xfrm>
            <a:off x="1551317" y="2263879"/>
            <a:ext cx="720000" cy="720000"/>
            <a:chOff x="1900000" y="1250858"/>
            <a:chExt cx="720000" cy="72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00000" y="1250858"/>
              <a:ext cx="720000" cy="72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1990000" y="1340858"/>
              <a:ext cx="540000" cy="54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080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A42FDE07-34F8-AE86-8112-B052CBD30E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12405" y="1542108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3" name="Content Placeholder 28">
            <a:extLst>
              <a:ext uri="{FF2B5EF4-FFF2-40B4-BE49-F238E27FC236}">
                <a16:creationId xmlns:a16="http://schemas.microsoft.com/office/drawing/2014/main" id="{F0547CF5-21F5-3978-0B55-EE9AD00C44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312405" y="234252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4" name="Content Placeholder 28">
            <a:extLst>
              <a:ext uri="{FF2B5EF4-FFF2-40B4-BE49-F238E27FC236}">
                <a16:creationId xmlns:a16="http://schemas.microsoft.com/office/drawing/2014/main" id="{30DC0657-36E2-8D75-CC8E-6C471C8F46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12405" y="3142950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5" name="Content Placeholder 28">
            <a:extLst>
              <a:ext uri="{FF2B5EF4-FFF2-40B4-BE49-F238E27FC236}">
                <a16:creationId xmlns:a16="http://schemas.microsoft.com/office/drawing/2014/main" id="{CD2C2558-C97E-029A-E2FC-29E67B434D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312405" y="3943371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8" name="Content Placeholder 28">
            <a:extLst>
              <a:ext uri="{FF2B5EF4-FFF2-40B4-BE49-F238E27FC236}">
                <a16:creationId xmlns:a16="http://schemas.microsoft.com/office/drawing/2014/main" id="{28BE8FF2-E102-D3F7-21D1-E303E497F6D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312405" y="4743792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CA1B5B-E802-6F78-389E-154FBFE50A98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13FADECD-25E8-EECA-7EA3-917270D47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022319C-6A45-4357-1648-79AF6A10B730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2C09BFD-69DD-7E99-844C-7BDE5440B0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116A1CB-DCAA-5A32-C178-498F7BA162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057DBDF-DB35-BD4C-DF90-AB66165FD96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F23FC13-6D3C-0CBD-7CAB-571672C4219C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611B93-2FCD-806B-80E2-8ACA1580A337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m 2" descr="Uma imagem com texto, Tipo de letra, Gráficos, captura de ecrã&#10;&#10;Os conteúdos gerados por IA poderão estar incorretos.">
            <a:extLst>
              <a:ext uri="{FF2B5EF4-FFF2-40B4-BE49-F238E27FC236}">
                <a16:creationId xmlns:a16="http://schemas.microsoft.com/office/drawing/2014/main" id="{0C4F9F73-A81B-970B-7FDD-F9C736AECF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953" y="6345083"/>
            <a:ext cx="1347642" cy="319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0761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1E5886-3AFD-E1E8-A7E7-E273229DF0E9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2EC904-C0AD-5499-83D6-9DE2387EB357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7875428-F452-6924-CCDA-A66A5F999AEA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B3C25A-E97B-6BD5-D8DB-08EB1F7458EC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B074D7-C8D2-CDED-23F1-7B555225BA66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FA4208E3-14F1-838A-EE63-A92626D5E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8524506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F1E1023D-C0AE-1FC9-C2E9-8738FFB8A0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8524506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E54DFD-CA34-2AB7-963D-67C8C9C3C955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19A3441C-DD34-617A-5EC5-9F29D37CB4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6BBC542-3F2C-5819-9920-83485D2CBFDA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A4074435-9A9B-CC38-038D-D5F7D5429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3262B8B-718C-C6ED-4445-B2A170133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755766C-E7CE-D240-0AD1-7A295FA4F10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FA03715-212B-4BA4-99A0-67C4A4A7B2FA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107B8-0B92-BF62-F77F-61BAC94D81CF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023E5365-8E3F-4B69-8547-23D88C5EC865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pic>
        <p:nvPicPr>
          <p:cNvPr id="2" name="Imagem 1" descr="Uma imagem com texto, Tipo de letra, Gráficos, captura de ecrã&#10;&#10;Os conteúdos gerados por IA poderão estar incorretos.">
            <a:extLst>
              <a:ext uri="{FF2B5EF4-FFF2-40B4-BE49-F238E27FC236}">
                <a16:creationId xmlns:a16="http://schemas.microsoft.com/office/drawing/2014/main" id="{A184CCB7-8EDC-13C9-A35B-66D0C0EAB1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953" y="6345083"/>
            <a:ext cx="1347642" cy="319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992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29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4" r:id="rId2"/>
    <p:sldLayoutId id="2147483650" r:id="rId3"/>
    <p:sldLayoutId id="2147483651" r:id="rId4"/>
    <p:sldLayoutId id="2147483694" r:id="rId5"/>
    <p:sldLayoutId id="2147483695" r:id="rId6"/>
    <p:sldLayoutId id="2147483696" r:id="rId7"/>
    <p:sldLayoutId id="2147483697" r:id="rId8"/>
    <p:sldLayoutId id="2147483680" r:id="rId9"/>
    <p:sldLayoutId id="2147483687" r:id="rId10"/>
    <p:sldLayoutId id="2147483688" r:id="rId11"/>
    <p:sldLayoutId id="2147483689" r:id="rId12"/>
    <p:sldLayoutId id="2147483690" r:id="rId13"/>
    <p:sldLayoutId id="2147483698" r:id="rId14"/>
    <p:sldLayoutId id="2147483699" r:id="rId15"/>
    <p:sldLayoutId id="2147483700" r:id="rId16"/>
    <p:sldLayoutId id="2147483676" r:id="rId17"/>
    <p:sldLayoutId id="2147483702" r:id="rId18"/>
    <p:sldLayoutId id="2147483705" r:id="rId19"/>
    <p:sldLayoutId id="2147483679" r:id="rId20"/>
    <p:sldLayoutId id="2147483673" r:id="rId21"/>
    <p:sldLayoutId id="2147483674" r:id="rId22"/>
    <p:sldLayoutId id="2147483675" r:id="rId23"/>
    <p:sldLayoutId id="2147483701" r:id="rId24"/>
    <p:sldLayoutId id="2147483677" r:id="rId25"/>
    <p:sldLayoutId id="2147483678" r:id="rId26"/>
    <p:sldLayoutId id="2147483703" r:id="rId27"/>
    <p:sldLayoutId id="2147483692" r:id="rId28"/>
    <p:sldLayoutId id="2147483652" r:id="rId29"/>
    <p:sldLayoutId id="2147483653" r:id="rId30"/>
    <p:sldLayoutId id="2147483654" r:id="rId31"/>
    <p:sldLayoutId id="2147483656" r:id="rId32"/>
    <p:sldLayoutId id="2147483657" r:id="rId33"/>
    <p:sldLayoutId id="2147483658" r:id="rId34"/>
    <p:sldLayoutId id="2147483659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9AE3B-0B45-DE41-C0F7-7842E6C8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1F6F2-0154-C8B9-98A9-97691339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F372-AACC-1EF4-15AF-4C0927776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26577-4B42-0CE5-EB1D-66E8B49E2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F6719-242A-5F8E-A079-EF99E7273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C76E96-B79D-4F2B-9241-53214DAD92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30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9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0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7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9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0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3.xml"/><Relationship Id="rId5" Type="http://schemas.openxmlformats.org/officeDocument/2006/relationships/image" Target="../media/image39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2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6.xml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7.xml"/><Relationship Id="rId5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9.xml"/><Relationship Id="rId5" Type="http://schemas.openxmlformats.org/officeDocument/2006/relationships/image" Target="../media/image62.png"/><Relationship Id="rId4" Type="http://schemas.openxmlformats.org/officeDocument/2006/relationships/image" Target="../media/image5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0.xml"/><Relationship Id="rId5" Type="http://schemas.openxmlformats.org/officeDocument/2006/relationships/image" Target="../media/image63.png"/><Relationship Id="rId4" Type="http://schemas.openxmlformats.org/officeDocument/2006/relationships/image" Target="../media/image5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1.xml"/><Relationship Id="rId5" Type="http://schemas.openxmlformats.org/officeDocument/2006/relationships/image" Target="../media/image10.png"/><Relationship Id="rId4" Type="http://schemas.openxmlformats.org/officeDocument/2006/relationships/image" Target="../media/image5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284A36-38C4-8275-EC82-896357DBC4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587" y="4155459"/>
            <a:ext cx="6616700" cy="495199"/>
          </a:xfrm>
        </p:spPr>
        <p:txBody>
          <a:bodyPr/>
          <a:lstStyle/>
          <a:p>
            <a:endParaRPr lang="en-GB" dirty="0">
              <a:latin typeface="+mn-lt"/>
            </a:endParaRPr>
          </a:p>
        </p:txBody>
      </p:sp>
      <p:pic>
        <p:nvPicPr>
          <p:cNvPr id="5" name="Imagem 4" descr="Uma imagem com texto, Tipo de letra, Gráficos, captura de ecrã&#10;&#10;Os conteúdos gerados por IA poderão estar incorretos.">
            <a:extLst>
              <a:ext uri="{FF2B5EF4-FFF2-40B4-BE49-F238E27FC236}">
                <a16:creationId xmlns:a16="http://schemas.microsoft.com/office/drawing/2014/main" id="{E935392D-F34D-F593-0171-8F3023F827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098" y="6157729"/>
            <a:ext cx="1768148" cy="41957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F3FDD1D-D4F2-6E5F-E783-8762442B3D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587" y="4922465"/>
            <a:ext cx="6616700" cy="657933"/>
          </a:xfrm>
        </p:spPr>
        <p:txBody>
          <a:bodyPr lIns="91440" tIns="45720" rIns="91440" bIns="45720" anchor="ctr"/>
          <a:lstStyle/>
          <a:p>
            <a:r>
              <a:rPr lang="en-GB" sz="4000" dirty="0">
                <a:latin typeface="Calibri"/>
                <a:ea typeface="Calibri"/>
                <a:cs typeface="Calibri"/>
              </a:rPr>
              <a:t>SER EMPREENDEDOR</a:t>
            </a:r>
            <a:endParaRPr lang="en-GB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55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4EB01-7FF9-0388-5632-930571507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C7B00CB-6B4D-8D6B-C0F6-DD241A2DC5AB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5F9685A-36D9-0D08-81A3-6FEFC0A54EC4}"/>
              </a:ext>
            </a:extLst>
          </p:cNvPr>
          <p:cNvSpPr txBox="1"/>
          <p:nvPr/>
        </p:nvSpPr>
        <p:spPr>
          <a:xfrm>
            <a:off x="365342" y="594122"/>
            <a:ext cx="11329833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EMPREENDEDORISMO - IDEIAS QUE AJUDAM   </a:t>
            </a:r>
            <a:endParaRPr lang="pt-PT" sz="4500" b="1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720114-0476-4A31-3A7F-CAC42C11DE86}"/>
              </a:ext>
            </a:extLst>
          </p:cNvPr>
          <p:cNvSpPr txBox="1"/>
          <p:nvPr/>
        </p:nvSpPr>
        <p:spPr>
          <a:xfrm>
            <a:off x="3334512" y="2305615"/>
            <a:ext cx="8019288" cy="2964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000" b="1" dirty="0">
                <a:latin typeface="Work Sans" panose="00000500000000000000" pitchFamily="50" charset="0"/>
              </a:rPr>
              <a:t>Para discutir em turma:</a:t>
            </a:r>
          </a:p>
          <a:p>
            <a:endParaRPr lang="pt-PT" sz="2000" dirty="0">
              <a:latin typeface="Work Sans" panose="00000500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Qual o problema identificado?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Qual a solução?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Se fossem vocês o que fariam de diferente?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Isto é empreendedorismo? Porquê?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Quem beneficia?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6ACB7A6-1FF2-27E4-769F-A90B93C630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476" y="2016447"/>
            <a:ext cx="3136490" cy="2943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7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55628-28FB-5715-FBAA-44099B3FB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B2ADB4-DD00-AEB1-EC2A-6B7FB9B51432}"/>
              </a:ext>
            </a:extLst>
          </p:cNvPr>
          <p:cNvSpPr txBox="1"/>
          <p:nvPr/>
        </p:nvSpPr>
        <p:spPr>
          <a:xfrm>
            <a:off x="365342" y="2028616"/>
            <a:ext cx="8247716" cy="3867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b="1" dirty="0">
                <a:latin typeface="Work Sans" panose="00000500000000000000" pitchFamily="50" charset="0"/>
              </a:rPr>
              <a:t>Trabalhar Melhor em Grupo</a:t>
            </a:r>
          </a:p>
          <a:p>
            <a:pPr algn="just">
              <a:buNone/>
            </a:pPr>
            <a:endParaRPr lang="pt-PT" sz="1600" dirty="0">
              <a:latin typeface="Work Sans" panose="00000500000000000000" pitchFamily="50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PT" sz="1600" dirty="0">
                <a:latin typeface="Work Sans" panose="00000500000000000000" pitchFamily="50" charset="0"/>
              </a:rPr>
              <a:t>Nos trabalhos de grupo, era comum haver conflitos: alguns alunos assumiam tudo, outros participavam pouco, e no final surgiam discussões sobre as notas.</a:t>
            </a:r>
          </a:p>
          <a:p>
            <a:pPr algn="just">
              <a:lnSpc>
                <a:spcPct val="150000"/>
              </a:lnSpc>
              <a:buNone/>
            </a:pPr>
            <a:endParaRPr lang="pt-PT" sz="1600" dirty="0">
              <a:latin typeface="Work Sans" panose="00000500000000000000" pitchFamily="50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PT" sz="1600" dirty="0">
                <a:latin typeface="Work Sans" panose="00000500000000000000" pitchFamily="50" charset="0"/>
              </a:rPr>
              <a:t>Uma equipa decidiu experimentar algo diferente. Antes de começar, dividiram tarefas, definiram prazos e combinaram regras de respeito e compromisso. No final, cada elemento explicou a sua contribuição.</a:t>
            </a:r>
          </a:p>
          <a:p>
            <a:pPr algn="just">
              <a:lnSpc>
                <a:spcPct val="150000"/>
              </a:lnSpc>
              <a:buNone/>
            </a:pPr>
            <a:endParaRPr lang="pt-PT" sz="1600" dirty="0">
              <a:latin typeface="Work Sans" panose="00000500000000000000" pitchFamily="50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PT" sz="1600" dirty="0">
                <a:latin typeface="Work Sans" panose="00000500000000000000" pitchFamily="50" charset="0"/>
              </a:rPr>
              <a:t>O trabalho correu melhor e o grupo sentiu mais confiança e justiça.</a:t>
            </a:r>
            <a:br>
              <a:rPr lang="pt-PT" sz="1600" dirty="0">
                <a:latin typeface="Work Sans" panose="00000500000000000000" pitchFamily="50" charset="0"/>
              </a:rPr>
            </a:br>
            <a:r>
              <a:rPr lang="pt-PT" sz="1600" dirty="0">
                <a:latin typeface="Work Sans" panose="00000500000000000000" pitchFamily="50" charset="0"/>
              </a:rPr>
              <a:t>Eles não mudaram apenas o trabalho, mudaram a forma de colaborar.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8D798A0-5158-4F6B-268E-2F2296337DC8}"/>
              </a:ext>
            </a:extLst>
          </p:cNvPr>
          <p:cNvSpPr txBox="1"/>
          <p:nvPr/>
        </p:nvSpPr>
        <p:spPr>
          <a:xfrm>
            <a:off x="365342" y="594122"/>
            <a:ext cx="11329833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EMPREENDEDORISMO - IDEIAS QUE AJUDAM   </a:t>
            </a:r>
            <a:endParaRPr lang="pt-PT" sz="4500" b="1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755DF54-A488-01A4-0714-6E85703706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820830" y="3393055"/>
            <a:ext cx="1376163" cy="2771573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E09B286-F1CF-942A-B79F-8998B41FD8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991779" y="3443874"/>
            <a:ext cx="2152224" cy="27587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00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AC3C9-3FE9-DD6D-3F21-195703F46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6DAEF1E-F552-41E4-60FA-491C2A9B72DF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F46061-DB28-9D53-56F4-0DBBB382EA48}"/>
              </a:ext>
            </a:extLst>
          </p:cNvPr>
          <p:cNvSpPr txBox="1"/>
          <p:nvPr/>
        </p:nvSpPr>
        <p:spPr>
          <a:xfrm>
            <a:off x="365342" y="594122"/>
            <a:ext cx="11329833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EMPREENDEDORISMO - IDEIAS QUE AJUDAM   </a:t>
            </a:r>
            <a:endParaRPr lang="pt-PT" sz="4500" b="1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D0F6818-D98A-1E42-A2D4-2CDA205E22B5}"/>
              </a:ext>
            </a:extLst>
          </p:cNvPr>
          <p:cNvSpPr txBox="1"/>
          <p:nvPr/>
        </p:nvSpPr>
        <p:spPr>
          <a:xfrm>
            <a:off x="3313865" y="2459504"/>
            <a:ext cx="8381310" cy="2502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000" b="1" dirty="0">
                <a:latin typeface="Work Sans" panose="00000500000000000000" pitchFamily="50" charset="0"/>
              </a:rPr>
              <a:t>Para discutir em turma:</a:t>
            </a:r>
          </a:p>
          <a:p>
            <a:endParaRPr lang="pt-PT" sz="2000" dirty="0">
              <a:latin typeface="Work Sans" panose="00000500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Porque é importante ter iniciativa para mudar uma situação?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Qual a solução encontrada?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Qual a importância da comunicação?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Isto é empreendedorismo?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29B7901-D6FC-D0B3-EE49-306B8322A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476" y="2016447"/>
            <a:ext cx="3136490" cy="2943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3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B3D39-46DA-6F51-7A8B-2B4AA4567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QUEM É O EMPREENDEDOR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00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1CD9F-255A-52EE-28AF-3C9461E02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633F955-C370-64DD-2080-05A2770657C6}"/>
              </a:ext>
            </a:extLst>
          </p:cNvPr>
          <p:cNvSpPr txBox="1"/>
          <p:nvPr/>
        </p:nvSpPr>
        <p:spPr>
          <a:xfrm>
            <a:off x="9485376" y="3776663"/>
            <a:ext cx="2706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>
                <a:solidFill>
                  <a:schemeClr val="bg1"/>
                </a:solidFill>
              </a:rPr>
              <a:t>Aprendizagens essenciais</a:t>
            </a:r>
          </a:p>
          <a:p>
            <a:pPr algn="ctr"/>
            <a:endParaRPr lang="pt-PT" sz="1400">
              <a:solidFill>
                <a:schemeClr val="bg1"/>
              </a:solidFill>
            </a:endParaRPr>
          </a:p>
          <a:p>
            <a:pPr algn="ctr"/>
            <a:r>
              <a:rPr lang="pt-PT" sz="1400">
                <a:solidFill>
                  <a:schemeClr val="bg1"/>
                </a:solidFill>
              </a:rPr>
              <a:t>Entender o conceito de criação de valor, individual, social e económico.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ACEB3EF-2294-7CF4-C7BD-95B28E250DFB}"/>
              </a:ext>
            </a:extLst>
          </p:cNvPr>
          <p:cNvSpPr txBox="1"/>
          <p:nvPr/>
        </p:nvSpPr>
        <p:spPr>
          <a:xfrm>
            <a:off x="3659822" y="2989430"/>
            <a:ext cx="7416221" cy="6048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500" b="1" dirty="0">
                <a:latin typeface="Work Sans" panose="00000500000000000000" pitchFamily="50" charset="0"/>
              </a:rPr>
              <a:t>E o que é ser empreendedor?</a:t>
            </a:r>
            <a:endParaRPr lang="pt-PT" sz="2500" b="1" i="0" kern="1200" dirty="0">
              <a:effectLst/>
              <a:latin typeface="Work Sans" panose="00000500000000000000" pitchFamily="50" charset="0"/>
              <a:ea typeface="Calibri"/>
              <a:cs typeface="Calibri"/>
            </a:endParaRPr>
          </a:p>
        </p:txBody>
      </p:sp>
      <p:pic>
        <p:nvPicPr>
          <p:cNvPr id="7" name="Imagem 6" descr="Uma imagem com Gráficos, clipart, círculo, desenho&#10;&#10;Os conteúdos gerados por IA poderão estar incorretos.">
            <a:extLst>
              <a:ext uri="{FF2B5EF4-FFF2-40B4-BE49-F238E27FC236}">
                <a16:creationId xmlns:a16="http://schemas.microsoft.com/office/drawing/2014/main" id="{3932C463-D0CD-4989-BC94-BD670E1A1F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6310" y="2104103"/>
            <a:ext cx="3264309" cy="277269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F4A98EE-73AE-9D72-E053-08FF69C49A1F}"/>
              </a:ext>
            </a:extLst>
          </p:cNvPr>
          <p:cNvSpPr txBox="1"/>
          <p:nvPr/>
        </p:nvSpPr>
        <p:spPr>
          <a:xfrm>
            <a:off x="365343" y="592302"/>
            <a:ext cx="7336210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QUEM É O EMPREENDEDOR</a:t>
            </a:r>
            <a:endParaRPr lang="pt-PT" sz="4500" b="1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57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4FE8B-23E2-ECC6-D2AC-BBB183FFC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1AB1F1C-8944-3DE1-721A-9071AA15649B}"/>
              </a:ext>
            </a:extLst>
          </p:cNvPr>
          <p:cNvSpPr txBox="1"/>
          <p:nvPr/>
        </p:nvSpPr>
        <p:spPr>
          <a:xfrm>
            <a:off x="9485376" y="3776663"/>
            <a:ext cx="2706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>
                <a:solidFill>
                  <a:schemeClr val="bg1"/>
                </a:solidFill>
              </a:rPr>
              <a:t>Aprendizagens essenciais</a:t>
            </a:r>
          </a:p>
          <a:p>
            <a:pPr algn="ctr"/>
            <a:endParaRPr lang="pt-PT" sz="1400">
              <a:solidFill>
                <a:schemeClr val="bg1"/>
              </a:solidFill>
            </a:endParaRPr>
          </a:p>
          <a:p>
            <a:pPr algn="ctr"/>
            <a:r>
              <a:rPr lang="pt-PT" sz="1400">
                <a:solidFill>
                  <a:schemeClr val="bg1"/>
                </a:solidFill>
              </a:rPr>
              <a:t>Entender o conceito de criação de valor, individual, social e económico.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4B6D9B9-C0BD-09F7-1A17-6241A4EEDE18}"/>
              </a:ext>
            </a:extLst>
          </p:cNvPr>
          <p:cNvSpPr txBox="1"/>
          <p:nvPr/>
        </p:nvSpPr>
        <p:spPr>
          <a:xfrm>
            <a:off x="3389476" y="2395576"/>
            <a:ext cx="7632486" cy="30825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200" b="1" dirty="0">
                <a:latin typeface="Work Sans" panose="00000500000000000000" pitchFamily="50" charset="0"/>
              </a:rPr>
              <a:t>Ser empreendedor…</a:t>
            </a:r>
          </a:p>
          <a:p>
            <a:pPr algn="just">
              <a:lnSpc>
                <a:spcPct val="150000"/>
              </a:lnSpc>
            </a:pPr>
            <a:endParaRPr lang="pt-PT" sz="2200" b="1" dirty="0">
              <a:latin typeface="Work Sans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pt-PT" sz="2200" i="0" kern="1200" dirty="0">
                <a:effectLst/>
                <a:latin typeface="Work Sans" panose="00000500000000000000" pitchFamily="50" charset="0"/>
                <a:ea typeface="Calibri"/>
                <a:cs typeface="Calibri"/>
              </a:rPr>
              <a:t>É alguém que reflete com atenção, tem ideias criativas para resolver problemas ou aproveitar oportunidades e transforma essas ideias em ações que ajudam os outros.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7E2CC41-4412-D5FB-A096-141A4722224F}"/>
              </a:ext>
            </a:extLst>
          </p:cNvPr>
          <p:cNvSpPr txBox="1"/>
          <p:nvPr/>
        </p:nvSpPr>
        <p:spPr>
          <a:xfrm>
            <a:off x="365343" y="592302"/>
            <a:ext cx="7336210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QUEM É O EMPREENDEDOR</a:t>
            </a:r>
            <a:endParaRPr lang="pt-PT" sz="4500" b="1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5" name="Imagem 4" descr="Uma imagem com Gráficos, clipart, círculo, desenho&#10;&#10;Os conteúdos gerados por IA poderão estar incorretos.">
            <a:extLst>
              <a:ext uri="{FF2B5EF4-FFF2-40B4-BE49-F238E27FC236}">
                <a16:creationId xmlns:a16="http://schemas.microsoft.com/office/drawing/2014/main" id="{DC402D9B-9B3E-F872-FF8E-EC1BB08989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6310" y="2104103"/>
            <a:ext cx="3264309" cy="2772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14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4FA19-41CF-F97E-0960-44ED5DE9A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283108-27BA-6CE1-B61C-DA1FF813A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SER EMPREENDEDOR 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877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36E4F-9F1B-4A06-5DB1-772BBF3DA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C39511A-4CE6-BCCB-A9DF-1B2FECA8A09C}"/>
              </a:ext>
            </a:extLst>
          </p:cNvPr>
          <p:cNvSpPr txBox="1"/>
          <p:nvPr/>
        </p:nvSpPr>
        <p:spPr>
          <a:xfrm>
            <a:off x="9485376" y="3776663"/>
            <a:ext cx="2706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Aprendizagens essenciais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Entender o conceito de criação de valor, individual, social e económico.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E9411B-FE53-FA19-83A9-A85D083FE3C7}"/>
              </a:ext>
            </a:extLst>
          </p:cNvPr>
          <p:cNvSpPr txBox="1"/>
          <p:nvPr/>
        </p:nvSpPr>
        <p:spPr>
          <a:xfrm>
            <a:off x="3340312" y="1929134"/>
            <a:ext cx="7829133" cy="35903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Ser empreendedor…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200" dirty="0">
                <a:latin typeface="Work Sans" panose="00000500000000000000" pitchFamily="50" charset="0"/>
              </a:rPr>
              <a:t>É preencher uma necessidade. É identificar algo que faz falta às pessoas ou à comunidade e criar uma solução útil que melhore a sua vida ou o seu dia a dia.</a:t>
            </a:r>
            <a:endParaRPr lang="pt-PT" sz="2200" b="1" dirty="0">
              <a:solidFill>
                <a:prstClr val="black"/>
              </a:solidFill>
              <a:latin typeface="Work Sans" panose="00000500000000000000" pitchFamily="5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200" dirty="0">
                <a:latin typeface="Work Sans" panose="00000500000000000000" pitchFamily="50" charset="0"/>
              </a:rPr>
              <a:t>Empreender é perceber o que está a faltar e encontrar uma forma de ajudar a resolver.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6212B23-C931-6E5A-D2D9-EDA2AAE43CA4}"/>
              </a:ext>
            </a:extLst>
          </p:cNvPr>
          <p:cNvSpPr txBox="1"/>
          <p:nvPr/>
        </p:nvSpPr>
        <p:spPr>
          <a:xfrm>
            <a:off x="376660" y="590778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SER EMPREENDEDOR É…</a:t>
            </a:r>
            <a:endParaRPr lang="pt-PT" sz="4500" b="1" dirty="0">
              <a:solidFill>
                <a:srgbClr val="E18346"/>
              </a:solidFill>
              <a:ea typeface="Calibri"/>
              <a:cs typeface="Calibri"/>
            </a:endParaRPr>
          </a:p>
        </p:txBody>
      </p:sp>
      <p:pic>
        <p:nvPicPr>
          <p:cNvPr id="5" name="Imagem 4" descr="Uma imagem com Gráficos, clipart, círculo, desenho&#10;&#10;Os conteúdos gerados por IA poderão estar incorretos.">
            <a:extLst>
              <a:ext uri="{FF2B5EF4-FFF2-40B4-BE49-F238E27FC236}">
                <a16:creationId xmlns:a16="http://schemas.microsoft.com/office/drawing/2014/main" id="{A9DF0258-47D7-6A1C-5622-86A2BBBC9D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6310" y="2104103"/>
            <a:ext cx="3264309" cy="2772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892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E90E2-421E-EFD2-64F5-C7FFC3B98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F8ED09-8A1D-CEFD-8B29-118BEB70339B}"/>
              </a:ext>
            </a:extLst>
          </p:cNvPr>
          <p:cNvSpPr txBox="1"/>
          <p:nvPr/>
        </p:nvSpPr>
        <p:spPr>
          <a:xfrm>
            <a:off x="366828" y="590778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SER EMPREENDEDOR É…</a:t>
            </a:r>
            <a:endParaRPr lang="pt-PT" sz="4500" b="1" dirty="0">
              <a:solidFill>
                <a:srgbClr val="E18346"/>
              </a:solidFill>
              <a:ea typeface="Calibri"/>
              <a:cs typeface="Calibri"/>
            </a:endParaRPr>
          </a:p>
        </p:txBody>
      </p:sp>
      <p:pic>
        <p:nvPicPr>
          <p:cNvPr id="5" name="Imagem 4" descr="Uma imagem com Gráficos, logótipo, design gráfico, símbolo&#10;&#10;Os conteúdos gerados por IA poderão estar incorretos.">
            <a:extLst>
              <a:ext uri="{FF2B5EF4-FFF2-40B4-BE49-F238E27FC236}">
                <a16:creationId xmlns:a16="http://schemas.microsoft.com/office/drawing/2014/main" id="{3C49CD87-AF2F-DF88-BFDD-ADDAD14229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571" y="1817346"/>
            <a:ext cx="2758182" cy="271258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EB5438A-6A6F-FF6C-4C29-8C9558A29F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859" y="1985502"/>
            <a:ext cx="2459938" cy="249526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36896A3-7518-F24B-ED37-D43EB970C3A5}"/>
              </a:ext>
            </a:extLst>
          </p:cNvPr>
          <p:cNvSpPr txBox="1"/>
          <p:nvPr/>
        </p:nvSpPr>
        <p:spPr>
          <a:xfrm>
            <a:off x="1485804" y="4242816"/>
            <a:ext cx="1865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Criatividade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5480DF3-75BC-C385-7D4D-B7DEC8660F2E}"/>
              </a:ext>
            </a:extLst>
          </p:cNvPr>
          <p:cNvSpPr txBox="1"/>
          <p:nvPr/>
        </p:nvSpPr>
        <p:spPr>
          <a:xfrm>
            <a:off x="4809457" y="4230042"/>
            <a:ext cx="243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Pensamento crítico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60DF79D-196E-0A92-FAF6-4E11CBC7C9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250" y="1828800"/>
            <a:ext cx="2516987" cy="278950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B3F5A5E-9430-3F10-9631-D6FB13575459}"/>
              </a:ext>
            </a:extLst>
          </p:cNvPr>
          <p:cNvSpPr txBox="1"/>
          <p:nvPr/>
        </p:nvSpPr>
        <p:spPr>
          <a:xfrm>
            <a:off x="8386067" y="4230042"/>
            <a:ext cx="243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Espírito de Iniciativa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34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575A6-623D-05EB-3A68-B3DD315A1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FFDC9BF-A11C-781B-9B28-DC0026773D19}"/>
              </a:ext>
            </a:extLst>
          </p:cNvPr>
          <p:cNvSpPr txBox="1"/>
          <p:nvPr/>
        </p:nvSpPr>
        <p:spPr>
          <a:xfrm>
            <a:off x="9484518" y="3978593"/>
            <a:ext cx="2706624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1400" b="1">
                <a:solidFill>
                  <a:schemeClr val="bg1"/>
                </a:solidFill>
              </a:rPr>
              <a:t>Aprendizagens essenciais</a:t>
            </a:r>
          </a:p>
          <a:p>
            <a:pPr algn="ctr"/>
            <a:endParaRPr lang="pt-PT" sz="1400">
              <a:solidFill>
                <a:schemeClr val="bg1"/>
              </a:solidFill>
            </a:endParaRPr>
          </a:p>
          <a:p>
            <a:pPr algn="ctr"/>
            <a:r>
              <a:rPr lang="pt-PT" sz="1400">
                <a:solidFill>
                  <a:schemeClr val="bg1"/>
                </a:solidFill>
              </a:rPr>
              <a:t>Entender o conceito de criação de valor, individual, social e económico</a:t>
            </a:r>
            <a:endParaRPr lang="pt-PT" sz="14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F388A48-FF92-E3F1-24F3-5980717FAFC0}"/>
              </a:ext>
            </a:extLst>
          </p:cNvPr>
          <p:cNvSpPr txBox="1"/>
          <p:nvPr/>
        </p:nvSpPr>
        <p:spPr>
          <a:xfrm>
            <a:off x="366828" y="590778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SER EMPREENDEDOR É…</a:t>
            </a:r>
            <a:endParaRPr lang="pt-PT" sz="4500" b="1" dirty="0">
              <a:solidFill>
                <a:srgbClr val="E18346"/>
              </a:solidFill>
              <a:ea typeface="Calibri"/>
              <a:cs typeface="Calibri"/>
            </a:endParaRPr>
          </a:p>
        </p:txBody>
      </p:sp>
      <p:pic>
        <p:nvPicPr>
          <p:cNvPr id="9" name="Imagem 8" descr="Uma imagem com Gráficos, círculo, captura de ecrã&#10;&#10;Os conteúdos gerados por IA poderão estar incorretos.">
            <a:extLst>
              <a:ext uri="{FF2B5EF4-FFF2-40B4-BE49-F238E27FC236}">
                <a16:creationId xmlns:a16="http://schemas.microsoft.com/office/drawing/2014/main" id="{0108B2EC-61D9-DB40-BB73-DB269663F5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820" y="1964593"/>
            <a:ext cx="2752032" cy="2752032"/>
          </a:xfrm>
          <a:prstGeom prst="rect">
            <a:avLst/>
          </a:prstGeom>
        </p:spPr>
      </p:pic>
      <p:pic>
        <p:nvPicPr>
          <p:cNvPr id="11" name="Imagem 10" descr="Uma imagem com captura de ecrã, Gráficos, design&#10;&#10;Os conteúdos gerados por IA poderão estar incorretos.">
            <a:extLst>
              <a:ext uri="{FF2B5EF4-FFF2-40B4-BE49-F238E27FC236}">
                <a16:creationId xmlns:a16="http://schemas.microsoft.com/office/drawing/2014/main" id="{255428E5-79AC-8105-13C3-E801DB5C17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463" y="1915478"/>
            <a:ext cx="2789503" cy="278950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13F2B0F-EEE3-186B-0052-5D31955B5E28}"/>
              </a:ext>
            </a:extLst>
          </p:cNvPr>
          <p:cNvSpPr txBox="1"/>
          <p:nvPr/>
        </p:nvSpPr>
        <p:spPr>
          <a:xfrm>
            <a:off x="4859160" y="4240202"/>
            <a:ext cx="243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Trabalho em grupo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61256C-DEBB-8343-7029-CCEA56082006}"/>
              </a:ext>
            </a:extLst>
          </p:cNvPr>
          <p:cNvSpPr txBox="1"/>
          <p:nvPr/>
        </p:nvSpPr>
        <p:spPr>
          <a:xfrm>
            <a:off x="8343463" y="4240202"/>
            <a:ext cx="278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Comunicação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AC2B01A-74FA-3D7C-5BF1-0386358944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53" y="1768850"/>
            <a:ext cx="2788213" cy="309801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510538-E73D-B6E7-4F7D-B2FFCEC6FBEF}"/>
              </a:ext>
            </a:extLst>
          </p:cNvPr>
          <p:cNvSpPr txBox="1"/>
          <p:nvPr/>
        </p:nvSpPr>
        <p:spPr>
          <a:xfrm>
            <a:off x="1181815" y="4240202"/>
            <a:ext cx="243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Resiliência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58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ED1DA4-1F10-578D-F7EB-B29B67AC45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4973" y="1885008"/>
            <a:ext cx="4883923" cy="539750"/>
          </a:xfrm>
        </p:spPr>
        <p:txBody>
          <a:bodyPr/>
          <a:lstStyle/>
          <a:p>
            <a:r>
              <a:rPr lang="en-GB" sz="1600" b="1" dirty="0" err="1">
                <a:latin typeface="Work Sans" panose="00000500000000000000" pitchFamily="50" charset="0"/>
              </a:rPr>
              <a:t>Empreendedorismo</a:t>
            </a:r>
            <a:r>
              <a:rPr lang="en-GB" sz="1600" b="1" dirty="0">
                <a:latin typeface="Work Sans" panose="00000500000000000000" pitchFamily="50" charset="0"/>
              </a:rPr>
              <a:t> - </a:t>
            </a:r>
            <a:r>
              <a:rPr lang="en-GB" sz="1600" b="1" dirty="0" err="1">
                <a:latin typeface="Work Sans" panose="00000500000000000000" pitchFamily="50" charset="0"/>
              </a:rPr>
              <a:t>Ideias</a:t>
            </a:r>
            <a:r>
              <a:rPr lang="en-GB" sz="1600" b="1" dirty="0">
                <a:latin typeface="Work Sans" panose="00000500000000000000" pitchFamily="50" charset="0"/>
              </a:rPr>
              <a:t> </a:t>
            </a:r>
            <a:r>
              <a:rPr lang="en-GB" sz="1600" b="1" dirty="0" err="1">
                <a:latin typeface="Work Sans" panose="00000500000000000000" pitchFamily="50" charset="0"/>
              </a:rPr>
              <a:t>que</a:t>
            </a:r>
            <a:r>
              <a:rPr lang="en-GB" sz="1600" b="1" dirty="0">
                <a:latin typeface="Work Sans" panose="00000500000000000000" pitchFamily="50" charset="0"/>
              </a:rPr>
              <a:t> </a:t>
            </a:r>
            <a:r>
              <a:rPr lang="en-GB" sz="1600" b="1" dirty="0" err="1">
                <a:latin typeface="Work Sans" panose="00000500000000000000" pitchFamily="50" charset="0"/>
              </a:rPr>
              <a:t>ajudam</a:t>
            </a:r>
            <a:endParaRPr lang="en-GB" sz="1600" b="1" dirty="0">
              <a:latin typeface="Work Sans" panose="00000500000000000000" pitchFamily="50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FAAF785-8352-DE87-A0CA-763513743EF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4973" y="2685429"/>
            <a:ext cx="4056833" cy="539750"/>
          </a:xfrm>
        </p:spPr>
        <p:txBody>
          <a:bodyPr/>
          <a:lstStyle/>
          <a:p>
            <a:r>
              <a:rPr lang="en-GB" sz="1600" b="1" dirty="0">
                <a:latin typeface="Work Sans" panose="00000500000000000000" pitchFamily="50" charset="0"/>
              </a:rPr>
              <a:t>Quem é o </a:t>
            </a:r>
            <a:r>
              <a:rPr lang="en-GB" sz="1600" b="1" dirty="0" err="1">
                <a:latin typeface="Work Sans" panose="00000500000000000000" pitchFamily="50" charset="0"/>
              </a:rPr>
              <a:t>empreendedor</a:t>
            </a:r>
            <a:endParaRPr lang="en-GB" sz="1600" b="1" dirty="0">
              <a:latin typeface="Work Sans" panose="00000500000000000000" pitchFamily="50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124BD6C-275D-0249-9D1F-200FD12EC0E8}"/>
              </a:ext>
            </a:extLst>
          </p:cNvPr>
          <p:cNvSpPr txBox="1">
            <a:spLocks/>
          </p:cNvSpPr>
          <p:nvPr/>
        </p:nvSpPr>
        <p:spPr>
          <a:xfrm>
            <a:off x="7277783" y="2715409"/>
            <a:ext cx="5258827" cy="5397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Work Sans" panose="00000500000000000000" pitchFamily="50" charset="0"/>
              </a:rPr>
              <a:t>Fazer o </a:t>
            </a:r>
            <a:r>
              <a:rPr lang="en-GB" sz="1600" b="1" dirty="0" err="1">
                <a:latin typeface="Work Sans" panose="00000500000000000000" pitchFamily="50" charset="0"/>
              </a:rPr>
              <a:t>que</a:t>
            </a:r>
            <a:r>
              <a:rPr lang="en-GB" sz="1600" b="1" dirty="0">
                <a:latin typeface="Work Sans" panose="00000500000000000000" pitchFamily="50" charset="0"/>
              </a:rPr>
              <a:t> é </a:t>
            </a:r>
            <a:r>
              <a:rPr lang="en-GB" sz="1600" b="1" dirty="0" err="1">
                <a:latin typeface="Work Sans" panose="00000500000000000000" pitchFamily="50" charset="0"/>
              </a:rPr>
              <a:t>certo</a:t>
            </a:r>
            <a:endParaRPr lang="en-GB" sz="1600" b="1" dirty="0">
              <a:latin typeface="Work Sans" panose="00000500000000000000" pitchFamily="50" charset="0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40CDC5DE-847F-EA2F-8CBA-D985078D68E4}"/>
              </a:ext>
            </a:extLst>
          </p:cNvPr>
          <p:cNvSpPr txBox="1">
            <a:spLocks/>
          </p:cNvSpPr>
          <p:nvPr/>
        </p:nvSpPr>
        <p:spPr>
          <a:xfrm>
            <a:off x="2284973" y="3513924"/>
            <a:ext cx="4883924" cy="5397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Work Sans" panose="00000500000000000000" pitchFamily="50" charset="0"/>
              </a:rPr>
              <a:t>Ser </a:t>
            </a:r>
            <a:r>
              <a:rPr lang="en-GB" sz="1600" b="1" dirty="0" err="1">
                <a:latin typeface="Work Sans" panose="00000500000000000000" pitchFamily="50" charset="0"/>
              </a:rPr>
              <a:t>empreendedor</a:t>
            </a:r>
            <a:r>
              <a:rPr lang="en-GB" sz="1600" b="1" dirty="0">
                <a:latin typeface="Work Sans" panose="00000500000000000000" pitchFamily="50" charset="0"/>
              </a:rPr>
              <a:t> é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58E301DC-27EE-7087-B002-73FD05522215}"/>
              </a:ext>
            </a:extLst>
          </p:cNvPr>
          <p:cNvSpPr txBox="1">
            <a:spLocks/>
          </p:cNvSpPr>
          <p:nvPr/>
        </p:nvSpPr>
        <p:spPr>
          <a:xfrm>
            <a:off x="7277783" y="3513924"/>
            <a:ext cx="4599585" cy="5397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PT" sz="1600" b="1" dirty="0">
                <a:latin typeface="Work Sans" panose="00000500000000000000" pitchFamily="50" charset="0"/>
              </a:rPr>
              <a:t>Desafio empreendedor:</a:t>
            </a:r>
          </a:p>
          <a:p>
            <a:r>
              <a:rPr lang="pt-PT" sz="1600" b="1" dirty="0">
                <a:latin typeface="Work Sans" panose="00000500000000000000" pitchFamily="50" charset="0"/>
              </a:rPr>
              <a:t>NÓS MELHORAMOS A ESCOLA!</a:t>
            </a:r>
            <a:endParaRPr lang="en-GB" sz="1600" b="1" dirty="0">
              <a:latin typeface="Work Sans" panose="00000500000000000000" pitchFamily="50" charset="0"/>
            </a:endParaRP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8E83124-8801-22C6-4A21-CDA4307B8163}"/>
              </a:ext>
            </a:extLst>
          </p:cNvPr>
          <p:cNvSpPr txBox="1">
            <a:spLocks/>
          </p:cNvSpPr>
          <p:nvPr/>
        </p:nvSpPr>
        <p:spPr>
          <a:xfrm>
            <a:off x="7277783" y="1916894"/>
            <a:ext cx="5533147" cy="5397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Work Sans" panose="00000500000000000000" pitchFamily="50" charset="0"/>
              </a:rPr>
              <a:t>Tomada de </a:t>
            </a:r>
            <a:r>
              <a:rPr lang="en-GB" sz="1600" b="1" dirty="0" err="1">
                <a:latin typeface="Work Sans" panose="00000500000000000000" pitchFamily="50" charset="0"/>
              </a:rPr>
              <a:t>decisão</a:t>
            </a:r>
            <a:r>
              <a:rPr lang="en-GB" sz="1600" b="1" dirty="0">
                <a:latin typeface="Work Sans" panose="00000500000000000000" pitchFamily="50" charset="0"/>
              </a:rPr>
              <a:t> e </a:t>
            </a:r>
            <a:r>
              <a:rPr lang="en-GB" sz="1600" b="1" dirty="0" err="1">
                <a:latin typeface="Work Sans" panose="00000500000000000000" pitchFamily="50" charset="0"/>
              </a:rPr>
              <a:t>risco</a:t>
            </a:r>
            <a:endParaRPr lang="en-GB" sz="1600" b="1" dirty="0">
              <a:latin typeface="Work Sans" panose="00000500000000000000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176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AB35F-DF42-CB19-FEBE-69375548A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clipart, Gráficos, emoticon, desenho&#10;&#10;Os conteúdos gerados por IA poderão estar incorretos.">
            <a:extLst>
              <a:ext uri="{FF2B5EF4-FFF2-40B4-BE49-F238E27FC236}">
                <a16:creationId xmlns:a16="http://schemas.microsoft.com/office/drawing/2014/main" id="{7A4EBBB7-587C-F5B6-A553-554FD92A20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6445" y="2072674"/>
            <a:ext cx="3292200" cy="265366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C753F2C-10AB-00C8-1AB9-F1D66CD0BCB6}"/>
              </a:ext>
            </a:extLst>
          </p:cNvPr>
          <p:cNvSpPr txBox="1"/>
          <p:nvPr/>
        </p:nvSpPr>
        <p:spPr>
          <a:xfrm>
            <a:off x="3848260" y="2904498"/>
            <a:ext cx="6719887" cy="15590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Desenvolver ideias com propósito</a:t>
            </a: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Procurar soluções novas</a:t>
            </a: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Melhorar as que já existem</a:t>
            </a: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A5DCD7D-A3B8-F07E-C4C1-C498E072B947}"/>
              </a:ext>
            </a:extLst>
          </p:cNvPr>
          <p:cNvSpPr txBox="1"/>
          <p:nvPr/>
        </p:nvSpPr>
        <p:spPr>
          <a:xfrm>
            <a:off x="356109" y="606117"/>
            <a:ext cx="6719887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CRIATIVIDADE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5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6025-2BA4-A6DC-FE67-82F1DAF9A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2B0D930C-B8AF-35F3-2466-C03A4E0337B1}"/>
              </a:ext>
            </a:extLst>
          </p:cNvPr>
          <p:cNvSpPr txBox="1"/>
          <p:nvPr/>
        </p:nvSpPr>
        <p:spPr>
          <a:xfrm>
            <a:off x="3863730" y="2705725"/>
            <a:ext cx="7618677" cy="18975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Capacidade de analisar ideias e informação</a:t>
            </a: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Questionar opções</a:t>
            </a: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Definir critérios</a:t>
            </a: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Tomar decisões fundamentadas</a:t>
            </a: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</p:txBody>
      </p:sp>
      <p:pic>
        <p:nvPicPr>
          <p:cNvPr id="2" name="Imagem 1" descr="Uma imagem com Gráficos, logótipo, símbolo, design gráfico&#10;&#10;Os conteúdos gerados por IA poderão estar incorretos.">
            <a:extLst>
              <a:ext uri="{FF2B5EF4-FFF2-40B4-BE49-F238E27FC236}">
                <a16:creationId xmlns:a16="http://schemas.microsoft.com/office/drawing/2014/main" id="{B8FFBACC-D5C3-8163-AFAF-2C04F8668B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71" t="24790" r="27311" b="23529"/>
          <a:stretch>
            <a:fillRect/>
          </a:stretch>
        </p:blipFill>
        <p:spPr>
          <a:xfrm>
            <a:off x="1016442" y="2412242"/>
            <a:ext cx="2021725" cy="235929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7BB1982-7BFF-F99E-1FE3-C8F510C26FDE}"/>
              </a:ext>
            </a:extLst>
          </p:cNvPr>
          <p:cNvSpPr txBox="1"/>
          <p:nvPr/>
        </p:nvSpPr>
        <p:spPr>
          <a:xfrm>
            <a:off x="356109" y="596285"/>
            <a:ext cx="6719887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PENSAMENTO CRÍTICO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6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C8474-1375-948D-9505-E19E8CB8F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AC90D1C-5738-7B2A-10EF-213DBB604B3A}"/>
              </a:ext>
            </a:extLst>
          </p:cNvPr>
          <p:cNvSpPr txBox="1"/>
          <p:nvPr/>
        </p:nvSpPr>
        <p:spPr>
          <a:xfrm>
            <a:off x="2756627" y="581945"/>
            <a:ext cx="6678746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Transformar ideias em ações empreendedoras com sentido e valor</a:t>
            </a:r>
            <a:endParaRPr kumimoji="0" lang="pt-PT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</p:txBody>
      </p:sp>
      <p:pic>
        <p:nvPicPr>
          <p:cNvPr id="2" name="Imagem 1" descr="Uma imagem com Gráficos, logótipo, design gráfico, símbolo&#10;&#10;Os conteúdos gerados por IA poderão estar incorretos.">
            <a:extLst>
              <a:ext uri="{FF2B5EF4-FFF2-40B4-BE49-F238E27FC236}">
                <a16:creationId xmlns:a16="http://schemas.microsoft.com/office/drawing/2014/main" id="{B6F44D0F-002D-EDC6-1842-7B89FB4895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953" y="1699083"/>
            <a:ext cx="3139655" cy="32082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89DCA39-B07A-45AD-2C77-407FB90938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854" y="1897968"/>
            <a:ext cx="2800162" cy="295125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A818B45-D19B-C8EE-5682-1E8EC31E4A2D}"/>
              </a:ext>
            </a:extLst>
          </p:cNvPr>
          <p:cNvSpPr txBox="1"/>
          <p:nvPr/>
        </p:nvSpPr>
        <p:spPr>
          <a:xfrm>
            <a:off x="3428298" y="4282659"/>
            <a:ext cx="212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Criatividade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9354A8-7966-0BD6-F7E1-297161950C2E}"/>
              </a:ext>
            </a:extLst>
          </p:cNvPr>
          <p:cNvSpPr txBox="1"/>
          <p:nvPr/>
        </p:nvSpPr>
        <p:spPr>
          <a:xfrm>
            <a:off x="6493878" y="4267550"/>
            <a:ext cx="277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Pensamento crítico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611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BC87E-5C10-74CD-E6DF-56D94E116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BBBD0EA-DB4C-7E7C-3ECB-3083DFCCF27A}"/>
              </a:ext>
            </a:extLst>
          </p:cNvPr>
          <p:cNvSpPr txBox="1"/>
          <p:nvPr/>
        </p:nvSpPr>
        <p:spPr>
          <a:xfrm>
            <a:off x="3862947" y="2565944"/>
            <a:ext cx="7618677" cy="24054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Agir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Dar o primeiro passo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Transformar ideias em ação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Testar possibilidades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Assumir responsabilidades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9BF7C3D-ECEF-7038-6D8D-8CD8B910A5BE}"/>
              </a:ext>
            </a:extLst>
          </p:cNvPr>
          <p:cNvSpPr txBox="1"/>
          <p:nvPr/>
        </p:nvSpPr>
        <p:spPr>
          <a:xfrm>
            <a:off x="356109" y="606117"/>
            <a:ext cx="937122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ESPÍRITO DE INICIATIVA</a:t>
            </a: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67FCDE0-108D-41BC-0455-34B877A5A0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109" y="1986952"/>
            <a:ext cx="2932339" cy="2943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68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32D90-3527-BEBB-5576-3F6908694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C77D1DF-E170-0458-C3E9-775EBE45D916}"/>
              </a:ext>
            </a:extLst>
          </p:cNvPr>
          <p:cNvSpPr txBox="1"/>
          <p:nvPr/>
        </p:nvSpPr>
        <p:spPr>
          <a:xfrm>
            <a:off x="375773" y="596285"/>
            <a:ext cx="937122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RESILIÊNCIA</a:t>
            </a:r>
            <a:endParaRPr kumimoji="0" lang="pt-PT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5" name="Imagem 4" descr="Uma imagem com Gráficos, criatividade, design&#10;&#10;Os conteúdos gerados por IA poderão estar incorretos.">
            <a:extLst>
              <a:ext uri="{FF2B5EF4-FFF2-40B4-BE49-F238E27FC236}">
                <a16:creationId xmlns:a16="http://schemas.microsoft.com/office/drawing/2014/main" id="{12D3540A-B92C-D9A7-37F1-9D0CF1933F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938" y="1390947"/>
            <a:ext cx="3731773" cy="414644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A16F44-BE63-35BB-6110-C49D3BDE22C4}"/>
              </a:ext>
            </a:extLst>
          </p:cNvPr>
          <p:cNvSpPr txBox="1"/>
          <p:nvPr/>
        </p:nvSpPr>
        <p:spPr>
          <a:xfrm>
            <a:off x="3835711" y="2910171"/>
            <a:ext cx="7618677" cy="20245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Persistir perante dificuldades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Aprender com o erro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Manter o foco nos objetivos</a:t>
            </a: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8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7C68E-2254-A760-1565-136F166FE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9E4EDA02-596B-7DBE-5CDE-68BCBAA95D98}"/>
              </a:ext>
            </a:extLst>
          </p:cNvPr>
          <p:cNvSpPr txBox="1"/>
          <p:nvPr/>
        </p:nvSpPr>
        <p:spPr>
          <a:xfrm>
            <a:off x="1397408" y="730133"/>
            <a:ext cx="9330812" cy="9639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pt-PT" sz="2000" b="1" dirty="0">
                <a:solidFill>
                  <a:srgbClr val="000000"/>
                </a:solidFill>
                <a:latin typeface="Work Sans" panose="00000500000000000000" pitchFamily="50" charset="0"/>
              </a:rPr>
              <a:t>Permitem enfrentar desafios, aprender com as dificuldades e desenvolver uma atitude empreendedora confiante e responsável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D725A4E-5729-7D18-67EB-F626CAFDF5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953" y="1930041"/>
            <a:ext cx="3139655" cy="31396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C38C3AF-E979-963D-68C7-1E942B1E12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879" y="1859172"/>
            <a:ext cx="3136867" cy="313965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F0B178C-BB45-DAA7-8B5A-A651206A972A}"/>
              </a:ext>
            </a:extLst>
          </p:cNvPr>
          <p:cNvSpPr txBox="1"/>
          <p:nvPr/>
        </p:nvSpPr>
        <p:spPr>
          <a:xfrm>
            <a:off x="3108960" y="4479301"/>
            <a:ext cx="2442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Espírito de Iniciativa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C336E4A-3C59-C33A-0E1C-7D7F91A6B3EF}"/>
              </a:ext>
            </a:extLst>
          </p:cNvPr>
          <p:cNvSpPr txBox="1"/>
          <p:nvPr/>
        </p:nvSpPr>
        <p:spPr>
          <a:xfrm>
            <a:off x="6493878" y="4464192"/>
            <a:ext cx="277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Resiliência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52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37EA6-E0B5-FF7E-8B53-C09F16979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Gráficos, círculo, captura de ecrã&#10;&#10;Os conteúdos gerados por IA poderão estar incorretos.">
            <a:extLst>
              <a:ext uri="{FF2B5EF4-FFF2-40B4-BE49-F238E27FC236}">
                <a16:creationId xmlns:a16="http://schemas.microsoft.com/office/drawing/2014/main" id="{79E435FA-C96E-82E9-9226-4FB30289B2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655" y="1263395"/>
            <a:ext cx="4331210" cy="433121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3ECE853-12F3-03FE-E029-F82DEC94BAD7}"/>
              </a:ext>
            </a:extLst>
          </p:cNvPr>
          <p:cNvSpPr txBox="1"/>
          <p:nvPr/>
        </p:nvSpPr>
        <p:spPr>
          <a:xfrm>
            <a:off x="3868223" y="2367171"/>
            <a:ext cx="7680848" cy="30825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Colaborar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Partilhar ideias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Cooperar na resolução de problemas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Contribuir para os objetivos comuns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Saber ouvir e respeitar diferentes pontos de vista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Lidar com diferenças e conflitos</a:t>
            </a: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6DB66DA-374D-DC37-74FE-2CC30C819CCF}"/>
              </a:ext>
            </a:extLst>
          </p:cNvPr>
          <p:cNvSpPr txBox="1"/>
          <p:nvPr/>
        </p:nvSpPr>
        <p:spPr>
          <a:xfrm>
            <a:off x="356109" y="606117"/>
            <a:ext cx="937122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TRABALHAR EM EQUIPA</a:t>
            </a:r>
            <a:endParaRPr kumimoji="0" lang="pt-PT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7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82F8D-195D-C16E-C85D-802F54DD6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C4B14D5-9192-D5E7-4E3E-1CABC290F346}"/>
              </a:ext>
            </a:extLst>
          </p:cNvPr>
          <p:cNvSpPr txBox="1"/>
          <p:nvPr/>
        </p:nvSpPr>
        <p:spPr>
          <a:xfrm>
            <a:off x="3843840" y="2875002"/>
            <a:ext cx="7200707" cy="15590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Ajuda a planear, desenvolver e gerir projetos em conjunto, partilhando ideias e tomando decisões ao longo de todo o processo</a:t>
            </a: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97AF3BF-DB19-E783-9882-CD1544450BB7}"/>
              </a:ext>
            </a:extLst>
          </p:cNvPr>
          <p:cNvSpPr txBox="1"/>
          <p:nvPr/>
        </p:nvSpPr>
        <p:spPr>
          <a:xfrm>
            <a:off x="356109" y="606117"/>
            <a:ext cx="937122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TRABALHAR EM EQUIPA</a:t>
            </a:r>
            <a:endParaRPr kumimoji="0" lang="pt-PT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2" name="Imagem 1" descr="Uma imagem com Gráficos, círculo, captura de ecrã&#10;&#10;Os conteúdos gerados por IA poderão estar incorretos.">
            <a:extLst>
              <a:ext uri="{FF2B5EF4-FFF2-40B4-BE49-F238E27FC236}">
                <a16:creationId xmlns:a16="http://schemas.microsoft.com/office/drawing/2014/main" id="{21BB0555-B36A-EC0F-F78A-6B4DF3C281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655" y="1263395"/>
            <a:ext cx="4331210" cy="4331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343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53F5E-0760-5BD4-2C6C-0328E17D4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57B45F7-439B-27E0-9AFC-65BD734CAE37}"/>
              </a:ext>
            </a:extLst>
          </p:cNvPr>
          <p:cNvSpPr txBox="1"/>
          <p:nvPr/>
        </p:nvSpPr>
        <p:spPr>
          <a:xfrm>
            <a:off x="3271324" y="2874456"/>
            <a:ext cx="8442848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Saber expressar ideias de forma clara</a:t>
            </a: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Ouvir os outros</a:t>
            </a: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Adaptar a mensagem ao contexto e pessoas envolvidas</a:t>
            </a: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</p:txBody>
      </p:sp>
      <p:pic>
        <p:nvPicPr>
          <p:cNvPr id="3" name="Imagem 2" descr="Uma imagem com captura de ecrã, Gráficos, design&#10;&#10;Os conteúdos gerados por IA poderão estar incorretos.">
            <a:extLst>
              <a:ext uri="{FF2B5EF4-FFF2-40B4-BE49-F238E27FC236}">
                <a16:creationId xmlns:a16="http://schemas.microsoft.com/office/drawing/2014/main" id="{E119CA1C-4DF6-FCED-A8E2-808EF68A27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795" y="1346893"/>
            <a:ext cx="4163122" cy="416312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F351D32-6685-B6E0-4159-97EB84534A69}"/>
              </a:ext>
            </a:extLst>
          </p:cNvPr>
          <p:cNvSpPr txBox="1"/>
          <p:nvPr/>
        </p:nvSpPr>
        <p:spPr>
          <a:xfrm>
            <a:off x="356109" y="586453"/>
            <a:ext cx="937122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COMUNICAÇÃO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025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0C030-97EF-2B6F-93AA-750B801CE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27A7B6EB-876F-99D2-8A8D-1DC6DEFEE137}"/>
              </a:ext>
            </a:extLst>
          </p:cNvPr>
          <p:cNvSpPr txBox="1"/>
          <p:nvPr/>
        </p:nvSpPr>
        <p:spPr>
          <a:xfrm>
            <a:off x="3397700" y="2557929"/>
            <a:ext cx="7781577" cy="25746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Liga ideias à ação e permite mobilizar os outros para participar, colaborar e contribuir.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anose="00000500000000000000" pitchFamily="50" charset="0"/>
              </a:rPr>
              <a:t>Comunicar de forma clara e adequada é uma competência fundamental do empreendedor</a:t>
            </a: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Imagem 2" descr="Uma imagem com captura de ecrã, Gráficos, design&#10;&#10;Os conteúdos gerados por IA poderão estar incorretos.">
            <a:extLst>
              <a:ext uri="{FF2B5EF4-FFF2-40B4-BE49-F238E27FC236}">
                <a16:creationId xmlns:a16="http://schemas.microsoft.com/office/drawing/2014/main" id="{CAFEC6B8-8871-83C8-4FA4-8975765A8A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795" y="1346893"/>
            <a:ext cx="4163122" cy="416312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1A603CA-4357-DB9E-FAF9-7B069281DDCE}"/>
              </a:ext>
            </a:extLst>
          </p:cNvPr>
          <p:cNvSpPr txBox="1"/>
          <p:nvPr/>
        </p:nvSpPr>
        <p:spPr>
          <a:xfrm>
            <a:off x="356109" y="586453"/>
            <a:ext cx="937122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COMUNICAÇÃO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61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763594-0A91-E4A1-8FA2-40E26B6F8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EMPREENDEDORISMO – IDEIAS QUE AJUDAM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503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4058E-85A2-A143-6077-F8F0651C3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7D7718-DAD6-9A4F-34EF-F178F6B0FEE7}"/>
              </a:ext>
            </a:extLst>
          </p:cNvPr>
          <p:cNvSpPr txBox="1"/>
          <p:nvPr/>
        </p:nvSpPr>
        <p:spPr>
          <a:xfrm>
            <a:off x="9485376" y="3776663"/>
            <a:ext cx="2706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Aprendizagens essenciais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Entender o conceito de criação de valor, individual, social e económico.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64E2F1D-E997-515B-E210-4F34BAC81E69}"/>
              </a:ext>
            </a:extLst>
          </p:cNvPr>
          <p:cNvSpPr txBox="1"/>
          <p:nvPr/>
        </p:nvSpPr>
        <p:spPr>
          <a:xfrm>
            <a:off x="3357672" y="2672956"/>
            <a:ext cx="8145255" cy="713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 empreendedor…</a:t>
            </a:r>
            <a:endParaRPr kumimoji="0" lang="pt-PT" sz="3000" b="1" i="0" u="none" strike="noStrike" kern="1200" cap="none" spc="0" normalizeH="0" baseline="0" noProof="0" dirty="0">
              <a:ln>
                <a:noFill/>
              </a:ln>
              <a:solidFill>
                <a:srgbClr val="E77728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7" name="Imagem 6" descr="Uma imagem com Gráficos, clipart, círculo, desenho&#10;&#10;Os conteúdos gerados por IA poderão estar incorretos.">
            <a:extLst>
              <a:ext uri="{FF2B5EF4-FFF2-40B4-BE49-F238E27FC236}">
                <a16:creationId xmlns:a16="http://schemas.microsoft.com/office/drawing/2014/main" id="{04CF243B-6279-11CE-79A1-995F9E9C7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8091" y="1335463"/>
            <a:ext cx="4264398" cy="41865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B1D90CA-80E7-6E08-4907-61883DB487BF}"/>
              </a:ext>
            </a:extLst>
          </p:cNvPr>
          <p:cNvSpPr txBox="1"/>
          <p:nvPr/>
        </p:nvSpPr>
        <p:spPr>
          <a:xfrm>
            <a:off x="366828" y="590778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SER EMPREENDEDOR É…</a:t>
            </a:r>
            <a:endParaRPr lang="pt-PT" sz="4500" b="1" dirty="0">
              <a:solidFill>
                <a:srgbClr val="E18346"/>
              </a:solidFill>
              <a:ea typeface="Calibri"/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0E52CA-9426-DDAB-249C-220BFFDA69F3}"/>
              </a:ext>
            </a:extLst>
          </p:cNvPr>
          <p:cNvSpPr txBox="1"/>
          <p:nvPr/>
        </p:nvSpPr>
        <p:spPr>
          <a:xfrm>
            <a:off x="3367504" y="3196470"/>
            <a:ext cx="8145255" cy="6097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500" i="0" u="none" strike="noStrike" kern="1200" cap="none" spc="0" normalizeH="0" baseline="0" noProof="0" dirty="0">
                <a:ln>
                  <a:noFill/>
                </a:ln>
                <a:solidFill>
                  <a:srgbClr val="E777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Pensar + ter ideias + agir para ajudar = ser empreendedor</a:t>
            </a:r>
            <a:endParaRPr kumimoji="0" lang="pt-PT" sz="2500" i="0" u="none" strike="noStrike" kern="1200" cap="none" spc="0" normalizeH="0" baseline="0" noProof="0" dirty="0">
              <a:ln>
                <a:noFill/>
              </a:ln>
              <a:solidFill>
                <a:srgbClr val="E77728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942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7191B-9E26-1B4C-272D-D772FFD45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E4D03EF-E2D4-DB98-7BE4-71B304AD6649}"/>
              </a:ext>
            </a:extLst>
          </p:cNvPr>
          <p:cNvSpPr txBox="1"/>
          <p:nvPr/>
        </p:nvSpPr>
        <p:spPr>
          <a:xfrm>
            <a:off x="10104824" y="6403334"/>
            <a:ext cx="2706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Aprendizagens essenciais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Entender o conceito de criação de valor, individual, social e económico.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0E0B16FD-4E25-978B-BAED-EB4E84957A2D}"/>
              </a:ext>
            </a:extLst>
          </p:cNvPr>
          <p:cNvGrpSpPr/>
          <p:nvPr/>
        </p:nvGrpSpPr>
        <p:grpSpPr>
          <a:xfrm>
            <a:off x="4070008" y="1391525"/>
            <a:ext cx="4091312" cy="2789503"/>
            <a:chOff x="4146558" y="968738"/>
            <a:chExt cx="4091312" cy="2789503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2A3D8FA3-610B-40CB-D324-29F07A5DD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0883" y="968738"/>
              <a:ext cx="2516987" cy="2789503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110A86C-F86A-4A4D-203D-96E7E4BB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6558" y="1115857"/>
              <a:ext cx="2459938" cy="2495264"/>
            </a:xfrm>
            <a:prstGeom prst="rect">
              <a:avLst/>
            </a:prstGeom>
          </p:spPr>
        </p:pic>
      </p:grpSp>
      <p:sp>
        <p:nvSpPr>
          <p:cNvPr id="9" name="Google Shape;495;p22">
            <a:extLst>
              <a:ext uri="{FF2B5EF4-FFF2-40B4-BE49-F238E27FC236}">
                <a16:creationId xmlns:a16="http://schemas.microsoft.com/office/drawing/2014/main" id="{8DD37F49-831A-9742-D07A-BCEB4532DCE4}"/>
              </a:ext>
            </a:extLst>
          </p:cNvPr>
          <p:cNvSpPr>
            <a:spLocks noChangeArrowheads="1"/>
          </p:cNvSpPr>
          <p:nvPr/>
        </p:nvSpPr>
        <p:spPr bwMode="auto">
          <a:xfrm rot="620157">
            <a:off x="10269195" y="4192277"/>
            <a:ext cx="2011288" cy="201415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Google Shape;496;p22">
            <a:extLst>
              <a:ext uri="{FF2B5EF4-FFF2-40B4-BE49-F238E27FC236}">
                <a16:creationId xmlns:a16="http://schemas.microsoft.com/office/drawing/2014/main" id="{92406614-DD9E-D035-69E6-C3B5845F1613}"/>
              </a:ext>
            </a:extLst>
          </p:cNvPr>
          <p:cNvSpPr>
            <a:spLocks/>
          </p:cNvSpPr>
          <p:nvPr/>
        </p:nvSpPr>
        <p:spPr bwMode="auto">
          <a:xfrm rot="620157">
            <a:off x="10537534" y="5122513"/>
            <a:ext cx="1527175" cy="2365375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86669A-A984-838E-7D3B-100746CC1E5C}"/>
              </a:ext>
            </a:extLst>
          </p:cNvPr>
          <p:cNvSpPr txBox="1"/>
          <p:nvPr/>
        </p:nvSpPr>
        <p:spPr>
          <a:xfrm>
            <a:off x="10212839" y="4535123"/>
            <a:ext cx="2164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chemeClr val="bg1"/>
                </a:solidFill>
              </a:rPr>
              <a:t>São por isso importantes as caraterísticas de Criatividade e</a:t>
            </a:r>
          </a:p>
          <a:p>
            <a:pPr algn="ctr"/>
            <a:r>
              <a:rPr lang="pt-PT" sz="1600" dirty="0">
                <a:solidFill>
                  <a:schemeClr val="bg1"/>
                </a:solidFill>
              </a:rPr>
              <a:t>Iniciativa!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C4AFF2-11A2-37D4-30B7-4FDE14456B09}"/>
              </a:ext>
            </a:extLst>
          </p:cNvPr>
          <p:cNvSpPr txBox="1"/>
          <p:nvPr/>
        </p:nvSpPr>
        <p:spPr>
          <a:xfrm>
            <a:off x="366828" y="590778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SER EMPREENDEDOR É…</a:t>
            </a:r>
            <a:endParaRPr lang="pt-PT" sz="4500" b="1" dirty="0">
              <a:solidFill>
                <a:srgbClr val="E18346"/>
              </a:solidFill>
              <a:ea typeface="Calibri"/>
              <a:cs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34E725-D3FF-D309-8015-23FA478E3E91}"/>
              </a:ext>
            </a:extLst>
          </p:cNvPr>
          <p:cNvSpPr txBox="1"/>
          <p:nvPr/>
        </p:nvSpPr>
        <p:spPr>
          <a:xfrm>
            <a:off x="2732331" y="3939697"/>
            <a:ext cx="6727338" cy="10511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200" b="1" dirty="0">
                <a:latin typeface="Work Sans" panose="00000500000000000000" pitchFamily="50" charset="0"/>
              </a:rPr>
              <a:t>Gerar ideias é o ponto de partida,</a:t>
            </a:r>
          </a:p>
          <a:p>
            <a:pPr algn="ctr">
              <a:lnSpc>
                <a:spcPct val="150000"/>
              </a:lnSpc>
            </a:pPr>
            <a:r>
              <a:rPr lang="pt-PT" sz="2200" b="1" dirty="0">
                <a:latin typeface="Work Sans" panose="00000500000000000000" pitchFamily="50" charset="0"/>
              </a:rPr>
              <a:t>mas é na ação que essas ideias ganham forma!</a:t>
            </a:r>
            <a:endParaRPr kumimoji="0" lang="pt-PT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ork Sans" panose="00000500000000000000" pitchFamily="50" charset="0"/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747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D6784-8A0E-6F56-DC89-4106D7587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2D8BF9D3-48B8-9AB0-9073-F89F95C37A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/>
              <a:t>TOMADA DE DECISÃO E RISCO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123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85A17-9880-BF92-1D96-5A71C200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EE9907-828E-46EF-C892-8BCF56F754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413" y="752878"/>
            <a:ext cx="8524506" cy="634093"/>
          </a:xfrm>
        </p:spPr>
        <p:txBody>
          <a:bodyPr>
            <a:noAutofit/>
          </a:bodyPr>
          <a:lstStyle/>
          <a:p>
            <a:r>
              <a:rPr lang="pt-PT" sz="4500" dirty="0">
                <a:solidFill>
                  <a:srgbClr val="E18346"/>
                </a:solidFill>
              </a:rPr>
              <a:t>TOMADA DE DECISÃO E RISCO</a:t>
            </a:r>
            <a:endParaRPr lang="en-GB" sz="4500" dirty="0">
              <a:solidFill>
                <a:srgbClr val="E18346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8EEE6B-FB8A-5848-83D8-2898079C0A1E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2843DC2-80E7-C09B-ECC8-B0D9BDCE938D}"/>
              </a:ext>
            </a:extLst>
          </p:cNvPr>
          <p:cNvSpPr txBox="1"/>
          <p:nvPr/>
        </p:nvSpPr>
        <p:spPr>
          <a:xfrm>
            <a:off x="3743832" y="4187907"/>
            <a:ext cx="7531310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Empreender é fazer escolhas para criar algo novo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 que ajude não só a nós, mas também a outras pessoas.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EAECD42-8990-3E46-DD35-03F8F8F8F8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377" y="1219034"/>
            <a:ext cx="4815842" cy="481584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9E8B25D-0247-1F3B-A268-C6550FED57E0}"/>
              </a:ext>
            </a:extLst>
          </p:cNvPr>
          <p:cNvSpPr txBox="1"/>
          <p:nvPr/>
        </p:nvSpPr>
        <p:spPr>
          <a:xfrm>
            <a:off x="3743831" y="2170581"/>
            <a:ext cx="753131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Todos os dias fazemos escolhas.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</a:b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Quando </a:t>
            </a:r>
            <a:r>
              <a:rPr kumimoji="0" lang="pt-P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escolhes quem faz cada tarefa num trabalho de grupo, ou decides o que fazer para ajudar a limpar o recreio da escola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, isso muda o dia de diferentes pessoas!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662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0DD91-6408-029D-FEF1-081AB5CCA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256C44F-3BFD-5E20-9F09-93E2C8729EC5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90EACD68-C506-D177-EDD9-B83AC7EC1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t-PT" dirty="0"/>
              <a:t> </a:t>
            </a:r>
            <a:endParaRPr lang="en-GB" dirty="0"/>
          </a:p>
          <a:p>
            <a:endParaRPr lang="pt-PT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F1B85F7-D774-BBC9-7A4F-322C2C987D45}"/>
              </a:ext>
            </a:extLst>
          </p:cNvPr>
          <p:cNvSpPr txBox="1"/>
          <p:nvPr/>
        </p:nvSpPr>
        <p:spPr>
          <a:xfrm>
            <a:off x="3264310" y="2006271"/>
            <a:ext cx="81071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Quando queremos fazer algo novo, </a:t>
            </a:r>
            <a:r>
              <a:rPr kumimoji="0" lang="pt-P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nem tudo é certo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.</a:t>
            </a:r>
            <a:b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</a:br>
            <a:r>
              <a:rPr kumimoji="0" lang="pt-P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Às vezes corre bem, outras vezes não corre como esperávamos.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5" name="Google Shape;495;p22">
            <a:extLst>
              <a:ext uri="{FF2B5EF4-FFF2-40B4-BE49-F238E27FC236}">
                <a16:creationId xmlns:a16="http://schemas.microsoft.com/office/drawing/2014/main" id="{DD39C951-9C3B-4EB6-697D-551D8B4B470F}"/>
              </a:ext>
            </a:extLst>
          </p:cNvPr>
          <p:cNvSpPr>
            <a:spLocks noChangeArrowheads="1"/>
          </p:cNvSpPr>
          <p:nvPr/>
        </p:nvSpPr>
        <p:spPr bwMode="auto">
          <a:xfrm rot="620157">
            <a:off x="9976881" y="4376649"/>
            <a:ext cx="2187741" cy="20400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Google Shape;496;p22">
            <a:extLst>
              <a:ext uri="{FF2B5EF4-FFF2-40B4-BE49-F238E27FC236}">
                <a16:creationId xmlns:a16="http://schemas.microsoft.com/office/drawing/2014/main" id="{6B46347F-3D09-354B-7EA8-67DB9E9DDB18}"/>
              </a:ext>
            </a:extLst>
          </p:cNvPr>
          <p:cNvSpPr>
            <a:spLocks/>
          </p:cNvSpPr>
          <p:nvPr/>
        </p:nvSpPr>
        <p:spPr bwMode="auto">
          <a:xfrm rot="620157">
            <a:off x="10454910" y="5275590"/>
            <a:ext cx="1527175" cy="2365375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F555763-7D52-D671-7742-B9284F8342F2}"/>
              </a:ext>
            </a:extLst>
          </p:cNvPr>
          <p:cNvSpPr txBox="1"/>
          <p:nvPr/>
        </p:nvSpPr>
        <p:spPr>
          <a:xfrm>
            <a:off x="10014407" y="4864101"/>
            <a:ext cx="2099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chemeClr val="bg1"/>
                </a:solidFill>
              </a:rPr>
              <a:t>A resiliência é por isso muito importante. Não desistirmos à primeira dificuldade!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C0650E-DF3E-1D93-2EC7-EC9CE1D0C2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216" y="2180869"/>
            <a:ext cx="3060094" cy="275877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AA63C4-E9DD-919F-9F1A-E0937BBCC8D0}"/>
              </a:ext>
            </a:extLst>
          </p:cNvPr>
          <p:cNvSpPr txBox="1">
            <a:spLocks/>
          </p:cNvSpPr>
          <p:nvPr/>
        </p:nvSpPr>
        <p:spPr>
          <a:xfrm>
            <a:off x="397413" y="752878"/>
            <a:ext cx="8524506" cy="634093"/>
          </a:xfrm>
          <a:prstGeom prst="rect">
            <a:avLst/>
          </a:prstGeo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500">
                <a:solidFill>
                  <a:srgbClr val="E18346"/>
                </a:solidFill>
              </a:rPr>
              <a:t>TOMADA DE DECISÃO E RISCO</a:t>
            </a:r>
            <a:endParaRPr lang="en-GB" sz="4500" dirty="0">
              <a:solidFill>
                <a:srgbClr val="E18346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D0A7A8-AE77-B1B0-4955-E102F8E3A3D0}"/>
              </a:ext>
            </a:extLst>
          </p:cNvPr>
          <p:cNvSpPr txBox="1"/>
          <p:nvPr/>
        </p:nvSpPr>
        <p:spPr>
          <a:xfrm>
            <a:off x="3264311" y="3304387"/>
            <a:ext cx="65344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A isso chamamos </a:t>
            </a:r>
            <a:r>
              <a:rPr kumimoji="0" lang="pt-P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risco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O risco existe quando decidimos empreender, porque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as nossas escolhas </a:t>
            </a:r>
            <a:r>
              <a:rPr kumimoji="0" lang="pt-P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afetam-nos a nós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 e </a:t>
            </a:r>
            <a:r>
              <a:rPr kumimoji="0" lang="pt-P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também aos outros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724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981C6-FF27-BD9D-E8BA-63395793A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19D6A4-E743-48D1-FA3C-7CEAB8BEC7BB}"/>
              </a:ext>
            </a:extLst>
          </p:cNvPr>
          <p:cNvSpPr txBox="1"/>
          <p:nvPr/>
        </p:nvSpPr>
        <p:spPr>
          <a:xfrm>
            <a:off x="355233" y="2288514"/>
            <a:ext cx="103800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Imagina que queres organizar uma ação de limpeza na rua da escola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 Pode correr muito bem e toda a gente gostar.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 Ou pode chover e aparecerem poucas pessoas.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Antes de decidir, pensas: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</a:br>
            <a:r>
              <a:rPr kumimoji="0" lang="pt-PT" sz="2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O que pode acontecer? O que posso fazer para correr melhor?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4C5C8A0-55E4-8DA9-1E3F-B6EFAAC7699B}"/>
              </a:ext>
            </a:extLst>
          </p:cNvPr>
          <p:cNvSpPr txBox="1"/>
          <p:nvPr/>
        </p:nvSpPr>
        <p:spPr>
          <a:xfrm>
            <a:off x="355233" y="594740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NÃO SIGNIFICA EVITÁ-LOS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919BF2-D865-F623-3EA7-4ABAA62BB349}"/>
              </a:ext>
            </a:extLst>
          </p:cNvPr>
          <p:cNvSpPr txBox="1"/>
          <p:nvPr/>
        </p:nvSpPr>
        <p:spPr>
          <a:xfrm>
            <a:off x="355233" y="5676716"/>
            <a:ext cx="904440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900" b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Work Sans" panose="00000500000000000000" pitchFamily="50" charset="0"/>
              </a:rPr>
              <a:t>DEVEMOS PENSAR E ANTECIPAR SOLUÇÕES PARA POSSIVEIS RISCOS!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0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3B4BB-D800-8597-238F-7DD278960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64C0E60-7029-BC56-B92D-D4ACD0A0AAC8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5E79DE1-3C2A-FBBE-B7EE-C93A7F182610}"/>
              </a:ext>
            </a:extLst>
          </p:cNvPr>
          <p:cNvSpPr txBox="1"/>
          <p:nvPr/>
        </p:nvSpPr>
        <p:spPr>
          <a:xfrm>
            <a:off x="1111651" y="3679908"/>
            <a:ext cx="9221386" cy="2066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200" dirty="0">
                <a:latin typeface="Work Sans" panose="00000500000000000000" pitchFamily="50" charset="0"/>
              </a:rPr>
              <a:t>No empreendedorismo, é importante recolher e analisar informação para compreender as necessidades, opiniões e hábitos das pessoas, refletir sobre os dados e só depois agir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200" dirty="0">
                <a:latin typeface="Work Sans" panose="00000500000000000000" pitchFamily="50" charset="0"/>
              </a:rPr>
              <a:t>de forma consciente e responsável.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F1F6C3-7519-4940-ED4E-2F1C7FC78789}"/>
              </a:ext>
            </a:extLst>
          </p:cNvPr>
          <p:cNvSpPr txBox="1"/>
          <p:nvPr/>
        </p:nvSpPr>
        <p:spPr>
          <a:xfrm>
            <a:off x="355233" y="594740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NÃO SIGNIFICA EVITÁ-LOS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Google Shape;490;p22">
            <a:extLst>
              <a:ext uri="{FF2B5EF4-FFF2-40B4-BE49-F238E27FC236}">
                <a16:creationId xmlns:a16="http://schemas.microsoft.com/office/drawing/2014/main" id="{AE246E7B-DFE1-5E1C-8C70-64C03F198C79}"/>
              </a:ext>
            </a:extLst>
          </p:cNvPr>
          <p:cNvSpPr>
            <a:spLocks/>
          </p:cNvSpPr>
          <p:nvPr/>
        </p:nvSpPr>
        <p:spPr bwMode="auto">
          <a:xfrm rot="281291">
            <a:off x="10703900" y="5240195"/>
            <a:ext cx="1527175" cy="2365375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" name="Google Shape;489;p22">
            <a:extLst>
              <a:ext uri="{FF2B5EF4-FFF2-40B4-BE49-F238E27FC236}">
                <a16:creationId xmlns:a16="http://schemas.microsoft.com/office/drawing/2014/main" id="{F9C94FDC-5206-21F6-7C47-7874F5465E1B}"/>
              </a:ext>
            </a:extLst>
          </p:cNvPr>
          <p:cNvSpPr>
            <a:spLocks noChangeArrowheads="1"/>
          </p:cNvSpPr>
          <p:nvPr/>
        </p:nvSpPr>
        <p:spPr bwMode="auto">
          <a:xfrm rot="281291">
            <a:off x="10378109" y="4577630"/>
            <a:ext cx="1910941" cy="17759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504;p22">
            <a:extLst>
              <a:ext uri="{FF2B5EF4-FFF2-40B4-BE49-F238E27FC236}">
                <a16:creationId xmlns:a16="http://schemas.microsoft.com/office/drawing/2014/main" id="{6FF2FD6D-0258-667D-E52A-0F08FD7CC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5288" y="4886966"/>
            <a:ext cx="1755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800"/>
              <a:buFont typeface="Open Sans" panose="020B0606030504020204" pitchFamily="34" charset="0"/>
              <a:buNone/>
            </a:pPr>
            <a:r>
              <a:rPr lang="en-US" alt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altLang="en-US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pensamento</a:t>
            </a:r>
            <a:r>
              <a:rPr lang="en-US" alt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crítico</a:t>
            </a:r>
            <a:r>
              <a:rPr lang="en-US" alt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ajuda-nos</a:t>
            </a:r>
            <a:r>
              <a:rPr lang="en-US" alt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en-US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pensar</a:t>
            </a:r>
            <a:r>
              <a:rPr lang="en-US" alt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antes de </a:t>
            </a:r>
            <a:r>
              <a:rPr lang="en-US" altLang="en-US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agir</a:t>
            </a:r>
            <a:r>
              <a:rPr lang="en-US" alt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1" name="Imagem 10" descr="Uma imagem com Gráficos, logótipo, símbolo, design gráfico&#10;&#10;Os conteúdos gerados por IA poderão estar incorretos.">
            <a:extLst>
              <a:ext uri="{FF2B5EF4-FFF2-40B4-BE49-F238E27FC236}">
                <a16:creationId xmlns:a16="http://schemas.microsoft.com/office/drawing/2014/main" id="{1D548222-63F8-A9C3-56B7-15BDE45D27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31655" y="1667855"/>
            <a:ext cx="1477130" cy="1723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0446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5337-C7A6-407C-A53E-E004C7B06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3D5CFE3-A7FA-155E-0B0C-671A5E4E58BB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FCC9271-3A57-3863-9B75-CA47E50C2849}"/>
              </a:ext>
            </a:extLst>
          </p:cNvPr>
          <p:cNvSpPr txBox="1"/>
          <p:nvPr/>
        </p:nvSpPr>
        <p:spPr>
          <a:xfrm>
            <a:off x="3090006" y="1912052"/>
            <a:ext cx="5417180" cy="3590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PT" sz="2200" dirty="0">
                <a:latin typeface="Work Sans" panose="00000500000000000000" pitchFamily="50" charset="0"/>
              </a:rPr>
              <a:t>Antes de agir, o empreendedor observa, pergunta, pensa e conhece a realidade.</a:t>
            </a:r>
          </a:p>
          <a:p>
            <a:pPr lvl="0">
              <a:lnSpc>
                <a:spcPct val="150000"/>
              </a:lnSpc>
              <a:defRPr/>
            </a:pPr>
            <a:endParaRPr lang="pt-PT" sz="2200" dirty="0">
              <a:latin typeface="Work Sans" panose="00000500000000000000" pitchFamily="50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pt-PT" sz="2200" dirty="0">
                <a:latin typeface="Work Sans" panose="00000500000000000000" pitchFamily="50" charset="0"/>
              </a:rPr>
              <a:t>Estudar a realidade ajuda a tomar melhores decisões, evitando agir sem conhecimento ou planeamento.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4199DFE-0BD0-08F2-3CC0-8EA0F93605C3}"/>
              </a:ext>
            </a:extLst>
          </p:cNvPr>
          <p:cNvSpPr txBox="1"/>
          <p:nvPr/>
        </p:nvSpPr>
        <p:spPr>
          <a:xfrm>
            <a:off x="355233" y="594740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NÃO SIGNIFICA EVITÁ-LOS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465D770-5FB4-B9FC-99A0-72C9D8905C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537" y="1219034"/>
            <a:ext cx="4815842" cy="4815842"/>
          </a:xfrm>
          <a:prstGeom prst="rect">
            <a:avLst/>
          </a:prstGeom>
        </p:spPr>
      </p:pic>
      <p:sp>
        <p:nvSpPr>
          <p:cNvPr id="5" name="Google Shape;490;p22">
            <a:extLst>
              <a:ext uri="{FF2B5EF4-FFF2-40B4-BE49-F238E27FC236}">
                <a16:creationId xmlns:a16="http://schemas.microsoft.com/office/drawing/2014/main" id="{FE2DE04D-897C-C7E7-C1A1-9BA20EF27BD7}"/>
              </a:ext>
            </a:extLst>
          </p:cNvPr>
          <p:cNvSpPr>
            <a:spLocks/>
          </p:cNvSpPr>
          <p:nvPr/>
        </p:nvSpPr>
        <p:spPr bwMode="auto">
          <a:xfrm rot="281291">
            <a:off x="10598968" y="5150255"/>
            <a:ext cx="1527175" cy="2365375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Google Shape;489;p22">
            <a:extLst>
              <a:ext uri="{FF2B5EF4-FFF2-40B4-BE49-F238E27FC236}">
                <a16:creationId xmlns:a16="http://schemas.microsoft.com/office/drawing/2014/main" id="{B357F9A8-7F09-84F3-597C-F185B5781462}"/>
              </a:ext>
            </a:extLst>
          </p:cNvPr>
          <p:cNvSpPr>
            <a:spLocks noChangeArrowheads="1"/>
          </p:cNvSpPr>
          <p:nvPr/>
        </p:nvSpPr>
        <p:spPr bwMode="auto">
          <a:xfrm rot="281291">
            <a:off x="9805612" y="4007385"/>
            <a:ext cx="2452554" cy="22679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504;p22">
            <a:extLst>
              <a:ext uri="{FF2B5EF4-FFF2-40B4-BE49-F238E27FC236}">
                <a16:creationId xmlns:a16="http://schemas.microsoft.com/office/drawing/2014/main" id="{660C418D-DE2F-881A-B277-7B0C09B17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5689" y="4360340"/>
            <a:ext cx="1933147" cy="169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</a:pPr>
            <a:r>
              <a:rPr lang="pt-PT" alt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Reconhecer a importância da tomada de decisão e a necessidade de fazer escolhas que impliquem ganhos ou perdas</a:t>
            </a:r>
            <a:endParaRPr lang="pt-PT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373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87F9E-426F-B832-EAFB-EDD3C303D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3190DE-4819-ACBA-750F-18FFBC277428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8CF436B-4A6A-0084-7CA3-81F3855AE5BE}"/>
              </a:ext>
            </a:extLst>
          </p:cNvPr>
          <p:cNvSpPr txBox="1"/>
          <p:nvPr/>
        </p:nvSpPr>
        <p:spPr>
          <a:xfrm>
            <a:off x="3343200" y="1960352"/>
            <a:ext cx="7878328" cy="3785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latin typeface="Work Sans" panose="00000500000000000000" pitchFamily="50" charset="0"/>
              </a:rPr>
              <a:t>Antes de Limpar, Observar</a:t>
            </a:r>
          </a:p>
          <a:p>
            <a:endParaRPr lang="pt-PT" b="1" dirty="0">
              <a:latin typeface="Work Sans" panose="00000500000000000000" pitchFamily="50" charset="0"/>
            </a:endParaRPr>
          </a:p>
          <a:p>
            <a:r>
              <a:rPr lang="pt-PT" dirty="0">
                <a:latin typeface="Work Sans" panose="00000500000000000000" pitchFamily="50" charset="0"/>
              </a:rPr>
              <a:t>Os alunos repararam que a rua em frente à escola estava muitas vezes suja. A primeira ideia foi logo organizar uma grande limpeza.</a:t>
            </a:r>
          </a:p>
          <a:p>
            <a:endParaRPr lang="pt-PT" dirty="0">
              <a:latin typeface="Work Sans" panose="00000500000000000000" pitchFamily="50" charset="0"/>
            </a:endParaRPr>
          </a:p>
          <a:p>
            <a:r>
              <a:rPr lang="pt-PT" i="1" dirty="0">
                <a:solidFill>
                  <a:schemeClr val="accent4"/>
                </a:solidFill>
                <a:latin typeface="Work Sans" panose="00000500000000000000" pitchFamily="50" charset="0"/>
              </a:rPr>
              <a:t>PORÉM…</a:t>
            </a:r>
          </a:p>
          <a:p>
            <a:endParaRPr lang="pt-PT" dirty="0">
              <a:latin typeface="Work Sans" panose="00000500000000000000" pitchFamily="50" charset="0"/>
            </a:endParaRPr>
          </a:p>
          <a:p>
            <a:r>
              <a:rPr lang="pt-PT" dirty="0">
                <a:latin typeface="Work Sans" panose="00000500000000000000" pitchFamily="50" charset="0"/>
              </a:rPr>
              <a:t>Antes disso, decidiram </a:t>
            </a:r>
            <a:r>
              <a:rPr lang="pt-PT" b="1" dirty="0">
                <a:latin typeface="Work Sans" panose="00000500000000000000" pitchFamily="50" charset="0"/>
              </a:rPr>
              <a:t>analisar a situação</a:t>
            </a:r>
            <a:r>
              <a:rPr lang="pt-PT" dirty="0">
                <a:latin typeface="Work Sans" panose="00000500000000000000" pitchFamily="50" charset="0"/>
              </a:rPr>
              <a:t>:</a:t>
            </a:r>
          </a:p>
          <a:p>
            <a:endParaRPr lang="pt-PT" dirty="0">
              <a:latin typeface="Work Sans" panose="00000500000000000000" pitchFamily="50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Work Sans" panose="00000500000000000000" pitchFamily="50" charset="0"/>
              </a:rPr>
              <a:t>Observaram em que dias havia mais lixo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Work Sans" panose="00000500000000000000" pitchFamily="50" charset="0"/>
              </a:rPr>
              <a:t>Repararam que o lixo aparecia sobretudo à hora do almoço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Work Sans" panose="00000500000000000000" pitchFamily="50" charset="0"/>
              </a:rPr>
              <a:t>Perguntaram a colegas e funcionários porque isso acontecia</a:t>
            </a:r>
            <a:endParaRPr kumimoji="0" lang="pt-P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94747C2-C8F9-E927-7AC4-7137E1335730}"/>
              </a:ext>
            </a:extLst>
          </p:cNvPr>
          <p:cNvSpPr txBox="1"/>
          <p:nvPr/>
        </p:nvSpPr>
        <p:spPr>
          <a:xfrm>
            <a:off x="355233" y="594740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NÃO SIGNIFICA EVITÁ-LOS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0EE14BE-E91F-1BBA-D52E-AC59B31FB9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537" y="1219034"/>
            <a:ext cx="4815842" cy="4815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92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7DEF6-3151-1DA9-257E-44D33FEB9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3696F3A-F34B-D9CF-415A-955145B3D061}"/>
              </a:ext>
            </a:extLst>
          </p:cNvPr>
          <p:cNvSpPr txBox="1"/>
          <p:nvPr/>
        </p:nvSpPr>
        <p:spPr>
          <a:xfrm>
            <a:off x="355233" y="594740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NÃO SIGNIFICA EVITÁ-LOS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33A53CA-C5FC-E06B-81D0-C40234530865}"/>
              </a:ext>
            </a:extLst>
          </p:cNvPr>
          <p:cNvSpPr txBox="1"/>
          <p:nvPr/>
        </p:nvSpPr>
        <p:spPr>
          <a:xfrm>
            <a:off x="3065309" y="2613392"/>
            <a:ext cx="8556420" cy="204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Perceberam então que: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Havia poucos caixotes do lixo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Algumas pessoas não sabiam onde os caixotes estavam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O problema não era falta de vontade, mas falta de organização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9B3ED63-5BB2-9299-5E0A-D49FC8389B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476" y="2095105"/>
            <a:ext cx="3136490" cy="2943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54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BF651-14C2-BE1F-CA50-BA018EFA81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1597742"/>
            <a:ext cx="12214138" cy="365125"/>
          </a:xfrm>
        </p:spPr>
        <p:txBody>
          <a:bodyPr>
            <a:normAutofit/>
          </a:bodyPr>
          <a:lstStyle/>
          <a:p>
            <a:pPr algn="ctr"/>
            <a:r>
              <a:rPr lang="pt-PT" dirty="0">
                <a:latin typeface="Work Sans" panose="00000500000000000000" pitchFamily="50" charset="0"/>
              </a:rPr>
              <a:t>Quais os problemas na escola ou na nossa comunidade que </a:t>
            </a:r>
            <a:r>
              <a:rPr lang="pt-PT" b="1" dirty="0">
                <a:latin typeface="Work Sans" panose="00000500000000000000" pitchFamily="50" charset="0"/>
              </a:rPr>
              <a:t>podemos ajudar a resolver</a:t>
            </a:r>
            <a:r>
              <a:rPr lang="pt-PT" dirty="0">
                <a:latin typeface="Work Sans" panose="00000500000000000000" pitchFamily="50" charset="0"/>
              </a:rPr>
              <a:t>?</a:t>
            </a:r>
          </a:p>
          <a:p>
            <a:pPr algn="ctr"/>
            <a:endParaRPr lang="en-GB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75F3-7765-75C6-5862-98E9D2673231}"/>
              </a:ext>
            </a:extLst>
          </p:cNvPr>
          <p:cNvSpPr txBox="1"/>
          <p:nvPr/>
        </p:nvSpPr>
        <p:spPr>
          <a:xfrm>
            <a:off x="355510" y="603954"/>
            <a:ext cx="11329833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EMPREENDEDORISMO - IDEIAS QUE AJUDAM   </a:t>
            </a:r>
            <a:endParaRPr lang="pt-PT" sz="4500" b="1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3" name="CaixaDeTexto 9">
            <a:extLst>
              <a:ext uri="{FF2B5EF4-FFF2-40B4-BE49-F238E27FC236}">
                <a16:creationId xmlns:a16="http://schemas.microsoft.com/office/drawing/2014/main" id="{D7418443-2CB4-30DD-54E4-E0E3009CF577}"/>
              </a:ext>
            </a:extLst>
          </p:cNvPr>
          <p:cNvSpPr txBox="1"/>
          <p:nvPr/>
        </p:nvSpPr>
        <p:spPr>
          <a:xfrm>
            <a:off x="6444861" y="5326896"/>
            <a:ext cx="31833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Organizar o trabalho de grupo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976D40BE-B7E0-9038-5C65-E9570FB9CE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987498" y="2478284"/>
            <a:ext cx="2047943" cy="262509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5C64D8A-FCEC-2B67-0DB9-4A32E3AAFCB7}"/>
              </a:ext>
            </a:extLst>
          </p:cNvPr>
          <p:cNvSpPr txBox="1"/>
          <p:nvPr/>
        </p:nvSpPr>
        <p:spPr>
          <a:xfrm>
            <a:off x="2840041" y="5326896"/>
            <a:ext cx="2190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Lixo </a:t>
            </a:r>
            <a:r>
              <a:rPr lang="pt-PT" sz="1500" b="1" dirty="0">
                <a:solidFill>
                  <a:prstClr val="black"/>
                </a:solidFill>
                <a:latin typeface="Work Sans" panose="00000500000000000000" pitchFamily="50" charset="0"/>
              </a:rPr>
              <a:t>na rua da escola</a:t>
            </a:r>
            <a:endParaRPr kumimoji="0" lang="pt-PT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837CC7C-5744-B3C7-B6FC-215295D20C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000" t="14976"/>
          <a:stretch>
            <a:fillRect/>
          </a:stretch>
        </p:blipFill>
        <p:spPr>
          <a:xfrm>
            <a:off x="2977651" y="2468881"/>
            <a:ext cx="1796962" cy="2634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425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BCC52-C522-B5D4-F76B-89CF3DA8F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6D52ABB-D246-013D-083D-17D7E12B9127}"/>
              </a:ext>
            </a:extLst>
          </p:cNvPr>
          <p:cNvSpPr txBox="1"/>
          <p:nvPr/>
        </p:nvSpPr>
        <p:spPr>
          <a:xfrm>
            <a:off x="3443981" y="2118083"/>
            <a:ext cx="72913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latin typeface="Work Sans" panose="00000500000000000000" pitchFamily="50" charset="0"/>
              </a:rPr>
              <a:t>Antes de Limpar, Observar</a:t>
            </a:r>
          </a:p>
          <a:p>
            <a:endParaRPr lang="pt-PT" sz="2000" b="1" dirty="0">
              <a:latin typeface="Work Sans" panose="000005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Com esta informação, mudaram a ideia inicial.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</a:b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Work Sans" panose="00000500000000000000" pitchFamily="50" charset="0"/>
              </a:rPr>
              <a:t>Além de limpar, propuseram colocar sinalização, pedir mais caixotes e sensibilizar os alunos.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000" b="1" dirty="0">
              <a:solidFill>
                <a:schemeClr val="accent4"/>
              </a:solidFill>
              <a:latin typeface="Work Sans" panose="000005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latin typeface="Work Sans" panose="00000500000000000000" pitchFamily="50" charset="0"/>
              </a:rPr>
              <a:t>O que aprenderam?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000" b="1" dirty="0">
              <a:latin typeface="Work Sans" panose="000005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>
                <a:latin typeface="Work Sans" panose="00000500000000000000" pitchFamily="50" charset="0"/>
              </a:rPr>
              <a:t>Agir sem pensar resolve pouco. </a:t>
            </a:r>
            <a:r>
              <a:rPr lang="pt-PT" sz="2000" b="1" dirty="0">
                <a:latin typeface="Work Sans" panose="00000500000000000000" pitchFamily="50" charset="0"/>
              </a:rPr>
              <a:t>Observar, perguntar e analisar ajuda a criar soluções melhores e mais duradouras!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2BD2916-0CB1-9408-4B98-C757DF663444}"/>
              </a:ext>
            </a:extLst>
          </p:cNvPr>
          <p:cNvSpPr txBox="1"/>
          <p:nvPr/>
        </p:nvSpPr>
        <p:spPr>
          <a:xfrm>
            <a:off x="355233" y="594740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NÃO SIGNIFICA EVITÁ-LOS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E3E3495-13ED-B1FB-5619-ABBF810F11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537" y="1219034"/>
            <a:ext cx="4815842" cy="4815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26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B40AE-084A-7D83-4EC5-A362E8233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5C5FBB9-CB61-33F5-17B5-48C9073360FC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DA5FC5-D4CB-F6FB-034C-03619725DD70}"/>
              </a:ext>
            </a:extLst>
          </p:cNvPr>
          <p:cNvSpPr txBox="1"/>
          <p:nvPr/>
        </p:nvSpPr>
        <p:spPr>
          <a:xfrm>
            <a:off x="2638578" y="2151727"/>
            <a:ext cx="6864651" cy="376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latin typeface="Work Sans" panose="00000500000000000000" pitchFamily="50" charset="0"/>
              </a:rPr>
              <a:t>Antes de Limpar, Observar</a:t>
            </a:r>
          </a:p>
          <a:p>
            <a:endParaRPr lang="pt-PT" sz="2000" b="1" dirty="0">
              <a:latin typeface="Work Sans" panose="00000500000000000000" pitchFamily="50" charset="0"/>
            </a:endParaRPr>
          </a:p>
          <a:p>
            <a:pPr>
              <a:buNone/>
            </a:pPr>
            <a:r>
              <a:rPr lang="pt-PT" sz="2000" b="1" dirty="0">
                <a:latin typeface="Work Sans" panose="00000500000000000000" pitchFamily="50" charset="0"/>
              </a:rPr>
              <a:t>Para discussão em turma:</a:t>
            </a:r>
          </a:p>
          <a:p>
            <a:pPr>
              <a:buNone/>
            </a:pPr>
            <a:endParaRPr lang="pt-PT" sz="2000" b="1" dirty="0">
              <a:latin typeface="Work Sans" panose="00000500000000000000" pitchFamily="50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Work Sans" panose="00000500000000000000" pitchFamily="50" charset="0"/>
              </a:rPr>
              <a:t>O que teria acontecido se tivessem limpado sem analisar?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Work Sans" panose="00000500000000000000" pitchFamily="50" charset="0"/>
              </a:rPr>
              <a:t>Que tipo de informação foi importante recolher?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Work Sans" panose="00000500000000000000" pitchFamily="50" charset="0"/>
              </a:rPr>
              <a:t>Isto é uma forma de “estudo da realidade”? Porquê?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Work Sans" panose="00000500000000000000" pitchFamily="50" charset="0"/>
              </a:rPr>
              <a:t>Como é que este método pode ser usado noutros problemas da escola?</a:t>
            </a:r>
            <a:endParaRPr kumimoji="0" lang="pt-P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BE7C88-4041-353F-7D0E-91EC65C0B663}"/>
              </a:ext>
            </a:extLst>
          </p:cNvPr>
          <p:cNvSpPr txBox="1"/>
          <p:nvPr/>
        </p:nvSpPr>
        <p:spPr>
          <a:xfrm>
            <a:off x="355233" y="594740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NÃO SIGNIFICA EVITÁ-LOS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CBD287E-A514-AA5D-1457-C8257F6129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476" y="2095105"/>
            <a:ext cx="3136490" cy="2943088"/>
          </a:xfrm>
          <a:prstGeom prst="rect">
            <a:avLst/>
          </a:prstGeom>
        </p:spPr>
      </p:pic>
      <p:sp>
        <p:nvSpPr>
          <p:cNvPr id="5" name="Google Shape;490;p22">
            <a:extLst>
              <a:ext uri="{FF2B5EF4-FFF2-40B4-BE49-F238E27FC236}">
                <a16:creationId xmlns:a16="http://schemas.microsoft.com/office/drawing/2014/main" id="{EB5EA415-8202-931D-C76C-0EC399581942}"/>
              </a:ext>
            </a:extLst>
          </p:cNvPr>
          <p:cNvSpPr>
            <a:spLocks/>
          </p:cNvSpPr>
          <p:nvPr/>
        </p:nvSpPr>
        <p:spPr bwMode="auto">
          <a:xfrm rot="281291">
            <a:off x="10598968" y="5150255"/>
            <a:ext cx="1527175" cy="2365375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Google Shape;489;p22">
            <a:extLst>
              <a:ext uri="{FF2B5EF4-FFF2-40B4-BE49-F238E27FC236}">
                <a16:creationId xmlns:a16="http://schemas.microsoft.com/office/drawing/2014/main" id="{22EDD8B0-22B7-EDAA-CEC2-6E3249A4B8FD}"/>
              </a:ext>
            </a:extLst>
          </p:cNvPr>
          <p:cNvSpPr>
            <a:spLocks noChangeArrowheads="1"/>
          </p:cNvSpPr>
          <p:nvPr/>
        </p:nvSpPr>
        <p:spPr bwMode="auto">
          <a:xfrm rot="281291">
            <a:off x="9805612" y="4007385"/>
            <a:ext cx="2452554" cy="22679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504;p22">
            <a:extLst>
              <a:ext uri="{FF2B5EF4-FFF2-40B4-BE49-F238E27FC236}">
                <a16:creationId xmlns:a16="http://schemas.microsoft.com/office/drawing/2014/main" id="{6E2AAA5D-9D8C-4A05-A1A7-4043B4D23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5689" y="4360340"/>
            <a:ext cx="1933147" cy="169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</a:pPr>
            <a:r>
              <a:rPr lang="pt-PT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Avaliar o impacto esperado e os resultados alcançados de acordo com os objetivos fixados num projeto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11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06;p25">
            <a:extLst>
              <a:ext uri="{FF2B5EF4-FFF2-40B4-BE49-F238E27FC236}">
                <a16:creationId xmlns:a16="http://schemas.microsoft.com/office/drawing/2014/main" id="{EA285960-C0E7-C376-2B63-DC3D5C9BF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143" y="3633364"/>
            <a:ext cx="1422400" cy="14239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Google Shape;607;p25">
            <a:extLst>
              <a:ext uri="{FF2B5EF4-FFF2-40B4-BE49-F238E27FC236}">
                <a16:creationId xmlns:a16="http://schemas.microsoft.com/office/drawing/2014/main" id="{3851D15C-040C-739E-FA0D-CC6958FC8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556" y="3633364"/>
            <a:ext cx="1419225" cy="14239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Google Shape;608;p25">
            <a:extLst>
              <a:ext uri="{FF2B5EF4-FFF2-40B4-BE49-F238E27FC236}">
                <a16:creationId xmlns:a16="http://schemas.microsoft.com/office/drawing/2014/main" id="{3D196FA7-8E24-A5EA-66E9-21405F5FD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968" y="3633364"/>
            <a:ext cx="1419225" cy="14239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Google Shape;611;p25">
            <a:extLst>
              <a:ext uri="{FF2B5EF4-FFF2-40B4-BE49-F238E27FC236}">
                <a16:creationId xmlns:a16="http://schemas.microsoft.com/office/drawing/2014/main" id="{7CDFFFE5-3F42-ECE5-6784-1D8C8290E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012" y="3633364"/>
            <a:ext cx="1422400" cy="14239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Google Shape;612;p25">
            <a:extLst>
              <a:ext uri="{FF2B5EF4-FFF2-40B4-BE49-F238E27FC236}">
                <a16:creationId xmlns:a16="http://schemas.microsoft.com/office/drawing/2014/main" id="{FD9872E5-59C2-B265-4D50-467F0EB53FD5}"/>
              </a:ext>
            </a:extLst>
          </p:cNvPr>
          <p:cNvSpPr>
            <a:spLocks/>
          </p:cNvSpPr>
          <p:nvPr/>
        </p:nvSpPr>
        <p:spPr bwMode="auto">
          <a:xfrm>
            <a:off x="2692718" y="4073101"/>
            <a:ext cx="471488" cy="542925"/>
          </a:xfrm>
          <a:custGeom>
            <a:avLst/>
            <a:gdLst>
              <a:gd name="T0" fmla="*/ 2147483646 w 137"/>
              <a:gd name="T1" fmla="*/ 2147483646 h 158"/>
              <a:gd name="T2" fmla="*/ 2147483646 w 137"/>
              <a:gd name="T3" fmla="*/ 0 h 158"/>
              <a:gd name="T4" fmla="*/ 0 w 137"/>
              <a:gd name="T5" fmla="*/ 0 h 158"/>
              <a:gd name="T6" fmla="*/ 2147483646 w 137"/>
              <a:gd name="T7" fmla="*/ 2147483646 h 158"/>
              <a:gd name="T8" fmla="*/ 0 w 137"/>
              <a:gd name="T9" fmla="*/ 2147483646 h 158"/>
              <a:gd name="T10" fmla="*/ 2147483646 w 137"/>
              <a:gd name="T11" fmla="*/ 2147483646 h 158"/>
              <a:gd name="T12" fmla="*/ 2147483646 w 137"/>
              <a:gd name="T13" fmla="*/ 2147483646 h 1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158" extrusionOk="0">
                <a:moveTo>
                  <a:pt x="123" y="79"/>
                </a:moveTo>
                <a:cubicBezTo>
                  <a:pt x="123" y="51"/>
                  <a:pt x="128" y="25"/>
                  <a:pt x="137" y="0"/>
                </a:cubicBezTo>
                <a:cubicBezTo>
                  <a:pt x="94" y="32"/>
                  <a:pt x="44" y="32"/>
                  <a:pt x="0" y="0"/>
                </a:cubicBezTo>
                <a:cubicBezTo>
                  <a:pt x="10" y="25"/>
                  <a:pt x="15" y="51"/>
                  <a:pt x="15" y="79"/>
                </a:cubicBezTo>
                <a:cubicBezTo>
                  <a:pt x="15" y="107"/>
                  <a:pt x="10" y="133"/>
                  <a:pt x="0" y="158"/>
                </a:cubicBezTo>
                <a:cubicBezTo>
                  <a:pt x="44" y="126"/>
                  <a:pt x="94" y="126"/>
                  <a:pt x="137" y="158"/>
                </a:cubicBezTo>
                <a:cubicBezTo>
                  <a:pt x="128" y="133"/>
                  <a:pt x="123" y="107"/>
                  <a:pt x="123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613;p25">
            <a:extLst>
              <a:ext uri="{FF2B5EF4-FFF2-40B4-BE49-F238E27FC236}">
                <a16:creationId xmlns:a16="http://schemas.microsoft.com/office/drawing/2014/main" id="{9E024098-73E4-B1B2-3D39-9EC4F98C7E7F}"/>
              </a:ext>
            </a:extLst>
          </p:cNvPr>
          <p:cNvSpPr>
            <a:spLocks/>
          </p:cNvSpPr>
          <p:nvPr/>
        </p:nvSpPr>
        <p:spPr bwMode="auto">
          <a:xfrm>
            <a:off x="4596131" y="4073101"/>
            <a:ext cx="471487" cy="542925"/>
          </a:xfrm>
          <a:custGeom>
            <a:avLst/>
            <a:gdLst>
              <a:gd name="T0" fmla="*/ 2147483646 w 137"/>
              <a:gd name="T1" fmla="*/ 2147483646 h 158"/>
              <a:gd name="T2" fmla="*/ 2147483646 w 137"/>
              <a:gd name="T3" fmla="*/ 0 h 158"/>
              <a:gd name="T4" fmla="*/ 0 w 137"/>
              <a:gd name="T5" fmla="*/ 0 h 158"/>
              <a:gd name="T6" fmla="*/ 2147483646 w 137"/>
              <a:gd name="T7" fmla="*/ 2147483646 h 158"/>
              <a:gd name="T8" fmla="*/ 0 w 137"/>
              <a:gd name="T9" fmla="*/ 2147483646 h 158"/>
              <a:gd name="T10" fmla="*/ 2147483646 w 137"/>
              <a:gd name="T11" fmla="*/ 2147483646 h 158"/>
              <a:gd name="T12" fmla="*/ 2147483646 w 137"/>
              <a:gd name="T13" fmla="*/ 2147483646 h 1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158" extrusionOk="0">
                <a:moveTo>
                  <a:pt x="122" y="79"/>
                </a:moveTo>
                <a:cubicBezTo>
                  <a:pt x="122" y="51"/>
                  <a:pt x="128" y="25"/>
                  <a:pt x="137" y="0"/>
                </a:cubicBezTo>
                <a:cubicBezTo>
                  <a:pt x="93" y="32"/>
                  <a:pt x="44" y="32"/>
                  <a:pt x="0" y="0"/>
                </a:cubicBezTo>
                <a:cubicBezTo>
                  <a:pt x="10" y="25"/>
                  <a:pt x="15" y="51"/>
                  <a:pt x="15" y="79"/>
                </a:cubicBezTo>
                <a:cubicBezTo>
                  <a:pt x="15" y="107"/>
                  <a:pt x="10" y="133"/>
                  <a:pt x="0" y="158"/>
                </a:cubicBezTo>
                <a:cubicBezTo>
                  <a:pt x="44" y="126"/>
                  <a:pt x="93" y="126"/>
                  <a:pt x="137" y="158"/>
                </a:cubicBezTo>
                <a:cubicBezTo>
                  <a:pt x="128" y="133"/>
                  <a:pt x="122" y="107"/>
                  <a:pt x="122" y="7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oogle Shape;615;p25">
            <a:extLst>
              <a:ext uri="{FF2B5EF4-FFF2-40B4-BE49-F238E27FC236}">
                <a16:creationId xmlns:a16="http://schemas.microsoft.com/office/drawing/2014/main" id="{09E806D3-BFC2-7E2B-75E1-9FDD4256350E}"/>
              </a:ext>
            </a:extLst>
          </p:cNvPr>
          <p:cNvSpPr>
            <a:spLocks/>
          </p:cNvSpPr>
          <p:nvPr/>
        </p:nvSpPr>
        <p:spPr bwMode="auto">
          <a:xfrm>
            <a:off x="6478112" y="4067958"/>
            <a:ext cx="469900" cy="542925"/>
          </a:xfrm>
          <a:custGeom>
            <a:avLst/>
            <a:gdLst>
              <a:gd name="T0" fmla="*/ 2147483646 w 137"/>
              <a:gd name="T1" fmla="*/ 2147483646 h 158"/>
              <a:gd name="T2" fmla="*/ 2147483646 w 137"/>
              <a:gd name="T3" fmla="*/ 0 h 158"/>
              <a:gd name="T4" fmla="*/ 0 w 137"/>
              <a:gd name="T5" fmla="*/ 0 h 158"/>
              <a:gd name="T6" fmla="*/ 2147483646 w 137"/>
              <a:gd name="T7" fmla="*/ 2147483646 h 158"/>
              <a:gd name="T8" fmla="*/ 0 w 137"/>
              <a:gd name="T9" fmla="*/ 2147483646 h 158"/>
              <a:gd name="T10" fmla="*/ 2147483646 w 137"/>
              <a:gd name="T11" fmla="*/ 2147483646 h 158"/>
              <a:gd name="T12" fmla="*/ 2147483646 w 137"/>
              <a:gd name="T13" fmla="*/ 2147483646 h 1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158" extrusionOk="0">
                <a:moveTo>
                  <a:pt x="122" y="79"/>
                </a:moveTo>
                <a:cubicBezTo>
                  <a:pt x="122" y="51"/>
                  <a:pt x="127" y="25"/>
                  <a:pt x="137" y="0"/>
                </a:cubicBezTo>
                <a:cubicBezTo>
                  <a:pt x="93" y="32"/>
                  <a:pt x="44" y="32"/>
                  <a:pt x="0" y="0"/>
                </a:cubicBezTo>
                <a:cubicBezTo>
                  <a:pt x="9" y="25"/>
                  <a:pt x="14" y="51"/>
                  <a:pt x="14" y="79"/>
                </a:cubicBezTo>
                <a:cubicBezTo>
                  <a:pt x="14" y="107"/>
                  <a:pt x="9" y="133"/>
                  <a:pt x="0" y="158"/>
                </a:cubicBezTo>
                <a:cubicBezTo>
                  <a:pt x="44" y="126"/>
                  <a:pt x="93" y="126"/>
                  <a:pt x="137" y="158"/>
                </a:cubicBezTo>
                <a:cubicBezTo>
                  <a:pt x="127" y="133"/>
                  <a:pt x="122" y="107"/>
                  <a:pt x="122" y="79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617;p25">
            <a:extLst>
              <a:ext uri="{FF2B5EF4-FFF2-40B4-BE49-F238E27FC236}">
                <a16:creationId xmlns:a16="http://schemas.microsoft.com/office/drawing/2014/main" id="{0135F10C-E932-9CE2-E3E8-237DF7674E38}"/>
              </a:ext>
            </a:extLst>
          </p:cNvPr>
          <p:cNvSpPr>
            <a:spLocks/>
          </p:cNvSpPr>
          <p:nvPr/>
        </p:nvSpPr>
        <p:spPr bwMode="auto">
          <a:xfrm>
            <a:off x="5442268" y="4017539"/>
            <a:ext cx="738188" cy="615950"/>
          </a:xfrm>
          <a:custGeom>
            <a:avLst/>
            <a:gdLst>
              <a:gd name="T0" fmla="*/ 2147483646 w 215"/>
              <a:gd name="T1" fmla="*/ 2147483646 h 179"/>
              <a:gd name="T2" fmla="*/ 2147483646 w 215"/>
              <a:gd name="T3" fmla="*/ 2147483646 h 179"/>
              <a:gd name="T4" fmla="*/ 2147483646 w 215"/>
              <a:gd name="T5" fmla="*/ 2147483646 h 179"/>
              <a:gd name="T6" fmla="*/ 2147483646 w 215"/>
              <a:gd name="T7" fmla="*/ 2147483646 h 179"/>
              <a:gd name="T8" fmla="*/ 2147483646 w 215"/>
              <a:gd name="T9" fmla="*/ 2147483646 h 179"/>
              <a:gd name="T10" fmla="*/ 2147483646 w 215"/>
              <a:gd name="T11" fmla="*/ 2147483646 h 179"/>
              <a:gd name="T12" fmla="*/ 2147483646 w 215"/>
              <a:gd name="T13" fmla="*/ 2147483646 h 179"/>
              <a:gd name="T14" fmla="*/ 2147483646 w 215"/>
              <a:gd name="T15" fmla="*/ 2147483646 h 179"/>
              <a:gd name="T16" fmla="*/ 2147483646 w 215"/>
              <a:gd name="T17" fmla="*/ 2147483646 h 179"/>
              <a:gd name="T18" fmla="*/ 2147483646 w 215"/>
              <a:gd name="T19" fmla="*/ 2147483646 h 179"/>
              <a:gd name="T20" fmla="*/ 2147483646 w 215"/>
              <a:gd name="T21" fmla="*/ 2147483646 h 179"/>
              <a:gd name="T22" fmla="*/ 2147483646 w 215"/>
              <a:gd name="T23" fmla="*/ 2147483646 h 179"/>
              <a:gd name="T24" fmla="*/ 2147483646 w 215"/>
              <a:gd name="T25" fmla="*/ 2147483646 h 179"/>
              <a:gd name="T26" fmla="*/ 2147483646 w 215"/>
              <a:gd name="T27" fmla="*/ 2147483646 h 179"/>
              <a:gd name="T28" fmla="*/ 2147483646 w 215"/>
              <a:gd name="T29" fmla="*/ 2147483646 h 179"/>
              <a:gd name="T30" fmla="*/ 2147483646 w 215"/>
              <a:gd name="T31" fmla="*/ 2147483646 h 179"/>
              <a:gd name="T32" fmla="*/ 2147483646 w 215"/>
              <a:gd name="T33" fmla="*/ 2147483646 h 179"/>
              <a:gd name="T34" fmla="*/ 2147483646 w 215"/>
              <a:gd name="T35" fmla="*/ 2147483646 h 179"/>
              <a:gd name="T36" fmla="*/ 2147483646 w 215"/>
              <a:gd name="T37" fmla="*/ 2147483646 h 179"/>
              <a:gd name="T38" fmla="*/ 2147483646 w 215"/>
              <a:gd name="T39" fmla="*/ 2147483646 h 179"/>
              <a:gd name="T40" fmla="*/ 2147483646 w 215"/>
              <a:gd name="T41" fmla="*/ 2147483646 h 179"/>
              <a:gd name="T42" fmla="*/ 2147483646 w 215"/>
              <a:gd name="T43" fmla="*/ 2147483646 h 179"/>
              <a:gd name="T44" fmla="*/ 2147483646 w 215"/>
              <a:gd name="T45" fmla="*/ 2147483646 h 179"/>
              <a:gd name="T46" fmla="*/ 2147483646 w 215"/>
              <a:gd name="T47" fmla="*/ 2147483646 h 179"/>
              <a:gd name="T48" fmla="*/ 2147483646 w 215"/>
              <a:gd name="T49" fmla="*/ 2147483646 h 179"/>
              <a:gd name="T50" fmla="*/ 2147483646 w 215"/>
              <a:gd name="T51" fmla="*/ 2147483646 h 179"/>
              <a:gd name="T52" fmla="*/ 2147483646 w 215"/>
              <a:gd name="T53" fmla="*/ 2147483646 h 179"/>
              <a:gd name="T54" fmla="*/ 2147483646 w 215"/>
              <a:gd name="T55" fmla="*/ 2147483646 h 179"/>
              <a:gd name="T56" fmla="*/ 2147483646 w 215"/>
              <a:gd name="T57" fmla="*/ 2147483646 h 179"/>
              <a:gd name="T58" fmla="*/ 2147483646 w 215"/>
              <a:gd name="T59" fmla="*/ 2147483646 h 179"/>
              <a:gd name="T60" fmla="*/ 2147483646 w 215"/>
              <a:gd name="T61" fmla="*/ 2147483646 h 179"/>
              <a:gd name="T62" fmla="*/ 2147483646 w 215"/>
              <a:gd name="T63" fmla="*/ 2147483646 h 179"/>
              <a:gd name="T64" fmla="*/ 2147483646 w 215"/>
              <a:gd name="T65" fmla="*/ 2147483646 h 179"/>
              <a:gd name="T66" fmla="*/ 2147483646 w 215"/>
              <a:gd name="T67" fmla="*/ 2147483646 h 179"/>
              <a:gd name="T68" fmla="*/ 2147483646 w 215"/>
              <a:gd name="T69" fmla="*/ 2147483646 h 179"/>
              <a:gd name="T70" fmla="*/ 2147483646 w 215"/>
              <a:gd name="T71" fmla="*/ 2147483646 h 179"/>
              <a:gd name="T72" fmla="*/ 2147483646 w 215"/>
              <a:gd name="T73" fmla="*/ 2147483646 h 179"/>
              <a:gd name="T74" fmla="*/ 2147483646 w 215"/>
              <a:gd name="T75" fmla="*/ 2147483646 h 179"/>
              <a:gd name="T76" fmla="*/ 2147483646 w 215"/>
              <a:gd name="T77" fmla="*/ 2147483646 h 179"/>
              <a:gd name="T78" fmla="*/ 2147483646 w 215"/>
              <a:gd name="T79" fmla="*/ 2147483646 h 179"/>
              <a:gd name="T80" fmla="*/ 2147483646 w 215"/>
              <a:gd name="T81" fmla="*/ 2147483646 h 179"/>
              <a:gd name="T82" fmla="*/ 2147483646 w 215"/>
              <a:gd name="T83" fmla="*/ 2147483646 h 179"/>
              <a:gd name="T84" fmla="*/ 2147483646 w 215"/>
              <a:gd name="T85" fmla="*/ 2147483646 h 179"/>
              <a:gd name="T86" fmla="*/ 2147483646 w 215"/>
              <a:gd name="T87" fmla="*/ 2147483646 h 179"/>
              <a:gd name="T88" fmla="*/ 2147483646 w 215"/>
              <a:gd name="T89" fmla="*/ 2147483646 h 179"/>
              <a:gd name="T90" fmla="*/ 2147483646 w 215"/>
              <a:gd name="T91" fmla="*/ 2147483646 h 179"/>
              <a:gd name="T92" fmla="*/ 2147483646 w 215"/>
              <a:gd name="T93" fmla="*/ 2147483646 h 179"/>
              <a:gd name="T94" fmla="*/ 2147483646 w 215"/>
              <a:gd name="T95" fmla="*/ 2147483646 h 179"/>
              <a:gd name="T96" fmla="*/ 2147483646 w 215"/>
              <a:gd name="T97" fmla="*/ 2147483646 h 179"/>
              <a:gd name="T98" fmla="*/ 2147483646 w 215"/>
              <a:gd name="T99" fmla="*/ 2147483646 h 179"/>
              <a:gd name="T100" fmla="*/ 2147483646 w 215"/>
              <a:gd name="T101" fmla="*/ 0 h 179"/>
              <a:gd name="T102" fmla="*/ 0 w 215"/>
              <a:gd name="T103" fmla="*/ 2147483646 h 179"/>
              <a:gd name="T104" fmla="*/ 2147483646 w 215"/>
              <a:gd name="T105" fmla="*/ 2147483646 h 179"/>
              <a:gd name="T106" fmla="*/ 2147483646 w 215"/>
              <a:gd name="T107" fmla="*/ 2147483646 h 179"/>
              <a:gd name="T108" fmla="*/ 2147483646 w 215"/>
              <a:gd name="T109" fmla="*/ 2147483646 h 179"/>
              <a:gd name="T110" fmla="*/ 2147483646 w 215"/>
              <a:gd name="T111" fmla="*/ 2147483646 h 179"/>
              <a:gd name="T112" fmla="*/ 2147483646 w 215"/>
              <a:gd name="T113" fmla="*/ 2147483646 h 179"/>
              <a:gd name="T114" fmla="*/ 2147483646 w 215"/>
              <a:gd name="T115" fmla="*/ 2147483646 h 179"/>
              <a:gd name="T116" fmla="*/ 2147483646 w 215"/>
              <a:gd name="T117" fmla="*/ 2147483646 h 1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5" h="179" extrusionOk="0">
                <a:moveTo>
                  <a:pt x="29" y="146"/>
                </a:moveTo>
                <a:cubicBezTo>
                  <a:pt x="29" y="97"/>
                  <a:pt x="29" y="97"/>
                  <a:pt x="29" y="97"/>
                </a:cubicBezTo>
                <a:cubicBezTo>
                  <a:pt x="29" y="93"/>
                  <a:pt x="32" y="90"/>
                  <a:pt x="36" y="90"/>
                </a:cubicBezTo>
                <a:cubicBezTo>
                  <a:pt x="48" y="90"/>
                  <a:pt x="48" y="90"/>
                  <a:pt x="48" y="90"/>
                </a:cubicBezTo>
                <a:cubicBezTo>
                  <a:pt x="52" y="90"/>
                  <a:pt x="55" y="93"/>
                  <a:pt x="55" y="97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5" y="149"/>
                  <a:pt x="52" y="153"/>
                  <a:pt x="48" y="153"/>
                </a:cubicBezTo>
                <a:cubicBezTo>
                  <a:pt x="36" y="153"/>
                  <a:pt x="36" y="153"/>
                  <a:pt x="36" y="153"/>
                </a:cubicBezTo>
                <a:cubicBezTo>
                  <a:pt x="32" y="153"/>
                  <a:pt x="29" y="149"/>
                  <a:pt x="29" y="146"/>
                </a:cubicBezTo>
                <a:close/>
                <a:moveTo>
                  <a:pt x="79" y="73"/>
                </a:moveTo>
                <a:cubicBezTo>
                  <a:pt x="75" y="73"/>
                  <a:pt x="72" y="76"/>
                  <a:pt x="72" y="80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2" y="149"/>
                  <a:pt x="75" y="153"/>
                  <a:pt x="79" y="153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95" y="153"/>
                  <a:pt x="98" y="149"/>
                  <a:pt x="98" y="146"/>
                </a:cubicBezTo>
                <a:cubicBezTo>
                  <a:pt x="98" y="80"/>
                  <a:pt x="98" y="80"/>
                  <a:pt x="98" y="80"/>
                </a:cubicBezTo>
                <a:cubicBezTo>
                  <a:pt x="98" y="76"/>
                  <a:pt x="95" y="73"/>
                  <a:pt x="91" y="73"/>
                </a:cubicBezTo>
                <a:lnTo>
                  <a:pt x="79" y="73"/>
                </a:lnTo>
                <a:close/>
                <a:moveTo>
                  <a:pt x="122" y="58"/>
                </a:moveTo>
                <a:cubicBezTo>
                  <a:pt x="118" y="58"/>
                  <a:pt x="115" y="61"/>
                  <a:pt x="115" y="65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5" y="149"/>
                  <a:pt x="118" y="153"/>
                  <a:pt x="122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8" y="153"/>
                  <a:pt x="141" y="149"/>
                  <a:pt x="141" y="146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1"/>
                  <a:pt x="138" y="58"/>
                  <a:pt x="134" y="58"/>
                </a:cubicBezTo>
                <a:lnTo>
                  <a:pt x="122" y="58"/>
                </a:lnTo>
                <a:close/>
                <a:moveTo>
                  <a:pt x="165" y="43"/>
                </a:moveTo>
                <a:cubicBezTo>
                  <a:pt x="161" y="43"/>
                  <a:pt x="158" y="46"/>
                  <a:pt x="158" y="50"/>
                </a:cubicBezTo>
                <a:cubicBezTo>
                  <a:pt x="158" y="146"/>
                  <a:pt x="158" y="146"/>
                  <a:pt x="158" y="146"/>
                </a:cubicBezTo>
                <a:cubicBezTo>
                  <a:pt x="158" y="149"/>
                  <a:pt x="161" y="153"/>
                  <a:pt x="165" y="153"/>
                </a:cubicBezTo>
                <a:cubicBezTo>
                  <a:pt x="177" y="153"/>
                  <a:pt x="177" y="153"/>
                  <a:pt x="177" y="153"/>
                </a:cubicBezTo>
                <a:cubicBezTo>
                  <a:pt x="181" y="153"/>
                  <a:pt x="184" y="149"/>
                  <a:pt x="184" y="1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4" y="46"/>
                  <a:pt x="181" y="43"/>
                  <a:pt x="177" y="43"/>
                </a:cubicBezTo>
                <a:lnTo>
                  <a:pt x="165" y="43"/>
                </a:lnTo>
                <a:close/>
                <a:moveTo>
                  <a:pt x="33" y="71"/>
                </a:moveTo>
                <a:cubicBezTo>
                  <a:pt x="78" y="63"/>
                  <a:pt x="121" y="47"/>
                  <a:pt x="160" y="24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77" y="9"/>
                  <a:pt x="177" y="9"/>
                  <a:pt x="177" y="9"/>
                </a:cubicBezTo>
                <a:cubicBezTo>
                  <a:pt x="151" y="8"/>
                  <a:pt x="151" y="8"/>
                  <a:pt x="151" y="8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18" y="38"/>
                  <a:pt x="76" y="54"/>
                  <a:pt x="31" y="62"/>
                </a:cubicBezTo>
                <a:lnTo>
                  <a:pt x="33" y="71"/>
                </a:lnTo>
                <a:close/>
                <a:moveTo>
                  <a:pt x="215" y="166"/>
                </a:moveTo>
                <a:cubicBezTo>
                  <a:pt x="193" y="154"/>
                  <a:pt x="193" y="154"/>
                  <a:pt x="193" y="154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18" y="161"/>
                  <a:pt x="18" y="161"/>
                  <a:pt x="18" y="161"/>
                </a:cubicBezTo>
                <a:cubicBezTo>
                  <a:pt x="18" y="22"/>
                  <a:pt x="18" y="22"/>
                  <a:pt x="18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61"/>
                  <a:pt x="8" y="161"/>
                  <a:pt x="8" y="161"/>
                </a:cubicBezTo>
                <a:cubicBezTo>
                  <a:pt x="8" y="166"/>
                  <a:pt x="8" y="166"/>
                  <a:pt x="8" y="166"/>
                </a:cubicBezTo>
                <a:cubicBezTo>
                  <a:pt x="8" y="171"/>
                  <a:pt x="8" y="171"/>
                  <a:pt x="8" y="171"/>
                </a:cubicBezTo>
                <a:cubicBezTo>
                  <a:pt x="193" y="171"/>
                  <a:pt x="193" y="171"/>
                  <a:pt x="193" y="171"/>
                </a:cubicBezTo>
                <a:cubicBezTo>
                  <a:pt x="193" y="179"/>
                  <a:pt x="193" y="179"/>
                  <a:pt x="193" y="179"/>
                </a:cubicBezTo>
                <a:lnTo>
                  <a:pt x="215" y="1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618;p25">
            <a:extLst>
              <a:ext uri="{FF2B5EF4-FFF2-40B4-BE49-F238E27FC236}">
                <a16:creationId xmlns:a16="http://schemas.microsoft.com/office/drawing/2014/main" id="{4A967FE2-2B7B-6CCE-1BC2-6D42836C0DAF}"/>
              </a:ext>
            </a:extLst>
          </p:cNvPr>
          <p:cNvSpPr>
            <a:spLocks/>
          </p:cNvSpPr>
          <p:nvPr/>
        </p:nvSpPr>
        <p:spPr bwMode="auto">
          <a:xfrm>
            <a:off x="1621156" y="4004839"/>
            <a:ext cx="714375" cy="642937"/>
          </a:xfrm>
          <a:custGeom>
            <a:avLst/>
            <a:gdLst>
              <a:gd name="T0" fmla="*/ 2147483646 w 208"/>
              <a:gd name="T1" fmla="*/ 2147483646 h 187"/>
              <a:gd name="T2" fmla="*/ 2147483646 w 208"/>
              <a:gd name="T3" fmla="*/ 2147483646 h 187"/>
              <a:gd name="T4" fmla="*/ 2147483646 w 208"/>
              <a:gd name="T5" fmla="*/ 2147483646 h 187"/>
              <a:gd name="T6" fmla="*/ 2147483646 w 208"/>
              <a:gd name="T7" fmla="*/ 0 h 187"/>
              <a:gd name="T8" fmla="*/ 2147483646 w 208"/>
              <a:gd name="T9" fmla="*/ 2147483646 h 187"/>
              <a:gd name="T10" fmla="*/ 2147483646 w 208"/>
              <a:gd name="T11" fmla="*/ 2147483646 h 187"/>
              <a:gd name="T12" fmla="*/ 2147483646 w 208"/>
              <a:gd name="T13" fmla="*/ 2147483646 h 187"/>
              <a:gd name="T14" fmla="*/ 2147483646 w 208"/>
              <a:gd name="T15" fmla="*/ 2147483646 h 187"/>
              <a:gd name="T16" fmla="*/ 2147483646 w 208"/>
              <a:gd name="T17" fmla="*/ 2147483646 h 187"/>
              <a:gd name="T18" fmla="*/ 2147483646 w 208"/>
              <a:gd name="T19" fmla="*/ 2147483646 h 187"/>
              <a:gd name="T20" fmla="*/ 2147483646 w 208"/>
              <a:gd name="T21" fmla="*/ 2147483646 h 187"/>
              <a:gd name="T22" fmla="*/ 2147483646 w 208"/>
              <a:gd name="T23" fmla="*/ 2147483646 h 187"/>
              <a:gd name="T24" fmla="*/ 2147483646 w 208"/>
              <a:gd name="T25" fmla="*/ 2147483646 h 187"/>
              <a:gd name="T26" fmla="*/ 2147483646 w 208"/>
              <a:gd name="T27" fmla="*/ 2147483646 h 187"/>
              <a:gd name="T28" fmla="*/ 2147483646 w 208"/>
              <a:gd name="T29" fmla="*/ 2147483646 h 187"/>
              <a:gd name="T30" fmla="*/ 2147483646 w 208"/>
              <a:gd name="T31" fmla="*/ 2147483646 h 187"/>
              <a:gd name="T32" fmla="*/ 0 w 208"/>
              <a:gd name="T33" fmla="*/ 2147483646 h 187"/>
              <a:gd name="T34" fmla="*/ 2147483646 w 208"/>
              <a:gd name="T35" fmla="*/ 2147483646 h 187"/>
              <a:gd name="T36" fmla="*/ 2147483646 w 208"/>
              <a:gd name="T37" fmla="*/ 2147483646 h 187"/>
              <a:gd name="T38" fmla="*/ 2147483646 w 208"/>
              <a:gd name="T39" fmla="*/ 2147483646 h 187"/>
              <a:gd name="T40" fmla="*/ 2147483646 w 208"/>
              <a:gd name="T41" fmla="*/ 2147483646 h 187"/>
              <a:gd name="T42" fmla="*/ 0 w 208"/>
              <a:gd name="T43" fmla="*/ 2147483646 h 187"/>
              <a:gd name="T44" fmla="*/ 2147483646 w 208"/>
              <a:gd name="T45" fmla="*/ 2147483646 h 187"/>
              <a:gd name="T46" fmla="*/ 2147483646 w 208"/>
              <a:gd name="T47" fmla="*/ 2147483646 h 187"/>
              <a:gd name="T48" fmla="*/ 2147483646 w 208"/>
              <a:gd name="T49" fmla="*/ 2147483646 h 187"/>
              <a:gd name="T50" fmla="*/ 2147483646 w 208"/>
              <a:gd name="T51" fmla="*/ 2147483646 h 187"/>
              <a:gd name="T52" fmla="*/ 2147483646 w 208"/>
              <a:gd name="T53" fmla="*/ 2147483646 h 187"/>
              <a:gd name="T54" fmla="*/ 2147483646 w 208"/>
              <a:gd name="T55" fmla="*/ 2147483646 h 187"/>
              <a:gd name="T56" fmla="*/ 2147483646 w 208"/>
              <a:gd name="T57" fmla="*/ 2147483646 h 187"/>
              <a:gd name="T58" fmla="*/ 2147483646 w 208"/>
              <a:gd name="T59" fmla="*/ 2147483646 h 187"/>
              <a:gd name="T60" fmla="*/ 2147483646 w 208"/>
              <a:gd name="T61" fmla="*/ 2147483646 h 187"/>
              <a:gd name="T62" fmla="*/ 2147483646 w 208"/>
              <a:gd name="T63" fmla="*/ 2147483646 h 187"/>
              <a:gd name="T64" fmla="*/ 2147483646 w 208"/>
              <a:gd name="T65" fmla="*/ 2147483646 h 187"/>
              <a:gd name="T66" fmla="*/ 2147483646 w 208"/>
              <a:gd name="T67" fmla="*/ 2147483646 h 187"/>
              <a:gd name="T68" fmla="*/ 2147483646 w 208"/>
              <a:gd name="T69" fmla="*/ 2147483646 h 187"/>
              <a:gd name="T70" fmla="*/ 2147483646 w 208"/>
              <a:gd name="T71" fmla="*/ 2147483646 h 1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08" h="187" extrusionOk="0">
                <a:moveTo>
                  <a:pt x="141" y="25"/>
                </a:moveTo>
                <a:cubicBezTo>
                  <a:pt x="129" y="25"/>
                  <a:pt x="129" y="25"/>
                  <a:pt x="129" y="25"/>
                </a:cubicBezTo>
                <a:cubicBezTo>
                  <a:pt x="128" y="17"/>
                  <a:pt x="122" y="11"/>
                  <a:pt x="116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85" y="11"/>
                  <a:pt x="80" y="17"/>
                  <a:pt x="79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7" y="11"/>
                  <a:pt x="77" y="0"/>
                  <a:pt x="8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1" y="0"/>
                  <a:pt x="141" y="11"/>
                  <a:pt x="141" y="25"/>
                </a:cubicBezTo>
                <a:close/>
                <a:moveTo>
                  <a:pt x="31" y="104"/>
                </a:moveTo>
                <a:cubicBezTo>
                  <a:pt x="84" y="104"/>
                  <a:pt x="84" y="104"/>
                  <a:pt x="84" y="104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1"/>
                  <a:pt x="88" y="86"/>
                  <a:pt x="94" y="86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20" y="86"/>
                  <a:pt x="124" y="91"/>
                  <a:pt x="124" y="96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77" y="104"/>
                  <a:pt x="177" y="104"/>
                  <a:pt x="177" y="104"/>
                </a:cubicBezTo>
                <a:cubicBezTo>
                  <a:pt x="192" y="104"/>
                  <a:pt x="205" y="91"/>
                  <a:pt x="208" y="74"/>
                </a:cubicBezTo>
                <a:cubicBezTo>
                  <a:pt x="208" y="58"/>
                  <a:pt x="208" y="58"/>
                  <a:pt x="208" y="58"/>
                </a:cubicBezTo>
                <a:cubicBezTo>
                  <a:pt x="208" y="42"/>
                  <a:pt x="197" y="30"/>
                  <a:pt x="184" y="30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28" y="30"/>
                  <a:pt x="128" y="30"/>
                  <a:pt x="128" y="30"/>
                </a:cubicBezTo>
                <a:cubicBezTo>
                  <a:pt x="80" y="30"/>
                  <a:pt x="80" y="30"/>
                  <a:pt x="80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11" y="30"/>
                  <a:pt x="0" y="42"/>
                  <a:pt x="0" y="58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91"/>
                  <a:pt x="16" y="104"/>
                  <a:pt x="31" y="104"/>
                </a:cubicBezTo>
                <a:close/>
                <a:moveTo>
                  <a:pt x="177" y="112"/>
                </a:moveTo>
                <a:cubicBezTo>
                  <a:pt x="124" y="112"/>
                  <a:pt x="124" y="112"/>
                  <a:pt x="124" y="112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125"/>
                  <a:pt x="120" y="130"/>
                  <a:pt x="114" y="130"/>
                </a:cubicBezTo>
                <a:cubicBezTo>
                  <a:pt x="94" y="130"/>
                  <a:pt x="94" y="130"/>
                  <a:pt x="94" y="130"/>
                </a:cubicBezTo>
                <a:cubicBezTo>
                  <a:pt x="88" y="130"/>
                  <a:pt x="84" y="125"/>
                  <a:pt x="84" y="12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18" y="112"/>
                  <a:pt x="7" y="105"/>
                  <a:pt x="0" y="94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4"/>
                  <a:pt x="11" y="187"/>
                  <a:pt x="24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158" y="187"/>
                  <a:pt x="158" y="187"/>
                  <a:pt x="158" y="187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72" y="187"/>
                  <a:pt x="172" y="187"/>
                  <a:pt x="172" y="187"/>
                </a:cubicBezTo>
                <a:cubicBezTo>
                  <a:pt x="184" y="187"/>
                  <a:pt x="184" y="187"/>
                  <a:pt x="184" y="187"/>
                </a:cubicBezTo>
                <a:cubicBezTo>
                  <a:pt x="197" y="187"/>
                  <a:pt x="208" y="174"/>
                  <a:pt x="208" y="159"/>
                </a:cubicBezTo>
                <a:cubicBezTo>
                  <a:pt x="208" y="94"/>
                  <a:pt x="208" y="94"/>
                  <a:pt x="208" y="94"/>
                </a:cubicBezTo>
                <a:cubicBezTo>
                  <a:pt x="201" y="105"/>
                  <a:pt x="190" y="112"/>
                  <a:pt x="177" y="112"/>
                </a:cubicBezTo>
                <a:close/>
                <a:moveTo>
                  <a:pt x="114" y="94"/>
                </a:moveTo>
                <a:cubicBezTo>
                  <a:pt x="94" y="94"/>
                  <a:pt x="94" y="94"/>
                  <a:pt x="94" y="94"/>
                </a:cubicBezTo>
                <a:cubicBezTo>
                  <a:pt x="92" y="94"/>
                  <a:pt x="91" y="95"/>
                  <a:pt x="91" y="98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91" y="121"/>
                  <a:pt x="92" y="123"/>
                  <a:pt x="94" y="123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6" y="123"/>
                  <a:pt x="117" y="121"/>
                  <a:pt x="117" y="119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17" y="111"/>
                  <a:pt x="117" y="111"/>
                  <a:pt x="117" y="111"/>
                </a:cubicBezTo>
                <a:cubicBezTo>
                  <a:pt x="117" y="105"/>
                  <a:pt x="117" y="105"/>
                  <a:pt x="117" y="105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7" y="95"/>
                  <a:pt x="116" y="94"/>
                  <a:pt x="114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oogle Shape;620;p25">
            <a:extLst>
              <a:ext uri="{FF2B5EF4-FFF2-40B4-BE49-F238E27FC236}">
                <a16:creationId xmlns:a16="http://schemas.microsoft.com/office/drawing/2014/main" id="{04AF3CDE-00E8-8027-0736-F938F681E621}"/>
              </a:ext>
            </a:extLst>
          </p:cNvPr>
          <p:cNvSpPr>
            <a:spLocks/>
          </p:cNvSpPr>
          <p:nvPr/>
        </p:nvSpPr>
        <p:spPr bwMode="auto">
          <a:xfrm>
            <a:off x="3538856" y="4020714"/>
            <a:ext cx="673100" cy="668337"/>
          </a:xfrm>
          <a:custGeom>
            <a:avLst/>
            <a:gdLst>
              <a:gd name="T0" fmla="*/ 2147483646 w 196"/>
              <a:gd name="T1" fmla="*/ 2147483646 h 194"/>
              <a:gd name="T2" fmla="*/ 2147483646 w 196"/>
              <a:gd name="T3" fmla="*/ 2147483646 h 194"/>
              <a:gd name="T4" fmla="*/ 2147483646 w 196"/>
              <a:gd name="T5" fmla="*/ 2147483646 h 194"/>
              <a:gd name="T6" fmla="*/ 2147483646 w 196"/>
              <a:gd name="T7" fmla="*/ 2147483646 h 194"/>
              <a:gd name="T8" fmla="*/ 2147483646 w 196"/>
              <a:gd name="T9" fmla="*/ 2147483646 h 194"/>
              <a:gd name="T10" fmla="*/ 2147483646 w 196"/>
              <a:gd name="T11" fmla="*/ 2147483646 h 194"/>
              <a:gd name="T12" fmla="*/ 2147483646 w 196"/>
              <a:gd name="T13" fmla="*/ 2147483646 h 194"/>
              <a:gd name="T14" fmla="*/ 2147483646 w 196"/>
              <a:gd name="T15" fmla="*/ 2147483646 h 194"/>
              <a:gd name="T16" fmla="*/ 2147483646 w 196"/>
              <a:gd name="T17" fmla="*/ 2147483646 h 194"/>
              <a:gd name="T18" fmla="*/ 2147483646 w 196"/>
              <a:gd name="T19" fmla="*/ 2147483646 h 194"/>
              <a:gd name="T20" fmla="*/ 2147483646 w 196"/>
              <a:gd name="T21" fmla="*/ 2147483646 h 194"/>
              <a:gd name="T22" fmla="*/ 2147483646 w 196"/>
              <a:gd name="T23" fmla="*/ 2147483646 h 194"/>
              <a:gd name="T24" fmla="*/ 2147483646 w 196"/>
              <a:gd name="T25" fmla="*/ 2147483646 h 194"/>
              <a:gd name="T26" fmla="*/ 2147483646 w 196"/>
              <a:gd name="T27" fmla="*/ 2147483646 h 194"/>
              <a:gd name="T28" fmla="*/ 2147483646 w 196"/>
              <a:gd name="T29" fmla="*/ 2147483646 h 194"/>
              <a:gd name="T30" fmla="*/ 2147483646 w 196"/>
              <a:gd name="T31" fmla="*/ 2147483646 h 194"/>
              <a:gd name="T32" fmla="*/ 2147483646 w 196"/>
              <a:gd name="T33" fmla="*/ 2147483646 h 194"/>
              <a:gd name="T34" fmla="*/ 2147483646 w 196"/>
              <a:gd name="T35" fmla="*/ 2147483646 h 194"/>
              <a:gd name="T36" fmla="*/ 2147483646 w 196"/>
              <a:gd name="T37" fmla="*/ 2147483646 h 194"/>
              <a:gd name="T38" fmla="*/ 2147483646 w 196"/>
              <a:gd name="T39" fmla="*/ 2147483646 h 194"/>
              <a:gd name="T40" fmla="*/ 2147483646 w 196"/>
              <a:gd name="T41" fmla="*/ 2147483646 h 194"/>
              <a:gd name="T42" fmla="*/ 2147483646 w 196"/>
              <a:gd name="T43" fmla="*/ 2147483646 h 194"/>
              <a:gd name="T44" fmla="*/ 2147483646 w 196"/>
              <a:gd name="T45" fmla="*/ 2147483646 h 194"/>
              <a:gd name="T46" fmla="*/ 2147483646 w 196"/>
              <a:gd name="T47" fmla="*/ 2147483646 h 194"/>
              <a:gd name="T48" fmla="*/ 2147483646 w 196"/>
              <a:gd name="T49" fmla="*/ 2147483646 h 194"/>
              <a:gd name="T50" fmla="*/ 2147483646 w 196"/>
              <a:gd name="T51" fmla="*/ 2147483646 h 194"/>
              <a:gd name="T52" fmla="*/ 2147483646 w 196"/>
              <a:gd name="T53" fmla="*/ 2147483646 h 194"/>
              <a:gd name="T54" fmla="*/ 2147483646 w 196"/>
              <a:gd name="T55" fmla="*/ 2147483646 h 194"/>
              <a:gd name="T56" fmla="*/ 2147483646 w 196"/>
              <a:gd name="T57" fmla="*/ 2147483646 h 194"/>
              <a:gd name="T58" fmla="*/ 2147483646 w 196"/>
              <a:gd name="T59" fmla="*/ 2147483646 h 194"/>
              <a:gd name="T60" fmla="*/ 2147483646 w 196"/>
              <a:gd name="T61" fmla="*/ 2147483646 h 194"/>
              <a:gd name="T62" fmla="*/ 2147483646 w 196"/>
              <a:gd name="T63" fmla="*/ 2147483646 h 194"/>
              <a:gd name="T64" fmla="*/ 2147483646 w 196"/>
              <a:gd name="T65" fmla="*/ 2147483646 h 194"/>
              <a:gd name="T66" fmla="*/ 2147483646 w 196"/>
              <a:gd name="T67" fmla="*/ 2147483646 h 194"/>
              <a:gd name="T68" fmla="*/ 2147483646 w 196"/>
              <a:gd name="T69" fmla="*/ 2147483646 h 194"/>
              <a:gd name="T70" fmla="*/ 2147483646 w 196"/>
              <a:gd name="T71" fmla="*/ 2147483646 h 194"/>
              <a:gd name="T72" fmla="*/ 2147483646 w 196"/>
              <a:gd name="T73" fmla="*/ 2147483646 h 194"/>
              <a:gd name="T74" fmla="*/ 2147483646 w 196"/>
              <a:gd name="T75" fmla="*/ 2147483646 h 194"/>
              <a:gd name="T76" fmla="*/ 2147483646 w 196"/>
              <a:gd name="T77" fmla="*/ 2147483646 h 194"/>
              <a:gd name="T78" fmla="*/ 2147483646 w 196"/>
              <a:gd name="T79" fmla="*/ 2147483646 h 194"/>
              <a:gd name="T80" fmla="*/ 2147483646 w 196"/>
              <a:gd name="T81" fmla="*/ 2147483646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96" h="194" extrusionOk="0">
                <a:moveTo>
                  <a:pt x="4" y="121"/>
                </a:moveTo>
                <a:cubicBezTo>
                  <a:pt x="3" y="118"/>
                  <a:pt x="2" y="116"/>
                  <a:pt x="2" y="113"/>
                </a:cubicBezTo>
                <a:cubicBezTo>
                  <a:pt x="0" y="100"/>
                  <a:pt x="0" y="87"/>
                  <a:pt x="3" y="74"/>
                </a:cubicBezTo>
                <a:cubicBezTo>
                  <a:pt x="6" y="62"/>
                  <a:pt x="12" y="51"/>
                  <a:pt x="19" y="40"/>
                </a:cubicBezTo>
                <a:cubicBezTo>
                  <a:pt x="26" y="30"/>
                  <a:pt x="35" y="22"/>
                  <a:pt x="46" y="15"/>
                </a:cubicBezTo>
                <a:cubicBezTo>
                  <a:pt x="57" y="8"/>
                  <a:pt x="69" y="3"/>
                  <a:pt x="82" y="1"/>
                </a:cubicBezTo>
                <a:cubicBezTo>
                  <a:pt x="86" y="1"/>
                  <a:pt x="89" y="0"/>
                  <a:pt x="93" y="0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93" y="45"/>
                  <a:pt x="93" y="45"/>
                  <a:pt x="93" y="45"/>
                </a:cubicBezTo>
                <a:cubicBezTo>
                  <a:pt x="92" y="45"/>
                  <a:pt x="91" y="45"/>
                  <a:pt x="89" y="46"/>
                </a:cubicBezTo>
                <a:cubicBezTo>
                  <a:pt x="61" y="50"/>
                  <a:pt x="42" y="77"/>
                  <a:pt x="46" y="106"/>
                </a:cubicBezTo>
                <a:cubicBezTo>
                  <a:pt x="47" y="108"/>
                  <a:pt x="47" y="110"/>
                  <a:pt x="48" y="113"/>
                </a:cubicBezTo>
                <a:cubicBezTo>
                  <a:pt x="48" y="113"/>
                  <a:pt x="48" y="113"/>
                  <a:pt x="48" y="113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3"/>
                  <a:pt x="7" y="131"/>
                  <a:pt x="6" y="129"/>
                </a:cubicBezTo>
                <a:cubicBezTo>
                  <a:pt x="6" y="128"/>
                  <a:pt x="6" y="127"/>
                  <a:pt x="5" y="127"/>
                </a:cubicBezTo>
                <a:cubicBezTo>
                  <a:pt x="5" y="125"/>
                  <a:pt x="4" y="123"/>
                  <a:pt x="4" y="121"/>
                </a:cubicBezTo>
                <a:close/>
                <a:moveTo>
                  <a:pt x="156" y="159"/>
                </a:moveTo>
                <a:cubicBezTo>
                  <a:pt x="145" y="161"/>
                  <a:pt x="145" y="161"/>
                  <a:pt x="145" y="161"/>
                </a:cubicBezTo>
                <a:cubicBezTo>
                  <a:pt x="142" y="151"/>
                  <a:pt x="142" y="151"/>
                  <a:pt x="142" y="151"/>
                </a:cubicBezTo>
                <a:cubicBezTo>
                  <a:pt x="137" y="132"/>
                  <a:pt x="137" y="132"/>
                  <a:pt x="137" y="132"/>
                </a:cubicBezTo>
                <a:cubicBezTo>
                  <a:pt x="136" y="133"/>
                  <a:pt x="135" y="133"/>
                  <a:pt x="135" y="134"/>
                </a:cubicBezTo>
                <a:cubicBezTo>
                  <a:pt x="134" y="134"/>
                  <a:pt x="134" y="134"/>
                  <a:pt x="134" y="134"/>
                </a:cubicBezTo>
                <a:cubicBezTo>
                  <a:pt x="133" y="135"/>
                  <a:pt x="132" y="136"/>
                  <a:pt x="131" y="137"/>
                </a:cubicBezTo>
                <a:cubicBezTo>
                  <a:pt x="131" y="138"/>
                  <a:pt x="130" y="138"/>
                  <a:pt x="130" y="138"/>
                </a:cubicBezTo>
                <a:cubicBezTo>
                  <a:pt x="129" y="139"/>
                  <a:pt x="128" y="140"/>
                  <a:pt x="127" y="141"/>
                </a:cubicBezTo>
                <a:cubicBezTo>
                  <a:pt x="126" y="141"/>
                  <a:pt x="126" y="141"/>
                  <a:pt x="125" y="141"/>
                </a:cubicBezTo>
                <a:cubicBezTo>
                  <a:pt x="124" y="142"/>
                  <a:pt x="123" y="143"/>
                  <a:pt x="122" y="143"/>
                </a:cubicBezTo>
                <a:cubicBezTo>
                  <a:pt x="121" y="144"/>
                  <a:pt x="121" y="144"/>
                  <a:pt x="120" y="144"/>
                </a:cubicBezTo>
                <a:cubicBezTo>
                  <a:pt x="119" y="145"/>
                  <a:pt x="118" y="145"/>
                  <a:pt x="117" y="146"/>
                </a:cubicBezTo>
                <a:cubicBezTo>
                  <a:pt x="116" y="146"/>
                  <a:pt x="115" y="146"/>
                  <a:pt x="114" y="147"/>
                </a:cubicBezTo>
                <a:cubicBezTo>
                  <a:pt x="113" y="147"/>
                  <a:pt x="113" y="147"/>
                  <a:pt x="112" y="147"/>
                </a:cubicBezTo>
                <a:cubicBezTo>
                  <a:pt x="110" y="148"/>
                  <a:pt x="108" y="148"/>
                  <a:pt x="106" y="149"/>
                </a:cubicBezTo>
                <a:cubicBezTo>
                  <a:pt x="104" y="149"/>
                  <a:pt x="102" y="149"/>
                  <a:pt x="99" y="149"/>
                </a:cubicBezTo>
                <a:cubicBezTo>
                  <a:pt x="99" y="149"/>
                  <a:pt x="99" y="149"/>
                  <a:pt x="98" y="149"/>
                </a:cubicBezTo>
                <a:cubicBezTo>
                  <a:pt x="98" y="149"/>
                  <a:pt x="98" y="149"/>
                  <a:pt x="98" y="149"/>
                </a:cubicBezTo>
                <a:cubicBezTo>
                  <a:pt x="96" y="149"/>
                  <a:pt x="93" y="149"/>
                  <a:pt x="91" y="149"/>
                </a:cubicBezTo>
                <a:cubicBezTo>
                  <a:pt x="91" y="149"/>
                  <a:pt x="91" y="149"/>
                  <a:pt x="91" y="149"/>
                </a:cubicBezTo>
                <a:cubicBezTo>
                  <a:pt x="89" y="148"/>
                  <a:pt x="87" y="148"/>
                  <a:pt x="85" y="148"/>
                </a:cubicBezTo>
                <a:cubicBezTo>
                  <a:pt x="84" y="147"/>
                  <a:pt x="83" y="147"/>
                  <a:pt x="82" y="147"/>
                </a:cubicBezTo>
                <a:cubicBezTo>
                  <a:pt x="81" y="146"/>
                  <a:pt x="80" y="146"/>
                  <a:pt x="78" y="145"/>
                </a:cubicBezTo>
                <a:cubicBezTo>
                  <a:pt x="77" y="145"/>
                  <a:pt x="77" y="145"/>
                  <a:pt x="76" y="144"/>
                </a:cubicBezTo>
                <a:cubicBezTo>
                  <a:pt x="75" y="144"/>
                  <a:pt x="73" y="143"/>
                  <a:pt x="72" y="142"/>
                </a:cubicBezTo>
                <a:cubicBezTo>
                  <a:pt x="71" y="142"/>
                  <a:pt x="71" y="142"/>
                  <a:pt x="70" y="141"/>
                </a:cubicBezTo>
                <a:cubicBezTo>
                  <a:pt x="69" y="140"/>
                  <a:pt x="68" y="140"/>
                  <a:pt x="66" y="139"/>
                </a:cubicBezTo>
                <a:cubicBezTo>
                  <a:pt x="66" y="138"/>
                  <a:pt x="65" y="138"/>
                  <a:pt x="64" y="137"/>
                </a:cubicBezTo>
                <a:cubicBezTo>
                  <a:pt x="63" y="136"/>
                  <a:pt x="62" y="135"/>
                  <a:pt x="61" y="134"/>
                </a:cubicBezTo>
                <a:cubicBezTo>
                  <a:pt x="60" y="134"/>
                  <a:pt x="60" y="133"/>
                  <a:pt x="59" y="133"/>
                </a:cubicBezTo>
                <a:cubicBezTo>
                  <a:pt x="58" y="131"/>
                  <a:pt x="57" y="129"/>
                  <a:pt x="55" y="127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23" y="160"/>
                  <a:pt x="31" y="169"/>
                  <a:pt x="41" y="176"/>
                </a:cubicBezTo>
                <a:cubicBezTo>
                  <a:pt x="51" y="183"/>
                  <a:pt x="63" y="189"/>
                  <a:pt x="75" y="192"/>
                </a:cubicBezTo>
                <a:cubicBezTo>
                  <a:pt x="78" y="192"/>
                  <a:pt x="82" y="193"/>
                  <a:pt x="85" y="193"/>
                </a:cubicBezTo>
                <a:cubicBezTo>
                  <a:pt x="87" y="194"/>
                  <a:pt x="88" y="194"/>
                  <a:pt x="89" y="194"/>
                </a:cubicBezTo>
                <a:cubicBezTo>
                  <a:pt x="91" y="194"/>
                  <a:pt x="94" y="194"/>
                  <a:pt x="96" y="194"/>
                </a:cubicBezTo>
                <a:cubicBezTo>
                  <a:pt x="98" y="194"/>
                  <a:pt x="100" y="194"/>
                  <a:pt x="102" y="194"/>
                </a:cubicBezTo>
                <a:cubicBezTo>
                  <a:pt x="103" y="194"/>
                  <a:pt x="104" y="194"/>
                  <a:pt x="105" y="194"/>
                </a:cubicBezTo>
                <a:cubicBezTo>
                  <a:pt x="108" y="194"/>
                  <a:pt x="110" y="193"/>
                  <a:pt x="113" y="193"/>
                </a:cubicBezTo>
                <a:cubicBezTo>
                  <a:pt x="126" y="191"/>
                  <a:pt x="139" y="186"/>
                  <a:pt x="150" y="179"/>
                </a:cubicBezTo>
                <a:cubicBezTo>
                  <a:pt x="160" y="173"/>
                  <a:pt x="168" y="165"/>
                  <a:pt x="176" y="155"/>
                </a:cubicBezTo>
                <a:lnTo>
                  <a:pt x="156" y="159"/>
                </a:lnTo>
                <a:close/>
                <a:moveTo>
                  <a:pt x="194" y="81"/>
                </a:moveTo>
                <a:cubicBezTo>
                  <a:pt x="191" y="68"/>
                  <a:pt x="187" y="56"/>
                  <a:pt x="180" y="45"/>
                </a:cubicBezTo>
                <a:cubicBezTo>
                  <a:pt x="173" y="35"/>
                  <a:pt x="165" y="26"/>
                  <a:pt x="154" y="18"/>
                </a:cubicBezTo>
                <a:cubicBezTo>
                  <a:pt x="144" y="11"/>
                  <a:pt x="133" y="6"/>
                  <a:pt x="121" y="3"/>
                </a:cubicBezTo>
                <a:cubicBezTo>
                  <a:pt x="117" y="2"/>
                  <a:pt x="113" y="1"/>
                  <a:pt x="110" y="1"/>
                </a:cubicBezTo>
                <a:cubicBezTo>
                  <a:pt x="109" y="1"/>
                  <a:pt x="109" y="1"/>
                  <a:pt x="109" y="1"/>
                </a:cubicBezTo>
                <a:cubicBezTo>
                  <a:pt x="109" y="1"/>
                  <a:pt x="109" y="1"/>
                  <a:pt x="109" y="1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29" y="50"/>
                  <a:pt x="146" y="67"/>
                  <a:pt x="149" y="89"/>
                </a:cubicBezTo>
                <a:cubicBezTo>
                  <a:pt x="151" y="99"/>
                  <a:pt x="149" y="110"/>
                  <a:pt x="145" y="119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88" y="134"/>
                  <a:pt x="190" y="127"/>
                  <a:pt x="192" y="120"/>
                </a:cubicBezTo>
                <a:cubicBezTo>
                  <a:pt x="195" y="107"/>
                  <a:pt x="196" y="94"/>
                  <a:pt x="194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oogle Shape;622;p25">
            <a:extLst>
              <a:ext uri="{FF2B5EF4-FFF2-40B4-BE49-F238E27FC236}">
                <a16:creationId xmlns:a16="http://schemas.microsoft.com/office/drawing/2014/main" id="{36613C36-926F-7986-C995-4E8B76568F31}"/>
              </a:ext>
            </a:extLst>
          </p:cNvPr>
          <p:cNvSpPr>
            <a:spLocks/>
          </p:cNvSpPr>
          <p:nvPr/>
        </p:nvSpPr>
        <p:spPr bwMode="auto">
          <a:xfrm>
            <a:off x="7308375" y="3993726"/>
            <a:ext cx="701675" cy="701675"/>
          </a:xfrm>
          <a:custGeom>
            <a:avLst/>
            <a:gdLst>
              <a:gd name="T0" fmla="*/ 2147483646 w 204"/>
              <a:gd name="T1" fmla="*/ 2147483646 h 204"/>
              <a:gd name="T2" fmla="*/ 2147483646 w 204"/>
              <a:gd name="T3" fmla="*/ 2147483646 h 204"/>
              <a:gd name="T4" fmla="*/ 2147483646 w 204"/>
              <a:gd name="T5" fmla="*/ 2147483646 h 204"/>
              <a:gd name="T6" fmla="*/ 2147483646 w 204"/>
              <a:gd name="T7" fmla="*/ 2147483646 h 204"/>
              <a:gd name="T8" fmla="*/ 2147483646 w 204"/>
              <a:gd name="T9" fmla="*/ 2147483646 h 204"/>
              <a:gd name="T10" fmla="*/ 2147483646 w 204"/>
              <a:gd name="T11" fmla="*/ 2147483646 h 204"/>
              <a:gd name="T12" fmla="*/ 2147483646 w 204"/>
              <a:gd name="T13" fmla="*/ 2147483646 h 204"/>
              <a:gd name="T14" fmla="*/ 2147483646 w 204"/>
              <a:gd name="T15" fmla="*/ 2147483646 h 204"/>
              <a:gd name="T16" fmla="*/ 2147483646 w 204"/>
              <a:gd name="T17" fmla="*/ 2147483646 h 204"/>
              <a:gd name="T18" fmla="*/ 2147483646 w 204"/>
              <a:gd name="T19" fmla="*/ 2147483646 h 204"/>
              <a:gd name="T20" fmla="*/ 2147483646 w 204"/>
              <a:gd name="T21" fmla="*/ 0 h 204"/>
              <a:gd name="T22" fmla="*/ 2147483646 w 204"/>
              <a:gd name="T23" fmla="*/ 0 h 204"/>
              <a:gd name="T24" fmla="*/ 2147483646 w 204"/>
              <a:gd name="T25" fmla="*/ 2147483646 h 204"/>
              <a:gd name="T26" fmla="*/ 2147483646 w 204"/>
              <a:gd name="T27" fmla="*/ 2147483646 h 204"/>
              <a:gd name="T28" fmla="*/ 2147483646 w 204"/>
              <a:gd name="T29" fmla="*/ 2147483646 h 204"/>
              <a:gd name="T30" fmla="*/ 2147483646 w 204"/>
              <a:gd name="T31" fmla="*/ 2147483646 h 204"/>
              <a:gd name="T32" fmla="*/ 2147483646 w 204"/>
              <a:gd name="T33" fmla="*/ 2147483646 h 204"/>
              <a:gd name="T34" fmla="*/ 2147483646 w 204"/>
              <a:gd name="T35" fmla="*/ 2147483646 h 204"/>
              <a:gd name="T36" fmla="*/ 2147483646 w 204"/>
              <a:gd name="T37" fmla="*/ 2147483646 h 204"/>
              <a:gd name="T38" fmla="*/ 2147483646 w 204"/>
              <a:gd name="T39" fmla="*/ 2147483646 h 204"/>
              <a:gd name="T40" fmla="*/ 2147483646 w 204"/>
              <a:gd name="T41" fmla="*/ 2147483646 h 204"/>
              <a:gd name="T42" fmla="*/ 2147483646 w 204"/>
              <a:gd name="T43" fmla="*/ 2147483646 h 204"/>
              <a:gd name="T44" fmla="*/ 0 w 204"/>
              <a:gd name="T45" fmla="*/ 2147483646 h 204"/>
              <a:gd name="T46" fmla="*/ 0 w 204"/>
              <a:gd name="T47" fmla="*/ 2147483646 h 204"/>
              <a:gd name="T48" fmla="*/ 2147483646 w 204"/>
              <a:gd name="T49" fmla="*/ 2147483646 h 204"/>
              <a:gd name="T50" fmla="*/ 2147483646 w 204"/>
              <a:gd name="T51" fmla="*/ 2147483646 h 204"/>
              <a:gd name="T52" fmla="*/ 2147483646 w 204"/>
              <a:gd name="T53" fmla="*/ 2147483646 h 204"/>
              <a:gd name="T54" fmla="*/ 2147483646 w 204"/>
              <a:gd name="T55" fmla="*/ 2147483646 h 204"/>
              <a:gd name="T56" fmla="*/ 2147483646 w 204"/>
              <a:gd name="T57" fmla="*/ 2147483646 h 204"/>
              <a:gd name="T58" fmla="*/ 2147483646 w 204"/>
              <a:gd name="T59" fmla="*/ 2147483646 h 204"/>
              <a:gd name="T60" fmla="*/ 2147483646 w 204"/>
              <a:gd name="T61" fmla="*/ 2147483646 h 204"/>
              <a:gd name="T62" fmla="*/ 2147483646 w 204"/>
              <a:gd name="T63" fmla="*/ 2147483646 h 204"/>
              <a:gd name="T64" fmla="*/ 2147483646 w 204"/>
              <a:gd name="T65" fmla="*/ 2147483646 h 204"/>
              <a:gd name="T66" fmla="*/ 2147483646 w 204"/>
              <a:gd name="T67" fmla="*/ 2147483646 h 204"/>
              <a:gd name="T68" fmla="*/ 2147483646 w 204"/>
              <a:gd name="T69" fmla="*/ 2147483646 h 204"/>
              <a:gd name="T70" fmla="*/ 2147483646 w 204"/>
              <a:gd name="T71" fmla="*/ 2147483646 h 204"/>
              <a:gd name="T72" fmla="*/ 2147483646 w 204"/>
              <a:gd name="T73" fmla="*/ 2147483646 h 204"/>
              <a:gd name="T74" fmla="*/ 2147483646 w 204"/>
              <a:gd name="T75" fmla="*/ 2147483646 h 204"/>
              <a:gd name="T76" fmla="*/ 2147483646 w 204"/>
              <a:gd name="T77" fmla="*/ 2147483646 h 204"/>
              <a:gd name="T78" fmla="*/ 2147483646 w 204"/>
              <a:gd name="T79" fmla="*/ 2147483646 h 204"/>
              <a:gd name="T80" fmla="*/ 2147483646 w 204"/>
              <a:gd name="T81" fmla="*/ 2147483646 h 204"/>
              <a:gd name="T82" fmla="*/ 2147483646 w 204"/>
              <a:gd name="T83" fmla="*/ 2147483646 h 204"/>
              <a:gd name="T84" fmla="*/ 2147483646 w 204"/>
              <a:gd name="T85" fmla="*/ 2147483646 h 204"/>
              <a:gd name="T86" fmla="*/ 2147483646 w 204"/>
              <a:gd name="T87" fmla="*/ 2147483646 h 204"/>
              <a:gd name="T88" fmla="*/ 2147483646 w 204"/>
              <a:gd name="T89" fmla="*/ 2147483646 h 204"/>
              <a:gd name="T90" fmla="*/ 2147483646 w 204"/>
              <a:gd name="T91" fmla="*/ 2147483646 h 204"/>
              <a:gd name="T92" fmla="*/ 2147483646 w 204"/>
              <a:gd name="T93" fmla="*/ 2147483646 h 204"/>
              <a:gd name="T94" fmla="*/ 2147483646 w 204"/>
              <a:gd name="T95" fmla="*/ 2147483646 h 204"/>
              <a:gd name="T96" fmla="*/ 2147483646 w 204"/>
              <a:gd name="T97" fmla="*/ 2147483646 h 204"/>
              <a:gd name="T98" fmla="*/ 2147483646 w 204"/>
              <a:gd name="T99" fmla="*/ 2147483646 h 204"/>
              <a:gd name="T100" fmla="*/ 2147483646 w 204"/>
              <a:gd name="T101" fmla="*/ 2147483646 h 204"/>
              <a:gd name="T102" fmla="*/ 2147483646 w 204"/>
              <a:gd name="T103" fmla="*/ 2147483646 h 204"/>
              <a:gd name="T104" fmla="*/ 2147483646 w 204"/>
              <a:gd name="T105" fmla="*/ 2147483646 h 204"/>
              <a:gd name="T106" fmla="*/ 2147483646 w 204"/>
              <a:gd name="T107" fmla="*/ 2147483646 h 2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4" h="204" extrusionOk="0">
                <a:moveTo>
                  <a:pt x="200" y="87"/>
                </a:moveTo>
                <a:cubicBezTo>
                  <a:pt x="175" y="83"/>
                  <a:pt x="175" y="83"/>
                  <a:pt x="175" y="83"/>
                </a:cubicBezTo>
                <a:cubicBezTo>
                  <a:pt x="173" y="76"/>
                  <a:pt x="170" y="70"/>
                  <a:pt x="166" y="64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3" y="41"/>
                  <a:pt x="183" y="39"/>
                  <a:pt x="181" y="37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65" y="21"/>
                  <a:pt x="163" y="21"/>
                  <a:pt x="161" y="22"/>
                </a:cubicBezTo>
                <a:cubicBezTo>
                  <a:pt x="140" y="38"/>
                  <a:pt x="140" y="38"/>
                  <a:pt x="140" y="38"/>
                </a:cubicBezTo>
                <a:cubicBezTo>
                  <a:pt x="134" y="34"/>
                  <a:pt x="128" y="31"/>
                  <a:pt x="121" y="29"/>
                </a:cubicBezTo>
                <a:cubicBezTo>
                  <a:pt x="117" y="4"/>
                  <a:pt x="117" y="4"/>
                  <a:pt x="117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0" y="0"/>
                  <a:pt x="88" y="2"/>
                  <a:pt x="87" y="4"/>
                </a:cubicBezTo>
                <a:cubicBezTo>
                  <a:pt x="83" y="29"/>
                  <a:pt x="83" y="29"/>
                  <a:pt x="83" y="29"/>
                </a:cubicBezTo>
                <a:cubicBezTo>
                  <a:pt x="76" y="31"/>
                  <a:pt x="70" y="34"/>
                  <a:pt x="64" y="38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1"/>
                  <a:pt x="39" y="21"/>
                  <a:pt x="38" y="23"/>
                </a:cubicBezTo>
                <a:cubicBezTo>
                  <a:pt x="23" y="37"/>
                  <a:pt x="23" y="37"/>
                  <a:pt x="23" y="37"/>
                </a:cubicBezTo>
                <a:cubicBezTo>
                  <a:pt x="21" y="39"/>
                  <a:pt x="21" y="41"/>
                  <a:pt x="22" y="43"/>
                </a:cubicBezTo>
                <a:cubicBezTo>
                  <a:pt x="38" y="64"/>
                  <a:pt x="38" y="64"/>
                  <a:pt x="38" y="64"/>
                </a:cubicBezTo>
                <a:cubicBezTo>
                  <a:pt x="34" y="70"/>
                  <a:pt x="31" y="76"/>
                  <a:pt x="29" y="83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4"/>
                  <a:pt x="2" y="116"/>
                  <a:pt x="4" y="117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31" y="128"/>
                  <a:pt x="34" y="134"/>
                  <a:pt x="38" y="140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1" y="162"/>
                  <a:pt x="21" y="165"/>
                  <a:pt x="23" y="166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9" y="183"/>
                  <a:pt x="42" y="183"/>
                  <a:pt x="43" y="182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70" y="170"/>
                  <a:pt x="76" y="173"/>
                  <a:pt x="83" y="175"/>
                </a:cubicBezTo>
                <a:cubicBezTo>
                  <a:pt x="87" y="200"/>
                  <a:pt x="87" y="200"/>
                  <a:pt x="87" y="200"/>
                </a:cubicBezTo>
                <a:cubicBezTo>
                  <a:pt x="88" y="202"/>
                  <a:pt x="90" y="204"/>
                  <a:pt x="92" y="204"/>
                </a:cubicBezTo>
                <a:cubicBezTo>
                  <a:pt x="112" y="204"/>
                  <a:pt x="112" y="204"/>
                  <a:pt x="112" y="204"/>
                </a:cubicBezTo>
                <a:cubicBezTo>
                  <a:pt x="114" y="204"/>
                  <a:pt x="116" y="202"/>
                  <a:pt x="117" y="200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8" y="173"/>
                  <a:pt x="134" y="170"/>
                  <a:pt x="140" y="166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63" y="183"/>
                  <a:pt x="165" y="183"/>
                  <a:pt x="167" y="181"/>
                </a:cubicBezTo>
                <a:cubicBezTo>
                  <a:pt x="181" y="166"/>
                  <a:pt x="181" y="166"/>
                  <a:pt x="181" y="166"/>
                </a:cubicBezTo>
                <a:cubicBezTo>
                  <a:pt x="183" y="165"/>
                  <a:pt x="183" y="162"/>
                  <a:pt x="182" y="161"/>
                </a:cubicBezTo>
                <a:cubicBezTo>
                  <a:pt x="166" y="140"/>
                  <a:pt x="166" y="140"/>
                  <a:pt x="166" y="140"/>
                </a:cubicBezTo>
                <a:cubicBezTo>
                  <a:pt x="170" y="134"/>
                  <a:pt x="173" y="128"/>
                  <a:pt x="175" y="121"/>
                </a:cubicBezTo>
                <a:cubicBezTo>
                  <a:pt x="200" y="117"/>
                  <a:pt x="200" y="117"/>
                  <a:pt x="200" y="117"/>
                </a:cubicBezTo>
                <a:cubicBezTo>
                  <a:pt x="202" y="116"/>
                  <a:pt x="204" y="114"/>
                  <a:pt x="204" y="11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4" y="90"/>
                  <a:pt x="202" y="88"/>
                  <a:pt x="200" y="87"/>
                </a:cubicBezTo>
                <a:close/>
                <a:moveTo>
                  <a:pt x="102" y="139"/>
                </a:moveTo>
                <a:cubicBezTo>
                  <a:pt x="81" y="139"/>
                  <a:pt x="65" y="123"/>
                  <a:pt x="65" y="102"/>
                </a:cubicBezTo>
                <a:cubicBezTo>
                  <a:pt x="65" y="81"/>
                  <a:pt x="81" y="65"/>
                  <a:pt x="102" y="65"/>
                </a:cubicBezTo>
                <a:cubicBezTo>
                  <a:pt x="123" y="65"/>
                  <a:pt x="139" y="81"/>
                  <a:pt x="139" y="102"/>
                </a:cubicBezTo>
                <a:cubicBezTo>
                  <a:pt x="139" y="123"/>
                  <a:pt x="123" y="139"/>
                  <a:pt x="102" y="1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77A283A-2BB7-6240-A1DA-60EC4720361B}"/>
              </a:ext>
            </a:extLst>
          </p:cNvPr>
          <p:cNvSpPr/>
          <p:nvPr/>
        </p:nvSpPr>
        <p:spPr>
          <a:xfrm rot="5400000">
            <a:off x="11958000" y="955264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427455-739E-9956-8C5E-3792423D5020}"/>
              </a:ext>
            </a:extLst>
          </p:cNvPr>
          <p:cNvSpPr/>
          <p:nvPr/>
        </p:nvSpPr>
        <p:spPr>
          <a:xfrm rot="5400000">
            <a:off x="11958000" y="851271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22B94E4-B96F-CCA6-F113-CA48E1903453}"/>
              </a:ext>
            </a:extLst>
          </p:cNvPr>
          <p:cNvSpPr/>
          <p:nvPr/>
        </p:nvSpPr>
        <p:spPr>
          <a:xfrm rot="5400000">
            <a:off x="11958000" y="643283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6FB8F1D-9CDA-17C7-70F4-2B8AFD0889C6}"/>
              </a:ext>
            </a:extLst>
          </p:cNvPr>
          <p:cNvSpPr/>
          <p:nvPr/>
        </p:nvSpPr>
        <p:spPr>
          <a:xfrm rot="5400000">
            <a:off x="11958000" y="747277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614384-7A85-5557-E7B1-BD30AD0A0DEF}"/>
              </a:ext>
            </a:extLst>
          </p:cNvPr>
          <p:cNvGrpSpPr/>
          <p:nvPr/>
        </p:nvGrpSpPr>
        <p:grpSpPr>
          <a:xfrm>
            <a:off x="898342" y="2524284"/>
            <a:ext cx="2160000" cy="1107492"/>
            <a:chOff x="438312" y="2070683"/>
            <a:chExt cx="2160000" cy="1107492"/>
          </a:xfrm>
        </p:grpSpPr>
        <p:sp>
          <p:nvSpPr>
            <p:cNvPr id="39" name="Google Shape;131;p15">
              <a:extLst>
                <a:ext uri="{FF2B5EF4-FFF2-40B4-BE49-F238E27FC236}">
                  <a16:creationId xmlns:a16="http://schemas.microsoft.com/office/drawing/2014/main" id="{97CFF9C8-027B-428A-423A-01AD7E9E4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312" y="2458175"/>
              <a:ext cx="216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700" rIns="90000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>
                <a:buClr>
                  <a:srgbClr val="262626"/>
                </a:buClr>
                <a:buSzPts val="1200"/>
              </a:pPr>
              <a:endParaRPr lang="pt-PT" sz="1200" dirty="0"/>
            </a:p>
            <a:p>
              <a:pPr lvl="0" algn="ctr">
                <a:buClr>
                  <a:srgbClr val="262626"/>
                </a:buClr>
                <a:buSzPts val="1200"/>
              </a:pPr>
              <a:r>
                <a:rPr lang="pt-PT" sz="1200" dirty="0"/>
                <a:t>Decidir o que é mais importante fazer primeiro.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Google Shape;146;p15">
              <a:extLst>
                <a:ext uri="{FF2B5EF4-FFF2-40B4-BE49-F238E27FC236}">
                  <a16:creationId xmlns:a16="http://schemas.microsoft.com/office/drawing/2014/main" id="{0FD82489-EB0D-396B-5171-5E083D4BE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312" y="2070683"/>
              <a:ext cx="21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0" rIns="90000" bIns="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4547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Estabelecer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4547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4547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prioridades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547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589A18-75CC-7E08-AA3E-C0E6E3D5ACD3}"/>
              </a:ext>
            </a:extLst>
          </p:cNvPr>
          <p:cNvGrpSpPr/>
          <p:nvPr/>
        </p:nvGrpSpPr>
        <p:grpSpPr>
          <a:xfrm>
            <a:off x="4704374" y="2524284"/>
            <a:ext cx="2160001" cy="915005"/>
            <a:chOff x="438312" y="2070683"/>
            <a:chExt cx="2160001" cy="915005"/>
          </a:xfrm>
        </p:grpSpPr>
        <p:sp>
          <p:nvSpPr>
            <p:cNvPr id="46" name="Google Shape;131;p15">
              <a:extLst>
                <a:ext uri="{FF2B5EF4-FFF2-40B4-BE49-F238E27FC236}">
                  <a16:creationId xmlns:a16="http://schemas.microsoft.com/office/drawing/2014/main" id="{850486BD-4166-A81D-8651-39263E21B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313" y="2265688"/>
              <a:ext cx="216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700" rIns="90000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>
                <a:buClr>
                  <a:srgbClr val="262626"/>
                </a:buClr>
                <a:buSzPts val="1200"/>
              </a:pPr>
              <a:endParaRPr lang="pt-PT" sz="1200" dirty="0"/>
            </a:p>
            <a:p>
              <a:pPr lvl="0" algn="ctr">
                <a:buClr>
                  <a:srgbClr val="262626"/>
                </a:buClr>
                <a:buSzPts val="1200"/>
              </a:pPr>
              <a:r>
                <a:rPr lang="pt-PT" sz="1200" dirty="0"/>
                <a:t>Saber exatamente o que queremos alcançar.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Google Shape;146;p15">
              <a:extLst>
                <a:ext uri="{FF2B5EF4-FFF2-40B4-BE49-F238E27FC236}">
                  <a16:creationId xmlns:a16="http://schemas.microsoft.com/office/drawing/2014/main" id="{7F8FC90C-B006-E3F0-84B1-701E0534B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312" y="2070683"/>
              <a:ext cx="21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0" rIns="90000" bIns="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AB3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Definir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AB3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AB3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objetivos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AB3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A086C8F-B89A-2A47-0E83-E6318D385ACE}"/>
              </a:ext>
            </a:extLst>
          </p:cNvPr>
          <p:cNvGrpSpPr/>
          <p:nvPr/>
        </p:nvGrpSpPr>
        <p:grpSpPr>
          <a:xfrm>
            <a:off x="2801756" y="5163713"/>
            <a:ext cx="2160000" cy="1000988"/>
            <a:chOff x="438313" y="2070683"/>
            <a:chExt cx="2160000" cy="1000988"/>
          </a:xfrm>
        </p:grpSpPr>
        <p:sp>
          <p:nvSpPr>
            <p:cNvPr id="56" name="Google Shape;131;p15">
              <a:extLst>
                <a:ext uri="{FF2B5EF4-FFF2-40B4-BE49-F238E27FC236}">
                  <a16:creationId xmlns:a16="http://schemas.microsoft.com/office/drawing/2014/main" id="{D02E3855-1667-F502-FC34-5177938D95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527" y="2351671"/>
              <a:ext cx="2025883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700" rIns="90000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>
                <a:buClr>
                  <a:srgbClr val="262626"/>
                </a:buClr>
                <a:buSzPts val="1200"/>
              </a:pPr>
              <a:endParaRPr lang="pt-PT" sz="1200" dirty="0"/>
            </a:p>
            <a:p>
              <a:pPr lvl="0" algn="ctr">
                <a:buClr>
                  <a:srgbClr val="262626"/>
                </a:buClr>
                <a:buSzPts val="1200"/>
              </a:pPr>
              <a:r>
                <a:rPr lang="pt-PT" sz="1200" dirty="0"/>
                <a:t>Organizar quem faz o quê dentro do grupo.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Google Shape;146;p15">
              <a:extLst>
                <a:ext uri="{FF2B5EF4-FFF2-40B4-BE49-F238E27FC236}">
                  <a16:creationId xmlns:a16="http://schemas.microsoft.com/office/drawing/2014/main" id="{FE13A760-CCD8-C5ED-75DF-D07502889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313" y="2070683"/>
              <a:ext cx="21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0" rIns="90000" bIns="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 panose="020B0604020202020204" pitchFamily="34" charset="0"/>
                <a:buNone/>
                <a:tabLst/>
                <a:defRPr/>
              </a:pPr>
              <a:r>
                <a:rPr lang="en-GB" altLang="en-US" sz="2000" b="1" dirty="0" err="1">
                  <a:solidFill>
                    <a:srgbClr val="1C97D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Distribuir</a:t>
              </a:r>
              <a:r>
                <a:rPr lang="en-GB" altLang="en-US" sz="2000" b="1" dirty="0">
                  <a:solidFill>
                    <a:srgbClr val="1C97D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altLang="en-US" sz="2000" b="1" dirty="0" err="1">
                  <a:solidFill>
                    <a:srgbClr val="1C97D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tarefas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C97D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C0C830-8335-96FB-6AD5-EBF67D9C7FD3}"/>
              </a:ext>
            </a:extLst>
          </p:cNvPr>
          <p:cNvGrpSpPr/>
          <p:nvPr/>
        </p:nvGrpSpPr>
        <p:grpSpPr>
          <a:xfrm>
            <a:off x="6579211" y="5227700"/>
            <a:ext cx="2160001" cy="1013325"/>
            <a:chOff x="438312" y="2070683"/>
            <a:chExt cx="2160001" cy="1013325"/>
          </a:xfrm>
        </p:grpSpPr>
        <p:sp>
          <p:nvSpPr>
            <p:cNvPr id="62" name="Google Shape;131;p15">
              <a:extLst>
                <a:ext uri="{FF2B5EF4-FFF2-40B4-BE49-F238E27FC236}">
                  <a16:creationId xmlns:a16="http://schemas.microsoft.com/office/drawing/2014/main" id="{78B897C3-A6E7-4339-ACAE-18A7F87AD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313" y="2364008"/>
              <a:ext cx="216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700" rIns="90000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algn="ctr">
                <a:buClr>
                  <a:srgbClr val="262626"/>
                </a:buClr>
                <a:buSzPts val="1200"/>
              </a:pPr>
              <a:endParaRPr lang="pt-PT" sz="1200" dirty="0"/>
            </a:p>
            <a:p>
              <a:pPr lvl="0" algn="ctr">
                <a:buClr>
                  <a:srgbClr val="262626"/>
                </a:buClr>
                <a:buSzPts val="1200"/>
              </a:pPr>
              <a:r>
                <a:rPr lang="pt-PT" sz="1200" dirty="0"/>
                <a:t>Perceber de que materiais, tempo ou ajuda vamos precisar.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Google Shape;146;p15">
              <a:extLst>
                <a:ext uri="{FF2B5EF4-FFF2-40B4-BE49-F238E27FC236}">
                  <a16:creationId xmlns:a16="http://schemas.microsoft.com/office/drawing/2014/main" id="{A0E06D4F-6B8B-5B60-F55F-31D4B4CE1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312" y="2070683"/>
              <a:ext cx="21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0" rIns="90000" bIns="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5828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Identificar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828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5828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recursos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828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59296D1A-0EA4-AC40-8872-2A585FD80844}"/>
              </a:ext>
            </a:extLst>
          </p:cNvPr>
          <p:cNvSpPr txBox="1"/>
          <p:nvPr/>
        </p:nvSpPr>
        <p:spPr>
          <a:xfrm>
            <a:off x="355233" y="594740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</a:t>
            </a:r>
            <a:r>
              <a:rPr lang="pt-PT" sz="4500" b="1" dirty="0">
                <a:solidFill>
                  <a:srgbClr val="E18346"/>
                </a:solidFill>
                <a:latin typeface="Calibri" panose="020F0502020204030204"/>
              </a:rPr>
              <a:t>E PLANEAR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27AEAAD-7CD2-5E31-FC5F-197609431796}"/>
              </a:ext>
            </a:extLst>
          </p:cNvPr>
          <p:cNvSpPr txBox="1"/>
          <p:nvPr/>
        </p:nvSpPr>
        <p:spPr>
          <a:xfrm>
            <a:off x="482010" y="1704894"/>
            <a:ext cx="1134999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Para a ideia se tornar real precisamos de </a:t>
            </a:r>
            <a:r>
              <a:rPr kumimoji="0" lang="pt-P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PLANEAR!</a:t>
            </a:r>
          </a:p>
        </p:txBody>
      </p:sp>
      <p:sp>
        <p:nvSpPr>
          <p:cNvPr id="8" name="Google Shape;490;p22">
            <a:extLst>
              <a:ext uri="{FF2B5EF4-FFF2-40B4-BE49-F238E27FC236}">
                <a16:creationId xmlns:a16="http://schemas.microsoft.com/office/drawing/2014/main" id="{505520C2-5CD6-F218-47D5-09AD3E37CA47}"/>
              </a:ext>
            </a:extLst>
          </p:cNvPr>
          <p:cNvSpPr>
            <a:spLocks/>
          </p:cNvSpPr>
          <p:nvPr/>
        </p:nvSpPr>
        <p:spPr bwMode="auto">
          <a:xfrm rot="281291">
            <a:off x="10598968" y="5150255"/>
            <a:ext cx="1527175" cy="2365375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" name="Google Shape;489;p22">
            <a:extLst>
              <a:ext uri="{FF2B5EF4-FFF2-40B4-BE49-F238E27FC236}">
                <a16:creationId xmlns:a16="http://schemas.microsoft.com/office/drawing/2014/main" id="{05A190CA-1893-1A0E-8399-D83903C9B3AF}"/>
              </a:ext>
            </a:extLst>
          </p:cNvPr>
          <p:cNvSpPr>
            <a:spLocks noChangeArrowheads="1"/>
          </p:cNvSpPr>
          <p:nvPr/>
        </p:nvSpPr>
        <p:spPr bwMode="auto">
          <a:xfrm rot="281291">
            <a:off x="9805612" y="4007385"/>
            <a:ext cx="2452554" cy="22679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Google Shape;504;p22">
            <a:extLst>
              <a:ext uri="{FF2B5EF4-FFF2-40B4-BE49-F238E27FC236}">
                <a16:creationId xmlns:a16="http://schemas.microsoft.com/office/drawing/2014/main" id="{E23CBF7A-55FB-2C53-10A3-9DF83D779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5689" y="4360340"/>
            <a:ext cx="1933147" cy="169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800"/>
              <a:buFont typeface="Open Sans" panose="020B0606030504020204" pitchFamily="34" charset="0"/>
              <a:buNone/>
            </a:pP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longo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todo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planeamento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há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escolhas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têm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ser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feitas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vamos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utilizer, quem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realizar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tarefa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Todas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estas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escolhas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devem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US" altLang="en-US" sz="13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pensadas</a:t>
            </a:r>
            <a:r>
              <a:rPr lang="en-US" alt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9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05E1C-DED4-BD41-A525-058428061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8CA0B33B-5675-7791-C8EF-836F179F3EC9}"/>
              </a:ext>
            </a:extLst>
          </p:cNvPr>
          <p:cNvSpPr/>
          <p:nvPr/>
        </p:nvSpPr>
        <p:spPr>
          <a:xfrm rot="5400000">
            <a:off x="11958000" y="955264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8F4815-5159-402C-4568-30B6C98DD4EC}"/>
              </a:ext>
            </a:extLst>
          </p:cNvPr>
          <p:cNvSpPr/>
          <p:nvPr/>
        </p:nvSpPr>
        <p:spPr>
          <a:xfrm rot="5400000">
            <a:off x="11958000" y="851271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3A49E77-DF08-FFF0-CC77-097FC0D89FFE}"/>
              </a:ext>
            </a:extLst>
          </p:cNvPr>
          <p:cNvSpPr/>
          <p:nvPr/>
        </p:nvSpPr>
        <p:spPr>
          <a:xfrm rot="5400000">
            <a:off x="11958000" y="643283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3823A93-DABA-8E95-0BED-43F2D3BA32C6}"/>
              </a:ext>
            </a:extLst>
          </p:cNvPr>
          <p:cNvSpPr/>
          <p:nvPr/>
        </p:nvSpPr>
        <p:spPr>
          <a:xfrm rot="5400000">
            <a:off x="11958000" y="747277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F9B523C-2E77-7DEF-153B-9E940CEC9DD6}"/>
              </a:ext>
            </a:extLst>
          </p:cNvPr>
          <p:cNvSpPr txBox="1"/>
          <p:nvPr/>
        </p:nvSpPr>
        <p:spPr>
          <a:xfrm>
            <a:off x="355233" y="594740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</a:t>
            </a:r>
            <a:r>
              <a:rPr lang="pt-PT" sz="4500" b="1" dirty="0">
                <a:solidFill>
                  <a:srgbClr val="E18346"/>
                </a:solidFill>
                <a:latin typeface="Calibri" panose="020F0502020204030204"/>
              </a:rPr>
              <a:t>E PLANEAR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" name="Google Shape;171;p23">
            <a:extLst>
              <a:ext uri="{FF2B5EF4-FFF2-40B4-BE49-F238E27FC236}">
                <a16:creationId xmlns:a16="http://schemas.microsoft.com/office/drawing/2014/main" id="{BA534556-4BB9-1AA7-EB00-37C66EF92DC4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36" y="1425716"/>
            <a:ext cx="7449130" cy="46436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786922E-680B-6CF8-FA03-E06F241772E1}"/>
              </a:ext>
            </a:extLst>
          </p:cNvPr>
          <p:cNvSpPr txBox="1"/>
          <p:nvPr/>
        </p:nvSpPr>
        <p:spPr>
          <a:xfrm>
            <a:off x="841377" y="2202441"/>
            <a:ext cx="20739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50" kern="0" dirty="0">
                <a:solidFill>
                  <a:srgbClr val="000000"/>
                </a:solidFill>
                <a:latin typeface="Arial"/>
                <a:ea typeface="Work Sans Medium"/>
                <a:cs typeface="Work Sans Medium"/>
                <a:sym typeface="Work Sans Medium"/>
              </a:rPr>
              <a:t>Qual a necessidade identificada? Para que problema querem encontrar uma solução?</a:t>
            </a:r>
            <a:endParaRPr lang="pt-PT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9AA3FC0-5964-5B69-B08E-C2EB380A86A3}"/>
              </a:ext>
            </a:extLst>
          </p:cNvPr>
          <p:cNvSpPr txBox="1"/>
          <p:nvPr/>
        </p:nvSpPr>
        <p:spPr>
          <a:xfrm>
            <a:off x="841377" y="3456043"/>
            <a:ext cx="207390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50" kern="0" dirty="0">
                <a:solidFill>
                  <a:srgbClr val="000000"/>
                </a:solidFill>
                <a:latin typeface="Arial"/>
                <a:ea typeface="Work Sans Medium"/>
                <a:cs typeface="Work Sans Medium"/>
                <a:sym typeface="Work Sans Medium"/>
              </a:rPr>
              <a:t>De que forma vão colmatar a necessidade identificada na questão anterior?</a:t>
            </a:r>
            <a:endParaRPr lang="pt-PT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E352FA-2EE3-6558-04E2-2ED237A8F0D5}"/>
              </a:ext>
            </a:extLst>
          </p:cNvPr>
          <p:cNvSpPr txBox="1"/>
          <p:nvPr/>
        </p:nvSpPr>
        <p:spPr>
          <a:xfrm>
            <a:off x="3278310" y="2356863"/>
            <a:ext cx="1898061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algn="ctr">
              <a:buClr>
                <a:srgbClr val="000000"/>
              </a:buClr>
              <a:buSzPts val="900"/>
              <a:buFont typeface="Arial"/>
              <a:buNone/>
            </a:pPr>
            <a:r>
              <a:rPr lang="pt-PT" sz="1050" kern="0" dirty="0">
                <a:solidFill>
                  <a:srgbClr val="000000"/>
                </a:solidFill>
                <a:latin typeface="Arial"/>
                <a:cs typeface="Arial"/>
                <a:sym typeface="Work Sans Medium"/>
              </a:rPr>
              <a:t>Qual a mais valia da vossa ideia? De que forma é inovadora? Porque se destaca das demais?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0A5A427-3F6F-5E2A-5003-860967A8BE5A}"/>
              </a:ext>
            </a:extLst>
          </p:cNvPr>
          <p:cNvSpPr txBox="1"/>
          <p:nvPr/>
        </p:nvSpPr>
        <p:spPr>
          <a:xfrm>
            <a:off x="5308132" y="2268156"/>
            <a:ext cx="18338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algn="ctr">
              <a:buClr>
                <a:srgbClr val="3DAD8D"/>
              </a:buClr>
              <a:buSzPts val="900"/>
              <a:buFont typeface="Arial"/>
              <a:buNone/>
            </a:pPr>
            <a:r>
              <a:rPr lang="pt-PT" sz="1050" kern="0" dirty="0">
                <a:solidFill>
                  <a:srgbClr val="000000"/>
                </a:solidFill>
                <a:latin typeface="Arial"/>
                <a:cs typeface="Arial"/>
                <a:sym typeface="Work Sans Medium"/>
              </a:rPr>
              <a:t>Quais os recursos necessários para o vosso projeto? Que tipo de espaço e materiais necessitam? Quantas pessoas necessitam de trabalhar no vosso projeto?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432E595-C6B4-1C1E-802B-679F658ED098}"/>
              </a:ext>
            </a:extLst>
          </p:cNvPr>
          <p:cNvSpPr txBox="1"/>
          <p:nvPr/>
        </p:nvSpPr>
        <p:spPr>
          <a:xfrm>
            <a:off x="716066" y="4765043"/>
            <a:ext cx="300289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algn="ctr">
              <a:buClr>
                <a:srgbClr val="000000"/>
              </a:buClr>
              <a:buSzPts val="900"/>
              <a:buFont typeface="Arial"/>
              <a:buNone/>
            </a:pPr>
            <a:r>
              <a:rPr lang="en" sz="1050" kern="0" dirty="0">
                <a:solidFill>
                  <a:srgbClr val="000000"/>
                </a:solidFill>
                <a:latin typeface="Arial"/>
                <a:ea typeface="Work Sans Medium"/>
                <a:cs typeface="Work Sans Medium"/>
                <a:sym typeface="Work Sans Medium"/>
              </a:rPr>
              <a:t>Quais os custos mais importantes no vosso projeto?</a:t>
            </a:r>
            <a:endParaRPr lang="pt-PT" sz="1050" kern="0" dirty="0">
              <a:solidFill>
                <a:srgbClr val="000000"/>
              </a:solidFill>
              <a:latin typeface="Arial"/>
              <a:cs typeface="Arial"/>
              <a:sym typeface="Work Sans Medium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2D0146-801C-19AF-AB8B-57E192405FDA}"/>
              </a:ext>
            </a:extLst>
          </p:cNvPr>
          <p:cNvSpPr txBox="1"/>
          <p:nvPr/>
        </p:nvSpPr>
        <p:spPr>
          <a:xfrm>
            <a:off x="3965803" y="4718876"/>
            <a:ext cx="31250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algn="ctr">
              <a:buClr>
                <a:srgbClr val="000000"/>
              </a:buClr>
              <a:buSzPts val="900"/>
              <a:buFont typeface="Arial"/>
              <a:buNone/>
            </a:pPr>
            <a:r>
              <a:rPr lang="en" sz="800" kern="0" dirty="0">
                <a:solidFill>
                  <a:srgbClr val="000000"/>
                </a:solidFill>
                <a:latin typeface="Arial"/>
                <a:ea typeface="Work Sans Medium"/>
                <a:cs typeface="Work Sans Medium"/>
                <a:sym typeface="Work Sans Medium"/>
              </a:rPr>
              <a:t>Como vão tornar o vosso projeto economicamente sustentável? Como vão obter receitas? Precisam de recorrer a um financiamento? Se sim, a quem poderiam recorrer?</a:t>
            </a:r>
            <a:endParaRPr lang="pt-PT" sz="800" kern="0" dirty="0">
              <a:solidFill>
                <a:srgbClr val="000000"/>
              </a:solidFill>
              <a:latin typeface="Arial"/>
              <a:cs typeface="Arial"/>
              <a:sym typeface="Work Sans Medium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1AE718B-43EE-0E2A-FF8B-C21BC2AF5FC8}"/>
              </a:ext>
            </a:extLst>
          </p:cNvPr>
          <p:cNvSpPr txBox="1"/>
          <p:nvPr/>
        </p:nvSpPr>
        <p:spPr>
          <a:xfrm>
            <a:off x="7745066" y="1974868"/>
            <a:ext cx="3959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kern="0" dirty="0">
                <a:solidFill>
                  <a:srgbClr val="000000"/>
                </a:solidFill>
                <a:latin typeface="Work Sans" panose="00000500000000000000" pitchFamily="50" charset="0"/>
              </a:rPr>
              <a:t>O </a:t>
            </a:r>
            <a:r>
              <a:rPr lang="pt-PT" sz="1400" b="1" i="1" kern="0" dirty="0">
                <a:solidFill>
                  <a:srgbClr val="000000"/>
                </a:solidFill>
                <a:latin typeface="Work Sans" panose="00000500000000000000" pitchFamily="50" charset="0"/>
              </a:rPr>
              <a:t>Business </a:t>
            </a:r>
            <a:r>
              <a:rPr lang="pt-PT" sz="1400" b="1" i="1" kern="0" dirty="0" err="1">
                <a:solidFill>
                  <a:srgbClr val="000000"/>
                </a:solidFill>
                <a:latin typeface="Work Sans" panose="00000500000000000000" pitchFamily="50" charset="0"/>
              </a:rPr>
              <a:t>Model</a:t>
            </a:r>
            <a:r>
              <a:rPr lang="pt-PT" sz="1400" b="1" i="1" kern="0" dirty="0">
                <a:solidFill>
                  <a:srgbClr val="000000"/>
                </a:solidFill>
                <a:latin typeface="Work Sans" panose="00000500000000000000" pitchFamily="50" charset="0"/>
              </a:rPr>
              <a:t> </a:t>
            </a:r>
            <a:r>
              <a:rPr lang="pt-PT" sz="1400" b="1" i="1" kern="0" dirty="0" err="1">
                <a:solidFill>
                  <a:srgbClr val="000000"/>
                </a:solidFill>
                <a:latin typeface="Work Sans" panose="00000500000000000000" pitchFamily="50" charset="0"/>
              </a:rPr>
              <a:t>Canvas</a:t>
            </a:r>
            <a:r>
              <a:rPr lang="pt-PT" sz="1400" b="1" i="1" kern="0" dirty="0">
                <a:solidFill>
                  <a:srgbClr val="000000"/>
                </a:solidFill>
                <a:latin typeface="Work Sans" panose="00000500000000000000" pitchFamily="50" charset="0"/>
              </a:rPr>
              <a:t> </a:t>
            </a:r>
            <a:r>
              <a:rPr lang="pt-PT" sz="1400" kern="0" dirty="0">
                <a:solidFill>
                  <a:srgbClr val="000000"/>
                </a:solidFill>
                <a:latin typeface="Work Sans" panose="00000500000000000000" pitchFamily="50" charset="0"/>
              </a:rPr>
              <a:t>ajuda-nos a responder a quatro perguntas simples:</a:t>
            </a:r>
          </a:p>
          <a:p>
            <a:r>
              <a:rPr lang="pt-PT" sz="1400" kern="0" dirty="0">
                <a:solidFill>
                  <a:srgbClr val="000000"/>
                </a:solidFill>
                <a:latin typeface="Work Sans" panose="00000500000000000000" pitchFamily="50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kern="0" dirty="0">
                <a:solidFill>
                  <a:srgbClr val="000000"/>
                </a:solidFill>
                <a:latin typeface="Work Sans" panose="00000500000000000000" pitchFamily="50" charset="0"/>
              </a:rPr>
              <a:t>o que fazemos;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kern="0" dirty="0">
                <a:solidFill>
                  <a:srgbClr val="000000"/>
                </a:solidFill>
                <a:latin typeface="Work Sans" panose="00000500000000000000" pitchFamily="50" charset="0"/>
              </a:rPr>
              <a:t>para quem fazemos;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kern="0" dirty="0">
                <a:solidFill>
                  <a:srgbClr val="000000"/>
                </a:solidFill>
                <a:latin typeface="Work Sans" panose="00000500000000000000" pitchFamily="50" charset="0"/>
              </a:rPr>
              <a:t>como fazemos;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kern="0" dirty="0">
                <a:solidFill>
                  <a:srgbClr val="000000"/>
                </a:solidFill>
                <a:latin typeface="Work Sans" panose="00000500000000000000" pitchFamily="50" charset="0"/>
              </a:rPr>
              <a:t>quais os custos associados.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kern="0" dirty="0">
              <a:solidFill>
                <a:srgbClr val="000000"/>
              </a:solidFill>
              <a:latin typeface="Work Sans" panose="00000500000000000000" pitchFamily="50" charset="0"/>
            </a:endParaRPr>
          </a:p>
          <a:p>
            <a:r>
              <a:rPr lang="pt-PT" sz="1400" dirty="0">
                <a:latin typeface="Work Sans" panose="00000500000000000000" pitchFamily="50" charset="0"/>
              </a:rPr>
              <a:t>O </a:t>
            </a:r>
            <a:r>
              <a:rPr lang="pt-PT" sz="1400" b="1" i="1" dirty="0">
                <a:latin typeface="Work Sans" panose="00000500000000000000" pitchFamily="50" charset="0"/>
              </a:rPr>
              <a:t>Business </a:t>
            </a:r>
            <a:r>
              <a:rPr lang="pt-PT" sz="1400" b="1" i="1" dirty="0" err="1">
                <a:latin typeface="Work Sans" panose="00000500000000000000" pitchFamily="50" charset="0"/>
              </a:rPr>
              <a:t>Model</a:t>
            </a:r>
            <a:r>
              <a:rPr lang="pt-PT" sz="1400" b="1" i="1" dirty="0">
                <a:latin typeface="Work Sans" panose="00000500000000000000" pitchFamily="50" charset="0"/>
              </a:rPr>
              <a:t> </a:t>
            </a:r>
            <a:r>
              <a:rPr lang="pt-PT" sz="1400" b="1" i="1" dirty="0" err="1">
                <a:latin typeface="Work Sans" panose="00000500000000000000" pitchFamily="50" charset="0"/>
              </a:rPr>
              <a:t>Canvas</a:t>
            </a:r>
            <a:r>
              <a:rPr lang="pt-PT" sz="1400" b="1" i="1" dirty="0">
                <a:latin typeface="Work Sans" panose="00000500000000000000" pitchFamily="50" charset="0"/>
              </a:rPr>
              <a:t> </a:t>
            </a:r>
            <a:r>
              <a:rPr lang="pt-PT" sz="1400" dirty="0">
                <a:latin typeface="Work Sans" panose="00000500000000000000" pitchFamily="50" charset="0"/>
              </a:rPr>
              <a:t>é uma ferramenta que permite estruturar uma ideia, ajudando a clarificar a proposta de valor, os clientes, os recursos, as atividades e os custos associados ao projeto, oferecendo uma visão global da solução a desenvolver.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kern="0" dirty="0">
              <a:solidFill>
                <a:srgbClr val="000000"/>
              </a:solidFill>
              <a:latin typeface="Work Sans" panose="00000500000000000000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03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4C848-B7F4-5404-4936-D34AAF579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A3536962-FAE5-FAA1-FB9A-FA5BFCBB0221}"/>
              </a:ext>
            </a:extLst>
          </p:cNvPr>
          <p:cNvSpPr/>
          <p:nvPr/>
        </p:nvSpPr>
        <p:spPr>
          <a:xfrm rot="5400000">
            <a:off x="11958000" y="955264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A818A2-7943-D723-CCB8-992B5A2545A6}"/>
              </a:ext>
            </a:extLst>
          </p:cNvPr>
          <p:cNvSpPr/>
          <p:nvPr/>
        </p:nvSpPr>
        <p:spPr>
          <a:xfrm rot="5400000">
            <a:off x="11958000" y="851271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557477E-6284-D7C3-89F5-1454BA1E9FCD}"/>
              </a:ext>
            </a:extLst>
          </p:cNvPr>
          <p:cNvSpPr/>
          <p:nvPr/>
        </p:nvSpPr>
        <p:spPr>
          <a:xfrm rot="5400000">
            <a:off x="11958000" y="643283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C539A6-0CFE-8A23-F41F-5B212EFDEFA5}"/>
              </a:ext>
            </a:extLst>
          </p:cNvPr>
          <p:cNvSpPr/>
          <p:nvPr/>
        </p:nvSpPr>
        <p:spPr>
          <a:xfrm rot="5400000">
            <a:off x="11958000" y="747277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oogle Shape;490;p22">
            <a:extLst>
              <a:ext uri="{FF2B5EF4-FFF2-40B4-BE49-F238E27FC236}">
                <a16:creationId xmlns:a16="http://schemas.microsoft.com/office/drawing/2014/main" id="{0224D2E0-5417-2D33-C0C9-05C7F68CE6E2}"/>
              </a:ext>
            </a:extLst>
          </p:cNvPr>
          <p:cNvSpPr>
            <a:spLocks/>
          </p:cNvSpPr>
          <p:nvPr/>
        </p:nvSpPr>
        <p:spPr bwMode="auto">
          <a:xfrm rot="281291">
            <a:off x="10637822" y="5217270"/>
            <a:ext cx="1527175" cy="2365375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5" name="Google Shape;489;p22">
            <a:extLst>
              <a:ext uri="{FF2B5EF4-FFF2-40B4-BE49-F238E27FC236}">
                <a16:creationId xmlns:a16="http://schemas.microsoft.com/office/drawing/2014/main" id="{039C3C83-D01A-F4E8-2B08-662A3A377CDF}"/>
              </a:ext>
            </a:extLst>
          </p:cNvPr>
          <p:cNvSpPr>
            <a:spLocks noChangeArrowheads="1"/>
          </p:cNvSpPr>
          <p:nvPr/>
        </p:nvSpPr>
        <p:spPr bwMode="auto">
          <a:xfrm rot="281291">
            <a:off x="10220071" y="4557250"/>
            <a:ext cx="2023706" cy="17989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Google Shape;504;p22">
            <a:extLst>
              <a:ext uri="{FF2B5EF4-FFF2-40B4-BE49-F238E27FC236}">
                <a16:creationId xmlns:a16="http://schemas.microsoft.com/office/drawing/2014/main" id="{ED5F2067-B54C-13AE-EA14-48093E069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0397" y="4933812"/>
            <a:ext cx="1800271" cy="11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800"/>
              <a:buFont typeface="Open Sans" panose="020B0606030504020204" pitchFamily="34" charset="0"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 </a:t>
            </a:r>
            <a:r>
              <a:rPr lang="en-US" alt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longo</a:t>
            </a: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um </a:t>
            </a:r>
            <a:r>
              <a:rPr lang="en-US" alt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projeto</a:t>
            </a: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empreendedor</a:t>
            </a: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encontramos</a:t>
            </a: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diferentes</a:t>
            </a: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caraterísticas</a:t>
            </a: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importantes</a:t>
            </a: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alt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empreendedor</a:t>
            </a: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9" name="Imagem 8" descr="Uma imagem com Gráficos, círculo, captura de ecrã&#10;&#10;Os conteúdos gerados por IA poderão estar incorretos.">
            <a:extLst>
              <a:ext uri="{FF2B5EF4-FFF2-40B4-BE49-F238E27FC236}">
                <a16:creationId xmlns:a16="http://schemas.microsoft.com/office/drawing/2014/main" id="{960B4EBA-B2AE-8A14-6853-6C0E719DD9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329" y="1538379"/>
            <a:ext cx="2616146" cy="2616146"/>
          </a:xfrm>
          <a:prstGeom prst="rect">
            <a:avLst/>
          </a:prstGeom>
        </p:spPr>
      </p:pic>
      <p:pic>
        <p:nvPicPr>
          <p:cNvPr id="30" name="Imagem 29" descr="Uma imagem com captura de ecrã, Gráficos, design&#10;&#10;Os conteúdos gerados por IA poderão estar incorretos.">
            <a:extLst>
              <a:ext uri="{FF2B5EF4-FFF2-40B4-BE49-F238E27FC236}">
                <a16:creationId xmlns:a16="http://schemas.microsoft.com/office/drawing/2014/main" id="{4542D414-E6A8-72F7-1A2F-9FA4EB1B8A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473" y="1523031"/>
            <a:ext cx="2789503" cy="2789503"/>
          </a:xfrm>
          <a:prstGeom prst="rect">
            <a:avLst/>
          </a:prstGeom>
        </p:spPr>
      </p:pic>
      <p:pic>
        <p:nvPicPr>
          <p:cNvPr id="31" name="Imagem 30" descr="Uma imagem com Gráficos, logótipo, símbolo, design gráfico&#10;&#10;Os conteúdos gerados por IA poderão estar incorretos.">
            <a:extLst>
              <a:ext uri="{FF2B5EF4-FFF2-40B4-BE49-F238E27FC236}">
                <a16:creationId xmlns:a16="http://schemas.microsoft.com/office/drawing/2014/main" id="{AF8AFA4C-8FB9-26A0-3068-1E53B2B7A8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7362" y="2166197"/>
            <a:ext cx="1165847" cy="1360509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AE6391A0-616A-3510-912B-4223474D8BE7}"/>
              </a:ext>
            </a:extLst>
          </p:cNvPr>
          <p:cNvSpPr txBox="1"/>
          <p:nvPr/>
        </p:nvSpPr>
        <p:spPr>
          <a:xfrm>
            <a:off x="405427" y="3989402"/>
            <a:ext cx="968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latin typeface="Work Sans" panose="00000500000000000000" pitchFamily="50" charset="0"/>
              </a:rPr>
              <a:t>Para transformar uma ideia em realidade, é essencial planear bem.</a:t>
            </a:r>
            <a:br>
              <a:rPr lang="pt-PT" sz="2000" b="1" dirty="0">
                <a:latin typeface="Work Sans" panose="00000500000000000000" pitchFamily="50" charset="0"/>
              </a:rPr>
            </a:br>
            <a:endParaRPr lang="pt-PT" sz="2000" b="1" dirty="0">
              <a:latin typeface="Work Sans" panose="00000500000000000000" pitchFamily="50" charset="0"/>
            </a:endParaRPr>
          </a:p>
          <a:p>
            <a:pPr algn="ctr"/>
            <a:r>
              <a:rPr lang="pt-PT" sz="2000" dirty="0">
                <a:latin typeface="Work Sans" panose="00000500000000000000" pitchFamily="50" charset="0"/>
              </a:rPr>
              <a:t>Isso exige trabalho em equipa, comunicação eficaz e pensamento crítico para organizar e dividir todas as etapas importantes do planeamento.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2528E02-5861-EADB-DC0D-FEC507C02F18}"/>
              </a:ext>
            </a:extLst>
          </p:cNvPr>
          <p:cNvSpPr txBox="1"/>
          <p:nvPr/>
        </p:nvSpPr>
        <p:spPr>
          <a:xfrm>
            <a:off x="525921" y="558000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</a:t>
            </a:r>
            <a:r>
              <a:rPr lang="pt-PT" sz="4500" b="1" dirty="0">
                <a:solidFill>
                  <a:srgbClr val="E18346"/>
                </a:solidFill>
                <a:latin typeface="Calibri" panose="020F0502020204030204"/>
              </a:rPr>
              <a:t>E PLANEAR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971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B6DB2-0591-A1F5-A883-332A23489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A84D269-2681-95DC-49D3-C731DE24CFD5}"/>
              </a:ext>
            </a:extLst>
          </p:cNvPr>
          <p:cNvSpPr/>
          <p:nvPr/>
        </p:nvSpPr>
        <p:spPr>
          <a:xfrm rot="5400000">
            <a:off x="11958000" y="955264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CB74A15-D819-F4B0-140D-6D2B5B5F8201}"/>
              </a:ext>
            </a:extLst>
          </p:cNvPr>
          <p:cNvSpPr/>
          <p:nvPr/>
        </p:nvSpPr>
        <p:spPr>
          <a:xfrm rot="5400000">
            <a:off x="11958000" y="851271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0E5900-63BF-C7DC-F14F-ABB652EBB054}"/>
              </a:ext>
            </a:extLst>
          </p:cNvPr>
          <p:cNvSpPr/>
          <p:nvPr/>
        </p:nvSpPr>
        <p:spPr>
          <a:xfrm rot="5400000">
            <a:off x="11958000" y="643283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60AB1B7-8309-9665-278E-52262019AE6C}"/>
              </a:ext>
            </a:extLst>
          </p:cNvPr>
          <p:cNvSpPr/>
          <p:nvPr/>
        </p:nvSpPr>
        <p:spPr>
          <a:xfrm rot="5400000">
            <a:off x="11958000" y="747277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23644A4B-5C93-BEF2-7C98-2D040E547C47}"/>
              </a:ext>
            </a:extLst>
          </p:cNvPr>
          <p:cNvSpPr txBox="1">
            <a:spLocks/>
          </p:cNvSpPr>
          <p:nvPr/>
        </p:nvSpPr>
        <p:spPr>
          <a:xfrm>
            <a:off x="342900" y="228600"/>
            <a:ext cx="10209276" cy="618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2A93464-2CAB-D600-DC1B-54AE6C4A577D}"/>
              </a:ext>
            </a:extLst>
          </p:cNvPr>
          <p:cNvSpPr txBox="1"/>
          <p:nvPr/>
        </p:nvSpPr>
        <p:spPr>
          <a:xfrm>
            <a:off x="3871110" y="1719456"/>
            <a:ext cx="5330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Uma ideia empreendedora precisa sempre de fazer um 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Plano Financeiro! 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Isto  ajuda-nos a saber se a ideia é possível de concretizar.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C898DB4-4649-DB8B-68A8-C304B80769B2}"/>
              </a:ext>
            </a:extLst>
          </p:cNvPr>
          <p:cNvSpPr txBox="1"/>
          <p:nvPr/>
        </p:nvSpPr>
        <p:spPr>
          <a:xfrm>
            <a:off x="3961003" y="3222666"/>
            <a:ext cx="5150340" cy="2810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Um </a:t>
            </a:r>
            <a:r>
              <a:rPr kumimoji="0" lang="pt-PT" sz="20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plano financeiro </a:t>
            </a:r>
            <a:r>
              <a:rPr kumimoji="0" lang="pt-PT" sz="20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serve para sabermos: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 Quanto precisamos para começar (custos)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 Quanto podemos receber (receitas)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 Se a ideia é possível ou não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947B571-924C-E467-7E12-0C254A6F4638}"/>
              </a:ext>
            </a:extLst>
          </p:cNvPr>
          <p:cNvSpPr txBox="1"/>
          <p:nvPr/>
        </p:nvSpPr>
        <p:spPr>
          <a:xfrm>
            <a:off x="459921" y="584856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</a:t>
            </a:r>
            <a:r>
              <a:rPr lang="pt-PT" sz="4500" b="1" dirty="0">
                <a:solidFill>
                  <a:srgbClr val="E18346"/>
                </a:solidFill>
                <a:latin typeface="Calibri" panose="020F0502020204030204"/>
              </a:rPr>
              <a:t>E PLANEAR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1DEFAAA-1F6C-CAC2-46CB-0B5C32A90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235630"/>
              </p:ext>
            </p:extLst>
          </p:nvPr>
        </p:nvGraphicFramePr>
        <p:xfrm>
          <a:off x="342900" y="2217029"/>
          <a:ext cx="3701460" cy="290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Google Shape;490;p22">
            <a:extLst>
              <a:ext uri="{FF2B5EF4-FFF2-40B4-BE49-F238E27FC236}">
                <a16:creationId xmlns:a16="http://schemas.microsoft.com/office/drawing/2014/main" id="{65F2F9C0-8EBC-A3B0-A5B7-3231C268E481}"/>
              </a:ext>
            </a:extLst>
          </p:cNvPr>
          <p:cNvSpPr>
            <a:spLocks/>
          </p:cNvSpPr>
          <p:nvPr/>
        </p:nvSpPr>
        <p:spPr bwMode="auto">
          <a:xfrm rot="281291">
            <a:off x="10637822" y="5217270"/>
            <a:ext cx="1527175" cy="2365375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9" name="Google Shape;489;p22">
            <a:extLst>
              <a:ext uri="{FF2B5EF4-FFF2-40B4-BE49-F238E27FC236}">
                <a16:creationId xmlns:a16="http://schemas.microsoft.com/office/drawing/2014/main" id="{C1A2A0BB-26AC-DEC4-338B-1E5D5BB399BB}"/>
              </a:ext>
            </a:extLst>
          </p:cNvPr>
          <p:cNvSpPr>
            <a:spLocks noChangeArrowheads="1"/>
          </p:cNvSpPr>
          <p:nvPr/>
        </p:nvSpPr>
        <p:spPr bwMode="auto">
          <a:xfrm rot="281291">
            <a:off x="10220071" y="4557250"/>
            <a:ext cx="2023706" cy="17989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Google Shape;504;p22">
            <a:extLst>
              <a:ext uri="{FF2B5EF4-FFF2-40B4-BE49-F238E27FC236}">
                <a16:creationId xmlns:a16="http://schemas.microsoft.com/office/drawing/2014/main" id="{A2CED438-0894-90A5-A16B-D0804136A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0397" y="4933812"/>
            <a:ext cx="1800271" cy="11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</a:pPr>
            <a:r>
              <a:rPr lang="pt-PT" altLang="en-US"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Elaborar o orçamento de um projeto tendo em conta as parcerias estratégicas e os recursos necessários</a:t>
            </a:r>
            <a:endParaRPr lang="pt-PT" alt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9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48F44-0AF8-DA8D-737E-8D0C63029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0F76F01C-45C4-B1CC-3704-E4FDACFAED2A}"/>
              </a:ext>
            </a:extLst>
          </p:cNvPr>
          <p:cNvSpPr/>
          <p:nvPr/>
        </p:nvSpPr>
        <p:spPr>
          <a:xfrm rot="5400000">
            <a:off x="11958000" y="955264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E835F25-8C74-F564-2AB7-75E4B5F53830}"/>
              </a:ext>
            </a:extLst>
          </p:cNvPr>
          <p:cNvSpPr/>
          <p:nvPr/>
        </p:nvSpPr>
        <p:spPr>
          <a:xfrm rot="5400000">
            <a:off x="11958000" y="851271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3797010-9D04-44AF-CBC8-4578F4C0C3B9}"/>
              </a:ext>
            </a:extLst>
          </p:cNvPr>
          <p:cNvSpPr/>
          <p:nvPr/>
        </p:nvSpPr>
        <p:spPr>
          <a:xfrm rot="5400000">
            <a:off x="11958000" y="643283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37744F3-0D2E-47F7-141D-D9CB01907073}"/>
              </a:ext>
            </a:extLst>
          </p:cNvPr>
          <p:cNvSpPr/>
          <p:nvPr/>
        </p:nvSpPr>
        <p:spPr>
          <a:xfrm rot="5400000">
            <a:off x="11958000" y="747277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913A9921-D739-A99F-049D-E9C03B0A55E3}"/>
              </a:ext>
            </a:extLst>
          </p:cNvPr>
          <p:cNvSpPr txBox="1">
            <a:spLocks/>
          </p:cNvSpPr>
          <p:nvPr/>
        </p:nvSpPr>
        <p:spPr>
          <a:xfrm>
            <a:off x="342900" y="228600"/>
            <a:ext cx="10209276" cy="618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4DB630-38DD-FC3A-490B-1519F103B980}"/>
              </a:ext>
            </a:extLst>
          </p:cNvPr>
          <p:cNvSpPr txBox="1"/>
          <p:nvPr/>
        </p:nvSpPr>
        <p:spPr>
          <a:xfrm>
            <a:off x="4044359" y="2025510"/>
            <a:ext cx="72984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Se quisermos organizar uma ação de limpeza na rua da escola, conseguimos fazê-lo sem necessitar de recursos financeiros?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6077446-3778-C26E-7C45-11575500B038}"/>
              </a:ext>
            </a:extLst>
          </p:cNvPr>
          <p:cNvSpPr txBox="1"/>
          <p:nvPr/>
        </p:nvSpPr>
        <p:spPr>
          <a:xfrm>
            <a:off x="4044359" y="3221385"/>
            <a:ext cx="75183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Mesmo projetos que têm por objetivo ajudar precisam de: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000" kern="0" dirty="0">
              <a:solidFill>
                <a:prstClr val="black"/>
              </a:solidFill>
              <a:latin typeface="Work Sans" panose="00000500000000000000" pitchFamily="50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Materiais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2000" kern="0" dirty="0">
                <a:solidFill>
                  <a:prstClr val="black"/>
                </a:solidFill>
                <a:latin typeface="Work Sans" panose="00000500000000000000" pitchFamily="50" charset="0"/>
              </a:rPr>
              <a:t>Transporte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Comunicação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2000" kern="0" dirty="0">
                <a:solidFill>
                  <a:prstClr val="black"/>
                </a:solidFill>
                <a:latin typeface="Work Sans" panose="00000500000000000000" pitchFamily="50" charset="0"/>
              </a:rPr>
              <a:t>Espaço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Tempo das pessoas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ECC9494-32CF-2867-CA66-B8C196BE4560}"/>
              </a:ext>
            </a:extLst>
          </p:cNvPr>
          <p:cNvSpPr txBox="1"/>
          <p:nvPr/>
        </p:nvSpPr>
        <p:spPr>
          <a:xfrm>
            <a:off x="459921" y="584856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</a:t>
            </a:r>
            <a:r>
              <a:rPr lang="pt-PT" sz="4500" b="1" dirty="0">
                <a:solidFill>
                  <a:srgbClr val="E18346"/>
                </a:solidFill>
                <a:latin typeface="Calibri" panose="020F0502020204030204"/>
              </a:rPr>
              <a:t>E PLANEAR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4774E6C-9303-D88F-12E1-32314CE06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964621"/>
              </p:ext>
            </p:extLst>
          </p:nvPr>
        </p:nvGraphicFramePr>
        <p:xfrm>
          <a:off x="342900" y="2217029"/>
          <a:ext cx="3701460" cy="290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Google Shape;490;p22">
            <a:extLst>
              <a:ext uri="{FF2B5EF4-FFF2-40B4-BE49-F238E27FC236}">
                <a16:creationId xmlns:a16="http://schemas.microsoft.com/office/drawing/2014/main" id="{638CA458-BE07-4243-47A9-7509D70860C5}"/>
              </a:ext>
            </a:extLst>
          </p:cNvPr>
          <p:cNvSpPr>
            <a:spLocks/>
          </p:cNvSpPr>
          <p:nvPr/>
        </p:nvSpPr>
        <p:spPr bwMode="auto">
          <a:xfrm rot="281291">
            <a:off x="10637822" y="5217270"/>
            <a:ext cx="1527175" cy="2365375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9" name="Google Shape;489;p22">
            <a:extLst>
              <a:ext uri="{FF2B5EF4-FFF2-40B4-BE49-F238E27FC236}">
                <a16:creationId xmlns:a16="http://schemas.microsoft.com/office/drawing/2014/main" id="{114E4F28-4687-C0E4-5E3A-5BD2234956D2}"/>
              </a:ext>
            </a:extLst>
          </p:cNvPr>
          <p:cNvSpPr>
            <a:spLocks noChangeArrowheads="1"/>
          </p:cNvSpPr>
          <p:nvPr/>
        </p:nvSpPr>
        <p:spPr bwMode="auto">
          <a:xfrm rot="281291">
            <a:off x="10220071" y="4557250"/>
            <a:ext cx="2023706" cy="17989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Google Shape;504;p22">
            <a:extLst>
              <a:ext uri="{FF2B5EF4-FFF2-40B4-BE49-F238E27FC236}">
                <a16:creationId xmlns:a16="http://schemas.microsoft.com/office/drawing/2014/main" id="{9EC26370-A7CD-7B2B-614B-F1A1D08DF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0397" y="4933812"/>
            <a:ext cx="1800271" cy="11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</a:pPr>
            <a:r>
              <a:rPr lang="pt-PT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Elaborar o orçamento de um projeto tendo em conta as parcerias estratégicas e os recursos necessários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2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AAA89-C5E0-6721-5C3F-A4D1D1DAE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C21E933-07DB-15F1-18CB-047B91F20DD0}"/>
              </a:ext>
            </a:extLst>
          </p:cNvPr>
          <p:cNvSpPr/>
          <p:nvPr/>
        </p:nvSpPr>
        <p:spPr>
          <a:xfrm rot="5400000">
            <a:off x="11958000" y="955264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0FE937-EE66-B08F-FB5B-1BAF9D05D809}"/>
              </a:ext>
            </a:extLst>
          </p:cNvPr>
          <p:cNvSpPr/>
          <p:nvPr/>
        </p:nvSpPr>
        <p:spPr>
          <a:xfrm rot="5400000">
            <a:off x="11958000" y="851271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C04684F-ED0E-A3A4-42C4-04A9F9CD9D0F}"/>
              </a:ext>
            </a:extLst>
          </p:cNvPr>
          <p:cNvSpPr/>
          <p:nvPr/>
        </p:nvSpPr>
        <p:spPr>
          <a:xfrm rot="5400000">
            <a:off x="11958000" y="643283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BC8039-69E6-B425-7E10-51FD5CA03073}"/>
              </a:ext>
            </a:extLst>
          </p:cNvPr>
          <p:cNvSpPr/>
          <p:nvPr/>
        </p:nvSpPr>
        <p:spPr>
          <a:xfrm rot="5400000">
            <a:off x="11958000" y="747277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FBC989F5-3556-1B3E-CFDB-0F725518E2D8}"/>
              </a:ext>
            </a:extLst>
          </p:cNvPr>
          <p:cNvSpPr txBox="1">
            <a:spLocks/>
          </p:cNvSpPr>
          <p:nvPr/>
        </p:nvSpPr>
        <p:spPr>
          <a:xfrm>
            <a:off x="342900" y="228600"/>
            <a:ext cx="10209276" cy="618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562791A-7168-7515-284A-B2A21CC02B1F}"/>
              </a:ext>
            </a:extLst>
          </p:cNvPr>
          <p:cNvSpPr txBox="1"/>
          <p:nvPr/>
        </p:nvSpPr>
        <p:spPr>
          <a:xfrm>
            <a:off x="535818" y="1783950"/>
            <a:ext cx="10359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Situação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atin typeface="Work Sans" panose="00000500000000000000" pitchFamily="50" charset="0"/>
              </a:rPr>
              <a:t>Um grupo de alunos quer organizar uma </a:t>
            </a:r>
            <a:r>
              <a:rPr lang="pt-PT" b="1" dirty="0">
                <a:latin typeface="Work Sans" panose="00000500000000000000" pitchFamily="50" charset="0"/>
              </a:rPr>
              <a:t>ação de limpeza da escola</a:t>
            </a:r>
            <a:r>
              <a:rPr lang="pt-PT" dirty="0">
                <a:latin typeface="Work Sans" panose="00000500000000000000" pitchFamily="50" charset="0"/>
              </a:rPr>
              <a:t> e precisa de planear os recursos e o dinheiro necessário para perceber se a ideia é </a:t>
            </a:r>
            <a:r>
              <a:rPr lang="pt-PT" b="1" dirty="0">
                <a:latin typeface="Work Sans" panose="00000500000000000000" pitchFamily="50" charset="0"/>
              </a:rPr>
              <a:t>possível</a:t>
            </a:r>
            <a:r>
              <a:rPr lang="pt-PT" dirty="0">
                <a:latin typeface="Work Sans" panose="00000500000000000000" pitchFamily="50" charset="0"/>
              </a:rPr>
              <a:t>.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791759-79A1-F75C-B09F-830293F3DDBD}"/>
              </a:ext>
            </a:extLst>
          </p:cNvPr>
          <p:cNvSpPr txBox="1"/>
          <p:nvPr/>
        </p:nvSpPr>
        <p:spPr>
          <a:xfrm>
            <a:off x="577100" y="2879692"/>
            <a:ext cx="8183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Parte 1 – O que precisamos para começar? (Custos)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Mesmo as ideias sociais têm custos.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8A24DB5B-AA10-5240-3AC2-CA86923B3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21119"/>
              </p:ext>
            </p:extLst>
          </p:nvPr>
        </p:nvGraphicFramePr>
        <p:xfrm>
          <a:off x="591204" y="3800847"/>
          <a:ext cx="7790061" cy="1463040"/>
        </p:xfrm>
        <a:graphic>
          <a:graphicData uri="http://schemas.openxmlformats.org/drawingml/2006/table">
            <a:tbl>
              <a:tblPr/>
              <a:tblGrid>
                <a:gridCol w="2596687">
                  <a:extLst>
                    <a:ext uri="{9D8B030D-6E8A-4147-A177-3AD203B41FA5}">
                      <a16:colId xmlns:a16="http://schemas.microsoft.com/office/drawing/2014/main" val="2210897984"/>
                    </a:ext>
                  </a:extLst>
                </a:gridCol>
                <a:gridCol w="2596687">
                  <a:extLst>
                    <a:ext uri="{9D8B030D-6E8A-4147-A177-3AD203B41FA5}">
                      <a16:colId xmlns:a16="http://schemas.microsoft.com/office/drawing/2014/main" val="1808610013"/>
                    </a:ext>
                  </a:extLst>
                </a:gridCol>
                <a:gridCol w="2596687">
                  <a:extLst>
                    <a:ext uri="{9D8B030D-6E8A-4147-A177-3AD203B41FA5}">
                      <a16:colId xmlns:a16="http://schemas.microsoft.com/office/drawing/2014/main" val="296755012"/>
                    </a:ext>
                  </a:extLst>
                </a:gridCol>
              </a:tblGrid>
              <a:tr h="363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b="1" dirty="0"/>
                        <a:t>O que precisamos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b="1" dirty="0"/>
                        <a:t>Quantidades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b="1" dirty="0"/>
                        <a:t>Custo (€)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045043"/>
                  </a:ext>
                </a:extLst>
              </a:tr>
              <a:tr h="363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dirty="0"/>
                        <a:t>Luvas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dirty="0"/>
                        <a:t>10 pares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dirty="0"/>
                        <a:t>10 €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720097"/>
                  </a:ext>
                </a:extLst>
              </a:tr>
              <a:tr h="363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dirty="0"/>
                        <a:t>Sacos do lixo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dirty="0"/>
                        <a:t>1 Pack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dirty="0"/>
                        <a:t>5 €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895034"/>
                  </a:ext>
                </a:extLst>
              </a:tr>
              <a:tr h="363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dirty="0"/>
                        <a:t>Cartazes e Marcadores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dirty="0"/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dirty="0"/>
                        <a:t>5 €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314144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72B37ED7-67A8-D017-C038-5032A28A64D0}"/>
              </a:ext>
            </a:extLst>
          </p:cNvPr>
          <p:cNvSpPr txBox="1"/>
          <p:nvPr/>
        </p:nvSpPr>
        <p:spPr>
          <a:xfrm>
            <a:off x="355233" y="594740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</a:t>
            </a:r>
            <a:r>
              <a:rPr lang="pt-PT" sz="4500" b="1" dirty="0">
                <a:solidFill>
                  <a:srgbClr val="E18346"/>
                </a:solidFill>
                <a:latin typeface="Calibri" panose="020F0502020204030204"/>
              </a:rPr>
              <a:t>E PLANEAR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C47490-89A3-FD0A-ABFA-301F25C19D3B}"/>
              </a:ext>
            </a:extLst>
          </p:cNvPr>
          <p:cNvSpPr txBox="1"/>
          <p:nvPr/>
        </p:nvSpPr>
        <p:spPr>
          <a:xfrm>
            <a:off x="1333618" y="5460049"/>
            <a:ext cx="636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Quanto dinheiro precisamos para iniciar a ação? 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0949F3D-0310-FB8A-4252-B10AA335F1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5220" y="3619365"/>
            <a:ext cx="3038868" cy="2619977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4408F9F7-6C10-A9D0-A661-D882903C303E}"/>
              </a:ext>
            </a:extLst>
          </p:cNvPr>
          <p:cNvGrpSpPr/>
          <p:nvPr/>
        </p:nvGrpSpPr>
        <p:grpSpPr>
          <a:xfrm>
            <a:off x="9103184" y="2439905"/>
            <a:ext cx="2466868" cy="1767840"/>
            <a:chOff x="9103185" y="4196081"/>
            <a:chExt cx="2466868" cy="17678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8C7F949-A3D4-1FC1-F8C9-4014A93A1F90}"/>
                </a:ext>
              </a:extLst>
            </p:cNvPr>
            <p:cNvSpPr/>
            <p:nvPr/>
          </p:nvSpPr>
          <p:spPr>
            <a:xfrm>
              <a:off x="9103185" y="4196081"/>
              <a:ext cx="2466868" cy="176784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719F5DC-B9B3-74D6-8BE7-5F271ACB6DF2}"/>
                </a:ext>
              </a:extLst>
            </p:cNvPr>
            <p:cNvSpPr txBox="1"/>
            <p:nvPr/>
          </p:nvSpPr>
          <p:spPr>
            <a:xfrm>
              <a:off x="9284142" y="4559906"/>
              <a:ext cx="21246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pt-PT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Receitas:</a:t>
              </a:r>
              <a:br>
                <a: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lang="pt-PT" kern="0" dirty="0">
                  <a:solidFill>
                    <a:schemeClr val="bg1"/>
                  </a:solidFill>
                </a:rPr>
                <a:t>Dinheiro gasto para comprar recursos. </a:t>
              </a:r>
              <a:endPara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8D33E41-8D13-92AD-2BBC-D06CC5673FE2}"/>
              </a:ext>
            </a:extLst>
          </p:cNvPr>
          <p:cNvSpPr txBox="1"/>
          <p:nvPr/>
        </p:nvSpPr>
        <p:spPr>
          <a:xfrm>
            <a:off x="10043844" y="3740810"/>
            <a:ext cx="2034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20€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7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DA451-DD44-B938-371A-1A54AF679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5D5B1B9-198F-C7E3-0F81-650E69BE9D49}"/>
              </a:ext>
            </a:extLst>
          </p:cNvPr>
          <p:cNvSpPr/>
          <p:nvPr/>
        </p:nvSpPr>
        <p:spPr>
          <a:xfrm rot="5400000">
            <a:off x="11958000" y="955264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6246866-696C-0484-37E2-66D88144D3F5}"/>
              </a:ext>
            </a:extLst>
          </p:cNvPr>
          <p:cNvSpPr/>
          <p:nvPr/>
        </p:nvSpPr>
        <p:spPr>
          <a:xfrm rot="5400000">
            <a:off x="11958000" y="851271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FD2E9D6-DC4B-20A9-5C4E-74103F562B59}"/>
              </a:ext>
            </a:extLst>
          </p:cNvPr>
          <p:cNvSpPr/>
          <p:nvPr/>
        </p:nvSpPr>
        <p:spPr>
          <a:xfrm rot="5400000">
            <a:off x="11958000" y="643283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E9DC048-B04A-4D36-72BF-D92A6A6B0343}"/>
              </a:ext>
            </a:extLst>
          </p:cNvPr>
          <p:cNvSpPr/>
          <p:nvPr/>
        </p:nvSpPr>
        <p:spPr>
          <a:xfrm rot="5400000">
            <a:off x="11958000" y="747277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E6314A34-C35C-01F1-7DC4-E480F96A527A}"/>
              </a:ext>
            </a:extLst>
          </p:cNvPr>
          <p:cNvSpPr txBox="1">
            <a:spLocks/>
          </p:cNvSpPr>
          <p:nvPr/>
        </p:nvSpPr>
        <p:spPr>
          <a:xfrm>
            <a:off x="342900" y="228600"/>
            <a:ext cx="10209276" cy="618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E011549-9683-93CC-B202-B755517A3E87}"/>
              </a:ext>
            </a:extLst>
          </p:cNvPr>
          <p:cNvSpPr txBox="1"/>
          <p:nvPr/>
        </p:nvSpPr>
        <p:spPr>
          <a:xfrm>
            <a:off x="535818" y="1774117"/>
            <a:ext cx="9670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Situação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A turma quer criar uma </a:t>
            </a: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ação de limpeza da rua da escola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, angariando dinheiro para conseguir comprar material necessário: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72EC813-69C8-9D08-658A-56AC03209E53}"/>
              </a:ext>
            </a:extLst>
          </p:cNvPr>
          <p:cNvSpPr txBox="1"/>
          <p:nvPr/>
        </p:nvSpPr>
        <p:spPr>
          <a:xfrm>
            <a:off x="561707" y="2913585"/>
            <a:ext cx="79923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Parte 2 – Como vamos angariar dinheiro? (Receitas)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kern="0" dirty="0">
                <a:solidFill>
                  <a:prstClr val="black"/>
                </a:solidFill>
                <a:latin typeface="Work Sans" panose="00000500000000000000" pitchFamily="50" charset="0"/>
              </a:rPr>
              <a:t>O grupo 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decide: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Vender </a:t>
            </a:r>
            <a:r>
              <a:rPr lang="pt-PT" b="1" kern="0" dirty="0">
                <a:solidFill>
                  <a:prstClr val="black"/>
                </a:solidFill>
                <a:latin typeface="Work Sans" panose="00000500000000000000" pitchFamily="50" charset="0"/>
              </a:rPr>
              <a:t>vender bolos caseiros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Receber apoio da associação de pais</a:t>
            </a:r>
            <a:endParaRPr kumimoji="0" lang="pt-PT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39AF5B3-07FD-D15D-F954-E8B22AF93C9F}"/>
              </a:ext>
            </a:extLst>
          </p:cNvPr>
          <p:cNvSpPr txBox="1"/>
          <p:nvPr/>
        </p:nvSpPr>
        <p:spPr>
          <a:xfrm>
            <a:off x="355233" y="594740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</a:t>
            </a:r>
            <a:r>
              <a:rPr lang="pt-PT" sz="4500" b="1" dirty="0">
                <a:solidFill>
                  <a:srgbClr val="E18346"/>
                </a:solidFill>
                <a:latin typeface="Calibri" panose="020F0502020204030204"/>
              </a:rPr>
              <a:t>E PLANEAR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2B71765-4138-2EFB-AC45-EFDB54BE0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187984"/>
              </p:ext>
            </p:extLst>
          </p:nvPr>
        </p:nvGraphicFramePr>
        <p:xfrm>
          <a:off x="522073" y="4395542"/>
          <a:ext cx="5193374" cy="1097280"/>
        </p:xfrm>
        <a:graphic>
          <a:graphicData uri="http://schemas.openxmlformats.org/drawingml/2006/table">
            <a:tbl>
              <a:tblPr/>
              <a:tblGrid>
                <a:gridCol w="2596687">
                  <a:extLst>
                    <a:ext uri="{9D8B030D-6E8A-4147-A177-3AD203B41FA5}">
                      <a16:colId xmlns:a16="http://schemas.microsoft.com/office/drawing/2014/main" val="2210897984"/>
                    </a:ext>
                  </a:extLst>
                </a:gridCol>
                <a:gridCol w="2596687">
                  <a:extLst>
                    <a:ext uri="{9D8B030D-6E8A-4147-A177-3AD203B41FA5}">
                      <a16:colId xmlns:a16="http://schemas.microsoft.com/office/drawing/2014/main" val="296755012"/>
                    </a:ext>
                  </a:extLst>
                </a:gridCol>
              </a:tblGrid>
              <a:tr h="363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b="1" dirty="0"/>
                        <a:t>Origem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b="1" dirty="0"/>
                        <a:t>Valor (€)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045043"/>
                  </a:ext>
                </a:extLst>
              </a:tr>
              <a:tr h="363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dirty="0"/>
                        <a:t>Venda de bolos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dirty="0"/>
                        <a:t>15 €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720097"/>
                  </a:ext>
                </a:extLst>
              </a:tr>
              <a:tr h="363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dirty="0"/>
                        <a:t>Apoio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pt-PT" dirty="0"/>
                        <a:t>10 €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895034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D2444223-E930-00A1-A1B4-7DA29B1D6BE0}"/>
              </a:ext>
            </a:extLst>
          </p:cNvPr>
          <p:cNvSpPr txBox="1"/>
          <p:nvPr/>
        </p:nvSpPr>
        <p:spPr>
          <a:xfrm>
            <a:off x="561708" y="5606922"/>
            <a:ext cx="636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Quanto dinheiro conseguimos angariar? 25€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328433C8-3CCB-E4F3-A991-CC0F909571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5220" y="3619365"/>
            <a:ext cx="3038868" cy="2619977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2EC304BE-DF30-A810-594C-EEDF87AC36CD}"/>
              </a:ext>
            </a:extLst>
          </p:cNvPr>
          <p:cNvGrpSpPr/>
          <p:nvPr/>
        </p:nvGrpSpPr>
        <p:grpSpPr>
          <a:xfrm>
            <a:off x="9103184" y="2217420"/>
            <a:ext cx="2660904" cy="1990325"/>
            <a:chOff x="9103185" y="4196081"/>
            <a:chExt cx="2466868" cy="17678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7EE33EB-FBCC-8687-FC5C-8F8814FDA205}"/>
                </a:ext>
              </a:extLst>
            </p:cNvPr>
            <p:cNvSpPr/>
            <p:nvPr/>
          </p:nvSpPr>
          <p:spPr>
            <a:xfrm>
              <a:off x="9103185" y="4196081"/>
              <a:ext cx="2466868" cy="176784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1D0BAEB7-BEEA-4ABB-0946-8E1FD6754380}"/>
                </a:ext>
              </a:extLst>
            </p:cNvPr>
            <p:cNvSpPr txBox="1"/>
            <p:nvPr/>
          </p:nvSpPr>
          <p:spPr>
            <a:xfrm>
              <a:off x="9266017" y="4270752"/>
              <a:ext cx="212461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pt-PT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Receitas:</a:t>
              </a:r>
              <a:br>
                <a: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lang="pt-PT" kern="0" dirty="0">
                  <a:solidFill>
                    <a:schemeClr val="bg1"/>
                  </a:solidFill>
                </a:rPr>
                <a:t>Dinheiro ganho com o trabalho ou venda de produtos e/ou serviços.</a:t>
              </a:r>
              <a:endPara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7A77B229-18BC-0EDE-1E8A-AE8AB7DFA229}"/>
              </a:ext>
            </a:extLst>
          </p:cNvPr>
          <p:cNvSpPr txBox="1"/>
          <p:nvPr/>
        </p:nvSpPr>
        <p:spPr>
          <a:xfrm>
            <a:off x="10043844" y="3740810"/>
            <a:ext cx="2034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25€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6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73BDD-B3A1-7DEE-CC6D-402AF17A6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C26B1BF-F6EE-4C2B-C5E2-83BA5F4D9463}"/>
              </a:ext>
            </a:extLst>
          </p:cNvPr>
          <p:cNvSpPr/>
          <p:nvPr/>
        </p:nvSpPr>
        <p:spPr>
          <a:xfrm rot="5400000">
            <a:off x="11958000" y="955264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42EEBE6-4574-7E62-DDF1-585E016C7977}"/>
              </a:ext>
            </a:extLst>
          </p:cNvPr>
          <p:cNvSpPr/>
          <p:nvPr/>
        </p:nvSpPr>
        <p:spPr>
          <a:xfrm rot="5400000">
            <a:off x="11958000" y="851271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29DED87-8988-4056-3B80-999FC4D5FF6C}"/>
              </a:ext>
            </a:extLst>
          </p:cNvPr>
          <p:cNvSpPr/>
          <p:nvPr/>
        </p:nvSpPr>
        <p:spPr>
          <a:xfrm rot="5400000">
            <a:off x="11958000" y="643283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2552DE7-7802-85F7-DE23-42AE5102DCB8}"/>
              </a:ext>
            </a:extLst>
          </p:cNvPr>
          <p:cNvSpPr/>
          <p:nvPr/>
        </p:nvSpPr>
        <p:spPr>
          <a:xfrm rot="5400000">
            <a:off x="11958000" y="747277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69D3FF54-50EB-8259-338B-A4D3AFF4F0AA}"/>
              </a:ext>
            </a:extLst>
          </p:cNvPr>
          <p:cNvSpPr txBox="1">
            <a:spLocks/>
          </p:cNvSpPr>
          <p:nvPr/>
        </p:nvSpPr>
        <p:spPr>
          <a:xfrm>
            <a:off x="342900" y="228600"/>
            <a:ext cx="10209276" cy="618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523E832-85BF-0566-2008-5CDE5A94E7A8}"/>
              </a:ext>
            </a:extLst>
          </p:cNvPr>
          <p:cNvSpPr txBox="1"/>
          <p:nvPr/>
        </p:nvSpPr>
        <p:spPr>
          <a:xfrm>
            <a:off x="528440" y="1765090"/>
            <a:ext cx="10598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Situação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A turma quer criar uma </a:t>
            </a: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ação de limpeza da rua da escola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, angariando dinheiro para conseguir comprar material necessário: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85F4A78-8E01-321E-AAB5-0C9E56253352}"/>
              </a:ext>
            </a:extLst>
          </p:cNvPr>
          <p:cNvSpPr txBox="1"/>
          <p:nvPr/>
        </p:nvSpPr>
        <p:spPr>
          <a:xfrm>
            <a:off x="567769" y="2897909"/>
            <a:ext cx="64317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Parte 3 – Quanto conseguimos ajudar? (Resultado social)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kern="0" dirty="0">
              <a:solidFill>
                <a:prstClr val="black"/>
              </a:solidFill>
              <a:latin typeface="Work Sans" panose="00000500000000000000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Receitas – 25€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kern="0" dirty="0">
                <a:solidFill>
                  <a:prstClr val="black"/>
                </a:solidFill>
                <a:latin typeface="Work Sans" panose="00000500000000000000" pitchFamily="50" charset="0"/>
              </a:rPr>
              <a:t>Custos – 20€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kern="0" dirty="0">
                <a:solidFill>
                  <a:prstClr val="black"/>
                </a:solidFill>
                <a:latin typeface="Work Sans" panose="00000500000000000000" pitchFamily="50" charset="0"/>
              </a:rPr>
              <a:t>Resultado – Lucro de 5€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kern="0" dirty="0">
                <a:solidFill>
                  <a:prstClr val="black"/>
                </a:solidFill>
                <a:latin typeface="Work Sans" panose="00000500000000000000" pitchFamily="50" charset="0"/>
              </a:rPr>
              <a:t>Foi possível cobrir todos os custos (20€) e ainda obtiveram lucro de 5€ que pode ser utilizado para: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kern="0" dirty="0">
              <a:solidFill>
                <a:prstClr val="black"/>
              </a:solidFill>
              <a:latin typeface="Work Sans" panose="00000500000000000000" pitchFamily="50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kern="0" dirty="0">
                <a:solidFill>
                  <a:prstClr val="black"/>
                </a:solidFill>
                <a:latin typeface="Work Sans" panose="00000500000000000000" pitchFamily="50" charset="0"/>
              </a:rPr>
              <a:t>Para uma próxima ação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kern="0" dirty="0">
                <a:solidFill>
                  <a:prstClr val="black"/>
                </a:solidFill>
                <a:latin typeface="Work Sans" panose="00000500000000000000" pitchFamily="50" charset="0"/>
              </a:rPr>
              <a:t>Doar para causa social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1556592-3DD4-AD3F-A218-8FDC73D71D08}"/>
              </a:ext>
            </a:extLst>
          </p:cNvPr>
          <p:cNvSpPr txBox="1"/>
          <p:nvPr/>
        </p:nvSpPr>
        <p:spPr>
          <a:xfrm>
            <a:off x="355233" y="594740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</a:t>
            </a:r>
            <a:r>
              <a:rPr lang="pt-PT" sz="4500" b="1" dirty="0">
                <a:solidFill>
                  <a:srgbClr val="E18346"/>
                </a:solidFill>
                <a:latin typeface="Calibri" panose="020F0502020204030204"/>
              </a:rPr>
              <a:t>E PLANEAR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4D2F9E1-638A-3CD8-FB22-8814329249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7521"/>
          <a:stretch>
            <a:fillRect/>
          </a:stretch>
        </p:blipFill>
        <p:spPr>
          <a:xfrm>
            <a:off x="7505525" y="3234841"/>
            <a:ext cx="1773273" cy="2913276"/>
          </a:xfrm>
          <a:prstGeom prst="rect">
            <a:avLst/>
          </a:prstGeom>
        </p:spPr>
      </p:pic>
      <p:sp>
        <p:nvSpPr>
          <p:cNvPr id="9" name="Google Shape;490;p22">
            <a:extLst>
              <a:ext uri="{FF2B5EF4-FFF2-40B4-BE49-F238E27FC236}">
                <a16:creationId xmlns:a16="http://schemas.microsoft.com/office/drawing/2014/main" id="{F68A6935-F768-B56F-3107-39558436E1EA}"/>
              </a:ext>
            </a:extLst>
          </p:cNvPr>
          <p:cNvSpPr>
            <a:spLocks/>
          </p:cNvSpPr>
          <p:nvPr/>
        </p:nvSpPr>
        <p:spPr bwMode="auto">
          <a:xfrm rot="281291">
            <a:off x="10637822" y="5217270"/>
            <a:ext cx="1527175" cy="2365375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0" name="Google Shape;489;p22">
            <a:extLst>
              <a:ext uri="{FF2B5EF4-FFF2-40B4-BE49-F238E27FC236}">
                <a16:creationId xmlns:a16="http://schemas.microsoft.com/office/drawing/2014/main" id="{9EAFA0D6-F887-C099-F913-B2696400B376}"/>
              </a:ext>
            </a:extLst>
          </p:cNvPr>
          <p:cNvSpPr>
            <a:spLocks noChangeArrowheads="1"/>
          </p:cNvSpPr>
          <p:nvPr/>
        </p:nvSpPr>
        <p:spPr bwMode="auto">
          <a:xfrm rot="281291">
            <a:off x="10220071" y="4557250"/>
            <a:ext cx="2023706" cy="17989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Google Shape;504;p22">
            <a:extLst>
              <a:ext uri="{FF2B5EF4-FFF2-40B4-BE49-F238E27FC236}">
                <a16:creationId xmlns:a16="http://schemas.microsoft.com/office/drawing/2014/main" id="{F64170DC-39AD-F297-F96A-B9857493C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0397" y="4933812"/>
            <a:ext cx="1800271" cy="11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</a:pPr>
            <a:r>
              <a:rPr lang="pt-PT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Avaliar o impacto esperado e os resultados alcançados de acordo com os objetivos fixados num projeto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52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2EA4E-D8F4-3334-EBF9-DB3546D98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círculo, captura de ecrã, Gráficos&#10;&#10;Os conteúdos gerados por IA poderão estar incorretos.">
            <a:extLst>
              <a:ext uri="{FF2B5EF4-FFF2-40B4-BE49-F238E27FC236}">
                <a16:creationId xmlns:a16="http://schemas.microsoft.com/office/drawing/2014/main" id="{99487D7B-F2E3-8760-36AD-61660EB52A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19" y="1882998"/>
            <a:ext cx="2610392" cy="30953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0D38D-E081-CFF4-65E5-FAD4102F65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54499" y="7241310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B1B438-94C0-E008-199D-4E039FD61788}"/>
              </a:ext>
            </a:extLst>
          </p:cNvPr>
          <p:cNvSpPr txBox="1"/>
          <p:nvPr/>
        </p:nvSpPr>
        <p:spPr>
          <a:xfrm>
            <a:off x="3209179" y="2777546"/>
            <a:ext cx="774532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PT" sz="2200" b="1" dirty="0">
                <a:latin typeface="Work Sans" panose="00000500000000000000" pitchFamily="50" charset="0"/>
              </a:rPr>
              <a:t>Empreendedorismo é ter uma ideia para resolver um problema e fazer algo para ajudar as pessoas!</a:t>
            </a:r>
            <a:endParaRPr lang="pt-PT" sz="2200" dirty="0">
              <a:latin typeface="Work Sans" panose="00000500000000000000" pitchFamily="50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3925DAA-909E-AE76-DB15-A0768E5B62C0}"/>
              </a:ext>
            </a:extLst>
          </p:cNvPr>
          <p:cNvSpPr txBox="1"/>
          <p:nvPr/>
        </p:nvSpPr>
        <p:spPr>
          <a:xfrm>
            <a:off x="3323150" y="3848466"/>
            <a:ext cx="7940602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pt-PT" b="1" dirty="0">
                <a:solidFill>
                  <a:srgbClr val="E18346"/>
                </a:solidFill>
                <a:latin typeface="Work Sans" panose="00000500000000000000" pitchFamily="50" charset="0"/>
              </a:rPr>
              <a:t>Ideia = limpar a rua da escola</a:t>
            </a:r>
          </a:p>
          <a:p>
            <a:endParaRPr lang="pt-PT" b="1" dirty="0">
              <a:solidFill>
                <a:srgbClr val="E18346"/>
              </a:solidFill>
              <a:latin typeface="Work Sans" panose="00000500000000000000" pitchFamily="50" charset="0"/>
              <a:ea typeface="Calibri"/>
              <a:cs typeface="Calibri"/>
            </a:endParaRPr>
          </a:p>
          <a:p>
            <a:r>
              <a:rPr lang="pt-PT" b="1" dirty="0">
                <a:solidFill>
                  <a:srgbClr val="E18346"/>
                </a:solidFill>
                <a:latin typeface="Work Sans" panose="00000500000000000000" pitchFamily="50" charset="0"/>
                <a:ea typeface="Calibri"/>
                <a:cs typeface="Calibri"/>
              </a:rPr>
              <a:t>Fazer algo = juntar pessoas para ajudar a limpar a rua da escola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B1D69F-F96B-3045-2014-47FD23A62434}"/>
              </a:ext>
            </a:extLst>
          </p:cNvPr>
          <p:cNvSpPr txBox="1"/>
          <p:nvPr/>
        </p:nvSpPr>
        <p:spPr>
          <a:xfrm>
            <a:off x="365342" y="594122"/>
            <a:ext cx="11329833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EMPREENDEDORISMO - IDEIAS QUE AJUDAM   </a:t>
            </a:r>
            <a:endParaRPr lang="pt-PT" sz="4500" b="1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9881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4E705-61F0-885E-AE47-75357F07E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18B2EC74-0B23-0214-40DA-279CA7A731C1}"/>
              </a:ext>
            </a:extLst>
          </p:cNvPr>
          <p:cNvSpPr/>
          <p:nvPr/>
        </p:nvSpPr>
        <p:spPr>
          <a:xfrm rot="5400000">
            <a:off x="11958000" y="955264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0B980DB-6178-1AB1-0BBA-EDF5D013C2EF}"/>
              </a:ext>
            </a:extLst>
          </p:cNvPr>
          <p:cNvSpPr/>
          <p:nvPr/>
        </p:nvSpPr>
        <p:spPr>
          <a:xfrm rot="5400000">
            <a:off x="11958000" y="851271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8B7660-3EAF-4941-F9F9-92427E52DFA2}"/>
              </a:ext>
            </a:extLst>
          </p:cNvPr>
          <p:cNvSpPr/>
          <p:nvPr/>
        </p:nvSpPr>
        <p:spPr>
          <a:xfrm rot="5400000">
            <a:off x="11958000" y="643283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1D2438A-0F9C-3B9E-C839-C82AB0292A45}"/>
              </a:ext>
            </a:extLst>
          </p:cNvPr>
          <p:cNvSpPr/>
          <p:nvPr/>
        </p:nvSpPr>
        <p:spPr>
          <a:xfrm rot="5400000">
            <a:off x="11958000" y="747277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F69EBBBD-399D-636F-FD59-5846BF5B5F2B}"/>
              </a:ext>
            </a:extLst>
          </p:cNvPr>
          <p:cNvSpPr txBox="1">
            <a:spLocks/>
          </p:cNvSpPr>
          <p:nvPr/>
        </p:nvSpPr>
        <p:spPr>
          <a:xfrm>
            <a:off x="342900" y="228600"/>
            <a:ext cx="10209276" cy="618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0377C5-BF78-275C-072D-D41EFED360CA}"/>
              </a:ext>
            </a:extLst>
          </p:cNvPr>
          <p:cNvSpPr txBox="1"/>
          <p:nvPr/>
        </p:nvSpPr>
        <p:spPr>
          <a:xfrm>
            <a:off x="597268" y="1604719"/>
            <a:ext cx="10359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Situação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A turma quer criar uma </a:t>
            </a: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ação de limpeza da rua da escola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, angariando dinheiro para conseguir comprar material necessário: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9F2499-FB6B-27FC-644F-C7F53C51D251}"/>
              </a:ext>
            </a:extLst>
          </p:cNvPr>
          <p:cNvSpPr txBox="1"/>
          <p:nvPr/>
        </p:nvSpPr>
        <p:spPr>
          <a:xfrm>
            <a:off x="607100" y="2588199"/>
            <a:ext cx="954962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E se fosse diferente?</a:t>
            </a:r>
            <a:endParaRPr lang="pt-PT" kern="0" dirty="0">
              <a:solidFill>
                <a:prstClr val="black"/>
              </a:solidFill>
              <a:latin typeface="Work Sans" panose="00000500000000000000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Situação B: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kern="0" noProof="0" dirty="0">
                <a:solidFill>
                  <a:prstClr val="black"/>
                </a:solidFill>
                <a:latin typeface="Work Sans" panose="00000500000000000000" pitchFamily="50" charset="0"/>
              </a:rPr>
              <a:t>Custos – 20€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Receitas – 15€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kern="0" noProof="0" dirty="0">
              <a:solidFill>
                <a:prstClr val="black"/>
              </a:solidFill>
              <a:latin typeface="Work Sans" panose="00000500000000000000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Resultado – Pre</a:t>
            </a:r>
            <a:r>
              <a:rPr lang="pt-PT" kern="0" dirty="0">
                <a:solidFill>
                  <a:prstClr val="black"/>
                </a:solidFill>
                <a:latin typeface="Work Sans" panose="00000500000000000000" pitchFamily="50" charset="0"/>
              </a:rPr>
              <a:t>juízo de 5€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>
              <a:buNone/>
            </a:pPr>
            <a:r>
              <a:rPr lang="pt-PT" b="1" dirty="0">
                <a:latin typeface="Work Sans" panose="00000500000000000000" pitchFamily="50" charset="0"/>
              </a:rPr>
              <a:t>Perguntas para a turma:</a:t>
            </a:r>
            <a:endParaRPr lang="pt-PT" dirty="0">
              <a:latin typeface="Work Sans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Work Sans" panose="00000500000000000000" pitchFamily="50" charset="0"/>
              </a:rPr>
              <a:t>A ação devia acontecer na mesma?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Work Sans" panose="00000500000000000000" pitchFamily="50" charset="0"/>
              </a:rPr>
              <a:t>O que podia ser feito para reduzir custos?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Work Sans" panose="00000500000000000000" pitchFamily="50" charset="0"/>
              </a:rPr>
              <a:t>Como aumentar receitas sem perder o objetivo social?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0D25A1-7956-ACC3-1147-30685931B05E}"/>
              </a:ext>
            </a:extLst>
          </p:cNvPr>
          <p:cNvSpPr txBox="1"/>
          <p:nvPr/>
        </p:nvSpPr>
        <p:spPr>
          <a:xfrm>
            <a:off x="355233" y="594740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</a:t>
            </a:r>
            <a:r>
              <a:rPr lang="pt-PT" sz="4500" b="1" dirty="0">
                <a:solidFill>
                  <a:srgbClr val="E18346"/>
                </a:solidFill>
                <a:latin typeface="Calibri" panose="020F0502020204030204"/>
              </a:rPr>
              <a:t>E PLANEAR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A50CEE3-B3B3-2EB0-1404-110C0BF4B3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7521"/>
          <a:stretch>
            <a:fillRect/>
          </a:stretch>
        </p:blipFill>
        <p:spPr>
          <a:xfrm>
            <a:off x="10314039" y="3419898"/>
            <a:ext cx="1773273" cy="2913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7377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BA533-3701-49A8-89A7-901DFAEC5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DA986121-8F6D-B6B8-97F7-81B8BE92E4C9}"/>
              </a:ext>
            </a:extLst>
          </p:cNvPr>
          <p:cNvSpPr/>
          <p:nvPr/>
        </p:nvSpPr>
        <p:spPr>
          <a:xfrm rot="5400000">
            <a:off x="11958000" y="955264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B94178B-5EF7-15DF-E743-BCD7787D00B6}"/>
              </a:ext>
            </a:extLst>
          </p:cNvPr>
          <p:cNvSpPr/>
          <p:nvPr/>
        </p:nvSpPr>
        <p:spPr>
          <a:xfrm rot="5400000">
            <a:off x="11958000" y="851271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CBC522-BB6C-8754-849E-124CD0C58529}"/>
              </a:ext>
            </a:extLst>
          </p:cNvPr>
          <p:cNvSpPr/>
          <p:nvPr/>
        </p:nvSpPr>
        <p:spPr>
          <a:xfrm rot="5400000">
            <a:off x="11958000" y="643283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EA45DDC-23CD-714D-9D2B-EBE73DD59B1B}"/>
              </a:ext>
            </a:extLst>
          </p:cNvPr>
          <p:cNvSpPr/>
          <p:nvPr/>
        </p:nvSpPr>
        <p:spPr>
          <a:xfrm rot="5400000">
            <a:off x="11958000" y="747277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CB4B6F-6E36-89EF-94AC-FDDAE1B98C1A}"/>
              </a:ext>
            </a:extLst>
          </p:cNvPr>
          <p:cNvSpPr txBox="1">
            <a:spLocks/>
          </p:cNvSpPr>
          <p:nvPr/>
        </p:nvSpPr>
        <p:spPr>
          <a:xfrm>
            <a:off x="342900" y="228600"/>
            <a:ext cx="10209276" cy="618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69117A-9C8E-44EF-2C62-AAF8E8B8AEC0}"/>
              </a:ext>
            </a:extLst>
          </p:cNvPr>
          <p:cNvSpPr txBox="1"/>
          <p:nvPr/>
        </p:nvSpPr>
        <p:spPr>
          <a:xfrm>
            <a:off x="492507" y="1602952"/>
            <a:ext cx="103592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Situação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A turma quer criar uma </a:t>
            </a: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ação de limpeza da rua da escola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, angariando dinheiro para conseguir comprar material necessário: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F27267-91F2-6DC8-D08E-40AB62DE4A3A}"/>
              </a:ext>
            </a:extLst>
          </p:cNvPr>
          <p:cNvSpPr txBox="1"/>
          <p:nvPr/>
        </p:nvSpPr>
        <p:spPr>
          <a:xfrm>
            <a:off x="535074" y="3026663"/>
            <a:ext cx="982492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Um plano financeiro ajuda a decidir antes de agir!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kern="0" dirty="0">
              <a:solidFill>
                <a:prstClr val="black"/>
              </a:solidFill>
              <a:latin typeface="Work Sans" panose="00000500000000000000" pitchFamily="50" charset="0"/>
            </a:endParaRPr>
          </a:p>
          <a:p>
            <a:pPr lvl="0"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Lucro 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– </a:t>
            </a:r>
            <a:r>
              <a:rPr lang="pt-PT" dirty="0">
                <a:latin typeface="Work Sans" panose="00000500000000000000" pitchFamily="50" charset="0"/>
              </a:rPr>
              <a:t>total das receitas é maior do que o total das despesas.</a:t>
            </a:r>
          </a:p>
          <a:p>
            <a:pPr lvl="0">
              <a:defRPr/>
            </a:pPr>
            <a:endParaRPr lang="pt-PT" dirty="0">
              <a:latin typeface="Work Sans" panose="00000500000000000000" pitchFamily="50" charset="0"/>
            </a:endParaRPr>
          </a:p>
          <a:p>
            <a:pPr lvl="0">
              <a:defRPr/>
            </a:pPr>
            <a:r>
              <a:rPr lang="pt-PT" b="1" kern="0" dirty="0">
                <a:solidFill>
                  <a:prstClr val="black"/>
                </a:solidFill>
                <a:latin typeface="Work Sans" panose="00000500000000000000" pitchFamily="50" charset="0"/>
              </a:rPr>
              <a:t>Prejuízo</a:t>
            </a:r>
            <a:r>
              <a:rPr lang="pt-PT" kern="0" dirty="0">
                <a:solidFill>
                  <a:prstClr val="black"/>
                </a:solidFill>
                <a:latin typeface="Work Sans" panose="00000500000000000000" pitchFamily="50" charset="0"/>
              </a:rPr>
              <a:t> - </a:t>
            </a:r>
            <a:r>
              <a:rPr lang="pt-PT" dirty="0">
                <a:latin typeface="Work Sans" panose="00000500000000000000" pitchFamily="50" charset="0"/>
              </a:rPr>
              <a:t>total das despesas é maior do que o total das receitas. 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kern="0" dirty="0">
              <a:solidFill>
                <a:prstClr val="black"/>
              </a:solidFill>
              <a:latin typeface="Work Sans" panose="00000500000000000000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kern="0" dirty="0">
                <a:solidFill>
                  <a:prstClr val="black"/>
                </a:solidFill>
                <a:latin typeface="Work Sans" panose="00000500000000000000" pitchFamily="50" charset="0"/>
              </a:rPr>
              <a:t>Nem todas as ideias precisam de lucro, mas </a:t>
            </a:r>
            <a:r>
              <a:rPr lang="pt-PT" b="1" kern="0" dirty="0">
                <a:solidFill>
                  <a:prstClr val="black"/>
                </a:solidFill>
                <a:latin typeface="Work Sans" panose="00000500000000000000" pitchFamily="50" charset="0"/>
              </a:rPr>
              <a:t>todas precisam de planeamento!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>
                <a:latin typeface="Work Sans" panose="00000500000000000000" pitchFamily="50" charset="0"/>
              </a:rPr>
              <a:t>Planear a parte financeira de uma ideia ajuda a transformar boas ideias em ações possíveis.</a:t>
            </a:r>
            <a:endParaRPr kumimoji="0" lang="pt-PT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1C590D-D5EE-E145-E6AB-8F7AA0DAC53A}"/>
              </a:ext>
            </a:extLst>
          </p:cNvPr>
          <p:cNvSpPr txBox="1"/>
          <p:nvPr/>
        </p:nvSpPr>
        <p:spPr>
          <a:xfrm>
            <a:off x="355233" y="594740"/>
            <a:ext cx="1173207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500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AVALIAR RISCOS </a:t>
            </a:r>
            <a:r>
              <a:rPr lang="pt-PT" sz="4500" b="1" dirty="0">
                <a:solidFill>
                  <a:srgbClr val="E18346"/>
                </a:solidFill>
                <a:latin typeface="Calibri" panose="020F0502020204030204"/>
              </a:rPr>
              <a:t>E PLANEAR</a:t>
            </a:r>
            <a:endParaRPr kumimoji="0" lang="pt-PT" sz="4500" b="1" i="0" u="none" strike="noStrike" kern="1200" cap="none" spc="0" normalizeH="0" baseline="0" noProof="0" dirty="0">
              <a:ln>
                <a:noFill/>
              </a:ln>
              <a:solidFill>
                <a:srgbClr val="E1834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EA31C99-90FE-9E50-7133-4AAA5A8068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7521"/>
          <a:stretch>
            <a:fillRect/>
          </a:stretch>
        </p:blipFill>
        <p:spPr>
          <a:xfrm>
            <a:off x="10314039" y="3419898"/>
            <a:ext cx="1773273" cy="2913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17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65820-14A6-979E-0D11-140FF207C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6E70EA-039A-873D-8D5A-7DED06854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FAZER O QUE É CERTO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5878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32AF4-440F-CA99-D673-09AF9B10A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3A1502A-9639-B008-3F8D-4474E646C6DE}"/>
              </a:ext>
            </a:extLst>
          </p:cNvPr>
          <p:cNvSpPr txBox="1"/>
          <p:nvPr/>
        </p:nvSpPr>
        <p:spPr>
          <a:xfrm>
            <a:off x="-99060" y="3385199"/>
            <a:ext cx="123901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Ser empreendedor 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não é só ter ideias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.</a:t>
            </a:r>
            <a:b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</a:b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É também 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saber fazer o que é certo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Quando tomamos decisões, estas não nos afetam só a nós.</a:t>
            </a:r>
            <a:b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</a:b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Afetam os amigos, a escola, a comunidade e o lugar onde vivemos.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20307D4-01C4-F76D-1EEA-BCA0A3ED5D9B}"/>
              </a:ext>
            </a:extLst>
          </p:cNvPr>
          <p:cNvSpPr txBox="1"/>
          <p:nvPr/>
        </p:nvSpPr>
        <p:spPr>
          <a:xfrm>
            <a:off x="445152" y="549983"/>
            <a:ext cx="8387951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FAZER O QUE É CERTO</a:t>
            </a:r>
            <a:endParaRPr lang="pt-PT" sz="4500" b="0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5505FB1-6854-B305-B004-1944C20B8D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913" y="1184318"/>
            <a:ext cx="2240687" cy="224068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7C90AC5-A800-F208-21FD-5AC1AAA7DF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290" y="1184318"/>
            <a:ext cx="2240687" cy="2240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40548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A6C97-91ED-9892-3272-1802A007E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A5F3B16-648F-EA69-43AC-3F7DE9F28F58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F9D3B9-5337-5EAB-C506-22F17D506A9A}"/>
              </a:ext>
            </a:extLst>
          </p:cNvPr>
          <p:cNvSpPr txBox="1"/>
          <p:nvPr/>
        </p:nvSpPr>
        <p:spPr>
          <a:xfrm>
            <a:off x="3213676" y="2344450"/>
            <a:ext cx="698237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200" b="1" dirty="0">
                <a:latin typeface="Work Sans" panose="00000500000000000000" pitchFamily="50" charset="0"/>
              </a:rPr>
              <a:t>Ser empreendedor é fazer escolhas certas.</a:t>
            </a:r>
          </a:p>
          <a:p>
            <a:endParaRPr lang="pt-PT" sz="2200" dirty="0">
              <a:latin typeface="Work Sans" panose="00000500000000000000" pitchFamily="50" charset="0"/>
            </a:endParaRPr>
          </a:p>
          <a:p>
            <a:r>
              <a:rPr lang="pt-PT" sz="2200" dirty="0">
                <a:latin typeface="Work Sans" panose="00000500000000000000" pitchFamily="50" charset="0"/>
              </a:rPr>
              <a:t>Escolhas que:</a:t>
            </a:r>
          </a:p>
          <a:p>
            <a:endParaRPr lang="pt-PT" sz="2200" dirty="0">
              <a:latin typeface="Work Sans" panose="00000500000000000000" pitchFamily="50" charset="0"/>
            </a:endParaRPr>
          </a:p>
          <a:p>
            <a:r>
              <a:rPr lang="pt-PT" sz="2200" dirty="0">
                <a:latin typeface="Work Sans" panose="00000500000000000000" pitchFamily="50" charset="0"/>
              </a:rPr>
              <a:t> respeitam as pessoas</a:t>
            </a:r>
            <a:br>
              <a:rPr lang="pt-PT" sz="2200" dirty="0">
                <a:latin typeface="Work Sans" panose="00000500000000000000" pitchFamily="50" charset="0"/>
              </a:rPr>
            </a:br>
            <a:r>
              <a:rPr lang="pt-PT" sz="2200" dirty="0">
                <a:latin typeface="Work Sans" panose="00000500000000000000" pitchFamily="50" charset="0"/>
              </a:rPr>
              <a:t> cuidam do ambiente</a:t>
            </a:r>
            <a:br>
              <a:rPr lang="pt-PT" sz="2200" dirty="0">
                <a:latin typeface="Work Sans" panose="00000500000000000000" pitchFamily="50" charset="0"/>
              </a:rPr>
            </a:br>
            <a:r>
              <a:rPr lang="pt-PT" sz="2200" dirty="0">
                <a:latin typeface="Work Sans" panose="00000500000000000000" pitchFamily="50" charset="0"/>
              </a:rPr>
              <a:t> ajudam os outros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7814641-DC00-FF1E-FE49-80A2C80A2165}"/>
              </a:ext>
            </a:extLst>
          </p:cNvPr>
          <p:cNvSpPr txBox="1"/>
          <p:nvPr/>
        </p:nvSpPr>
        <p:spPr>
          <a:xfrm>
            <a:off x="445152" y="549983"/>
            <a:ext cx="8387951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FAZER O QUE É CERTO</a:t>
            </a:r>
            <a:endParaRPr lang="pt-PT" sz="4500" b="0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D7A913C-1794-FFA8-E279-7A026F610E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98" t="18422" r="17169" b="15112"/>
          <a:stretch>
            <a:fillRect/>
          </a:stretch>
        </p:blipFill>
        <p:spPr>
          <a:xfrm>
            <a:off x="73397" y="2074008"/>
            <a:ext cx="2939845" cy="2664542"/>
          </a:xfrm>
          <a:prstGeom prst="rect">
            <a:avLst/>
          </a:prstGeom>
        </p:spPr>
      </p:pic>
      <p:sp>
        <p:nvSpPr>
          <p:cNvPr id="3" name="Google Shape;490;p22">
            <a:extLst>
              <a:ext uri="{FF2B5EF4-FFF2-40B4-BE49-F238E27FC236}">
                <a16:creationId xmlns:a16="http://schemas.microsoft.com/office/drawing/2014/main" id="{2E162861-6FEA-8A97-906A-71722E0C9D9B}"/>
              </a:ext>
            </a:extLst>
          </p:cNvPr>
          <p:cNvSpPr>
            <a:spLocks/>
          </p:cNvSpPr>
          <p:nvPr/>
        </p:nvSpPr>
        <p:spPr bwMode="auto">
          <a:xfrm rot="281291">
            <a:off x="10757005" y="5097528"/>
            <a:ext cx="1527175" cy="2365375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" name="Google Shape;489;p22">
            <a:extLst>
              <a:ext uri="{FF2B5EF4-FFF2-40B4-BE49-F238E27FC236}">
                <a16:creationId xmlns:a16="http://schemas.microsoft.com/office/drawing/2014/main" id="{D1629F62-FE97-E4AD-83F3-E16E307BD52C}"/>
              </a:ext>
            </a:extLst>
          </p:cNvPr>
          <p:cNvSpPr>
            <a:spLocks noChangeArrowheads="1"/>
          </p:cNvSpPr>
          <p:nvPr/>
        </p:nvSpPr>
        <p:spPr bwMode="auto">
          <a:xfrm rot="281291">
            <a:off x="10082712" y="4178468"/>
            <a:ext cx="2298420" cy="209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Google Shape;504;p22">
            <a:extLst>
              <a:ext uri="{FF2B5EF4-FFF2-40B4-BE49-F238E27FC236}">
                <a16:creationId xmlns:a16="http://schemas.microsoft.com/office/drawing/2014/main" id="{E6DBF2A1-F7B4-BBB3-EBAB-C819A3F94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9445" y="4382254"/>
            <a:ext cx="1800271" cy="11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</a:pPr>
            <a:r>
              <a:rPr lang="pt-PT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Reconhecer a importância da adoção de valores éticos num projeto empreendedor, como o respeito, a honestidade, a prudência, a confiança, a solidariedade e a responsabilidade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4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2EC6C-9753-00E5-786F-378AED1BB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E82F45A-BF15-F1F3-75EC-23855B61A00F}"/>
              </a:ext>
            </a:extLst>
          </p:cNvPr>
          <p:cNvSpPr/>
          <p:nvPr/>
        </p:nvSpPr>
        <p:spPr>
          <a:xfrm rot="5400000">
            <a:off x="11958000" y="955264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44C054-E04C-1910-D446-B359A9F84048}"/>
              </a:ext>
            </a:extLst>
          </p:cNvPr>
          <p:cNvSpPr/>
          <p:nvPr/>
        </p:nvSpPr>
        <p:spPr>
          <a:xfrm rot="5400000">
            <a:off x="11958000" y="851271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C82EE04-61A7-824B-53C5-0D5D39699B37}"/>
              </a:ext>
            </a:extLst>
          </p:cNvPr>
          <p:cNvSpPr/>
          <p:nvPr/>
        </p:nvSpPr>
        <p:spPr>
          <a:xfrm rot="5400000">
            <a:off x="11958000" y="643283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6926EDC-BA6A-F2C2-44D3-E28D2014DAB0}"/>
              </a:ext>
            </a:extLst>
          </p:cNvPr>
          <p:cNvSpPr/>
          <p:nvPr/>
        </p:nvSpPr>
        <p:spPr>
          <a:xfrm rot="5400000">
            <a:off x="11958000" y="747277"/>
            <a:ext cx="108000" cy="36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6F8AE2F-197E-E28F-C3A6-F65F08C18E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698" y="1470754"/>
            <a:ext cx="4558653" cy="444061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91C28F5-DF3C-6889-09A0-7D1FCD077E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52" y="2212652"/>
            <a:ext cx="3255546" cy="295681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FAEF3BC-F7B8-FEE9-85D1-79B6E14D08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6454" y="2212652"/>
            <a:ext cx="3255546" cy="29568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92A97DA-B080-8375-E2F8-CBF105864C00}"/>
              </a:ext>
            </a:extLst>
          </p:cNvPr>
          <p:cNvSpPr txBox="1"/>
          <p:nvPr/>
        </p:nvSpPr>
        <p:spPr>
          <a:xfrm>
            <a:off x="445152" y="549983"/>
            <a:ext cx="8387951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FAZER O QUE É CERTO</a:t>
            </a:r>
            <a:endParaRPr lang="pt-PT" sz="4500" b="0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94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86C85-DC03-61A5-912B-355F032B2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AA6216-8A3D-11B6-597B-09C1D73EB2C8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2EFF8C-550F-CF9F-1551-8D5D24AE504D}"/>
              </a:ext>
            </a:extLst>
          </p:cNvPr>
          <p:cNvSpPr txBox="1"/>
          <p:nvPr/>
        </p:nvSpPr>
        <p:spPr>
          <a:xfrm>
            <a:off x="1269377" y="3994157"/>
            <a:ext cx="82563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PT" sz="2000" b="1" dirty="0">
                <a:latin typeface="Work Sans" panose="00000500000000000000" pitchFamily="50" charset="0"/>
              </a:rPr>
              <a:t>Ação Empreendedora: Rua Limpa, Escola Melhor</a:t>
            </a:r>
          </a:p>
          <a:p>
            <a:pPr algn="ctr">
              <a:buNone/>
            </a:pPr>
            <a:endParaRPr lang="pt-PT" sz="2000" b="1" dirty="0">
              <a:latin typeface="Work Sans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Um grupo de alunos cria uma ação empreendedora para limpar a rua em frente à escola e sensibilizar a comunidade para manter o espaço limpo.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000" dirty="0">
              <a:solidFill>
                <a:prstClr val="black"/>
              </a:solidFill>
              <a:latin typeface="Work Sans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Work Sans" panose="00000500000000000000" pitchFamily="50" charset="0"/>
              </a:rPr>
              <a:t>Como enquadramos valores éticos aqui?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22AC8D0-8344-9AD3-BB56-195094DA08BC}"/>
              </a:ext>
            </a:extLst>
          </p:cNvPr>
          <p:cNvSpPr txBox="1"/>
          <p:nvPr/>
        </p:nvSpPr>
        <p:spPr>
          <a:xfrm>
            <a:off x="445152" y="549983"/>
            <a:ext cx="8387951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FAZER O QUE É CERTO</a:t>
            </a:r>
            <a:endParaRPr lang="pt-PT" sz="4500" b="0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4633693-DDD2-1F1D-AE0A-A9B6A72B89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6701" y="1576661"/>
            <a:ext cx="4598595" cy="2281334"/>
          </a:xfrm>
          <a:prstGeom prst="rect">
            <a:avLst/>
          </a:prstGeom>
        </p:spPr>
      </p:pic>
      <p:sp>
        <p:nvSpPr>
          <p:cNvPr id="4" name="Google Shape;490;p22">
            <a:extLst>
              <a:ext uri="{FF2B5EF4-FFF2-40B4-BE49-F238E27FC236}">
                <a16:creationId xmlns:a16="http://schemas.microsoft.com/office/drawing/2014/main" id="{FE37F950-E75B-5073-DFC4-EB55E4C93E97}"/>
              </a:ext>
            </a:extLst>
          </p:cNvPr>
          <p:cNvSpPr>
            <a:spLocks/>
          </p:cNvSpPr>
          <p:nvPr/>
        </p:nvSpPr>
        <p:spPr bwMode="auto">
          <a:xfrm rot="281291">
            <a:off x="10757005" y="5097528"/>
            <a:ext cx="1527175" cy="2365375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Google Shape;489;p22">
            <a:extLst>
              <a:ext uri="{FF2B5EF4-FFF2-40B4-BE49-F238E27FC236}">
                <a16:creationId xmlns:a16="http://schemas.microsoft.com/office/drawing/2014/main" id="{E81621D2-9334-051F-3BDE-15C16CDAAD22}"/>
              </a:ext>
            </a:extLst>
          </p:cNvPr>
          <p:cNvSpPr>
            <a:spLocks noChangeArrowheads="1"/>
          </p:cNvSpPr>
          <p:nvPr/>
        </p:nvSpPr>
        <p:spPr bwMode="auto">
          <a:xfrm rot="281291">
            <a:off x="10082712" y="4178468"/>
            <a:ext cx="2298420" cy="209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504;p22">
            <a:extLst>
              <a:ext uri="{FF2B5EF4-FFF2-40B4-BE49-F238E27FC236}">
                <a16:creationId xmlns:a16="http://schemas.microsoft.com/office/drawing/2014/main" id="{AA050A94-7F9F-3138-1249-1938BAF92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786" y="4561509"/>
            <a:ext cx="1800271" cy="11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</a:pPr>
            <a:r>
              <a:rPr lang="pt-PT" altLang="en-US"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Validar ideias inovadoras que possam gerar valor para o indivíduo e para a sociedade, tendo por base uma consciência económica, social e ecológica.</a:t>
            </a:r>
            <a:endParaRPr lang="pt-PT" alt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72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9E6A1-46E6-8DAD-0B05-4668E383C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19F5DE-693B-6ED1-4651-C4A691410920}"/>
              </a:ext>
            </a:extLst>
          </p:cNvPr>
          <p:cNvSpPr txBox="1"/>
          <p:nvPr/>
        </p:nvSpPr>
        <p:spPr>
          <a:xfrm>
            <a:off x="3629524" y="2305615"/>
            <a:ext cx="78053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2000" b="1" dirty="0">
                <a:latin typeface="Work Sans" panose="00000500000000000000" pitchFamily="50" charset="0"/>
              </a:rPr>
              <a:t>Ação Empreendedora: Rua Limpa, Escola Melhor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Work Sans" panose="00000500000000000000" pitchFamily="50" charset="0"/>
              </a:rPr>
              <a:t>Honestidade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lvl="0">
              <a:defRPr/>
            </a:pPr>
            <a:r>
              <a:rPr lang="pt-PT" sz="2000" dirty="0">
                <a:latin typeface="Work Sans" panose="00000500000000000000" pitchFamily="50" charset="0"/>
              </a:rPr>
              <a:t>Os alunos agem com transparência, explicando claramente os objetivos do projeto e quais são as metas da ação. Não escondem informações nem se aproveitam da situação para benefício próprio.</a:t>
            </a:r>
            <a:endParaRPr kumimoji="0" lang="pt-PT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1CF61D-B074-E7D9-9E59-9CF7F2331B0B}"/>
              </a:ext>
            </a:extLst>
          </p:cNvPr>
          <p:cNvSpPr txBox="1"/>
          <p:nvPr/>
        </p:nvSpPr>
        <p:spPr>
          <a:xfrm>
            <a:off x="445152" y="549983"/>
            <a:ext cx="8387951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FAZER O QUE É CERTO</a:t>
            </a:r>
            <a:endParaRPr lang="pt-PT" sz="4500" b="0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3074" name="Picture 2" descr="Uma imagem com Gráficos, captura de ecrã, design&#10;&#10;Os conteúdos gerados por IA poderão estar incorretos.">
            <a:extLst>
              <a:ext uri="{FF2B5EF4-FFF2-40B4-BE49-F238E27FC236}">
                <a16:creationId xmlns:a16="http://schemas.microsoft.com/office/drawing/2014/main" id="{4E90859F-03A9-4BC4-1FB9-FEC4D1D57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15614"/>
            <a:ext cx="3629524" cy="33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77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C7350-864B-C48F-1731-1FB679D64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3DFF196-73C8-CCCA-3843-3727CEBB591A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593CFF-442F-6675-9088-02718C2D7B69}"/>
              </a:ext>
            </a:extLst>
          </p:cNvPr>
          <p:cNvSpPr txBox="1"/>
          <p:nvPr/>
        </p:nvSpPr>
        <p:spPr>
          <a:xfrm>
            <a:off x="3607735" y="2291314"/>
            <a:ext cx="82499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2000" b="1" dirty="0">
                <a:latin typeface="Work Sans" panose="00000500000000000000" pitchFamily="50" charset="0"/>
              </a:rPr>
              <a:t>Ação Empreendedora: Rua Limpa, Escola Melhor</a:t>
            </a:r>
          </a:p>
          <a:p>
            <a:pPr>
              <a:buNone/>
            </a:pPr>
            <a:endParaRPr lang="pt-PT" sz="2000" dirty="0">
              <a:solidFill>
                <a:prstClr val="black"/>
              </a:solidFill>
              <a:latin typeface="Work Sans" panose="00000500000000000000" pitchFamily="50" charset="0"/>
            </a:endParaRPr>
          </a:p>
          <a:p>
            <a:pPr>
              <a:defRPr/>
            </a:pPr>
            <a:r>
              <a:rPr lang="pt-PT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Work Sans" panose="00000500000000000000" pitchFamily="50" charset="0"/>
              </a:rPr>
              <a:t>Respeito</a:t>
            </a:r>
          </a:p>
          <a:p>
            <a:pPr>
              <a:defRPr/>
            </a:pPr>
            <a:endParaRPr lang="pt-PT" sz="2000" dirty="0">
              <a:solidFill>
                <a:schemeClr val="accent1">
                  <a:lumMod val="60000"/>
                  <a:lumOff val="40000"/>
                </a:schemeClr>
              </a:solidFill>
              <a:latin typeface="Work Sans" panose="00000500000000000000" pitchFamily="50" charset="0"/>
            </a:endParaRPr>
          </a:p>
          <a:p>
            <a:pPr lvl="0">
              <a:defRPr/>
            </a:pPr>
            <a:r>
              <a:rPr lang="pt-PT" sz="2000" dirty="0">
                <a:latin typeface="Work Sans" panose="00000500000000000000" pitchFamily="50" charset="0"/>
              </a:rPr>
              <a:t>Demonstram respeito pelo espaço público, pelo meio ambiente e pelas pessoas que vivem na comunidade. Também respeitam as opiniões diferentes, ouvindo sugestões de colegas, professores e moradores.</a:t>
            </a:r>
            <a:endParaRPr kumimoji="0" lang="pt-PT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2908C3-F68C-A6D1-0D34-86D90BB527AF}"/>
              </a:ext>
            </a:extLst>
          </p:cNvPr>
          <p:cNvSpPr txBox="1"/>
          <p:nvPr/>
        </p:nvSpPr>
        <p:spPr>
          <a:xfrm>
            <a:off x="445152" y="549983"/>
            <a:ext cx="8387951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FAZER O QUE É CERTO</a:t>
            </a:r>
            <a:endParaRPr lang="pt-PT" sz="4500" b="0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4098" name="Picture 2" descr="Uma imagem com Gráficos, clipart, design&#10;&#10;Os conteúdos gerados por IA poderão estar incorretos.">
            <a:extLst>
              <a:ext uri="{FF2B5EF4-FFF2-40B4-BE49-F238E27FC236}">
                <a16:creationId xmlns:a16="http://schemas.microsoft.com/office/drawing/2014/main" id="{481738C6-CA5F-1C8E-9B0D-E6D1A36D1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9150" y="1334813"/>
            <a:ext cx="4686817" cy="468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5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3666D-542B-861D-A280-96140E07E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5B22FCA-C514-FBEF-8F93-D1AEE1537F23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9549AB1-A987-9340-9E0C-F20E42BF992D}"/>
              </a:ext>
            </a:extLst>
          </p:cNvPr>
          <p:cNvSpPr txBox="1"/>
          <p:nvPr/>
        </p:nvSpPr>
        <p:spPr>
          <a:xfrm>
            <a:off x="3601736" y="2271650"/>
            <a:ext cx="81451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2000" b="1" dirty="0">
                <a:latin typeface="Work Sans" panose="00000500000000000000" pitchFamily="50" charset="0"/>
              </a:rPr>
              <a:t>Ação Empreendedora: Rua Limpa, Escola Melhor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000" dirty="0">
              <a:solidFill>
                <a:prstClr val="black"/>
              </a:solidFill>
              <a:latin typeface="Work Sans" panose="00000500000000000000" pitchFamily="50" charset="0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solidFill>
                  <a:schemeClr val="accent3"/>
                </a:solidFill>
                <a:latin typeface="Work Sans" panose="00000500000000000000" pitchFamily="50" charset="0"/>
              </a:rPr>
              <a:t>Prudência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000" dirty="0">
              <a:solidFill>
                <a:schemeClr val="accent3"/>
              </a:solidFill>
              <a:latin typeface="Work Sans" panose="00000500000000000000" pitchFamily="50" charset="0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>
                <a:latin typeface="Work Sans" panose="00000500000000000000" pitchFamily="50" charset="0"/>
              </a:rPr>
              <a:t>Planeiam a ação com cuidado, pensando na segurança (uso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>
                <a:latin typeface="Work Sans" panose="00000500000000000000" pitchFamily="50" charset="0"/>
              </a:rPr>
              <a:t>de luvas, separação correta do lixo, evitar materiais perigosos). Avaliam riscos antes de agir e organizam a atividade de forma responsável.</a:t>
            </a:r>
            <a:endParaRPr kumimoji="0" lang="pt-PT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E15DF1D-17BD-59D6-A33F-C53A3BD801A7}"/>
              </a:ext>
            </a:extLst>
          </p:cNvPr>
          <p:cNvSpPr txBox="1"/>
          <p:nvPr/>
        </p:nvSpPr>
        <p:spPr>
          <a:xfrm>
            <a:off x="445152" y="549983"/>
            <a:ext cx="8387951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FAZER O QUE É CERTO</a:t>
            </a:r>
            <a:endParaRPr lang="pt-PT" sz="4500" b="0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5122" name="Picture 2" descr="Uma imagem com Gráficos, captura de ecrã, símbolo, diagrama&#10;&#10;Os conteúdos gerados por IA poderão estar incorretos.">
            <a:extLst>
              <a:ext uri="{FF2B5EF4-FFF2-40B4-BE49-F238E27FC236}">
                <a16:creationId xmlns:a16="http://schemas.microsoft.com/office/drawing/2014/main" id="{23161B8F-71F4-F65F-7273-59A81C71C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52" y="1889990"/>
            <a:ext cx="2884005" cy="279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98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93237-3D63-DF53-1F1F-29424E356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2A68C8-C685-55E1-6903-460018AC513F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393B05-E3ED-9A0E-E9CC-190CC0A0E30B}"/>
              </a:ext>
            </a:extLst>
          </p:cNvPr>
          <p:cNvSpPr txBox="1">
            <a:spLocks/>
          </p:cNvSpPr>
          <p:nvPr/>
        </p:nvSpPr>
        <p:spPr>
          <a:xfrm>
            <a:off x="3277557" y="2433773"/>
            <a:ext cx="4788757" cy="2226991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Quando falamos de </a:t>
            </a:r>
            <a:r>
              <a:rPr kumimoji="0" lang="pt-P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empreendedorismo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, falamos de muito mais do que a criação de uma empresa. Falamos de uma forma de </a:t>
            </a:r>
            <a:r>
              <a:rPr kumimoji="0" lang="pt-P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pensar e de agir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É uma capacidade de agir sobre ideias e oportunidades para criar </a:t>
            </a:r>
            <a:r>
              <a:rPr kumimoji="0" lang="pt-P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valor para os outros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D33351-D0EF-5458-8972-E622FA8F4BBB}"/>
              </a:ext>
            </a:extLst>
          </p:cNvPr>
          <p:cNvSpPr txBox="1"/>
          <p:nvPr/>
        </p:nvSpPr>
        <p:spPr>
          <a:xfrm>
            <a:off x="365342" y="594122"/>
            <a:ext cx="11329833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EMPREENDEDORISMO - IDEIAS QUE AJUDAM   </a:t>
            </a:r>
            <a:endParaRPr lang="pt-PT" sz="4500" b="1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D0E550-178A-42C9-477E-825533ECCB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384" y="2016732"/>
            <a:ext cx="2932339" cy="2943088"/>
          </a:xfrm>
          <a:prstGeom prst="rect">
            <a:avLst/>
          </a:prstGeom>
        </p:spPr>
      </p:pic>
      <p:sp>
        <p:nvSpPr>
          <p:cNvPr id="4" name="Google Shape;495;p22">
            <a:extLst>
              <a:ext uri="{FF2B5EF4-FFF2-40B4-BE49-F238E27FC236}">
                <a16:creationId xmlns:a16="http://schemas.microsoft.com/office/drawing/2014/main" id="{739D6F5A-F27E-E2F1-7C29-8C04DFDF1BA9}"/>
              </a:ext>
            </a:extLst>
          </p:cNvPr>
          <p:cNvSpPr>
            <a:spLocks noChangeArrowheads="1"/>
          </p:cNvSpPr>
          <p:nvPr/>
        </p:nvSpPr>
        <p:spPr bwMode="auto">
          <a:xfrm rot="620157">
            <a:off x="10093770" y="4356428"/>
            <a:ext cx="2227263" cy="2012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Google Shape;496;p22">
            <a:extLst>
              <a:ext uri="{FF2B5EF4-FFF2-40B4-BE49-F238E27FC236}">
                <a16:creationId xmlns:a16="http://schemas.microsoft.com/office/drawing/2014/main" id="{3304518B-334E-9442-27AD-6C170DCD4491}"/>
              </a:ext>
            </a:extLst>
          </p:cNvPr>
          <p:cNvSpPr>
            <a:spLocks/>
          </p:cNvSpPr>
          <p:nvPr/>
        </p:nvSpPr>
        <p:spPr bwMode="auto">
          <a:xfrm rot="620157">
            <a:off x="10591506" y="5391486"/>
            <a:ext cx="1527175" cy="2134062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DF8C9F-5817-2A85-BC34-EF142F47DEFF}"/>
              </a:ext>
            </a:extLst>
          </p:cNvPr>
          <p:cNvSpPr txBox="1"/>
          <p:nvPr/>
        </p:nvSpPr>
        <p:spPr>
          <a:xfrm>
            <a:off x="10095462" y="4946214"/>
            <a:ext cx="220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1"/>
                </a:solidFill>
              </a:rPr>
              <a:t>Entender o conceito de criação de valor, a nível individual, social e económico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0325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A38DB-D75B-2096-7BFE-A67F2B0CD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689133A-4074-8707-C3C6-FACB80298247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0007AC6-0C88-9C43-BF73-FEA936CED808}"/>
              </a:ext>
            </a:extLst>
          </p:cNvPr>
          <p:cNvSpPr txBox="1"/>
          <p:nvPr/>
        </p:nvSpPr>
        <p:spPr>
          <a:xfrm>
            <a:off x="3591895" y="2320810"/>
            <a:ext cx="80192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2000" b="1" dirty="0">
                <a:latin typeface="Work Sans" panose="00000500000000000000" pitchFamily="50" charset="0"/>
              </a:rPr>
              <a:t>Ação Empreendedora: Rua Limpa, Escola Melhor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Work Sans" panose="00000500000000000000" pitchFamily="50" charset="0"/>
              </a:rPr>
              <a:t>Confiança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lvl="0">
              <a:defRPr/>
            </a:pPr>
            <a:r>
              <a:rPr lang="pt-PT" sz="2000" dirty="0">
                <a:latin typeface="Work Sans" panose="00000500000000000000" pitchFamily="50" charset="0"/>
              </a:rPr>
              <a:t>A confiança surge quando cada participante cumpre a sua tarefa. Professores e comunidade passam a confiar nos alunos, pois veem compromisso e seriedade na iniciativa.</a:t>
            </a:r>
            <a:endParaRPr kumimoji="0" lang="pt-PT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84B347-03D4-30BD-7D48-651BF6850810}"/>
              </a:ext>
            </a:extLst>
          </p:cNvPr>
          <p:cNvSpPr txBox="1"/>
          <p:nvPr/>
        </p:nvSpPr>
        <p:spPr>
          <a:xfrm>
            <a:off x="445152" y="549983"/>
            <a:ext cx="8387951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FAZER O QUE É CERTO</a:t>
            </a:r>
            <a:endParaRPr lang="pt-PT" sz="4500" b="0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6146" name="Picture 2" descr="Uma imagem com captura de ecrã, Gráficos, clipart, design&#10;&#10;Os conteúdos gerados por IA poderão estar incorretos.">
            <a:extLst>
              <a:ext uri="{FF2B5EF4-FFF2-40B4-BE49-F238E27FC236}">
                <a16:creationId xmlns:a16="http://schemas.microsoft.com/office/drawing/2014/main" id="{23F350A7-EDAD-CF7A-8CA5-4450EA25F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1600" y="1215122"/>
            <a:ext cx="4421605" cy="44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807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E548F-34B2-F140-0A0D-EAA516D55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6B834A4-1710-49F4-170E-606C7B5E75EF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07A217B-D4B4-B93B-37EA-09CB3C0EE986}"/>
              </a:ext>
            </a:extLst>
          </p:cNvPr>
          <p:cNvSpPr txBox="1"/>
          <p:nvPr/>
        </p:nvSpPr>
        <p:spPr>
          <a:xfrm>
            <a:off x="3605574" y="2376310"/>
            <a:ext cx="81833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2000" b="1" dirty="0">
                <a:latin typeface="Work Sans" panose="00000500000000000000" pitchFamily="50" charset="0"/>
              </a:rPr>
              <a:t>Ação Empreendedora: Rua Limpa, Escola Melhor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Work Sans" panose="00000500000000000000" pitchFamily="50" charset="0"/>
              </a:rPr>
              <a:t>Responsabilidade</a:t>
            </a:r>
            <a:r>
              <a:rPr lang="pt-PT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Work Sans" panose="00000500000000000000" pitchFamily="50" charset="0"/>
              </a:rPr>
              <a:t>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000" dirty="0">
              <a:solidFill>
                <a:schemeClr val="accent6">
                  <a:lumMod val="60000"/>
                  <a:lumOff val="40000"/>
                </a:schemeClr>
              </a:solidFill>
              <a:latin typeface="Work Sans" panose="00000500000000000000" pitchFamily="50" charset="0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>
                <a:latin typeface="Work Sans" panose="00000500000000000000" pitchFamily="50" charset="0"/>
              </a:rPr>
              <a:t>Os estudantes assumem o compromisso de não apenas limpar a rua, mas também manter o espaço organizado depois da ação. Cada um cumpre sua parte e entende que cuidar do ambiente é dever de todos.</a:t>
            </a:r>
            <a:endParaRPr kumimoji="0" lang="pt-PT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917919A-4AA2-73E7-8008-CACC0DA8788E}"/>
              </a:ext>
            </a:extLst>
          </p:cNvPr>
          <p:cNvSpPr txBox="1"/>
          <p:nvPr/>
        </p:nvSpPr>
        <p:spPr>
          <a:xfrm>
            <a:off x="445152" y="549983"/>
            <a:ext cx="8387951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FAZER O QUE É CERTO</a:t>
            </a:r>
            <a:endParaRPr lang="pt-PT" sz="4500" b="0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7170" name="Picture 2" descr="Uma imagem com Gráficos, captura de ecrã, design gráfico, logótipo&#10;&#10;Os conteúdos gerados por IA poderão estar incorretos.">
            <a:extLst>
              <a:ext uri="{FF2B5EF4-FFF2-40B4-BE49-F238E27FC236}">
                <a16:creationId xmlns:a16="http://schemas.microsoft.com/office/drawing/2014/main" id="{19381CA1-139F-E9EA-5081-277A4C3E6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0020" y="852612"/>
            <a:ext cx="4820602" cy="48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5FC87-0628-530C-7E11-AFE8FDBBA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E585173-3A90-56A3-4AAA-B379DCF19604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A95A3B-DCD4-8B6C-641F-62723F5A1213}"/>
              </a:ext>
            </a:extLst>
          </p:cNvPr>
          <p:cNvSpPr txBox="1"/>
          <p:nvPr/>
        </p:nvSpPr>
        <p:spPr>
          <a:xfrm>
            <a:off x="3536111" y="2386349"/>
            <a:ext cx="86341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2000" b="1" dirty="0">
                <a:latin typeface="Work Sans" panose="00000500000000000000" pitchFamily="50" charset="0"/>
              </a:rPr>
              <a:t>Ação Empreendedora: Rua Limpa, Escola Melhor</a:t>
            </a:r>
          </a:p>
          <a:p>
            <a:pPr>
              <a:buNone/>
            </a:pPr>
            <a:endParaRPr lang="pt-PT" sz="2000" dirty="0">
              <a:solidFill>
                <a:prstClr val="black"/>
              </a:solidFill>
              <a:latin typeface="Work Sans" panose="00000500000000000000" pitchFamily="50" charset="0"/>
            </a:endParaRPr>
          </a:p>
          <a:p>
            <a:pPr>
              <a:defRPr/>
            </a:pP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  <a:latin typeface="Work Sans" panose="00000500000000000000" pitchFamily="50" charset="0"/>
              </a:rPr>
              <a:t>Solidariedade</a:t>
            </a:r>
          </a:p>
          <a:p>
            <a:pPr>
              <a:defRPr/>
            </a:pPr>
            <a:endParaRPr lang="pt-PT" sz="2000" dirty="0">
              <a:solidFill>
                <a:schemeClr val="accent6">
                  <a:lumMod val="75000"/>
                </a:schemeClr>
              </a:solidFill>
              <a:latin typeface="Work Sans" panose="00000500000000000000" pitchFamily="50" charset="0"/>
            </a:endParaRPr>
          </a:p>
          <a:p>
            <a:pPr lvl="0">
              <a:defRPr/>
            </a:pPr>
            <a:r>
              <a:rPr lang="pt-PT" sz="2000" dirty="0">
                <a:latin typeface="Work Sans" panose="00000500000000000000" pitchFamily="50" charset="0"/>
              </a:rPr>
              <a:t>A ação beneficia toda a comunidade escolar e os moradores da região. Os alunos ajudam uns aos outros durante a limpeza e demonstram preocupação com o bem-estar coletivo.</a:t>
            </a:r>
            <a:endParaRPr kumimoji="0" lang="pt-PT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B68A0EF-8A09-6AAE-EE82-99DA82F7173C}"/>
              </a:ext>
            </a:extLst>
          </p:cNvPr>
          <p:cNvSpPr txBox="1"/>
          <p:nvPr/>
        </p:nvSpPr>
        <p:spPr>
          <a:xfrm>
            <a:off x="445152" y="549983"/>
            <a:ext cx="8387951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FAZER O QUE É CERTO</a:t>
            </a:r>
            <a:endParaRPr lang="pt-PT" sz="4500" b="0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7172" name="Picture 4" descr="Uma imagem com captura de ecrã, Gráficos, Saturação de cores, design&#10;&#10;Os conteúdos gerados por IA poderão estar incorretos.">
            <a:extLst>
              <a:ext uri="{FF2B5EF4-FFF2-40B4-BE49-F238E27FC236}">
                <a16:creationId xmlns:a16="http://schemas.microsoft.com/office/drawing/2014/main" id="{43893C3D-4F9C-C9F7-56A3-436DE2DB5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76" y="2064775"/>
            <a:ext cx="3256740" cy="276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8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F4FB1-98A2-1EE0-F283-7201BE3E3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8FBD31E-64AC-DCC8-D2CB-B1F846EA64F4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330406-2C6B-5DA3-EB44-7152FA88786E}"/>
              </a:ext>
            </a:extLst>
          </p:cNvPr>
          <p:cNvSpPr txBox="1"/>
          <p:nvPr/>
        </p:nvSpPr>
        <p:spPr>
          <a:xfrm>
            <a:off x="1707921" y="2998113"/>
            <a:ext cx="87761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PT" sz="2500" b="1" dirty="0">
                <a:latin typeface="Work Sans" panose="00000500000000000000" pitchFamily="50" charset="0"/>
              </a:rPr>
              <a:t>Agir de forma ética é cuidar do que é de todos, mesmo quando ninguém está a ver.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68B215-ED33-1639-0BA0-28C780A18545}"/>
              </a:ext>
            </a:extLst>
          </p:cNvPr>
          <p:cNvSpPr txBox="1"/>
          <p:nvPr/>
        </p:nvSpPr>
        <p:spPr>
          <a:xfrm>
            <a:off x="445152" y="549983"/>
            <a:ext cx="8387951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FAZER O QUE É CERTO</a:t>
            </a:r>
            <a:endParaRPr lang="pt-PT" sz="4500" b="0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1664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C29A8-F70C-9576-7A6C-F7F96EC64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DESAFIO EMPREENDEDOR: “NÓS MELHORAMOS A ESCOLA!”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03827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20ED0-209E-8A6F-15E1-7C1DAEFCB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08;p22">
            <a:extLst>
              <a:ext uri="{FF2B5EF4-FFF2-40B4-BE49-F238E27FC236}">
                <a16:creationId xmlns:a16="http://schemas.microsoft.com/office/drawing/2014/main" id="{BC48E4C6-CDBF-0D16-991E-3CDABBDEB0B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7530" y="7018375"/>
            <a:ext cx="1755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3CF51B5-DAF5-2E75-F26B-FE6202943B5D}"/>
              </a:ext>
            </a:extLst>
          </p:cNvPr>
          <p:cNvSpPr txBox="1"/>
          <p:nvPr/>
        </p:nvSpPr>
        <p:spPr>
          <a:xfrm>
            <a:off x="375965" y="689781"/>
            <a:ext cx="1126885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defRPr/>
            </a:pPr>
            <a:r>
              <a:rPr lang="pt-PT" sz="3600" b="1" dirty="0">
                <a:solidFill>
                  <a:srgbClr val="E18346"/>
                </a:solidFill>
              </a:rPr>
              <a:t>Desafio Empreendedor: “Nós Melhoramos a Escola!”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8EE782E-52A7-DB17-474B-46F3A8FBDB0F}"/>
              </a:ext>
            </a:extLst>
          </p:cNvPr>
          <p:cNvSpPr txBox="1"/>
          <p:nvPr/>
        </p:nvSpPr>
        <p:spPr>
          <a:xfrm>
            <a:off x="3061811" y="1873859"/>
            <a:ext cx="58971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/>
              <a:t>Missão: </a:t>
            </a:r>
          </a:p>
          <a:p>
            <a:endParaRPr lang="pt-PT" sz="2400" b="1" dirty="0"/>
          </a:p>
          <a:p>
            <a:r>
              <a:rPr lang="pt-PT" sz="2400" dirty="0"/>
              <a:t>Em grupo:</a:t>
            </a:r>
          </a:p>
          <a:p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Escolher </a:t>
            </a:r>
            <a:r>
              <a:rPr lang="pt-PT" sz="2400" b="1" dirty="0"/>
              <a:t>um problema da escola</a:t>
            </a: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Criar </a:t>
            </a:r>
            <a:r>
              <a:rPr lang="pt-PT" sz="2400" b="1" dirty="0"/>
              <a:t>uma solução</a:t>
            </a: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Fazer um </a:t>
            </a:r>
            <a:r>
              <a:rPr lang="pt-PT" sz="2400" b="1" dirty="0"/>
              <a:t>plano de ação</a:t>
            </a: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Apresentar a ideia num </a:t>
            </a:r>
            <a:r>
              <a:rPr lang="pt-PT" sz="2400" b="1" dirty="0" err="1"/>
              <a:t>pitch</a:t>
            </a:r>
            <a:r>
              <a:rPr lang="pt-PT" sz="2400" b="1" dirty="0"/>
              <a:t> de 2 minutos</a:t>
            </a:r>
            <a:endParaRPr lang="pt-PT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774124B-F2E9-1740-D507-5674BEF69D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9" y="1588522"/>
            <a:ext cx="3620879" cy="3617663"/>
          </a:xfrm>
          <a:prstGeom prst="rect">
            <a:avLst/>
          </a:prstGeom>
        </p:spPr>
      </p:pic>
      <p:sp>
        <p:nvSpPr>
          <p:cNvPr id="8" name="Google Shape;490;p22">
            <a:extLst>
              <a:ext uri="{FF2B5EF4-FFF2-40B4-BE49-F238E27FC236}">
                <a16:creationId xmlns:a16="http://schemas.microsoft.com/office/drawing/2014/main" id="{7C864E20-4CE8-0002-E134-9266A5FBC365}"/>
              </a:ext>
            </a:extLst>
          </p:cNvPr>
          <p:cNvSpPr>
            <a:spLocks/>
          </p:cNvSpPr>
          <p:nvPr/>
        </p:nvSpPr>
        <p:spPr bwMode="auto">
          <a:xfrm rot="281291">
            <a:off x="10757005" y="5097528"/>
            <a:ext cx="1527175" cy="2365375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9" name="Google Shape;489;p22">
            <a:extLst>
              <a:ext uri="{FF2B5EF4-FFF2-40B4-BE49-F238E27FC236}">
                <a16:creationId xmlns:a16="http://schemas.microsoft.com/office/drawing/2014/main" id="{DEA50A6D-8401-838A-506B-362C7463BFDC}"/>
              </a:ext>
            </a:extLst>
          </p:cNvPr>
          <p:cNvSpPr>
            <a:spLocks noChangeArrowheads="1"/>
          </p:cNvSpPr>
          <p:nvPr/>
        </p:nvSpPr>
        <p:spPr bwMode="auto">
          <a:xfrm rot="281291">
            <a:off x="10318849" y="4236772"/>
            <a:ext cx="2036615" cy="19738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Google Shape;504;p22">
            <a:extLst>
              <a:ext uri="{FF2B5EF4-FFF2-40B4-BE49-F238E27FC236}">
                <a16:creationId xmlns:a16="http://schemas.microsoft.com/office/drawing/2014/main" id="{6FF21FAD-08FF-07D2-2E6E-CEBD5A786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9668" y="4650153"/>
            <a:ext cx="1800271" cy="11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</a:pPr>
            <a:r>
              <a:rPr lang="pt-PT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Reconhecer a importância da tomada de decisão e a necessidade de fazer escolhas que impliquem ganhos ou perdas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8533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B15A5-578C-206D-F7D8-1E72515DF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08;p22">
            <a:extLst>
              <a:ext uri="{FF2B5EF4-FFF2-40B4-BE49-F238E27FC236}">
                <a16:creationId xmlns:a16="http://schemas.microsoft.com/office/drawing/2014/main" id="{40D1E76B-E6BB-14D9-7E8E-E1FE10BA009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7530" y="7018375"/>
            <a:ext cx="1755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A3FDFD-447B-C3EE-2AB7-62CCC34266AA}"/>
              </a:ext>
            </a:extLst>
          </p:cNvPr>
          <p:cNvSpPr txBox="1"/>
          <p:nvPr/>
        </p:nvSpPr>
        <p:spPr>
          <a:xfrm>
            <a:off x="2061022" y="3979060"/>
            <a:ext cx="314398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latin typeface="Work Sans" panose="00000500000000000000" pitchFamily="50" charset="0"/>
              </a:rPr>
              <a:t>1. Trabalhar em Grupo</a:t>
            </a:r>
          </a:p>
          <a:p>
            <a:endParaRPr lang="pt-PT" b="1" dirty="0">
              <a:latin typeface="Work Sans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500" dirty="0">
                <a:latin typeface="Work Sans" panose="00000500000000000000" pitchFamily="50" charset="0"/>
              </a:rPr>
              <a:t>Grupos de </a:t>
            </a:r>
            <a:r>
              <a:rPr lang="pt-PT" sz="1500" b="1" dirty="0">
                <a:latin typeface="Work Sans" panose="00000500000000000000" pitchFamily="50" charset="0"/>
              </a:rPr>
              <a:t>4 a 5 alunos</a:t>
            </a:r>
            <a:endParaRPr lang="pt-PT" sz="1500" dirty="0">
              <a:latin typeface="Work Sans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500" dirty="0">
                <a:latin typeface="Work Sans" panose="00000500000000000000" pitchFamily="50" charset="0"/>
              </a:rPr>
              <a:t>Todos participam e ajudam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500" dirty="0">
                <a:latin typeface="Work Sans" panose="00000500000000000000" pitchFamily="50" charset="0"/>
              </a:rPr>
              <a:t>Cada aluno tem uma tarefa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A4EA0C9-560A-6F0D-9C8F-077D19E20B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590" y="1468825"/>
            <a:ext cx="2684932" cy="268493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959E784-2056-8B1A-E067-DF0DEBA8A33C}"/>
              </a:ext>
            </a:extLst>
          </p:cNvPr>
          <p:cNvSpPr txBox="1"/>
          <p:nvPr/>
        </p:nvSpPr>
        <p:spPr>
          <a:xfrm>
            <a:off x="6234465" y="3979060"/>
            <a:ext cx="492361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latin typeface="Work Sans" panose="00000500000000000000" pitchFamily="50" charset="0"/>
              </a:rPr>
              <a:t>2. Escolher um Problema da Escola</a:t>
            </a:r>
          </a:p>
          <a:p>
            <a:endParaRPr lang="pt-PT" b="1" dirty="0">
              <a:latin typeface="Work Sans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500" dirty="0">
                <a:latin typeface="Work Sans" panose="00000500000000000000" pitchFamily="50" charset="0"/>
              </a:rPr>
              <a:t>Pensa em algo que: Aconteça na escola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500" dirty="0">
                <a:latin typeface="Work Sans" panose="00000500000000000000" pitchFamily="50" charset="0"/>
              </a:rPr>
              <a:t>Incomode alunos ou professores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500" dirty="0">
                <a:latin typeface="Work Sans" panose="00000500000000000000" pitchFamily="50" charset="0"/>
              </a:rPr>
              <a:t>Possa ser melhorado</a:t>
            </a:r>
            <a:endParaRPr lang="pt-PT" dirty="0">
              <a:latin typeface="Work Sans" panose="00000500000000000000" pitchFamily="50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257097D-6FED-5934-4D72-C58F7E6659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340" y="1545130"/>
            <a:ext cx="2608627" cy="260862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24ABC068-8B0A-1F96-2352-B53317CB53AE}"/>
              </a:ext>
            </a:extLst>
          </p:cNvPr>
          <p:cNvSpPr txBox="1"/>
          <p:nvPr/>
        </p:nvSpPr>
        <p:spPr>
          <a:xfrm>
            <a:off x="375963" y="689781"/>
            <a:ext cx="1126885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defRPr/>
            </a:pPr>
            <a:r>
              <a:rPr lang="pt-PT" sz="3600" b="1" dirty="0">
                <a:solidFill>
                  <a:srgbClr val="E18346"/>
                </a:solidFill>
              </a:rPr>
              <a:t>Desafio Empreendedor: “Nós Melhoramos a Escola!”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15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C6E36-80AA-3311-4D74-20BFF0F31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08;p22">
            <a:extLst>
              <a:ext uri="{FF2B5EF4-FFF2-40B4-BE49-F238E27FC236}">
                <a16:creationId xmlns:a16="http://schemas.microsoft.com/office/drawing/2014/main" id="{DE18DF58-ED76-0D76-9061-E5DA5F2A84A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7530" y="7018375"/>
            <a:ext cx="1755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ECAEFD6-2FB9-AB22-9152-458473681D28}"/>
              </a:ext>
            </a:extLst>
          </p:cNvPr>
          <p:cNvSpPr txBox="1"/>
          <p:nvPr/>
        </p:nvSpPr>
        <p:spPr>
          <a:xfrm>
            <a:off x="3789211" y="2068005"/>
            <a:ext cx="725533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2000" b="1" dirty="0">
                <a:latin typeface="Work Sans" panose="00000500000000000000" pitchFamily="50" charset="0"/>
              </a:rPr>
              <a:t>Criar uma Solução</a:t>
            </a:r>
          </a:p>
          <a:p>
            <a:pPr>
              <a:buNone/>
            </a:pPr>
            <a:endParaRPr lang="pt-PT" sz="2000" b="1" dirty="0">
              <a:latin typeface="Work Sans" panose="00000500000000000000" pitchFamily="50" charset="0"/>
            </a:endParaRPr>
          </a:p>
          <a:p>
            <a:pPr>
              <a:buNone/>
            </a:pPr>
            <a:r>
              <a:rPr lang="pt-PT" sz="2000" dirty="0">
                <a:latin typeface="Work Sans" panose="00000500000000000000" pitchFamily="50" charset="0"/>
              </a:rPr>
              <a:t>Vejam em conjunto:</a:t>
            </a:r>
          </a:p>
          <a:p>
            <a:pPr>
              <a:buNone/>
            </a:pPr>
            <a:endParaRPr lang="pt-PT" sz="2000" dirty="0">
              <a:latin typeface="Work Sans" panose="00000500000000000000" pitchFamily="50" charset="0"/>
            </a:endParaRPr>
          </a:p>
          <a:p>
            <a:r>
              <a:rPr lang="pt-PT" sz="2000" dirty="0">
                <a:latin typeface="Work Sans" panose="00000500000000000000" pitchFamily="50" charset="0"/>
              </a:rPr>
              <a:t>O que podemos fazer para resolver isto?</a:t>
            </a:r>
          </a:p>
          <a:p>
            <a:r>
              <a:rPr lang="pt-PT" sz="2000" dirty="0">
                <a:latin typeface="Work Sans" panose="00000500000000000000" pitchFamily="50" charset="0"/>
              </a:rPr>
              <a:t>Como é que a nossa ideia ajuda as pessoas?</a:t>
            </a:r>
          </a:p>
          <a:p>
            <a:r>
              <a:rPr lang="pt-PT" sz="2000" dirty="0">
                <a:latin typeface="Work Sans" panose="00000500000000000000" pitchFamily="50" charset="0"/>
              </a:rPr>
              <a:t>Porque é que é uma boa ideia?</a:t>
            </a:r>
          </a:p>
          <a:p>
            <a:pPr>
              <a:buFont typeface="Arial" panose="020B0604020202020204" pitchFamily="34" charset="0"/>
              <a:buChar char="•"/>
            </a:pPr>
            <a:endParaRPr lang="pt-PT" sz="2000" dirty="0">
              <a:latin typeface="Work Sans" panose="00000500000000000000" pitchFamily="50" charset="0"/>
            </a:endParaRPr>
          </a:p>
          <a:p>
            <a:pPr>
              <a:buNone/>
            </a:pPr>
            <a:r>
              <a:rPr lang="pt-PT" sz="2000" dirty="0">
                <a:latin typeface="Work Sans" panose="00000500000000000000" pitchFamily="50" charset="0"/>
              </a:rPr>
              <a:t>A solução deve ser:</a:t>
            </a:r>
          </a:p>
          <a:p>
            <a:pPr>
              <a:buNone/>
            </a:pPr>
            <a:br>
              <a:rPr lang="pt-PT" sz="2000" dirty="0">
                <a:latin typeface="Work Sans" panose="00000500000000000000" pitchFamily="50" charset="0"/>
              </a:rPr>
            </a:br>
            <a:r>
              <a:rPr lang="pt-PT" sz="2000" dirty="0">
                <a:latin typeface="Work Sans" panose="00000500000000000000" pitchFamily="50" charset="0"/>
              </a:rPr>
              <a:t>✔ simples</a:t>
            </a:r>
            <a:br>
              <a:rPr lang="pt-PT" sz="2000" dirty="0">
                <a:latin typeface="Work Sans" panose="00000500000000000000" pitchFamily="50" charset="0"/>
              </a:rPr>
            </a:br>
            <a:r>
              <a:rPr lang="pt-PT" sz="2000" dirty="0">
                <a:latin typeface="Work Sans" panose="00000500000000000000" pitchFamily="50" charset="0"/>
              </a:rPr>
              <a:t>✔ possível de fazer</a:t>
            </a:r>
            <a:br>
              <a:rPr lang="pt-PT" sz="2000" dirty="0">
                <a:latin typeface="Work Sans" panose="00000500000000000000" pitchFamily="50" charset="0"/>
              </a:rPr>
            </a:br>
            <a:r>
              <a:rPr lang="pt-PT" sz="2000" dirty="0">
                <a:latin typeface="Work Sans" panose="00000500000000000000" pitchFamily="50" charset="0"/>
              </a:rPr>
              <a:t>✔ boa para a escola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2FCF169-ECA3-19B6-C448-0153A54943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32" y="1684105"/>
            <a:ext cx="3486690" cy="348978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31C3552-F8FF-339E-8C6F-712DA46BCCD0}"/>
              </a:ext>
            </a:extLst>
          </p:cNvPr>
          <p:cNvSpPr txBox="1"/>
          <p:nvPr/>
        </p:nvSpPr>
        <p:spPr>
          <a:xfrm>
            <a:off x="375963" y="689781"/>
            <a:ext cx="1126885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defRPr/>
            </a:pPr>
            <a:r>
              <a:rPr lang="pt-PT" sz="3600" b="1" dirty="0">
                <a:solidFill>
                  <a:srgbClr val="E18346"/>
                </a:solidFill>
              </a:rPr>
              <a:t>Desafio Empreendedor: “Nós Melhoramos a Escola!”</a:t>
            </a:r>
          </a:p>
        </p:txBody>
      </p:sp>
      <p:sp>
        <p:nvSpPr>
          <p:cNvPr id="6" name="Google Shape;490;p22">
            <a:extLst>
              <a:ext uri="{FF2B5EF4-FFF2-40B4-BE49-F238E27FC236}">
                <a16:creationId xmlns:a16="http://schemas.microsoft.com/office/drawing/2014/main" id="{0B40FC60-6C61-F392-9809-C3CFCC6E963D}"/>
              </a:ext>
            </a:extLst>
          </p:cNvPr>
          <p:cNvSpPr>
            <a:spLocks/>
          </p:cNvSpPr>
          <p:nvPr/>
        </p:nvSpPr>
        <p:spPr bwMode="auto">
          <a:xfrm rot="281291">
            <a:off x="10757005" y="5097528"/>
            <a:ext cx="1527175" cy="2365375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Google Shape;489;p22">
            <a:extLst>
              <a:ext uri="{FF2B5EF4-FFF2-40B4-BE49-F238E27FC236}">
                <a16:creationId xmlns:a16="http://schemas.microsoft.com/office/drawing/2014/main" id="{F6E26A7D-0B1B-C254-BFB2-1A859E17846B}"/>
              </a:ext>
            </a:extLst>
          </p:cNvPr>
          <p:cNvSpPr>
            <a:spLocks noChangeArrowheads="1"/>
          </p:cNvSpPr>
          <p:nvPr/>
        </p:nvSpPr>
        <p:spPr bwMode="auto">
          <a:xfrm rot="281291">
            <a:off x="10318849" y="4236772"/>
            <a:ext cx="2036615" cy="19738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504;p22">
            <a:extLst>
              <a:ext uri="{FF2B5EF4-FFF2-40B4-BE49-F238E27FC236}">
                <a16:creationId xmlns:a16="http://schemas.microsoft.com/office/drawing/2014/main" id="{D1F24089-ECAA-CF1E-A6AA-70938B646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9668" y="4650153"/>
            <a:ext cx="1800271" cy="11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</a:pPr>
            <a:r>
              <a:rPr lang="pt-PT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Reconhecer a importância do planeamento, a médio e a longo prazo, da poupança e dos investimentos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6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C4598-88CA-69D7-CC36-7439B91A9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08;p22">
            <a:extLst>
              <a:ext uri="{FF2B5EF4-FFF2-40B4-BE49-F238E27FC236}">
                <a16:creationId xmlns:a16="http://schemas.microsoft.com/office/drawing/2014/main" id="{4503F2C8-0528-69E6-437D-D45E5B4DEF9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7530" y="7018375"/>
            <a:ext cx="1755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66B92D3-C56F-2174-D201-5443EBA846E9}"/>
              </a:ext>
            </a:extLst>
          </p:cNvPr>
          <p:cNvSpPr txBox="1"/>
          <p:nvPr/>
        </p:nvSpPr>
        <p:spPr>
          <a:xfrm>
            <a:off x="2051718" y="1758683"/>
            <a:ext cx="8088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PT" sz="2400" dirty="0">
                <a:latin typeface="Work Sans" panose="00000500000000000000" pitchFamily="50" charset="0"/>
              </a:rPr>
              <a:t>Criem o </a:t>
            </a:r>
            <a:r>
              <a:rPr lang="pt-PT" sz="2400" i="1" dirty="0">
                <a:latin typeface="Work Sans" panose="00000500000000000000" pitchFamily="50" charset="0"/>
              </a:rPr>
              <a:t>Business </a:t>
            </a:r>
            <a:r>
              <a:rPr lang="pt-PT" sz="2400" i="1" dirty="0" err="1">
                <a:latin typeface="Work Sans" panose="00000500000000000000" pitchFamily="50" charset="0"/>
              </a:rPr>
              <a:t>Model</a:t>
            </a:r>
            <a:r>
              <a:rPr lang="pt-PT" sz="2400" i="1" dirty="0">
                <a:latin typeface="Work Sans" panose="00000500000000000000" pitchFamily="50" charset="0"/>
              </a:rPr>
              <a:t> </a:t>
            </a:r>
            <a:r>
              <a:rPr lang="pt-PT" sz="2400" i="1" dirty="0" err="1">
                <a:latin typeface="Work Sans" panose="00000500000000000000" pitchFamily="50" charset="0"/>
              </a:rPr>
              <a:t>Canvas</a:t>
            </a:r>
            <a:r>
              <a:rPr lang="pt-PT" sz="2400" i="1" dirty="0">
                <a:latin typeface="Work Sans" panose="00000500000000000000" pitchFamily="50" charset="0"/>
              </a:rPr>
              <a:t> </a:t>
            </a:r>
            <a:r>
              <a:rPr lang="pt-PT" sz="2400" dirty="0">
                <a:latin typeface="Work Sans" panose="00000500000000000000" pitchFamily="50" charset="0"/>
              </a:rPr>
              <a:t>da vossa ideia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5329682-8AD9-2470-CD59-65D0D36B6DA2}"/>
              </a:ext>
            </a:extLst>
          </p:cNvPr>
          <p:cNvGrpSpPr/>
          <p:nvPr/>
        </p:nvGrpSpPr>
        <p:grpSpPr>
          <a:xfrm>
            <a:off x="3284303" y="2220348"/>
            <a:ext cx="5623393" cy="3896746"/>
            <a:chOff x="3353458" y="2268742"/>
            <a:chExt cx="5313859" cy="3761603"/>
          </a:xfrm>
        </p:grpSpPr>
        <p:pic>
          <p:nvPicPr>
            <p:cNvPr id="13" name="Google Shape;166;p22">
              <a:extLst>
                <a:ext uri="{FF2B5EF4-FFF2-40B4-BE49-F238E27FC236}">
                  <a16:creationId xmlns:a16="http://schemas.microsoft.com/office/drawing/2014/main" id="{F6FBF1DF-3B88-B24F-D2AC-83A2D7D16433}"/>
                </a:ext>
              </a:extLst>
            </p:cNvPr>
            <p:cNvPicPr preferRelativeResize="0"/>
            <p:nvPr/>
          </p:nvPicPr>
          <p:blipFill>
            <a:blip r:embed="rId5"/>
            <a:srcRect/>
            <a:stretch/>
          </p:blipFill>
          <p:spPr>
            <a:xfrm>
              <a:off x="3353458" y="2268742"/>
              <a:ext cx="5313859" cy="37616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47;p20">
              <a:extLst>
                <a:ext uri="{FF2B5EF4-FFF2-40B4-BE49-F238E27FC236}">
                  <a16:creationId xmlns:a16="http://schemas.microsoft.com/office/drawing/2014/main" id="{82755F15-255F-EF7F-796B-BDDD553BA374}"/>
                </a:ext>
              </a:extLst>
            </p:cNvPr>
            <p:cNvSpPr txBox="1"/>
            <p:nvPr/>
          </p:nvSpPr>
          <p:spPr>
            <a:xfrm>
              <a:off x="3908432" y="3011824"/>
              <a:ext cx="1225125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400" kern="0" dirty="0">
                  <a:solidFill>
                    <a:srgbClr val="3DAD8D"/>
                  </a:solidFill>
                  <a:latin typeface="Arial"/>
                  <a:ea typeface="Work Sans SemiBold"/>
                  <a:cs typeface="Work Sans SemiBold"/>
                  <a:sym typeface="Work Sans SemiBold"/>
                </a:rPr>
                <a:t>PROBLEMA</a:t>
              </a:r>
              <a:endParaRPr sz="1400" kern="0" dirty="0">
                <a:solidFill>
                  <a:srgbClr val="3DAD8D"/>
                </a:solidFill>
                <a:latin typeface="Arial"/>
                <a:ea typeface="Work Sans SemiBold"/>
                <a:cs typeface="Work Sans SemiBold"/>
                <a:sym typeface="Work Sans SemiBold"/>
              </a:endParaRPr>
            </a:p>
          </p:txBody>
        </p:sp>
        <p:sp>
          <p:nvSpPr>
            <p:cNvPr id="15" name="Google Shape;147;p20">
              <a:extLst>
                <a:ext uri="{FF2B5EF4-FFF2-40B4-BE49-F238E27FC236}">
                  <a16:creationId xmlns:a16="http://schemas.microsoft.com/office/drawing/2014/main" id="{C8C003DD-80D2-DE68-39C9-9143685692FC}"/>
                </a:ext>
              </a:extLst>
            </p:cNvPr>
            <p:cNvSpPr txBox="1"/>
            <p:nvPr/>
          </p:nvSpPr>
          <p:spPr>
            <a:xfrm>
              <a:off x="3972725" y="4124141"/>
              <a:ext cx="1225125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400" kern="0" dirty="0">
                  <a:solidFill>
                    <a:srgbClr val="3DAD8D"/>
                  </a:solidFill>
                  <a:latin typeface="Arial"/>
                  <a:ea typeface="Work Sans SemiBold"/>
                  <a:cs typeface="Work Sans SemiBold"/>
                  <a:sym typeface="Work Sans SemiBold"/>
                </a:rPr>
                <a:t>SOLUÇÃO</a:t>
              </a:r>
              <a:endParaRPr sz="1400" kern="0" dirty="0">
                <a:solidFill>
                  <a:srgbClr val="3DAD8D"/>
                </a:solidFill>
                <a:latin typeface="Arial"/>
                <a:ea typeface="Work Sans SemiBold"/>
                <a:cs typeface="Work Sans SemiBold"/>
                <a:sym typeface="Work Sans SemiBold"/>
              </a:endParaRPr>
            </a:p>
          </p:txBody>
        </p:sp>
        <p:sp>
          <p:nvSpPr>
            <p:cNvPr id="16" name="Google Shape;147;p20">
              <a:extLst>
                <a:ext uri="{FF2B5EF4-FFF2-40B4-BE49-F238E27FC236}">
                  <a16:creationId xmlns:a16="http://schemas.microsoft.com/office/drawing/2014/main" id="{12A8163B-1077-4CCC-ACB5-AB23FF6C98E4}"/>
                </a:ext>
              </a:extLst>
            </p:cNvPr>
            <p:cNvSpPr txBox="1"/>
            <p:nvPr/>
          </p:nvSpPr>
          <p:spPr>
            <a:xfrm>
              <a:off x="4231429" y="5053598"/>
              <a:ext cx="1225125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400" kern="0" dirty="0">
                  <a:solidFill>
                    <a:srgbClr val="3DAD8D"/>
                  </a:solidFill>
                  <a:latin typeface="Arial"/>
                  <a:ea typeface="Work Sans SemiBold"/>
                  <a:cs typeface="Work Sans SemiBold"/>
                  <a:sym typeface="Work Sans SemiBold"/>
                </a:rPr>
                <a:t>DESPESAS</a:t>
              </a:r>
              <a:endParaRPr sz="1400" kern="0" dirty="0">
                <a:solidFill>
                  <a:srgbClr val="3DAD8D"/>
                </a:solidFill>
                <a:latin typeface="Arial"/>
                <a:ea typeface="Work Sans SemiBold"/>
                <a:cs typeface="Work Sans SemiBold"/>
                <a:sym typeface="Work Sans SemiBold"/>
              </a:endParaRPr>
            </a:p>
          </p:txBody>
        </p:sp>
        <p:sp>
          <p:nvSpPr>
            <p:cNvPr id="17" name="Google Shape;147;p20">
              <a:extLst>
                <a:ext uri="{FF2B5EF4-FFF2-40B4-BE49-F238E27FC236}">
                  <a16:creationId xmlns:a16="http://schemas.microsoft.com/office/drawing/2014/main" id="{78965D9A-4B6F-6423-CA1B-39043AC2EA45}"/>
                </a:ext>
              </a:extLst>
            </p:cNvPr>
            <p:cNvSpPr txBox="1"/>
            <p:nvPr/>
          </p:nvSpPr>
          <p:spPr>
            <a:xfrm>
              <a:off x="6538083" y="5056221"/>
              <a:ext cx="1225125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400" kern="0" dirty="0">
                  <a:solidFill>
                    <a:srgbClr val="3DAD8D"/>
                  </a:solidFill>
                  <a:latin typeface="Arial"/>
                  <a:ea typeface="Work Sans SemiBold"/>
                  <a:cs typeface="Work Sans SemiBold"/>
                  <a:sym typeface="Work Sans SemiBold"/>
                </a:rPr>
                <a:t>RECEITAS</a:t>
              </a:r>
              <a:endParaRPr sz="1400" kern="0" dirty="0">
                <a:solidFill>
                  <a:srgbClr val="3DAD8D"/>
                </a:solidFill>
                <a:latin typeface="Arial"/>
                <a:ea typeface="Work Sans SemiBold"/>
                <a:cs typeface="Work Sans SemiBold"/>
                <a:sym typeface="Work Sans SemiBold"/>
              </a:endParaRPr>
            </a:p>
          </p:txBody>
        </p:sp>
        <p:sp>
          <p:nvSpPr>
            <p:cNvPr id="18" name="Google Shape;147;p20">
              <a:extLst>
                <a:ext uri="{FF2B5EF4-FFF2-40B4-BE49-F238E27FC236}">
                  <a16:creationId xmlns:a16="http://schemas.microsoft.com/office/drawing/2014/main" id="{161E87CB-5388-C0C1-2FF8-B419833C8121}"/>
                </a:ext>
              </a:extLst>
            </p:cNvPr>
            <p:cNvSpPr txBox="1"/>
            <p:nvPr/>
          </p:nvSpPr>
          <p:spPr>
            <a:xfrm>
              <a:off x="5675311" y="3495131"/>
              <a:ext cx="1225125" cy="493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400" kern="0" dirty="0">
                  <a:solidFill>
                    <a:srgbClr val="3DAD8D"/>
                  </a:solidFill>
                  <a:latin typeface="Arial"/>
                  <a:ea typeface="Work Sans SemiBold"/>
                  <a:cs typeface="Work Sans SemiBold"/>
                  <a:sym typeface="Work Sans SemiBold"/>
                </a:rPr>
                <a:t>PROPOSTA DE VALOR</a:t>
              </a:r>
              <a:endParaRPr sz="1400" kern="0" dirty="0">
                <a:solidFill>
                  <a:srgbClr val="3DAD8D"/>
                </a:solidFill>
                <a:latin typeface="Arial"/>
                <a:ea typeface="Work Sans SemiBold"/>
                <a:cs typeface="Work Sans SemiBold"/>
                <a:sym typeface="Work Sans SemiBold"/>
              </a:endParaRPr>
            </a:p>
          </p:txBody>
        </p:sp>
        <p:sp>
          <p:nvSpPr>
            <p:cNvPr id="19" name="Google Shape;147;p20">
              <a:extLst>
                <a:ext uri="{FF2B5EF4-FFF2-40B4-BE49-F238E27FC236}">
                  <a16:creationId xmlns:a16="http://schemas.microsoft.com/office/drawing/2014/main" id="{2A108205-4CE5-B427-685D-7C55A486C2E3}"/>
                </a:ext>
              </a:extLst>
            </p:cNvPr>
            <p:cNvSpPr txBox="1"/>
            <p:nvPr/>
          </p:nvSpPr>
          <p:spPr>
            <a:xfrm>
              <a:off x="7096953" y="3588478"/>
              <a:ext cx="1225125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400" kern="0" dirty="0">
                  <a:solidFill>
                    <a:srgbClr val="3DAD8D"/>
                  </a:solidFill>
                  <a:latin typeface="Arial"/>
                  <a:ea typeface="Work Sans SemiBold"/>
                  <a:cs typeface="Work Sans SemiBold"/>
                  <a:sym typeface="Work Sans SemiBold"/>
                </a:rPr>
                <a:t>RECURSOS</a:t>
              </a:r>
              <a:endParaRPr sz="1400" kern="0" dirty="0">
                <a:solidFill>
                  <a:srgbClr val="3DAD8D"/>
                </a:solidFill>
                <a:latin typeface="Arial"/>
                <a:ea typeface="Work Sans SemiBold"/>
                <a:cs typeface="Work Sans SemiBold"/>
                <a:sym typeface="Work Sans SemiBold"/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9720CEEA-F0DA-7C8B-8E79-90AB563E2AD7}"/>
              </a:ext>
            </a:extLst>
          </p:cNvPr>
          <p:cNvSpPr txBox="1"/>
          <p:nvPr/>
        </p:nvSpPr>
        <p:spPr>
          <a:xfrm>
            <a:off x="375963" y="689781"/>
            <a:ext cx="1126885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defRPr/>
            </a:pPr>
            <a:r>
              <a:rPr lang="pt-PT" sz="3600" b="1" dirty="0">
                <a:solidFill>
                  <a:srgbClr val="E18346"/>
                </a:solidFill>
              </a:rPr>
              <a:t>Desafio Empreendedor: “Nós Melhoramos a Escola!”</a:t>
            </a:r>
          </a:p>
        </p:txBody>
      </p:sp>
      <p:sp>
        <p:nvSpPr>
          <p:cNvPr id="8" name="Google Shape;490;p22">
            <a:extLst>
              <a:ext uri="{FF2B5EF4-FFF2-40B4-BE49-F238E27FC236}">
                <a16:creationId xmlns:a16="http://schemas.microsoft.com/office/drawing/2014/main" id="{ABE68F71-0961-7BC5-30E3-5A4E75EFCC57}"/>
              </a:ext>
            </a:extLst>
          </p:cNvPr>
          <p:cNvSpPr>
            <a:spLocks/>
          </p:cNvSpPr>
          <p:nvPr/>
        </p:nvSpPr>
        <p:spPr bwMode="auto">
          <a:xfrm rot="281291">
            <a:off x="10757005" y="5097528"/>
            <a:ext cx="1527175" cy="2365375"/>
          </a:xfrm>
          <a:custGeom>
            <a:avLst/>
            <a:gdLst>
              <a:gd name="T0" fmla="*/ 2147483646 w 351"/>
              <a:gd name="T1" fmla="*/ 2147483646 h 543"/>
              <a:gd name="T2" fmla="*/ 0 w 351"/>
              <a:gd name="T3" fmla="*/ 2147483646 h 543"/>
              <a:gd name="T4" fmla="*/ 2147483646 w 351"/>
              <a:gd name="T5" fmla="*/ 0 h 543"/>
              <a:gd name="T6" fmla="*/ 2147483646 w 351"/>
              <a:gd name="T7" fmla="*/ 2147483646 h 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" h="543" extrusionOk="0">
                <a:moveTo>
                  <a:pt x="123" y="254"/>
                </a:moveTo>
                <a:cubicBezTo>
                  <a:pt x="108" y="362"/>
                  <a:pt x="65" y="461"/>
                  <a:pt x="0" y="543"/>
                </a:cubicBezTo>
                <a:cubicBezTo>
                  <a:pt x="207" y="449"/>
                  <a:pt x="351" y="241"/>
                  <a:pt x="351" y="0"/>
                </a:cubicBezTo>
                <a:cubicBezTo>
                  <a:pt x="351" y="132"/>
                  <a:pt x="251" y="240"/>
                  <a:pt x="123" y="25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9" name="Google Shape;489;p22">
            <a:extLst>
              <a:ext uri="{FF2B5EF4-FFF2-40B4-BE49-F238E27FC236}">
                <a16:creationId xmlns:a16="http://schemas.microsoft.com/office/drawing/2014/main" id="{8353F795-858B-76BA-A532-EE85E208DED1}"/>
              </a:ext>
            </a:extLst>
          </p:cNvPr>
          <p:cNvSpPr>
            <a:spLocks noChangeArrowheads="1"/>
          </p:cNvSpPr>
          <p:nvPr/>
        </p:nvSpPr>
        <p:spPr bwMode="auto">
          <a:xfrm rot="281291">
            <a:off x="10318849" y="4236772"/>
            <a:ext cx="2036615" cy="19738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Google Shape;504;p22">
            <a:extLst>
              <a:ext uri="{FF2B5EF4-FFF2-40B4-BE49-F238E27FC236}">
                <a16:creationId xmlns:a16="http://schemas.microsoft.com/office/drawing/2014/main" id="{04D550B0-9702-99C7-F875-49285DB84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9668" y="4650153"/>
            <a:ext cx="1800271" cy="11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</a:pPr>
            <a:r>
              <a:rPr lang="pt-PT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Elaborar um modelo de negócio sustentável (proposta de valor, estrutura da cadeia de valor, modelo de rentabilidade, consciência social e ecológica).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2505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C4393-BDAE-E5F9-6CD2-30179B4F5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08;p22">
            <a:extLst>
              <a:ext uri="{FF2B5EF4-FFF2-40B4-BE49-F238E27FC236}">
                <a16:creationId xmlns:a16="http://schemas.microsoft.com/office/drawing/2014/main" id="{C83D3280-783B-F516-57B4-5F09A267138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7530" y="7018375"/>
            <a:ext cx="1755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BAC6AF10-B075-C931-317F-A83C1E5E7406}"/>
              </a:ext>
            </a:extLst>
          </p:cNvPr>
          <p:cNvSpPr txBox="1"/>
          <p:nvPr/>
        </p:nvSpPr>
        <p:spPr>
          <a:xfrm>
            <a:off x="2468332" y="1725849"/>
            <a:ext cx="7255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PT" sz="2400" b="1" dirty="0"/>
              <a:t>Preparem o vosso </a:t>
            </a:r>
            <a:r>
              <a:rPr lang="pt-PT" sz="2400" b="1" dirty="0" err="1"/>
              <a:t>Pitch</a:t>
            </a:r>
            <a:r>
              <a:rPr lang="pt-PT" sz="2400" b="1" dirty="0"/>
              <a:t>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1E962A-E2C7-A6BF-C247-086ED8EF0C12}"/>
              </a:ext>
            </a:extLst>
          </p:cNvPr>
          <p:cNvSpPr txBox="1"/>
          <p:nvPr/>
        </p:nvSpPr>
        <p:spPr>
          <a:xfrm>
            <a:off x="375963" y="689781"/>
            <a:ext cx="1126885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defRPr/>
            </a:pPr>
            <a:r>
              <a:rPr lang="pt-PT" sz="3600" b="1" dirty="0">
                <a:solidFill>
                  <a:srgbClr val="E18346"/>
                </a:solidFill>
              </a:rPr>
              <a:t>Desafio Empreendedor: “Nós Melhoramos a Escola!”</a:t>
            </a:r>
          </a:p>
        </p:txBody>
      </p:sp>
      <p:pic>
        <p:nvPicPr>
          <p:cNvPr id="3" name="Picture 2" descr="Uma imagem com captura de ecrã, Gráficos, clipart, design&#10;&#10;Os conteúdos gerados por IA poderão estar incorretos.">
            <a:extLst>
              <a:ext uri="{FF2B5EF4-FFF2-40B4-BE49-F238E27FC236}">
                <a16:creationId xmlns:a16="http://schemas.microsoft.com/office/drawing/2014/main" id="{03A9B7C3-4BBF-9095-3024-D02AACCB1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756" y="1725849"/>
            <a:ext cx="2930942" cy="29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424EF24-035B-C10C-BF17-96404A75F1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977" y="2011897"/>
            <a:ext cx="2407382" cy="240738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6848638-282F-0808-3824-376A7D2319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148" y="2128775"/>
            <a:ext cx="2173626" cy="2173626"/>
          </a:xfrm>
          <a:prstGeom prst="rect">
            <a:avLst/>
          </a:prstGeom>
        </p:spPr>
      </p:pic>
      <p:sp>
        <p:nvSpPr>
          <p:cNvPr id="21" name="Google Shape;153;p23">
            <a:extLst>
              <a:ext uri="{FF2B5EF4-FFF2-40B4-BE49-F238E27FC236}">
                <a16:creationId xmlns:a16="http://schemas.microsoft.com/office/drawing/2014/main" id="{A488DBCD-D638-13BF-7EA7-798622E89415}"/>
              </a:ext>
            </a:extLst>
          </p:cNvPr>
          <p:cNvSpPr txBox="1"/>
          <p:nvPr/>
        </p:nvSpPr>
        <p:spPr>
          <a:xfrm>
            <a:off x="1295597" y="4230921"/>
            <a:ext cx="2637306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1400" b="1" kern="0" dirty="0">
                <a:solidFill>
                  <a:srgbClr val="000000"/>
                </a:solidFill>
                <a:latin typeface="Work Sans" panose="00000500000000000000" pitchFamily="50" charset="0"/>
                <a:cs typeface="Arial"/>
                <a:sym typeface="Arial"/>
              </a:rPr>
              <a:t>Chegas a um prédio de 10 andares e apanhas o elevador no piso 0. Lá dentro, está </a:t>
            </a:r>
            <a:r>
              <a:rPr lang="pt-PT" sz="1400" b="1" kern="0" dirty="0">
                <a:solidFill>
                  <a:srgbClr val="221F1F"/>
                </a:solidFill>
                <a:latin typeface="Work Sans" panose="00000500000000000000" pitchFamily="50" charset="0"/>
                <a:cs typeface="Arial"/>
                <a:sym typeface="Arial"/>
              </a:rPr>
              <a:t>a pessoa mais importante que pode ajudar a colocar em prática a tua ideia!</a:t>
            </a:r>
          </a:p>
        </p:txBody>
      </p:sp>
      <p:sp>
        <p:nvSpPr>
          <p:cNvPr id="22" name="Google Shape;153;p23">
            <a:extLst>
              <a:ext uri="{FF2B5EF4-FFF2-40B4-BE49-F238E27FC236}">
                <a16:creationId xmlns:a16="http://schemas.microsoft.com/office/drawing/2014/main" id="{39BAFBDF-C039-4730-8E3D-9A4A296914F7}"/>
              </a:ext>
            </a:extLst>
          </p:cNvPr>
          <p:cNvSpPr txBox="1"/>
          <p:nvPr/>
        </p:nvSpPr>
        <p:spPr>
          <a:xfrm>
            <a:off x="4902943" y="4230921"/>
            <a:ext cx="230145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1400" b="1" kern="0" dirty="0">
                <a:solidFill>
                  <a:srgbClr val="000000"/>
                </a:solidFill>
                <a:latin typeface="Work Sans" panose="00000500000000000000" pitchFamily="50" charset="0"/>
                <a:cs typeface="Arial"/>
                <a:sym typeface="Arial"/>
              </a:rPr>
              <a:t>Não há tempo a perder, mas felizmente vai para o 10º andar e pode dar-te atenção durante uns minutos</a:t>
            </a:r>
            <a:endParaRPr lang="pt-PT" sz="1400" b="1" kern="0" dirty="0">
              <a:solidFill>
                <a:srgbClr val="221F1F"/>
              </a:solidFill>
              <a:latin typeface="Work Sans" panose="00000500000000000000" pitchFamily="50" charset="0"/>
              <a:cs typeface="Arial"/>
              <a:sym typeface="Arial"/>
            </a:endParaRPr>
          </a:p>
        </p:txBody>
      </p:sp>
      <p:sp>
        <p:nvSpPr>
          <p:cNvPr id="23" name="Google Shape;153;p23">
            <a:extLst>
              <a:ext uri="{FF2B5EF4-FFF2-40B4-BE49-F238E27FC236}">
                <a16:creationId xmlns:a16="http://schemas.microsoft.com/office/drawing/2014/main" id="{C8391307-D770-F190-FF23-194C50047877}"/>
              </a:ext>
            </a:extLst>
          </p:cNvPr>
          <p:cNvSpPr txBox="1"/>
          <p:nvPr/>
        </p:nvSpPr>
        <p:spPr>
          <a:xfrm>
            <a:off x="8087502" y="4230921"/>
            <a:ext cx="230145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1400" b="1" kern="0" dirty="0">
                <a:solidFill>
                  <a:srgbClr val="000000"/>
                </a:solidFill>
                <a:latin typeface="Work Sans" panose="00000500000000000000" pitchFamily="50" charset="0"/>
                <a:cs typeface="Arial"/>
                <a:sym typeface="Arial"/>
              </a:rPr>
              <a:t>É agora ou nunca! Têm de a convencer a ajudar a vossa ideia!</a:t>
            </a:r>
            <a:endParaRPr lang="pt-PT" sz="1400" b="1" kern="0" dirty="0">
              <a:solidFill>
                <a:srgbClr val="221F1F"/>
              </a:solidFill>
              <a:latin typeface="Work Sans" panose="00000500000000000000" pitchFamily="50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054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8E53E-1749-0B2B-C4B4-3DA2CEB1C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B4EABEC-0384-E8F9-9445-8CC3CFE8C05E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AC5C998-916C-3E3B-5075-AC068D2F056D}"/>
              </a:ext>
            </a:extLst>
          </p:cNvPr>
          <p:cNvSpPr>
            <a:spLocks/>
          </p:cNvSpPr>
          <p:nvPr/>
        </p:nvSpPr>
        <p:spPr bwMode="auto">
          <a:xfrm>
            <a:off x="6901768" y="2102641"/>
            <a:ext cx="398450" cy="391133"/>
          </a:xfrm>
          <a:custGeom>
            <a:avLst/>
            <a:gdLst>
              <a:gd name="T0" fmla="*/ 219199836 w 117"/>
              <a:gd name="T1" fmla="*/ 2147483646 h 115"/>
              <a:gd name="T2" fmla="*/ 79709031 w 117"/>
              <a:gd name="T3" fmla="*/ 2147483646 h 115"/>
              <a:gd name="T4" fmla="*/ 79709031 w 117"/>
              <a:gd name="T5" fmla="*/ 1988089744 h 115"/>
              <a:gd name="T6" fmla="*/ 1992721321 w 117"/>
              <a:gd name="T7" fmla="*/ 79522698 h 115"/>
              <a:gd name="T8" fmla="*/ 2147483646 w 117"/>
              <a:gd name="T9" fmla="*/ 79522698 h 115"/>
              <a:gd name="T10" fmla="*/ 2147483646 w 117"/>
              <a:gd name="T11" fmla="*/ 337977040 h 115"/>
              <a:gd name="T12" fmla="*/ 338763383 w 117"/>
              <a:gd name="T13" fmla="*/ 2147483646 h 115"/>
              <a:gd name="T14" fmla="*/ 219199836 w 117"/>
              <a:gd name="T15" fmla="*/ 2147483646 h 1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7" h="115">
                <a:moveTo>
                  <a:pt x="11" y="115"/>
                </a:moveTo>
                <a:cubicBezTo>
                  <a:pt x="8" y="115"/>
                  <a:pt x="6" y="115"/>
                  <a:pt x="4" y="113"/>
                </a:cubicBezTo>
                <a:cubicBezTo>
                  <a:pt x="0" y="109"/>
                  <a:pt x="0" y="103"/>
                  <a:pt x="4" y="100"/>
                </a:cubicBezTo>
                <a:cubicBezTo>
                  <a:pt x="100" y="4"/>
                  <a:pt x="100" y="4"/>
                  <a:pt x="100" y="4"/>
                </a:cubicBezTo>
                <a:cubicBezTo>
                  <a:pt x="104" y="0"/>
                  <a:pt x="109" y="0"/>
                  <a:pt x="113" y="4"/>
                </a:cubicBezTo>
                <a:cubicBezTo>
                  <a:pt x="117" y="7"/>
                  <a:pt x="117" y="13"/>
                  <a:pt x="113" y="17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5" y="115"/>
                  <a:pt x="13" y="115"/>
                  <a:pt x="11" y="115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6EF1656-505B-8CA9-ABDE-D6D365CEE4A9}"/>
              </a:ext>
            </a:extLst>
          </p:cNvPr>
          <p:cNvSpPr>
            <a:spLocks/>
          </p:cNvSpPr>
          <p:nvPr/>
        </p:nvSpPr>
        <p:spPr bwMode="auto">
          <a:xfrm>
            <a:off x="6905401" y="4484560"/>
            <a:ext cx="394817" cy="391133"/>
          </a:xfrm>
          <a:custGeom>
            <a:avLst/>
            <a:gdLst>
              <a:gd name="T0" fmla="*/ 2109855735 w 116"/>
              <a:gd name="T1" fmla="*/ 2147483646 h 115"/>
              <a:gd name="T2" fmla="*/ 1970525513 w 116"/>
              <a:gd name="T3" fmla="*/ 2147483646 h 115"/>
              <a:gd name="T4" fmla="*/ 59711678 w 116"/>
              <a:gd name="T5" fmla="*/ 318095251 h 115"/>
              <a:gd name="T6" fmla="*/ 59711678 w 116"/>
              <a:gd name="T7" fmla="*/ 59640909 h 115"/>
              <a:gd name="T8" fmla="*/ 318469716 w 116"/>
              <a:gd name="T9" fmla="*/ 59640909 h 115"/>
              <a:gd name="T10" fmla="*/ 2147483646 w 116"/>
              <a:gd name="T11" fmla="*/ 1968207955 h 115"/>
              <a:gd name="T12" fmla="*/ 2147483646 w 116"/>
              <a:gd name="T13" fmla="*/ 2147483646 h 115"/>
              <a:gd name="T14" fmla="*/ 2109855735 w 116"/>
              <a:gd name="T15" fmla="*/ 2147483646 h 1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" h="115">
                <a:moveTo>
                  <a:pt x="106" y="115"/>
                </a:moveTo>
                <a:cubicBezTo>
                  <a:pt x="103" y="115"/>
                  <a:pt x="101" y="114"/>
                  <a:pt x="99" y="112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3"/>
                  <a:pt x="0" y="7"/>
                  <a:pt x="3" y="3"/>
                </a:cubicBezTo>
                <a:cubicBezTo>
                  <a:pt x="7" y="0"/>
                  <a:pt x="13" y="0"/>
                  <a:pt x="16" y="3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6" y="103"/>
                  <a:pt x="116" y="109"/>
                  <a:pt x="112" y="112"/>
                </a:cubicBezTo>
                <a:cubicBezTo>
                  <a:pt x="111" y="114"/>
                  <a:pt x="108" y="115"/>
                  <a:pt x="106" y="115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60F3BBCD-9B4B-DC1C-487D-A37E23064061}"/>
              </a:ext>
            </a:extLst>
          </p:cNvPr>
          <p:cNvSpPr>
            <a:spLocks/>
          </p:cNvSpPr>
          <p:nvPr/>
        </p:nvSpPr>
        <p:spPr bwMode="auto">
          <a:xfrm>
            <a:off x="4525600" y="4484560"/>
            <a:ext cx="398450" cy="391133"/>
          </a:xfrm>
          <a:custGeom>
            <a:avLst/>
            <a:gdLst>
              <a:gd name="T0" fmla="*/ 199272578 w 117"/>
              <a:gd name="T1" fmla="*/ 2147483646 h 115"/>
              <a:gd name="T2" fmla="*/ 79709031 w 117"/>
              <a:gd name="T3" fmla="*/ 2147483646 h 115"/>
              <a:gd name="T4" fmla="*/ 79709031 w 117"/>
              <a:gd name="T5" fmla="*/ 1968207955 h 115"/>
              <a:gd name="T6" fmla="*/ 1992721321 w 117"/>
              <a:gd name="T7" fmla="*/ 79522698 h 115"/>
              <a:gd name="T8" fmla="*/ 2147483646 w 117"/>
              <a:gd name="T9" fmla="*/ 79522698 h 115"/>
              <a:gd name="T10" fmla="*/ 2147483646 w 117"/>
              <a:gd name="T11" fmla="*/ 337977040 h 115"/>
              <a:gd name="T12" fmla="*/ 338763383 w 117"/>
              <a:gd name="T13" fmla="*/ 2147483646 h 115"/>
              <a:gd name="T14" fmla="*/ 199272578 w 117"/>
              <a:gd name="T15" fmla="*/ 2147483646 h 1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7" h="115">
                <a:moveTo>
                  <a:pt x="10" y="115"/>
                </a:moveTo>
                <a:cubicBezTo>
                  <a:pt x="8" y="115"/>
                  <a:pt x="6" y="114"/>
                  <a:pt x="4" y="113"/>
                </a:cubicBezTo>
                <a:cubicBezTo>
                  <a:pt x="0" y="109"/>
                  <a:pt x="0" y="103"/>
                  <a:pt x="4" y="99"/>
                </a:cubicBezTo>
                <a:cubicBezTo>
                  <a:pt x="100" y="4"/>
                  <a:pt x="100" y="4"/>
                  <a:pt x="100" y="4"/>
                </a:cubicBezTo>
                <a:cubicBezTo>
                  <a:pt x="103" y="0"/>
                  <a:pt x="109" y="0"/>
                  <a:pt x="113" y="4"/>
                </a:cubicBezTo>
                <a:cubicBezTo>
                  <a:pt x="117" y="7"/>
                  <a:pt x="117" y="13"/>
                  <a:pt x="113" y="17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5" y="114"/>
                  <a:pt x="13" y="115"/>
                  <a:pt x="10" y="115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FAB6155C-0FF0-C7C7-4A4D-80B7D2C0D1A4}"/>
              </a:ext>
            </a:extLst>
          </p:cNvPr>
          <p:cNvSpPr>
            <a:spLocks/>
          </p:cNvSpPr>
          <p:nvPr/>
        </p:nvSpPr>
        <p:spPr bwMode="auto">
          <a:xfrm>
            <a:off x="3968496" y="3460104"/>
            <a:ext cx="523193" cy="64179"/>
          </a:xfrm>
          <a:custGeom>
            <a:avLst/>
            <a:gdLst>
              <a:gd name="T0" fmla="*/ 2147483646 w 154"/>
              <a:gd name="T1" fmla="*/ 372580777 h 19"/>
              <a:gd name="T2" fmla="*/ 178481677 w 154"/>
              <a:gd name="T3" fmla="*/ 372580777 h 19"/>
              <a:gd name="T4" fmla="*/ 0 w 154"/>
              <a:gd name="T5" fmla="*/ 176484000 h 19"/>
              <a:gd name="T6" fmla="*/ 178481677 w 154"/>
              <a:gd name="T7" fmla="*/ 0 h 19"/>
              <a:gd name="T8" fmla="*/ 2147483646 w 154"/>
              <a:gd name="T9" fmla="*/ 0 h 19"/>
              <a:gd name="T10" fmla="*/ 2147483646 w 154"/>
              <a:gd name="T11" fmla="*/ 176484000 h 19"/>
              <a:gd name="T12" fmla="*/ 2147483646 w 154"/>
              <a:gd name="T13" fmla="*/ 37258077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4" h="19">
                <a:moveTo>
                  <a:pt x="145" y="19"/>
                </a:moveTo>
                <a:cubicBezTo>
                  <a:pt x="9" y="19"/>
                  <a:pt x="9" y="19"/>
                  <a:pt x="9" y="19"/>
                </a:cubicBezTo>
                <a:cubicBezTo>
                  <a:pt x="4" y="19"/>
                  <a:pt x="0" y="15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0" y="0"/>
                  <a:pt x="154" y="4"/>
                  <a:pt x="154" y="9"/>
                </a:cubicBezTo>
                <a:cubicBezTo>
                  <a:pt x="154" y="15"/>
                  <a:pt x="150" y="19"/>
                  <a:pt x="145" y="19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A2B59EF2-9488-E7B2-2BD5-360C4DA9624C}"/>
              </a:ext>
            </a:extLst>
          </p:cNvPr>
          <p:cNvSpPr>
            <a:spLocks/>
          </p:cNvSpPr>
          <p:nvPr/>
        </p:nvSpPr>
        <p:spPr bwMode="auto">
          <a:xfrm>
            <a:off x="4525600" y="2102641"/>
            <a:ext cx="394817" cy="394767"/>
          </a:xfrm>
          <a:custGeom>
            <a:avLst/>
            <a:gdLst>
              <a:gd name="T0" fmla="*/ 2109855735 w 116"/>
              <a:gd name="T1" fmla="*/ 2147483646 h 116"/>
              <a:gd name="T2" fmla="*/ 1970525513 w 116"/>
              <a:gd name="T3" fmla="*/ 2147483646 h 116"/>
              <a:gd name="T4" fmla="*/ 59711678 w 116"/>
              <a:gd name="T5" fmla="*/ 338372122 h 116"/>
              <a:gd name="T6" fmla="*/ 59711678 w 116"/>
              <a:gd name="T7" fmla="*/ 79618544 h 116"/>
              <a:gd name="T8" fmla="*/ 338372122 w 116"/>
              <a:gd name="T9" fmla="*/ 79618544 h 116"/>
              <a:gd name="T10" fmla="*/ 2147483646 w 116"/>
              <a:gd name="T11" fmla="*/ 1990427919 h 116"/>
              <a:gd name="T12" fmla="*/ 2147483646 w 116"/>
              <a:gd name="T13" fmla="*/ 2147483646 h 116"/>
              <a:gd name="T14" fmla="*/ 2109855735 w 116"/>
              <a:gd name="T15" fmla="*/ 2147483646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" h="116">
                <a:moveTo>
                  <a:pt x="106" y="116"/>
                </a:moveTo>
                <a:cubicBezTo>
                  <a:pt x="104" y="116"/>
                  <a:pt x="101" y="115"/>
                  <a:pt x="99" y="113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14"/>
                  <a:pt x="0" y="8"/>
                  <a:pt x="3" y="4"/>
                </a:cubicBezTo>
                <a:cubicBezTo>
                  <a:pt x="7" y="0"/>
                  <a:pt x="13" y="0"/>
                  <a:pt x="17" y="4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6" y="104"/>
                  <a:pt x="116" y="109"/>
                  <a:pt x="113" y="113"/>
                </a:cubicBezTo>
                <a:cubicBezTo>
                  <a:pt x="111" y="115"/>
                  <a:pt x="108" y="116"/>
                  <a:pt x="106" y="116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50C1A577-82AE-6EB8-918D-166758D1CF9B}"/>
              </a:ext>
            </a:extLst>
          </p:cNvPr>
          <p:cNvSpPr>
            <a:spLocks/>
          </p:cNvSpPr>
          <p:nvPr/>
        </p:nvSpPr>
        <p:spPr bwMode="auto">
          <a:xfrm>
            <a:off x="5879604" y="1545608"/>
            <a:ext cx="64188" cy="526759"/>
          </a:xfrm>
          <a:custGeom>
            <a:avLst/>
            <a:gdLst>
              <a:gd name="T0" fmla="*/ 196096777 w 19"/>
              <a:gd name="T1" fmla="*/ 2147483646 h 155"/>
              <a:gd name="T2" fmla="*/ 0 w 19"/>
              <a:gd name="T3" fmla="*/ 2147483646 h 155"/>
              <a:gd name="T4" fmla="*/ 0 w 19"/>
              <a:gd name="T5" fmla="*/ 198489795 h 155"/>
              <a:gd name="T6" fmla="*/ 196096777 w 19"/>
              <a:gd name="T7" fmla="*/ 0 h 155"/>
              <a:gd name="T8" fmla="*/ 372580777 w 19"/>
              <a:gd name="T9" fmla="*/ 198489795 h 155"/>
              <a:gd name="T10" fmla="*/ 372580777 w 19"/>
              <a:gd name="T11" fmla="*/ 2147483646 h 155"/>
              <a:gd name="T12" fmla="*/ 196096777 w 19"/>
              <a:gd name="T13" fmla="*/ 2147483646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55">
                <a:moveTo>
                  <a:pt x="10" y="155"/>
                </a:moveTo>
                <a:cubicBezTo>
                  <a:pt x="5" y="155"/>
                  <a:pt x="0" y="151"/>
                  <a:pt x="0" y="1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5" y="0"/>
                  <a:pt x="19" y="5"/>
                  <a:pt x="19" y="10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51"/>
                  <a:pt x="15" y="155"/>
                  <a:pt x="10" y="155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65552D7C-A2F4-6507-48FD-BB9B3806F786}"/>
              </a:ext>
            </a:extLst>
          </p:cNvPr>
          <p:cNvSpPr>
            <a:spLocks/>
          </p:cNvSpPr>
          <p:nvPr/>
        </p:nvSpPr>
        <p:spPr bwMode="auto">
          <a:xfrm>
            <a:off x="5372155" y="5174796"/>
            <a:ext cx="1019742" cy="142891"/>
          </a:xfrm>
          <a:custGeom>
            <a:avLst/>
            <a:gdLst>
              <a:gd name="T0" fmla="*/ 0 w 300"/>
              <a:gd name="T1" fmla="*/ 417748130 h 42"/>
              <a:gd name="T2" fmla="*/ 416895566 w 300"/>
              <a:gd name="T3" fmla="*/ 835491801 h 42"/>
              <a:gd name="T4" fmla="*/ 2147483646 w 300"/>
              <a:gd name="T5" fmla="*/ 835491801 h 42"/>
              <a:gd name="T6" fmla="*/ 2147483646 w 300"/>
              <a:gd name="T7" fmla="*/ 417748130 h 42"/>
              <a:gd name="T8" fmla="*/ 2147483646 w 300"/>
              <a:gd name="T9" fmla="*/ 417748130 h 42"/>
              <a:gd name="T10" fmla="*/ 2147483646 w 300"/>
              <a:gd name="T11" fmla="*/ 0 h 42"/>
              <a:gd name="T12" fmla="*/ 416895566 w 300"/>
              <a:gd name="T13" fmla="*/ 0 h 42"/>
              <a:gd name="T14" fmla="*/ 0 w 300"/>
              <a:gd name="T15" fmla="*/ 417748130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0" h="42">
                <a:moveTo>
                  <a:pt x="0" y="21"/>
                </a:moveTo>
                <a:cubicBezTo>
                  <a:pt x="0" y="33"/>
                  <a:pt x="9" y="42"/>
                  <a:pt x="21" y="42"/>
                </a:cubicBezTo>
                <a:cubicBezTo>
                  <a:pt x="279" y="42"/>
                  <a:pt x="279" y="42"/>
                  <a:pt x="279" y="42"/>
                </a:cubicBezTo>
                <a:cubicBezTo>
                  <a:pt x="291" y="42"/>
                  <a:pt x="300" y="33"/>
                  <a:pt x="300" y="21"/>
                </a:cubicBezTo>
                <a:cubicBezTo>
                  <a:pt x="300" y="21"/>
                  <a:pt x="300" y="21"/>
                  <a:pt x="300" y="21"/>
                </a:cubicBezTo>
                <a:cubicBezTo>
                  <a:pt x="300" y="9"/>
                  <a:pt x="291" y="0"/>
                  <a:pt x="279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0E269212-CD1A-5E79-F3AE-7AE54CE49C5A}"/>
              </a:ext>
            </a:extLst>
          </p:cNvPr>
          <p:cNvSpPr>
            <a:spLocks/>
          </p:cNvSpPr>
          <p:nvPr/>
        </p:nvSpPr>
        <p:spPr bwMode="auto">
          <a:xfrm>
            <a:off x="5400010" y="5389133"/>
            <a:ext cx="968876" cy="146523"/>
          </a:xfrm>
          <a:custGeom>
            <a:avLst/>
            <a:gdLst>
              <a:gd name="T0" fmla="*/ 0 w 285"/>
              <a:gd name="T1" fmla="*/ 419062360 h 43"/>
              <a:gd name="T2" fmla="*/ 417001158 w 285"/>
              <a:gd name="T3" fmla="*/ 858079432 h 43"/>
              <a:gd name="T4" fmla="*/ 2147483646 w 285"/>
              <a:gd name="T5" fmla="*/ 858079432 h 43"/>
              <a:gd name="T6" fmla="*/ 2147483646 w 285"/>
              <a:gd name="T7" fmla="*/ 419062360 h 43"/>
              <a:gd name="T8" fmla="*/ 2147483646 w 285"/>
              <a:gd name="T9" fmla="*/ 419062360 h 43"/>
              <a:gd name="T10" fmla="*/ 2147483646 w 285"/>
              <a:gd name="T11" fmla="*/ 0 h 43"/>
              <a:gd name="T12" fmla="*/ 417001158 w 285"/>
              <a:gd name="T13" fmla="*/ 0 h 43"/>
              <a:gd name="T14" fmla="*/ 0 w 285"/>
              <a:gd name="T15" fmla="*/ 419062360 h 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5" h="43">
                <a:moveTo>
                  <a:pt x="0" y="21"/>
                </a:moveTo>
                <a:cubicBezTo>
                  <a:pt x="0" y="33"/>
                  <a:pt x="9" y="43"/>
                  <a:pt x="21" y="43"/>
                </a:cubicBezTo>
                <a:cubicBezTo>
                  <a:pt x="263" y="43"/>
                  <a:pt x="263" y="43"/>
                  <a:pt x="263" y="43"/>
                </a:cubicBezTo>
                <a:cubicBezTo>
                  <a:pt x="275" y="43"/>
                  <a:pt x="285" y="33"/>
                  <a:pt x="285" y="21"/>
                </a:cubicBezTo>
                <a:cubicBezTo>
                  <a:pt x="285" y="21"/>
                  <a:pt x="285" y="21"/>
                  <a:pt x="285" y="21"/>
                </a:cubicBezTo>
                <a:cubicBezTo>
                  <a:pt x="285" y="10"/>
                  <a:pt x="275" y="0"/>
                  <a:pt x="26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10"/>
                  <a:pt x="0" y="2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15">
            <a:extLst>
              <a:ext uri="{FF2B5EF4-FFF2-40B4-BE49-F238E27FC236}">
                <a16:creationId xmlns:a16="http://schemas.microsoft.com/office/drawing/2014/main" id="{7DAF713F-CD74-D378-7B5A-D79B0BB8DB90}"/>
              </a:ext>
            </a:extLst>
          </p:cNvPr>
          <p:cNvSpPr>
            <a:spLocks/>
          </p:cNvSpPr>
          <p:nvPr/>
        </p:nvSpPr>
        <p:spPr bwMode="auto">
          <a:xfrm>
            <a:off x="5535653" y="5599837"/>
            <a:ext cx="696379" cy="146523"/>
          </a:xfrm>
          <a:custGeom>
            <a:avLst/>
            <a:gdLst>
              <a:gd name="T0" fmla="*/ 0 w 205"/>
              <a:gd name="T1" fmla="*/ 439017072 h 43"/>
              <a:gd name="T2" fmla="*/ 436190554 w 205"/>
              <a:gd name="T3" fmla="*/ 858079432 h 43"/>
              <a:gd name="T4" fmla="*/ 2147483646 w 205"/>
              <a:gd name="T5" fmla="*/ 858079432 h 43"/>
              <a:gd name="T6" fmla="*/ 2147483646 w 205"/>
              <a:gd name="T7" fmla="*/ 439017072 h 43"/>
              <a:gd name="T8" fmla="*/ 2147483646 w 205"/>
              <a:gd name="T9" fmla="*/ 439017072 h 43"/>
              <a:gd name="T10" fmla="*/ 2147483646 w 205"/>
              <a:gd name="T11" fmla="*/ 0 h 43"/>
              <a:gd name="T12" fmla="*/ 436190554 w 205"/>
              <a:gd name="T13" fmla="*/ 0 h 43"/>
              <a:gd name="T14" fmla="*/ 0 w 205"/>
              <a:gd name="T15" fmla="*/ 439017072 h 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5" h="43">
                <a:moveTo>
                  <a:pt x="0" y="22"/>
                </a:moveTo>
                <a:cubicBezTo>
                  <a:pt x="0" y="34"/>
                  <a:pt x="10" y="43"/>
                  <a:pt x="22" y="43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95" y="43"/>
                  <a:pt x="205" y="34"/>
                  <a:pt x="205" y="22"/>
                </a:cubicBezTo>
                <a:cubicBezTo>
                  <a:pt x="205" y="22"/>
                  <a:pt x="205" y="22"/>
                  <a:pt x="205" y="22"/>
                </a:cubicBezTo>
                <a:cubicBezTo>
                  <a:pt x="205" y="10"/>
                  <a:pt x="195" y="0"/>
                  <a:pt x="18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16">
            <a:extLst>
              <a:ext uri="{FF2B5EF4-FFF2-40B4-BE49-F238E27FC236}">
                <a16:creationId xmlns:a16="http://schemas.microsoft.com/office/drawing/2014/main" id="{D0ABEEEF-112D-E489-DB0F-25F4F11C0125}"/>
              </a:ext>
            </a:extLst>
          </p:cNvPr>
          <p:cNvSpPr>
            <a:spLocks/>
          </p:cNvSpPr>
          <p:nvPr/>
        </p:nvSpPr>
        <p:spPr bwMode="auto">
          <a:xfrm>
            <a:off x="5056059" y="3969911"/>
            <a:ext cx="1873564" cy="561876"/>
          </a:xfrm>
          <a:custGeom>
            <a:avLst/>
            <a:gdLst>
              <a:gd name="T0" fmla="*/ 139061514 w 551"/>
              <a:gd name="T1" fmla="*/ 279010687 h 165"/>
              <a:gd name="T2" fmla="*/ 297983865 w 551"/>
              <a:gd name="T3" fmla="*/ 558025839 h 165"/>
              <a:gd name="T4" fmla="*/ 297983865 w 551"/>
              <a:gd name="T5" fmla="*/ 558025839 h 165"/>
              <a:gd name="T6" fmla="*/ 1628989756 w 551"/>
              <a:gd name="T7" fmla="*/ 2147483646 h 165"/>
              <a:gd name="T8" fmla="*/ 1688585638 w 551"/>
              <a:gd name="T9" fmla="*/ 2147483646 h 165"/>
              <a:gd name="T10" fmla="*/ 2147483646 w 551"/>
              <a:gd name="T11" fmla="*/ 2147483646 h 165"/>
              <a:gd name="T12" fmla="*/ 2147483646 w 551"/>
              <a:gd name="T13" fmla="*/ 2147483646 h 165"/>
              <a:gd name="T14" fmla="*/ 2147483646 w 551"/>
              <a:gd name="T15" fmla="*/ 558025839 h 165"/>
              <a:gd name="T16" fmla="*/ 2147483646 w 551"/>
              <a:gd name="T17" fmla="*/ 558025839 h 165"/>
              <a:gd name="T18" fmla="*/ 2147483646 w 551"/>
              <a:gd name="T19" fmla="*/ 279010687 h 165"/>
              <a:gd name="T20" fmla="*/ 2147483646 w 551"/>
              <a:gd name="T21" fmla="*/ 0 h 165"/>
              <a:gd name="T22" fmla="*/ 0 w 551"/>
              <a:gd name="T23" fmla="*/ 0 h 165"/>
              <a:gd name="T24" fmla="*/ 139061514 w 551"/>
              <a:gd name="T25" fmla="*/ 279010687 h 1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1" h="165">
                <a:moveTo>
                  <a:pt x="7" y="14"/>
                </a:moveTo>
                <a:cubicBezTo>
                  <a:pt x="10" y="18"/>
                  <a:pt x="13" y="23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39" y="69"/>
                  <a:pt x="61" y="109"/>
                  <a:pt x="82" y="156"/>
                </a:cubicBezTo>
                <a:cubicBezTo>
                  <a:pt x="83" y="159"/>
                  <a:pt x="84" y="162"/>
                  <a:pt x="85" y="165"/>
                </a:cubicBezTo>
                <a:cubicBezTo>
                  <a:pt x="465" y="165"/>
                  <a:pt x="465" y="165"/>
                  <a:pt x="465" y="165"/>
                </a:cubicBezTo>
                <a:cubicBezTo>
                  <a:pt x="466" y="162"/>
                  <a:pt x="468" y="159"/>
                  <a:pt x="469" y="156"/>
                </a:cubicBezTo>
                <a:cubicBezTo>
                  <a:pt x="489" y="109"/>
                  <a:pt x="512" y="69"/>
                  <a:pt x="535" y="28"/>
                </a:cubicBezTo>
                <a:cubicBezTo>
                  <a:pt x="535" y="28"/>
                  <a:pt x="535" y="28"/>
                  <a:pt x="535" y="28"/>
                </a:cubicBezTo>
                <a:cubicBezTo>
                  <a:pt x="538" y="23"/>
                  <a:pt x="541" y="18"/>
                  <a:pt x="543" y="14"/>
                </a:cubicBezTo>
                <a:cubicBezTo>
                  <a:pt x="546" y="9"/>
                  <a:pt x="548" y="5"/>
                  <a:pt x="55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5"/>
                  <a:pt x="5" y="9"/>
                  <a:pt x="7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17">
            <a:extLst>
              <a:ext uri="{FF2B5EF4-FFF2-40B4-BE49-F238E27FC236}">
                <a16:creationId xmlns:a16="http://schemas.microsoft.com/office/drawing/2014/main" id="{D8E37A3E-4488-DBD3-5B7A-E4503D7415A6}"/>
              </a:ext>
            </a:extLst>
          </p:cNvPr>
          <p:cNvSpPr>
            <a:spLocks/>
          </p:cNvSpPr>
          <p:nvPr/>
        </p:nvSpPr>
        <p:spPr bwMode="auto">
          <a:xfrm>
            <a:off x="5223191" y="4531787"/>
            <a:ext cx="1291027" cy="560665"/>
          </a:xfrm>
          <a:custGeom>
            <a:avLst/>
            <a:gdLst>
              <a:gd name="T0" fmla="*/ 555306681 w 380"/>
              <a:gd name="T1" fmla="*/ 2147483646 h 165"/>
              <a:gd name="T2" fmla="*/ 1586587973 w 380"/>
              <a:gd name="T3" fmla="*/ 2147483646 h 165"/>
              <a:gd name="T4" fmla="*/ 1586587973 w 380"/>
              <a:gd name="T5" fmla="*/ 2147483646 h 165"/>
              <a:gd name="T6" fmla="*/ 2042736246 w 380"/>
              <a:gd name="T7" fmla="*/ 2147483646 h 165"/>
              <a:gd name="T8" fmla="*/ 2147483646 w 380"/>
              <a:gd name="T9" fmla="*/ 2147483646 h 165"/>
              <a:gd name="T10" fmla="*/ 2147483646 w 380"/>
              <a:gd name="T11" fmla="*/ 2147483646 h 165"/>
              <a:gd name="T12" fmla="*/ 2147483646 w 380"/>
              <a:gd name="T13" fmla="*/ 2147483646 h 165"/>
              <a:gd name="T14" fmla="*/ 2147483646 w 380"/>
              <a:gd name="T15" fmla="*/ 2147483646 h 165"/>
              <a:gd name="T16" fmla="*/ 2147483646 w 380"/>
              <a:gd name="T17" fmla="*/ 2147483646 h 165"/>
              <a:gd name="T18" fmla="*/ 2147483646 w 380"/>
              <a:gd name="T19" fmla="*/ 2147483646 h 165"/>
              <a:gd name="T20" fmla="*/ 2147483646 w 380"/>
              <a:gd name="T21" fmla="*/ 2147483646 h 165"/>
              <a:gd name="T22" fmla="*/ 2147483646 w 380"/>
              <a:gd name="T23" fmla="*/ 2147483646 h 165"/>
              <a:gd name="T24" fmla="*/ 2147483646 w 380"/>
              <a:gd name="T25" fmla="*/ 2147483646 h 165"/>
              <a:gd name="T26" fmla="*/ 2147483646 w 380"/>
              <a:gd name="T27" fmla="*/ 2147483646 h 165"/>
              <a:gd name="T28" fmla="*/ 2147483646 w 380"/>
              <a:gd name="T29" fmla="*/ 2147483646 h 165"/>
              <a:gd name="T30" fmla="*/ 2147483646 w 380"/>
              <a:gd name="T31" fmla="*/ 2147483646 h 165"/>
              <a:gd name="T32" fmla="*/ 2147483646 w 380"/>
              <a:gd name="T33" fmla="*/ 2147483646 h 165"/>
              <a:gd name="T34" fmla="*/ 2147483646 w 380"/>
              <a:gd name="T35" fmla="*/ 2147483646 h 165"/>
              <a:gd name="T36" fmla="*/ 2147483646 w 380"/>
              <a:gd name="T37" fmla="*/ 0 h 165"/>
              <a:gd name="T38" fmla="*/ 0 w 380"/>
              <a:gd name="T39" fmla="*/ 0 h 165"/>
              <a:gd name="T40" fmla="*/ 555306681 w 380"/>
              <a:gd name="T41" fmla="*/ 2147483646 h 1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80" h="165">
                <a:moveTo>
                  <a:pt x="28" y="122"/>
                </a:moveTo>
                <a:cubicBezTo>
                  <a:pt x="35" y="152"/>
                  <a:pt x="46" y="163"/>
                  <a:pt x="80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6" y="165"/>
                  <a:pt x="108" y="165"/>
                  <a:pt x="111" y="165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50" y="165"/>
                  <a:pt x="150" y="165"/>
                  <a:pt x="150" y="165"/>
                </a:cubicBezTo>
                <a:cubicBezTo>
                  <a:pt x="150" y="165"/>
                  <a:pt x="150" y="165"/>
                  <a:pt x="150" y="165"/>
                </a:cubicBezTo>
                <a:cubicBezTo>
                  <a:pt x="163" y="165"/>
                  <a:pt x="175" y="165"/>
                  <a:pt x="188" y="165"/>
                </a:cubicBezTo>
                <a:cubicBezTo>
                  <a:pt x="189" y="165"/>
                  <a:pt x="189" y="165"/>
                  <a:pt x="190" y="165"/>
                </a:cubicBezTo>
                <a:cubicBezTo>
                  <a:pt x="191" y="165"/>
                  <a:pt x="191" y="165"/>
                  <a:pt x="192" y="165"/>
                </a:cubicBezTo>
                <a:cubicBezTo>
                  <a:pt x="192" y="165"/>
                  <a:pt x="192" y="164"/>
                  <a:pt x="192" y="165"/>
                </a:cubicBezTo>
                <a:cubicBezTo>
                  <a:pt x="205" y="165"/>
                  <a:pt x="217" y="165"/>
                  <a:pt x="230" y="165"/>
                </a:cubicBezTo>
                <a:cubicBezTo>
                  <a:pt x="230" y="165"/>
                  <a:pt x="230" y="165"/>
                  <a:pt x="230" y="165"/>
                </a:cubicBezTo>
                <a:cubicBezTo>
                  <a:pt x="269" y="165"/>
                  <a:pt x="269" y="165"/>
                  <a:pt x="269" y="165"/>
                </a:cubicBezTo>
                <a:cubicBezTo>
                  <a:pt x="269" y="165"/>
                  <a:pt x="269" y="165"/>
                  <a:pt x="269" y="165"/>
                </a:cubicBezTo>
                <a:cubicBezTo>
                  <a:pt x="277" y="165"/>
                  <a:pt x="286" y="165"/>
                  <a:pt x="294" y="165"/>
                </a:cubicBezTo>
                <a:cubicBezTo>
                  <a:pt x="332" y="165"/>
                  <a:pt x="345" y="154"/>
                  <a:pt x="352" y="122"/>
                </a:cubicBezTo>
                <a:cubicBezTo>
                  <a:pt x="360" y="85"/>
                  <a:pt x="366" y="37"/>
                  <a:pt x="380" y="0"/>
                </a:cubicBezTo>
                <a:cubicBezTo>
                  <a:pt x="0" y="0"/>
                  <a:pt x="0" y="0"/>
                  <a:pt x="0" y="0"/>
                </a:cubicBezTo>
                <a:cubicBezTo>
                  <a:pt x="14" y="37"/>
                  <a:pt x="20" y="85"/>
                  <a:pt x="28" y="1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18">
            <a:extLst>
              <a:ext uri="{FF2B5EF4-FFF2-40B4-BE49-F238E27FC236}">
                <a16:creationId xmlns:a16="http://schemas.microsoft.com/office/drawing/2014/main" id="{31AABB31-CC3F-961C-BE87-6BB66D681383}"/>
              </a:ext>
            </a:extLst>
          </p:cNvPr>
          <p:cNvSpPr>
            <a:spLocks/>
          </p:cNvSpPr>
          <p:nvPr/>
        </p:nvSpPr>
        <p:spPr bwMode="auto">
          <a:xfrm>
            <a:off x="4818685" y="2288266"/>
            <a:ext cx="2100039" cy="560665"/>
          </a:xfrm>
          <a:custGeom>
            <a:avLst/>
            <a:gdLst>
              <a:gd name="T0" fmla="*/ 2147483646 w 618"/>
              <a:gd name="T1" fmla="*/ 0 h 165"/>
              <a:gd name="T2" fmla="*/ 2147483646 w 618"/>
              <a:gd name="T3" fmla="*/ 0 h 165"/>
              <a:gd name="T4" fmla="*/ 0 w 618"/>
              <a:gd name="T5" fmla="*/ 2147483646 h 165"/>
              <a:gd name="T6" fmla="*/ 2147483646 w 618"/>
              <a:gd name="T7" fmla="*/ 2147483646 h 165"/>
              <a:gd name="T8" fmla="*/ 2147483646 w 618"/>
              <a:gd name="T9" fmla="*/ 0 h 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8" h="165">
                <a:moveTo>
                  <a:pt x="309" y="0"/>
                </a:moveTo>
                <a:cubicBezTo>
                  <a:pt x="309" y="0"/>
                  <a:pt x="309" y="0"/>
                  <a:pt x="309" y="0"/>
                </a:cubicBezTo>
                <a:cubicBezTo>
                  <a:pt x="163" y="0"/>
                  <a:pt x="51" y="78"/>
                  <a:pt x="0" y="165"/>
                </a:cubicBezTo>
                <a:cubicBezTo>
                  <a:pt x="618" y="165"/>
                  <a:pt x="618" y="165"/>
                  <a:pt x="618" y="165"/>
                </a:cubicBezTo>
                <a:cubicBezTo>
                  <a:pt x="567" y="78"/>
                  <a:pt x="455" y="0"/>
                  <a:pt x="3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19">
            <a:extLst>
              <a:ext uri="{FF2B5EF4-FFF2-40B4-BE49-F238E27FC236}">
                <a16:creationId xmlns:a16="http://schemas.microsoft.com/office/drawing/2014/main" id="{120E1E10-BC3A-2BC5-F049-81E842965FBE}"/>
              </a:ext>
            </a:extLst>
          </p:cNvPr>
          <p:cNvSpPr>
            <a:spLocks/>
          </p:cNvSpPr>
          <p:nvPr/>
        </p:nvSpPr>
        <p:spPr bwMode="auto">
          <a:xfrm>
            <a:off x="4828374" y="2847369"/>
            <a:ext cx="2328936" cy="561876"/>
          </a:xfrm>
          <a:custGeom>
            <a:avLst/>
            <a:gdLst>
              <a:gd name="T0" fmla="*/ 2147483646 w 685"/>
              <a:gd name="T1" fmla="*/ 1992944960 h 165"/>
              <a:gd name="T2" fmla="*/ 2147483646 w 685"/>
              <a:gd name="T3" fmla="*/ 1992944960 h 165"/>
              <a:gd name="T4" fmla="*/ 2147483646 w 685"/>
              <a:gd name="T5" fmla="*/ 1155908434 h 165"/>
              <a:gd name="T6" fmla="*/ 2147483646 w 685"/>
              <a:gd name="T7" fmla="*/ 0 h 165"/>
              <a:gd name="T8" fmla="*/ 655416860 w 685"/>
              <a:gd name="T9" fmla="*/ 0 h 165"/>
              <a:gd name="T10" fmla="*/ 178749242 w 685"/>
              <a:gd name="T11" fmla="*/ 1155908434 h 165"/>
              <a:gd name="T12" fmla="*/ 39721559 w 685"/>
              <a:gd name="T13" fmla="*/ 1992944960 h 165"/>
              <a:gd name="T14" fmla="*/ 39721559 w 685"/>
              <a:gd name="T15" fmla="*/ 1992944960 h 165"/>
              <a:gd name="T16" fmla="*/ 59584566 w 685"/>
              <a:gd name="T17" fmla="*/ 2147483646 h 165"/>
              <a:gd name="T18" fmla="*/ 2147483646 w 685"/>
              <a:gd name="T19" fmla="*/ 2147483646 h 165"/>
              <a:gd name="T20" fmla="*/ 2147483646 w 685"/>
              <a:gd name="T21" fmla="*/ 1992944960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85" h="165">
                <a:moveTo>
                  <a:pt x="683" y="100"/>
                </a:moveTo>
                <a:cubicBezTo>
                  <a:pt x="683" y="100"/>
                  <a:pt x="683" y="100"/>
                  <a:pt x="683" y="100"/>
                </a:cubicBezTo>
                <a:cubicBezTo>
                  <a:pt x="681" y="86"/>
                  <a:pt x="679" y="72"/>
                  <a:pt x="675" y="58"/>
                </a:cubicBezTo>
                <a:cubicBezTo>
                  <a:pt x="671" y="39"/>
                  <a:pt x="662" y="19"/>
                  <a:pt x="651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2" y="19"/>
                  <a:pt x="14" y="39"/>
                  <a:pt x="9" y="58"/>
                </a:cubicBezTo>
                <a:cubicBezTo>
                  <a:pt x="5" y="72"/>
                  <a:pt x="3" y="86"/>
                  <a:pt x="2" y="100"/>
                </a:cubicBezTo>
                <a:cubicBezTo>
                  <a:pt x="2" y="100"/>
                  <a:pt x="2" y="100"/>
                  <a:pt x="2" y="100"/>
                </a:cubicBezTo>
                <a:cubicBezTo>
                  <a:pt x="0" y="122"/>
                  <a:pt x="0" y="144"/>
                  <a:pt x="3" y="165"/>
                </a:cubicBezTo>
                <a:cubicBezTo>
                  <a:pt x="681" y="165"/>
                  <a:pt x="681" y="165"/>
                  <a:pt x="681" y="165"/>
                </a:cubicBezTo>
                <a:cubicBezTo>
                  <a:pt x="684" y="144"/>
                  <a:pt x="685" y="122"/>
                  <a:pt x="683" y="1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70651769-3DDB-B7E4-466F-8116479EA3B0}"/>
              </a:ext>
            </a:extLst>
          </p:cNvPr>
          <p:cNvSpPr>
            <a:spLocks/>
          </p:cNvSpPr>
          <p:nvPr/>
        </p:nvSpPr>
        <p:spPr bwMode="auto">
          <a:xfrm>
            <a:off x="4716953" y="3409245"/>
            <a:ext cx="2304714" cy="560665"/>
          </a:xfrm>
          <a:custGeom>
            <a:avLst/>
            <a:gdLst>
              <a:gd name="T0" fmla="*/ 2147483646 w 678"/>
              <a:gd name="T1" fmla="*/ 0 h 165"/>
              <a:gd name="T2" fmla="*/ 0 w 678"/>
              <a:gd name="T3" fmla="*/ 0 h 165"/>
              <a:gd name="T4" fmla="*/ 853716604 w 678"/>
              <a:gd name="T5" fmla="*/ 2147483646 h 165"/>
              <a:gd name="T6" fmla="*/ 1250796995 w 678"/>
              <a:gd name="T7" fmla="*/ 2147483646 h 165"/>
              <a:gd name="T8" fmla="*/ 2147483646 w 678"/>
              <a:gd name="T9" fmla="*/ 2147483646 h 165"/>
              <a:gd name="T10" fmla="*/ 2147483646 w 678"/>
              <a:gd name="T11" fmla="*/ 2147483646 h 165"/>
              <a:gd name="T12" fmla="*/ 2147483646 w 678"/>
              <a:gd name="T13" fmla="*/ 0 h 1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8" h="165">
                <a:moveTo>
                  <a:pt x="678" y="0"/>
                </a:moveTo>
                <a:cubicBezTo>
                  <a:pt x="0" y="0"/>
                  <a:pt x="0" y="0"/>
                  <a:pt x="0" y="0"/>
                </a:cubicBezTo>
                <a:cubicBezTo>
                  <a:pt x="6" y="43"/>
                  <a:pt x="21" y="86"/>
                  <a:pt x="43" y="127"/>
                </a:cubicBezTo>
                <a:cubicBezTo>
                  <a:pt x="50" y="140"/>
                  <a:pt x="57" y="153"/>
                  <a:pt x="63" y="165"/>
                </a:cubicBezTo>
                <a:cubicBezTo>
                  <a:pt x="615" y="165"/>
                  <a:pt x="615" y="165"/>
                  <a:pt x="615" y="165"/>
                </a:cubicBezTo>
                <a:cubicBezTo>
                  <a:pt x="621" y="153"/>
                  <a:pt x="628" y="140"/>
                  <a:pt x="635" y="127"/>
                </a:cubicBezTo>
                <a:cubicBezTo>
                  <a:pt x="657" y="86"/>
                  <a:pt x="672" y="43"/>
                  <a:pt x="6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Google Shape;96;p13">
            <a:extLst>
              <a:ext uri="{FF2B5EF4-FFF2-40B4-BE49-F238E27FC236}">
                <a16:creationId xmlns:a16="http://schemas.microsoft.com/office/drawing/2014/main" id="{808D0CCE-B229-04FE-EEA2-32E14C4CB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940" y="2388598"/>
            <a:ext cx="74793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Semibold" panose="020B0706030804020204" pitchFamily="34" charset="0"/>
              </a:rPr>
              <a:t>ESCOLA</a:t>
            </a: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Google Shape;97;p13">
            <a:extLst>
              <a:ext uri="{FF2B5EF4-FFF2-40B4-BE49-F238E27FC236}">
                <a16:creationId xmlns:a16="http://schemas.microsoft.com/office/drawing/2014/main" id="{89C5B2D7-CADD-B17B-5DD9-4CAD56C8B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966" y="2958139"/>
            <a:ext cx="121355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Semibold" panose="020B0706030804020204" pitchFamily="34" charset="0"/>
              </a:rPr>
              <a:t>TRABALHO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Google Shape;98;p13">
            <a:extLst>
              <a:ext uri="{FF2B5EF4-FFF2-40B4-BE49-F238E27FC236}">
                <a16:creationId xmlns:a16="http://schemas.microsoft.com/office/drawing/2014/main" id="{16BE13F7-2A15-BC9B-BD23-E8B219328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958" y="3509577"/>
            <a:ext cx="90390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Semibold" panose="020B0706030804020204" pitchFamily="34" charset="0"/>
              </a:rPr>
              <a:t>CASA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Google Shape;99;p13">
            <a:extLst>
              <a:ext uri="{FF2B5EF4-FFF2-40B4-BE49-F238E27FC236}">
                <a16:creationId xmlns:a16="http://schemas.microsoft.com/office/drawing/2014/main" id="{B499B1E3-6F40-BE56-6F8E-34B387CF3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617" y="4060714"/>
            <a:ext cx="119503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Semibold" panose="020B0706030804020204" pitchFamily="34" charset="0"/>
              </a:rPr>
              <a:t>COMUNIDADE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Google Shape;100;p13">
            <a:extLst>
              <a:ext uri="{FF2B5EF4-FFF2-40B4-BE49-F238E27FC236}">
                <a16:creationId xmlns:a16="http://schemas.microsoft.com/office/drawing/2014/main" id="{EB2B5C6A-9FD1-E78F-34A6-D8B345EB3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912" y="4632119"/>
            <a:ext cx="87999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Semibold" panose="020B0706030804020204" pitchFamily="34" charset="0"/>
              </a:rPr>
              <a:t>NEGÓCIO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89CF888-0394-6C88-AC2B-3402D486C4D9}"/>
              </a:ext>
            </a:extLst>
          </p:cNvPr>
          <p:cNvSpPr txBox="1"/>
          <p:nvPr/>
        </p:nvSpPr>
        <p:spPr>
          <a:xfrm>
            <a:off x="365342" y="594122"/>
            <a:ext cx="11329833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EMPREENDEDORISMO - IDEIAS QUE AJUDAM   </a:t>
            </a:r>
            <a:endParaRPr lang="pt-PT" sz="4500" b="1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D15E0A38-4989-E294-5F72-569C922FAAD6}"/>
              </a:ext>
            </a:extLst>
          </p:cNvPr>
          <p:cNvSpPr>
            <a:spLocks/>
          </p:cNvSpPr>
          <p:nvPr/>
        </p:nvSpPr>
        <p:spPr bwMode="auto">
          <a:xfrm>
            <a:off x="7365556" y="3461813"/>
            <a:ext cx="523193" cy="70597"/>
          </a:xfrm>
          <a:custGeom>
            <a:avLst/>
            <a:gdLst>
              <a:gd name="T0" fmla="*/ 2147483646 w 154"/>
              <a:gd name="T1" fmla="*/ 372580777 h 19"/>
              <a:gd name="T2" fmla="*/ 178481677 w 154"/>
              <a:gd name="T3" fmla="*/ 372580777 h 19"/>
              <a:gd name="T4" fmla="*/ 0 w 154"/>
              <a:gd name="T5" fmla="*/ 176484000 h 19"/>
              <a:gd name="T6" fmla="*/ 178481677 w 154"/>
              <a:gd name="T7" fmla="*/ 0 h 19"/>
              <a:gd name="T8" fmla="*/ 2147483646 w 154"/>
              <a:gd name="T9" fmla="*/ 0 h 19"/>
              <a:gd name="T10" fmla="*/ 2147483646 w 154"/>
              <a:gd name="T11" fmla="*/ 176484000 h 19"/>
              <a:gd name="T12" fmla="*/ 2147483646 w 154"/>
              <a:gd name="T13" fmla="*/ 37258077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4" h="19">
                <a:moveTo>
                  <a:pt x="145" y="19"/>
                </a:moveTo>
                <a:cubicBezTo>
                  <a:pt x="9" y="19"/>
                  <a:pt x="9" y="19"/>
                  <a:pt x="9" y="19"/>
                </a:cubicBezTo>
                <a:cubicBezTo>
                  <a:pt x="4" y="19"/>
                  <a:pt x="0" y="15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0" y="0"/>
                  <a:pt x="154" y="4"/>
                  <a:pt x="154" y="9"/>
                </a:cubicBezTo>
                <a:cubicBezTo>
                  <a:pt x="154" y="15"/>
                  <a:pt x="150" y="19"/>
                  <a:pt x="145" y="19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2603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5CE68-0487-F0F3-14B2-2C5064BE9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08;p22">
            <a:extLst>
              <a:ext uri="{FF2B5EF4-FFF2-40B4-BE49-F238E27FC236}">
                <a16:creationId xmlns:a16="http://schemas.microsoft.com/office/drawing/2014/main" id="{9DBC72D5-74CC-6EAF-F642-85C40E41BE2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7530" y="7018375"/>
            <a:ext cx="1755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031457A-A3E7-A54D-DD4E-48259A1C5665}"/>
              </a:ext>
            </a:extLst>
          </p:cNvPr>
          <p:cNvSpPr txBox="1"/>
          <p:nvPr/>
        </p:nvSpPr>
        <p:spPr>
          <a:xfrm>
            <a:off x="3622062" y="2358290"/>
            <a:ext cx="72553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2000" b="1" dirty="0">
                <a:latin typeface="Work Sans" panose="00000500000000000000" pitchFamily="50" charset="0"/>
              </a:rPr>
              <a:t>Apresentem a vossa ideia!</a:t>
            </a:r>
          </a:p>
          <a:p>
            <a:pPr>
              <a:buNone/>
            </a:pPr>
            <a:endParaRPr lang="pt-PT" sz="2000" b="1" dirty="0">
              <a:latin typeface="Work Sans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Nome do projeto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Qual a necessidade encontrada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Como </a:t>
            </a:r>
            <a:r>
              <a:rPr lang="pt-PT" sz="2000">
                <a:latin typeface="Work Sans" panose="00000500000000000000" pitchFamily="50" charset="0"/>
              </a:rPr>
              <a:t>é que a </a:t>
            </a:r>
            <a:r>
              <a:rPr lang="pt-PT" sz="2000" dirty="0">
                <a:latin typeface="Work Sans" panose="00000500000000000000" pitchFamily="50" charset="0"/>
              </a:rPr>
              <a:t>sociedade beneficia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Qual a ideia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Como a vão colocar em prática</a:t>
            </a:r>
          </a:p>
        </p:txBody>
      </p:sp>
      <p:pic>
        <p:nvPicPr>
          <p:cNvPr id="3" name="Imagem 2" descr="Uma imagem com captura de ecrã, Gráficos, design&#10;&#10;Os conteúdos gerados por IA poderão estar incorretos.">
            <a:extLst>
              <a:ext uri="{FF2B5EF4-FFF2-40B4-BE49-F238E27FC236}">
                <a16:creationId xmlns:a16="http://schemas.microsoft.com/office/drawing/2014/main" id="{9A6016CD-8849-900B-C52E-94CE5A64C4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446" y="1280712"/>
            <a:ext cx="4287693" cy="428769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0499A71-5EBE-CD64-40B1-64CE150F6DE6}"/>
              </a:ext>
            </a:extLst>
          </p:cNvPr>
          <p:cNvSpPr txBox="1"/>
          <p:nvPr/>
        </p:nvSpPr>
        <p:spPr>
          <a:xfrm>
            <a:off x="375963" y="689781"/>
            <a:ext cx="1126885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defRPr/>
            </a:pPr>
            <a:r>
              <a:rPr lang="pt-PT" sz="3600" b="1" dirty="0">
                <a:solidFill>
                  <a:srgbClr val="E18346"/>
                </a:solidFill>
              </a:rPr>
              <a:t>Desafio Empreendedor: “Nós Melhoramos a Escola!”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8486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F6770-3DF5-8278-F2D9-2FB1DAFE0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08;p22">
            <a:extLst>
              <a:ext uri="{FF2B5EF4-FFF2-40B4-BE49-F238E27FC236}">
                <a16:creationId xmlns:a16="http://schemas.microsoft.com/office/drawing/2014/main" id="{7FC08428-69D1-0E04-EF53-7BCD09E5DAE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7530" y="7018375"/>
            <a:ext cx="1755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9E8B8B8-5830-8CF4-D3AD-F06F618C2ED4}"/>
              </a:ext>
            </a:extLst>
          </p:cNvPr>
          <p:cNvSpPr txBox="1"/>
          <p:nvPr/>
        </p:nvSpPr>
        <p:spPr>
          <a:xfrm>
            <a:off x="375963" y="689781"/>
            <a:ext cx="1126885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defRPr/>
            </a:pPr>
            <a:r>
              <a:rPr lang="pt-PT" sz="3600" b="1" dirty="0">
                <a:solidFill>
                  <a:srgbClr val="E18346"/>
                </a:solidFill>
              </a:rPr>
              <a:t>Desafio Empreendedor: “Nós Melhoramos a Escola!”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C238E9B-928E-E9B5-CFB6-230DD091D2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675" y="1553497"/>
            <a:ext cx="3804933" cy="380493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7A98C54-35E2-F7AE-2349-E1EEBB39C86D}"/>
              </a:ext>
            </a:extLst>
          </p:cNvPr>
          <p:cNvSpPr txBox="1"/>
          <p:nvPr/>
        </p:nvSpPr>
        <p:spPr>
          <a:xfrm>
            <a:off x="3464480" y="2374439"/>
            <a:ext cx="63579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latin typeface="Work Sans" panose="00000500000000000000" pitchFamily="50" charset="0"/>
              </a:rPr>
              <a:t>Regras de Ouro!</a:t>
            </a:r>
          </a:p>
          <a:p>
            <a:endParaRPr lang="pt-PT" sz="2000" b="1" dirty="0">
              <a:latin typeface="Work Sans" panose="00000500000000000000" pitchFamily="50" charset="0"/>
            </a:endParaRPr>
          </a:p>
          <a:p>
            <a:r>
              <a:rPr lang="pt-PT" sz="2000" dirty="0">
                <a:latin typeface="Work Sans" panose="00000500000000000000" pitchFamily="50" charset="0"/>
              </a:rPr>
              <a:t>Durante o desafio:</a:t>
            </a:r>
          </a:p>
          <a:p>
            <a:endParaRPr lang="pt-PT" sz="2000" dirty="0">
              <a:latin typeface="Work Sans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Respeitar as ideias dos colegas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Dividir tarefas com justiça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Não gozar nem criticar 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Work Sans" panose="00000500000000000000" pitchFamily="50" charset="0"/>
              </a:rPr>
              <a:t>Trabalhar com responsabilidade e confiança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29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EBD17-D308-46C3-A545-102826B32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08;p22">
            <a:extLst>
              <a:ext uri="{FF2B5EF4-FFF2-40B4-BE49-F238E27FC236}">
                <a16:creationId xmlns:a16="http://schemas.microsoft.com/office/drawing/2014/main" id="{DB88F488-F2A6-67A9-8F57-0B26C56BD9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7530" y="7018375"/>
            <a:ext cx="1755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70EB24F-527B-A012-EEFD-839A92EAFB38}"/>
              </a:ext>
            </a:extLst>
          </p:cNvPr>
          <p:cNvSpPr txBox="1"/>
          <p:nvPr/>
        </p:nvSpPr>
        <p:spPr>
          <a:xfrm>
            <a:off x="651327" y="5282875"/>
            <a:ext cx="108893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PT" sz="2000" b="1" dirty="0">
                <a:latin typeface="Work Sans" panose="00000500000000000000" pitchFamily="50" charset="0"/>
              </a:rPr>
              <a:t>Ser empreendedor é ver um problema e tentar melhorar o mundo à nossa volta!</a:t>
            </a:r>
          </a:p>
        </p:txBody>
      </p:sp>
      <p:pic>
        <p:nvPicPr>
          <p:cNvPr id="3" name="Imagem 2" descr="Uma imagem com círculo, captura de ecrã, Gráficos&#10;&#10;Os conteúdos gerados por IA poderão estar incorretos.">
            <a:extLst>
              <a:ext uri="{FF2B5EF4-FFF2-40B4-BE49-F238E27FC236}">
                <a16:creationId xmlns:a16="http://schemas.microsoft.com/office/drawing/2014/main" id="{59AE8AB6-D1E3-8AEC-029C-4BFA59084A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78450">
            <a:off x="4944429" y="1367955"/>
            <a:ext cx="2610392" cy="309536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8A57C69-ABD7-2F1D-118A-25C70D932B79}"/>
              </a:ext>
            </a:extLst>
          </p:cNvPr>
          <p:cNvSpPr txBox="1"/>
          <p:nvPr/>
        </p:nvSpPr>
        <p:spPr>
          <a:xfrm>
            <a:off x="375963" y="689781"/>
            <a:ext cx="1126885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defRPr/>
            </a:pPr>
            <a:r>
              <a:rPr lang="pt-PT" sz="3600" b="1" dirty="0">
                <a:solidFill>
                  <a:srgbClr val="E18346"/>
                </a:solidFill>
              </a:rPr>
              <a:t>Desafio Empreendedor: “Nós Melhoramos a Escola!”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2054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2CD4D-D64A-E829-6E93-F3192221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08;p22">
            <a:extLst>
              <a:ext uri="{FF2B5EF4-FFF2-40B4-BE49-F238E27FC236}">
                <a16:creationId xmlns:a16="http://schemas.microsoft.com/office/drawing/2014/main" id="{54738FBB-E1E7-D777-E772-C4C21BFD707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7530" y="7018375"/>
            <a:ext cx="1755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30FB760-6913-6AE6-CC7D-2F460BE11823}"/>
              </a:ext>
            </a:extLst>
          </p:cNvPr>
          <p:cNvSpPr txBox="1"/>
          <p:nvPr/>
        </p:nvSpPr>
        <p:spPr>
          <a:xfrm>
            <a:off x="1730290" y="4489560"/>
            <a:ext cx="2168680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PT" sz="1300" b="1" dirty="0">
                <a:latin typeface="Work Sans"/>
              </a:rPr>
              <a:t> Mais informações no nosso website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643C67-CB30-4ADB-D112-098048C995C2}"/>
              </a:ext>
            </a:extLst>
          </p:cNvPr>
          <p:cNvSpPr txBox="1"/>
          <p:nvPr/>
        </p:nvSpPr>
        <p:spPr>
          <a:xfrm>
            <a:off x="365380" y="710802"/>
            <a:ext cx="11268851" cy="5909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pt-PT" sz="3600" b="1">
                <a:solidFill>
                  <a:srgbClr val="E18346"/>
                </a:solidFill>
              </a:rPr>
              <a:t>ONDE ENCONTRAR MAIS INFORMAÇÃO?</a:t>
            </a:r>
            <a:endParaRPr lang="pt-PT"/>
          </a:p>
        </p:txBody>
      </p:sp>
      <p:pic>
        <p:nvPicPr>
          <p:cNvPr id="8" name="Imagem 7" descr="Uma imagem com texto, eletrónica, captura de ecrã, multimédia&#10;&#10;Os conteúdos gerados por IA poderão estar incorretos.">
            <a:extLst>
              <a:ext uri="{FF2B5EF4-FFF2-40B4-BE49-F238E27FC236}">
                <a16:creationId xmlns:a16="http://schemas.microsoft.com/office/drawing/2014/main" id="{28C139E0-E16E-FD4E-2A0F-0B18AE5A68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377" y="1158511"/>
            <a:ext cx="6919195" cy="4622598"/>
          </a:xfrm>
          <a:prstGeom prst="rect">
            <a:avLst/>
          </a:prstGeom>
        </p:spPr>
      </p:pic>
      <p:pic>
        <p:nvPicPr>
          <p:cNvPr id="9" name="Imagem 8" descr="Uma imagem com padrão, quadrado, Retângulo, Simetria&#10;&#10;Os conteúdos gerados por IA poderão estar incorretos.">
            <a:extLst>
              <a:ext uri="{FF2B5EF4-FFF2-40B4-BE49-F238E27FC236}">
                <a16:creationId xmlns:a16="http://schemas.microsoft.com/office/drawing/2014/main" id="{14BC608B-C8C9-259B-F8C1-44C2F708DC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5582" y="2375678"/>
            <a:ext cx="2144723" cy="2137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05377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Gráficos, captura de ecrã&#10;&#10;Os conteúdos gerados por IA poderão estar incorretos.">
            <a:extLst>
              <a:ext uri="{FF2B5EF4-FFF2-40B4-BE49-F238E27FC236}">
                <a16:creationId xmlns:a16="http://schemas.microsoft.com/office/drawing/2014/main" id="{F7B49B86-2415-9C54-F5E9-CA5DA265E6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098" y="6157729"/>
            <a:ext cx="1768148" cy="41957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C6442C-A6D4-A5A5-E8AD-2B945734834A}"/>
              </a:ext>
            </a:extLst>
          </p:cNvPr>
          <p:cNvSpPr txBox="1">
            <a:spLocks/>
          </p:cNvSpPr>
          <p:nvPr/>
        </p:nvSpPr>
        <p:spPr>
          <a:xfrm>
            <a:off x="599587" y="4922465"/>
            <a:ext cx="6616700" cy="657933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3200" b="1" kern="1200" spc="-15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000">
                <a:latin typeface="Calibri"/>
                <a:ea typeface="Calibri"/>
                <a:cs typeface="Calibri"/>
              </a:rPr>
              <a:t>SER EMPREENDEDOR</a:t>
            </a:r>
            <a:endParaRPr lang="pt-PT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93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2CB83-A5C2-72FE-F435-DF56B9249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AFCCB8-8F4B-69DF-CF30-A791E50ED301}"/>
              </a:ext>
            </a:extLst>
          </p:cNvPr>
          <p:cNvSpPr txBox="1"/>
          <p:nvPr/>
        </p:nvSpPr>
        <p:spPr>
          <a:xfrm>
            <a:off x="365342" y="594122"/>
            <a:ext cx="11329833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EMPREENDEDORISMO - IDEIAS QUE AJUDAM   </a:t>
            </a:r>
            <a:endParaRPr lang="pt-PT" sz="4500" b="1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3" name="Google Shape;153;p23">
            <a:extLst>
              <a:ext uri="{FF2B5EF4-FFF2-40B4-BE49-F238E27FC236}">
                <a16:creationId xmlns:a16="http://schemas.microsoft.com/office/drawing/2014/main" id="{00055B4A-FE5D-F939-827B-A27A457D5F70}"/>
              </a:ext>
            </a:extLst>
          </p:cNvPr>
          <p:cNvSpPr txBox="1"/>
          <p:nvPr/>
        </p:nvSpPr>
        <p:spPr>
          <a:xfrm>
            <a:off x="1391265" y="1658074"/>
            <a:ext cx="940947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PT" sz="2200" b="1" kern="0" dirty="0">
                <a:solidFill>
                  <a:srgbClr val="000000"/>
                </a:solidFill>
                <a:latin typeface="Work Sans" panose="00000500000000000000" pitchFamily="50" charset="0"/>
                <a:ea typeface="Work Sans"/>
                <a:cs typeface="Work Sans"/>
                <a:sym typeface="Work Sans"/>
              </a:rPr>
              <a:t>Um Empreendedor Social é</a:t>
            </a:r>
          </a:p>
          <a:p>
            <a:pPr algn="ctr" defTabSz="1219170">
              <a:buClr>
                <a:srgbClr val="000000"/>
              </a:buClr>
            </a:pPr>
            <a:endParaRPr sz="2200" b="1" kern="0" dirty="0">
              <a:solidFill>
                <a:srgbClr val="000000"/>
              </a:solidFill>
              <a:latin typeface="Work Sans" panose="00000500000000000000" pitchFamily="50" charset="0"/>
              <a:ea typeface="Work Sans"/>
              <a:cs typeface="Work Sans"/>
              <a:sym typeface="Work Sans"/>
            </a:endParaRPr>
          </a:p>
          <a:p>
            <a:pPr algn="ctr" defTabSz="1219170">
              <a:buClr>
                <a:srgbClr val="000000"/>
              </a:buClr>
            </a:pPr>
            <a:r>
              <a:rPr lang="pt-PT" sz="2200" kern="0" dirty="0">
                <a:solidFill>
                  <a:srgbClr val="221F1F"/>
                </a:solidFill>
                <a:latin typeface="Work Sans" panose="00000500000000000000" pitchFamily="50" charset="0"/>
                <a:cs typeface="Arial"/>
                <a:sym typeface="Arial"/>
              </a:rPr>
              <a:t>Aquele que identifica uma necessidade numa sociedade ou comunidade e procura uma solução que a irá beneficiar, não tendo como objetivo primordial o lucro financeiro, embora esteja atento à sustentabilidade e viabilidade do seu projeto </a:t>
            </a:r>
            <a:endParaRPr sz="2200" kern="0" dirty="0">
              <a:solidFill>
                <a:srgbClr val="000000"/>
              </a:solidFill>
              <a:latin typeface="Work Sans" panose="00000500000000000000" pitchFamily="50" charset="0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86995BC-81C9-D4DF-E17B-05E60472D1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4246" y="3828666"/>
            <a:ext cx="2064778" cy="207420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BCF98F4-C3BA-93F0-EADE-AF4E7AD093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7276" y="3828666"/>
            <a:ext cx="1995949" cy="1938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475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F2C41-09C4-4DAF-8E31-C1C253C76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A0A19-5942-B6AB-8CC5-F22224EF5807}"/>
              </a:ext>
            </a:extLst>
          </p:cNvPr>
          <p:cNvSpPr txBox="1">
            <a:spLocks/>
          </p:cNvSpPr>
          <p:nvPr/>
        </p:nvSpPr>
        <p:spPr>
          <a:xfrm>
            <a:off x="3968496" y="2611642"/>
            <a:ext cx="8019288" cy="27650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C5D003-A8BA-0D2B-1F03-0C42541E9DB8}"/>
              </a:ext>
            </a:extLst>
          </p:cNvPr>
          <p:cNvSpPr txBox="1"/>
          <p:nvPr/>
        </p:nvSpPr>
        <p:spPr>
          <a:xfrm>
            <a:off x="355511" y="1778248"/>
            <a:ext cx="841486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PT" sz="1600" b="1" dirty="0">
                <a:latin typeface="Work Sans" panose="00000500000000000000" pitchFamily="50" charset="0"/>
              </a:rPr>
              <a:t>A Rua Mais Limpa</a:t>
            </a:r>
          </a:p>
          <a:p>
            <a:pPr algn="just">
              <a:buNone/>
            </a:pPr>
            <a:endParaRPr lang="pt-PT" sz="1600" b="1" dirty="0">
              <a:latin typeface="Work Sans" panose="00000500000000000000" pitchFamily="50" charset="0"/>
            </a:endParaRPr>
          </a:p>
          <a:p>
            <a:pPr algn="just"/>
            <a:r>
              <a:rPr lang="pt-PT" sz="1600" dirty="0">
                <a:latin typeface="Work Sans" panose="00000500000000000000" pitchFamily="50" charset="0"/>
              </a:rPr>
              <a:t>A rua em frente à escola estava frequentemente suja. Copos, papéis e restos de comida ficavam no chão, o que dava má imagem à escola e incomodava os vizinhos.</a:t>
            </a:r>
          </a:p>
          <a:p>
            <a:pPr algn="just"/>
            <a:endParaRPr lang="pt-PT" sz="1600" dirty="0">
              <a:latin typeface="Work Sans" panose="00000500000000000000" pitchFamily="50" charset="0"/>
            </a:endParaRPr>
          </a:p>
          <a:p>
            <a:pPr algn="just"/>
            <a:r>
              <a:rPr lang="pt-PT" sz="1600" dirty="0">
                <a:latin typeface="Work Sans" panose="00000500000000000000" pitchFamily="50" charset="0"/>
              </a:rPr>
              <a:t>Um grupo de alunos decidiu agir. Primeiro, observaram o problema e falaram com colegas e funcionários. Depois, organizaram uma ação de limpeza e criaram mensagens simples para sensibilizar quem passa por ali.</a:t>
            </a:r>
          </a:p>
          <a:p>
            <a:pPr algn="just"/>
            <a:endParaRPr lang="pt-PT" sz="1600" dirty="0">
              <a:latin typeface="Work Sans" panose="00000500000000000000" pitchFamily="50" charset="0"/>
            </a:endParaRPr>
          </a:p>
          <a:p>
            <a:pPr algn="just"/>
            <a:r>
              <a:rPr lang="pt-PT" sz="1600" dirty="0">
                <a:latin typeface="Work Sans" panose="00000500000000000000" pitchFamily="50" charset="0"/>
              </a:rPr>
              <a:t>Após a iniciativa, a rua ficou mais limpa e os alunos perceberam que pequenas ações podem ter grande impacto na comunidade.</a:t>
            </a:r>
          </a:p>
          <a:p>
            <a:pPr algn="just"/>
            <a:br>
              <a:rPr lang="pt-PT" sz="1600" dirty="0">
                <a:latin typeface="Work Sans" panose="00000500000000000000" pitchFamily="50" charset="0"/>
              </a:rPr>
            </a:br>
            <a:r>
              <a:rPr lang="pt-PT" sz="1600" dirty="0">
                <a:latin typeface="Work Sans" panose="00000500000000000000" pitchFamily="50" charset="0"/>
              </a:rPr>
              <a:t>Eles identificaram um problema, planearam uma solução e atuaram com responsabilidade.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9B9E6F8-5C18-F03B-752E-B3B2B3A5F37F}"/>
              </a:ext>
            </a:extLst>
          </p:cNvPr>
          <p:cNvSpPr txBox="1"/>
          <p:nvPr/>
        </p:nvSpPr>
        <p:spPr>
          <a:xfrm>
            <a:off x="365342" y="594122"/>
            <a:ext cx="11329833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/>
            <a:r>
              <a:rPr lang="pt-PT" sz="4500" b="1" dirty="0">
                <a:solidFill>
                  <a:srgbClr val="E18346"/>
                </a:solidFill>
              </a:rPr>
              <a:t>EMPREENDEDORISMO - IDEIAS QUE AJUDAM   </a:t>
            </a:r>
            <a:endParaRPr lang="pt-PT" sz="4500" b="1" i="0" kern="1200" dirty="0">
              <a:solidFill>
                <a:srgbClr val="E18346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1C0EA2D3-BB0C-FD67-30E9-825FC6D55E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8573" y="4326195"/>
            <a:ext cx="3430575" cy="17757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856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zTRyvZd"/>
  <p:tag name="ARTICULATE_SLIDE_COUNT" val="7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idadania e Desenvolvimento">
      <a:dk1>
        <a:sysClr val="windowText" lastClr="000000"/>
      </a:dk1>
      <a:lt1>
        <a:sysClr val="window" lastClr="FFFFFF"/>
      </a:lt1>
      <a:dk2>
        <a:srgbClr val="0E2841"/>
      </a:dk2>
      <a:lt2>
        <a:srgbClr val="033F61"/>
      </a:lt2>
      <a:accent1>
        <a:srgbClr val="04547F"/>
      </a:accent1>
      <a:accent2>
        <a:srgbClr val="1C97D5"/>
      </a:accent2>
      <a:accent3>
        <a:srgbClr val="F7AB35"/>
      </a:accent3>
      <a:accent4>
        <a:srgbClr val="E77728"/>
      </a:accent4>
      <a:accent5>
        <a:srgbClr val="2FA4A9"/>
      </a:accent5>
      <a:accent6>
        <a:srgbClr val="258287"/>
      </a:accent6>
      <a:hlink>
        <a:srgbClr val="467886"/>
      </a:hlink>
      <a:folHlink>
        <a:srgbClr val="96607D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idadania e Desenvolvimento">
      <a:dk1>
        <a:sysClr val="windowText" lastClr="000000"/>
      </a:dk1>
      <a:lt1>
        <a:sysClr val="window" lastClr="FFFFFF"/>
      </a:lt1>
      <a:dk2>
        <a:srgbClr val="0E2841"/>
      </a:dk2>
      <a:lt2>
        <a:srgbClr val="033F61"/>
      </a:lt2>
      <a:accent1>
        <a:srgbClr val="04547F"/>
      </a:accent1>
      <a:accent2>
        <a:srgbClr val="1C97D5"/>
      </a:accent2>
      <a:accent3>
        <a:srgbClr val="F7AB35"/>
      </a:accent3>
      <a:accent4>
        <a:srgbClr val="E77728"/>
      </a:accent4>
      <a:accent5>
        <a:srgbClr val="2FA4A9"/>
      </a:accent5>
      <a:accent6>
        <a:srgbClr val="258287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D61F7B628FC04685733A951602F94A" ma:contentTypeVersion="7" ma:contentTypeDescription="Criar um novo documento." ma:contentTypeScope="" ma:versionID="5535e343970d0c8e9e39e7461ff4ae80">
  <xsd:schema xmlns:xsd="http://www.w3.org/2001/XMLSchema" xmlns:xs="http://www.w3.org/2001/XMLSchema" xmlns:p="http://schemas.microsoft.com/office/2006/metadata/properties" xmlns:ns2="9af99d29-d5b4-49d3-9259-ecf9c7a54e48" targetNamespace="http://schemas.microsoft.com/office/2006/metadata/properties" ma:root="true" ma:fieldsID="6b5a27ea76e2655cb095fa46d4dff3d3" ns2:_="">
    <xsd:import namespace="9af99d29-d5b4-49d3-9259-ecf9c7a54e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99d29-d5b4-49d3-9259-ecf9c7a54e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9EE951-705D-4CE7-870F-B821C9CAAB3B}">
  <ds:schemaRefs>
    <ds:schemaRef ds:uri="http://schemas.microsoft.com/office/2006/metadata/properties"/>
    <ds:schemaRef ds:uri="http://schemas.microsoft.com/office/infopath/2007/PartnerControls"/>
    <ds:schemaRef ds:uri="141d5392-afdc-470b-a184-4936ba6c6aae"/>
    <ds:schemaRef ds:uri="0443e49f-45bf-49bb-bbf7-0b10948799fc"/>
  </ds:schemaRefs>
</ds:datastoreItem>
</file>

<file path=customXml/itemProps2.xml><?xml version="1.0" encoding="utf-8"?>
<ds:datastoreItem xmlns:ds="http://schemas.openxmlformats.org/officeDocument/2006/customXml" ds:itemID="{CB0B54D1-D90E-4C50-AF44-B96C30CAB267}"/>
</file>

<file path=customXml/itemProps3.xml><?xml version="1.0" encoding="utf-8"?>
<ds:datastoreItem xmlns:ds="http://schemas.openxmlformats.org/officeDocument/2006/customXml" ds:itemID="{A7C06CEB-E573-4067-98EF-63AAE41E22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4561</Words>
  <Application>Microsoft Office PowerPoint</Application>
  <PresentationFormat>Ecrã Panorâmico</PresentationFormat>
  <Paragraphs>588</Paragraphs>
  <Slides>74</Slides>
  <Notes>32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74</vt:i4>
      </vt:variant>
    </vt:vector>
  </HeadingPairs>
  <TitlesOfParts>
    <vt:vector size="85" baseType="lpstr">
      <vt:lpstr>Aptos</vt:lpstr>
      <vt:lpstr>Aptos Display</vt:lpstr>
      <vt:lpstr>Arial</vt:lpstr>
      <vt:lpstr>Arial Black</vt:lpstr>
      <vt:lpstr>Calibri</vt:lpstr>
      <vt:lpstr>Calibri Light</vt:lpstr>
      <vt:lpstr>Open Sans</vt:lpstr>
      <vt:lpstr>Open Sans Semibold</vt:lpstr>
      <vt:lpstr>Work Sans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Hugo João Alves</dc:creator>
  <cp:lastModifiedBy>Vitor Figueiredo (EduQA)</cp:lastModifiedBy>
  <cp:revision>97</cp:revision>
  <dcterms:created xsi:type="dcterms:W3CDTF">2026-01-12T14:26:43Z</dcterms:created>
  <dcterms:modified xsi:type="dcterms:W3CDTF">2026-04-13T09:42:30Z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D0482183-1538-4CB3-925D-031B35876E92</vt:lpwstr>
  </property>
  <property fmtid="{D5CDD505-2E9C-101B-9397-08002B2CF9AE}" pid="3" name="ArticulatePath">
    <vt:lpwstr>PPT JAP_DGE 3º ciclo 1</vt:lpwstr>
  </property>
  <property fmtid="{D5CDD505-2E9C-101B-9397-08002B2CF9AE}" pid="4" name="ContentTypeId">
    <vt:lpwstr>0x010100CAD61F7B628FC04685733A951602F94A</vt:lpwstr>
  </property>
</Properties>
</file>