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707" r:id="rId6"/>
  </p:sldMasterIdLst>
  <p:notesMasterIdLst>
    <p:notesMasterId r:id="rId34"/>
  </p:notesMasterIdLst>
  <p:sldIdLst>
    <p:sldId id="409" r:id="rId7"/>
    <p:sldId id="410" r:id="rId8"/>
    <p:sldId id="411" r:id="rId9"/>
    <p:sldId id="412" r:id="rId10"/>
    <p:sldId id="283" r:id="rId11"/>
    <p:sldId id="463" r:id="rId12"/>
    <p:sldId id="464" r:id="rId13"/>
    <p:sldId id="508" r:id="rId14"/>
    <p:sldId id="427" r:id="rId15"/>
    <p:sldId id="424" r:id="rId16"/>
    <p:sldId id="444" r:id="rId17"/>
    <p:sldId id="360" r:id="rId18"/>
    <p:sldId id="419" r:id="rId19"/>
    <p:sldId id="450" r:id="rId20"/>
    <p:sldId id="460" r:id="rId21"/>
    <p:sldId id="477" r:id="rId22"/>
    <p:sldId id="478" r:id="rId23"/>
    <p:sldId id="502" r:id="rId24"/>
    <p:sldId id="475" r:id="rId25"/>
    <p:sldId id="285" r:id="rId26"/>
    <p:sldId id="505" r:id="rId27"/>
    <p:sldId id="506" r:id="rId28"/>
    <p:sldId id="459" r:id="rId29"/>
    <p:sldId id="468" r:id="rId30"/>
    <p:sldId id="422" r:id="rId31"/>
    <p:sldId id="371" r:id="rId32"/>
    <p:sldId id="30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DAF7702-17A1-A1F9-AF22-C2C39B27800E}" name="CMVM" initials="CMVM" userId="CMVM" providerId="None"/>
  <p188:author id="{12AC4269-675E-C1C1-A3FA-2F77CC8C80A7}" name="Rosália Silva " initials="RS" userId="Rosália Silva " providerId="None"/>
  <p188:author id="{D67245C6-FF52-7354-44F4-4C54790982EF}" name="Frederico Torres" initials="FT" userId="S::bpu313815@bdp.pt::3f1b1b88-2513-4fc8-ae68-4a026c5a2017" providerId="AD"/>
  <p188:author id="{BE3CEBCD-1770-E545-4D3B-EA9052638974}" name="Lmafernandes" initials="LMF" userId="Lmafernandes" providerId="None"/>
  <p188:author id="{B8656DFB-E240-5DD7-9A03-443228E33FA3}" name="ASF" initials="ASF" userId="ASF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garida Correia Fonseca" initials="MCF" lastIdx="1" clrIdx="0">
    <p:extLst>
      <p:ext uri="{19B8F6BF-5375-455C-9EA6-DF929625EA0E}">
        <p15:presenceInfo xmlns:p15="http://schemas.microsoft.com/office/powerpoint/2012/main" userId="Margarida Correia Fonsec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8F2D"/>
    <a:srgbClr val="498184"/>
    <a:srgbClr val="1C97D5"/>
    <a:srgbClr val="E18346"/>
    <a:srgbClr val="FCB549"/>
    <a:srgbClr val="446D6F"/>
    <a:srgbClr val="FFBC4A"/>
    <a:srgbClr val="05547F"/>
    <a:srgbClr val="F69F12"/>
    <a:srgbClr val="E74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76" autoAdjust="0"/>
    <p:restoredTop sz="87046" autoAdjust="0"/>
  </p:normalViewPr>
  <p:slideViewPr>
    <p:cSldViewPr snapToGrid="0">
      <p:cViewPr varScale="1">
        <p:scale>
          <a:sx n="75" d="100"/>
          <a:sy n="75" d="100"/>
        </p:scale>
        <p:origin x="1157" y="4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commentAuthors" Target="commentAuthor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 Sofia Moura Evangelista" userId="30c3ed29-2f15-4ec8-81a1-02102fc38c6d" providerId="ADAL" clId="{82588ADF-5861-4690-9637-4ED6E0DCDABC}"/>
    <pc:docChg chg="sldOrd">
      <pc:chgData name="Ana Sofia Moura Evangelista" userId="30c3ed29-2f15-4ec8-81a1-02102fc38c6d" providerId="ADAL" clId="{82588ADF-5861-4690-9637-4ED6E0DCDABC}" dt="2026-03-19T14:32:08.541" v="0" actId="20578"/>
      <pc:docMkLst>
        <pc:docMk/>
      </pc:docMkLst>
      <pc:sldChg chg="ord">
        <pc:chgData name="Ana Sofia Moura Evangelista" userId="30c3ed29-2f15-4ec8-81a1-02102fc38c6d" providerId="ADAL" clId="{82588ADF-5861-4690-9637-4ED6E0DCDABC}" dt="2026-03-19T14:32:08.541" v="0" actId="20578"/>
        <pc:sldMkLst>
          <pc:docMk/>
          <pc:sldMk cId="1153382766" sldId="460"/>
        </pc:sldMkLst>
      </pc:sldChg>
    </pc:docChg>
  </pc:docChgLst>
  <pc:docChgLst>
    <pc:chgData name="Susana Domingos" userId="1bb6b746-ce90-4efe-bf44-b62d2d331cd4" providerId="ADAL" clId="{888309F1-73AE-46F7-8146-2977DFD048B6}"/>
    <pc:docChg chg="undo redo custSel addSld delSld modSld sldOrd">
      <pc:chgData name="Susana Domingos" userId="1bb6b746-ce90-4efe-bf44-b62d2d331cd4" providerId="ADAL" clId="{888309F1-73AE-46F7-8146-2977DFD048B6}" dt="2026-03-18T12:22:54.020" v="10125" actId="6549"/>
      <pc:docMkLst>
        <pc:docMk/>
      </pc:docMkLst>
      <pc:sldChg chg="modSp mod">
        <pc:chgData name="Susana Domingos" userId="1bb6b746-ce90-4efe-bf44-b62d2d331cd4" providerId="ADAL" clId="{888309F1-73AE-46F7-8146-2977DFD048B6}" dt="2026-02-24T10:38:27.575" v="3328" actId="20577"/>
        <pc:sldMkLst>
          <pc:docMk/>
          <pc:sldMk cId="829005884" sldId="283"/>
        </pc:sldMkLst>
        <pc:spChg chg="mod">
          <ac:chgData name="Susana Domingos" userId="1bb6b746-ce90-4efe-bf44-b62d2d331cd4" providerId="ADAL" clId="{888309F1-73AE-46F7-8146-2977DFD048B6}" dt="2026-02-24T10:38:27.575" v="3328" actId="20577"/>
          <ac:spMkLst>
            <pc:docMk/>
            <pc:sldMk cId="829005884" sldId="283"/>
            <ac:spMk id="2" creationId="{1D5B3D39-46DA-6F51-7A8B-2B4AA4567193}"/>
          </ac:spMkLst>
        </pc:spChg>
      </pc:sldChg>
      <pc:sldChg chg="modSp add mod ord">
        <pc:chgData name="Susana Domingos" userId="1bb6b746-ce90-4efe-bf44-b62d2d331cd4" providerId="ADAL" clId="{888309F1-73AE-46F7-8146-2977DFD048B6}" dt="2026-02-24T22:57:25.501" v="7781"/>
        <pc:sldMkLst>
          <pc:docMk/>
          <pc:sldMk cId="3329240869" sldId="285"/>
        </pc:sldMkLst>
        <pc:spChg chg="mod">
          <ac:chgData name="Susana Domingos" userId="1bb6b746-ce90-4efe-bf44-b62d2d331cd4" providerId="ADAL" clId="{888309F1-73AE-46F7-8146-2977DFD048B6}" dt="2026-02-24T22:57:25.501" v="7781"/>
          <ac:spMkLst>
            <pc:docMk/>
            <pc:sldMk cId="3329240869" sldId="285"/>
            <ac:spMk id="2" creationId="{37603963-B195-0034-983A-B1C40FFA0D76}"/>
          </ac:spMkLst>
        </pc:spChg>
      </pc:sldChg>
      <pc:sldChg chg="modSp mod">
        <pc:chgData name="Susana Domingos" userId="1bb6b746-ce90-4efe-bf44-b62d2d331cd4" providerId="ADAL" clId="{888309F1-73AE-46F7-8146-2977DFD048B6}" dt="2026-03-03T15:32:01.233" v="8983" actId="27636"/>
        <pc:sldMkLst>
          <pc:docMk/>
          <pc:sldMk cId="3740687630" sldId="360"/>
        </pc:sldMkLst>
        <pc:spChg chg="mod">
          <ac:chgData name="Susana Domingos" userId="1bb6b746-ce90-4efe-bf44-b62d2d331cd4" providerId="ADAL" clId="{888309F1-73AE-46F7-8146-2977DFD048B6}" dt="2026-03-03T15:32:01.233" v="8983" actId="27636"/>
          <ac:spMkLst>
            <pc:docMk/>
            <pc:sldMk cId="3740687630" sldId="360"/>
            <ac:spMk id="2" creationId="{39DB1920-0FBD-74E6-200D-C367729C9A3F}"/>
          </ac:spMkLst>
        </pc:spChg>
      </pc:sldChg>
      <pc:sldChg chg="ord">
        <pc:chgData name="Susana Domingos" userId="1bb6b746-ce90-4efe-bf44-b62d2d331cd4" providerId="ADAL" clId="{888309F1-73AE-46F7-8146-2977DFD048B6}" dt="2026-02-23T16:54:04.188" v="3291"/>
        <pc:sldMkLst>
          <pc:docMk/>
          <pc:sldMk cId="2773685578" sldId="371"/>
        </pc:sldMkLst>
      </pc:sldChg>
      <pc:sldChg chg="modSp add mod">
        <pc:chgData name="Susana Domingos" userId="1bb6b746-ce90-4efe-bf44-b62d2d331cd4" providerId="ADAL" clId="{888309F1-73AE-46F7-8146-2977DFD048B6}" dt="2026-02-23T10:17:50.718" v="39" actId="20577"/>
        <pc:sldMkLst>
          <pc:docMk/>
          <pc:sldMk cId="158383118" sldId="409"/>
        </pc:sldMkLst>
        <pc:spChg chg="mod">
          <ac:chgData name="Susana Domingos" userId="1bb6b746-ce90-4efe-bf44-b62d2d331cd4" providerId="ADAL" clId="{888309F1-73AE-46F7-8146-2977DFD048B6}" dt="2026-02-23T10:17:50.718" v="39" actId="20577"/>
          <ac:spMkLst>
            <pc:docMk/>
            <pc:sldMk cId="158383118" sldId="409"/>
            <ac:spMk id="3" creationId="{4697614F-4D5D-3B8D-6C61-0F92DF7904D9}"/>
          </ac:spMkLst>
        </pc:spChg>
      </pc:sldChg>
      <pc:sldChg chg="add">
        <pc:chgData name="Susana Domingos" userId="1bb6b746-ce90-4efe-bf44-b62d2d331cd4" providerId="ADAL" clId="{888309F1-73AE-46F7-8146-2977DFD048B6}" dt="2026-02-23T10:17:19.432" v="0"/>
        <pc:sldMkLst>
          <pc:docMk/>
          <pc:sldMk cId="2335429045" sldId="410"/>
        </pc:sldMkLst>
      </pc:sldChg>
      <pc:sldChg chg="add">
        <pc:chgData name="Susana Domingos" userId="1bb6b746-ce90-4efe-bf44-b62d2d331cd4" providerId="ADAL" clId="{888309F1-73AE-46F7-8146-2977DFD048B6}" dt="2026-02-23T10:17:19.432" v="0"/>
        <pc:sldMkLst>
          <pc:docMk/>
          <pc:sldMk cId="979369423" sldId="411"/>
        </pc:sldMkLst>
      </pc:sldChg>
      <pc:sldChg chg="add">
        <pc:chgData name="Susana Domingos" userId="1bb6b746-ce90-4efe-bf44-b62d2d331cd4" providerId="ADAL" clId="{888309F1-73AE-46F7-8146-2977DFD048B6}" dt="2026-02-23T10:17:19.432" v="0"/>
        <pc:sldMkLst>
          <pc:docMk/>
          <pc:sldMk cId="300105273" sldId="412"/>
        </pc:sldMkLst>
      </pc:sldChg>
      <pc:sldChg chg="addSp delSp modSp add mod ord">
        <pc:chgData name="Susana Domingos" userId="1bb6b746-ce90-4efe-bf44-b62d2d331cd4" providerId="ADAL" clId="{888309F1-73AE-46F7-8146-2977DFD048B6}" dt="2026-02-27T11:21:41.709" v="8862" actId="255"/>
        <pc:sldMkLst>
          <pc:docMk/>
          <pc:sldMk cId="3808747864" sldId="419"/>
        </pc:sldMkLst>
        <pc:spChg chg="add mod">
          <ac:chgData name="Susana Domingos" userId="1bb6b746-ce90-4efe-bf44-b62d2d331cd4" providerId="ADAL" clId="{888309F1-73AE-46F7-8146-2977DFD048B6}" dt="2026-02-23T10:36:12.391" v="307" actId="20577"/>
          <ac:spMkLst>
            <pc:docMk/>
            <pc:sldMk cId="3808747864" sldId="419"/>
            <ac:spMk id="5" creationId="{6EC31A42-6015-9B2B-9401-58D230BDF1B4}"/>
          </ac:spMkLst>
        </pc:spChg>
        <pc:spChg chg="mod">
          <ac:chgData name="Susana Domingos" userId="1bb6b746-ce90-4efe-bf44-b62d2d331cd4" providerId="ADAL" clId="{888309F1-73AE-46F7-8146-2977DFD048B6}" dt="2026-02-23T10:37:24.975" v="334" actId="1076"/>
          <ac:spMkLst>
            <pc:docMk/>
            <pc:sldMk cId="3808747864" sldId="419"/>
            <ac:spMk id="11" creationId="{1E4887C9-3350-E863-431D-DFD2C3D7409B}"/>
          </ac:spMkLst>
        </pc:spChg>
        <pc:spChg chg="add mod">
          <ac:chgData name="Susana Domingos" userId="1bb6b746-ce90-4efe-bf44-b62d2d331cd4" providerId="ADAL" clId="{888309F1-73AE-46F7-8146-2977DFD048B6}" dt="2026-02-23T10:38:11.053" v="372" actId="1037"/>
          <ac:spMkLst>
            <pc:docMk/>
            <pc:sldMk cId="3808747864" sldId="419"/>
            <ac:spMk id="63" creationId="{3568E5FC-2C1A-36FE-6C86-9F6A3C51D85B}"/>
          </ac:spMkLst>
        </pc:spChg>
        <pc:spChg chg="mod">
          <ac:chgData name="Susana Domingos" userId="1bb6b746-ce90-4efe-bf44-b62d2d331cd4" providerId="ADAL" clId="{888309F1-73AE-46F7-8146-2977DFD048B6}" dt="2026-02-23T10:39:47.136" v="385" actId="14100"/>
          <ac:spMkLst>
            <pc:docMk/>
            <pc:sldMk cId="3808747864" sldId="419"/>
            <ac:spMk id="67" creationId="{35BE2728-6AD8-4957-58A6-D8708D841EE9}"/>
          </ac:spMkLst>
        </pc:spChg>
        <pc:spChg chg="mod">
          <ac:chgData name="Susana Domingos" userId="1bb6b746-ce90-4efe-bf44-b62d2d331cd4" providerId="ADAL" clId="{888309F1-73AE-46F7-8146-2977DFD048B6}" dt="2026-02-23T10:39:47.136" v="385" actId="14100"/>
          <ac:spMkLst>
            <pc:docMk/>
            <pc:sldMk cId="3808747864" sldId="419"/>
            <ac:spMk id="68" creationId="{AC1C8E72-47C1-641A-DE7F-5AB374FDAEB3}"/>
          </ac:spMkLst>
        </pc:spChg>
        <pc:spChg chg="mod">
          <ac:chgData name="Susana Domingos" userId="1bb6b746-ce90-4efe-bf44-b62d2d331cd4" providerId="ADAL" clId="{888309F1-73AE-46F7-8146-2977DFD048B6}" dt="2026-02-23T10:39:47.136" v="385" actId="14100"/>
          <ac:spMkLst>
            <pc:docMk/>
            <pc:sldMk cId="3808747864" sldId="419"/>
            <ac:spMk id="69" creationId="{9616AB34-CDCD-247C-B461-BC3F0B86C41A}"/>
          </ac:spMkLst>
        </pc:spChg>
        <pc:spChg chg="mod">
          <ac:chgData name="Susana Domingos" userId="1bb6b746-ce90-4efe-bf44-b62d2d331cd4" providerId="ADAL" clId="{888309F1-73AE-46F7-8146-2977DFD048B6}" dt="2026-02-23T10:39:47.136" v="385" actId="14100"/>
          <ac:spMkLst>
            <pc:docMk/>
            <pc:sldMk cId="3808747864" sldId="419"/>
            <ac:spMk id="70" creationId="{ED13FEB1-5EC3-DAAF-FD0D-109BA37E6FE9}"/>
          </ac:spMkLst>
        </pc:spChg>
        <pc:spChg chg="mod">
          <ac:chgData name="Susana Domingos" userId="1bb6b746-ce90-4efe-bf44-b62d2d331cd4" providerId="ADAL" clId="{888309F1-73AE-46F7-8146-2977DFD048B6}" dt="2026-02-23T10:39:47.136" v="385" actId="14100"/>
          <ac:spMkLst>
            <pc:docMk/>
            <pc:sldMk cId="3808747864" sldId="419"/>
            <ac:spMk id="71" creationId="{4EBFF4BC-4ED4-3D45-C3B4-D1FC9EE440CD}"/>
          </ac:spMkLst>
        </pc:spChg>
        <pc:spChg chg="mod">
          <ac:chgData name="Susana Domingos" userId="1bb6b746-ce90-4efe-bf44-b62d2d331cd4" providerId="ADAL" clId="{888309F1-73AE-46F7-8146-2977DFD048B6}" dt="2026-02-23T10:39:47.136" v="385" actId="14100"/>
          <ac:spMkLst>
            <pc:docMk/>
            <pc:sldMk cId="3808747864" sldId="419"/>
            <ac:spMk id="72" creationId="{F52FB775-0CDC-0310-9F41-D0CF4B1621F2}"/>
          </ac:spMkLst>
        </pc:spChg>
        <pc:spChg chg="mod">
          <ac:chgData name="Susana Domingos" userId="1bb6b746-ce90-4efe-bf44-b62d2d331cd4" providerId="ADAL" clId="{888309F1-73AE-46F7-8146-2977DFD048B6}" dt="2026-02-27T11:20:57.127" v="8854" actId="255"/>
          <ac:spMkLst>
            <pc:docMk/>
            <pc:sldMk cId="3808747864" sldId="419"/>
            <ac:spMk id="73" creationId="{180A1A4F-1C50-C575-07F1-D5802078F6FF}"/>
          </ac:spMkLst>
        </pc:spChg>
        <pc:spChg chg="mod">
          <ac:chgData name="Susana Domingos" userId="1bb6b746-ce90-4efe-bf44-b62d2d331cd4" providerId="ADAL" clId="{888309F1-73AE-46F7-8146-2977DFD048B6}" dt="2026-02-27T11:21:25.247" v="8859" actId="255"/>
          <ac:spMkLst>
            <pc:docMk/>
            <pc:sldMk cId="3808747864" sldId="419"/>
            <ac:spMk id="74" creationId="{BE518361-0790-9818-F8D4-C70C18996C5A}"/>
          </ac:spMkLst>
        </pc:spChg>
        <pc:spChg chg="mod">
          <ac:chgData name="Susana Domingos" userId="1bb6b746-ce90-4efe-bf44-b62d2d331cd4" providerId="ADAL" clId="{888309F1-73AE-46F7-8146-2977DFD048B6}" dt="2026-02-23T10:42:45.935" v="528" actId="1076"/>
          <ac:spMkLst>
            <pc:docMk/>
            <pc:sldMk cId="3808747864" sldId="419"/>
            <ac:spMk id="84" creationId="{703046BA-6104-D672-DA56-52965C80D20E}"/>
          </ac:spMkLst>
        </pc:spChg>
        <pc:spChg chg="mod">
          <ac:chgData name="Susana Domingos" userId="1bb6b746-ce90-4efe-bf44-b62d2d331cd4" providerId="ADAL" clId="{888309F1-73AE-46F7-8146-2977DFD048B6}" dt="2026-02-23T10:42:45.935" v="528" actId="1076"/>
          <ac:spMkLst>
            <pc:docMk/>
            <pc:sldMk cId="3808747864" sldId="419"/>
            <ac:spMk id="85" creationId="{93CFC5EB-1ED9-FC63-1B3F-BF2172A284B1}"/>
          </ac:spMkLst>
        </pc:spChg>
        <pc:spChg chg="mod">
          <ac:chgData name="Susana Domingos" userId="1bb6b746-ce90-4efe-bf44-b62d2d331cd4" providerId="ADAL" clId="{888309F1-73AE-46F7-8146-2977DFD048B6}" dt="2026-02-23T10:42:45.935" v="528" actId="1076"/>
          <ac:spMkLst>
            <pc:docMk/>
            <pc:sldMk cId="3808747864" sldId="419"/>
            <ac:spMk id="86" creationId="{85C74873-C77A-587C-D18E-362A021AFED5}"/>
          </ac:spMkLst>
        </pc:spChg>
        <pc:spChg chg="mod">
          <ac:chgData name="Susana Domingos" userId="1bb6b746-ce90-4efe-bf44-b62d2d331cd4" providerId="ADAL" clId="{888309F1-73AE-46F7-8146-2977DFD048B6}" dt="2026-02-23T10:42:45.935" v="528" actId="1076"/>
          <ac:spMkLst>
            <pc:docMk/>
            <pc:sldMk cId="3808747864" sldId="419"/>
            <ac:spMk id="87" creationId="{6E05CCB2-BC03-8959-DA8F-4F8FB04F61E3}"/>
          </ac:spMkLst>
        </pc:spChg>
        <pc:spChg chg="mod">
          <ac:chgData name="Susana Domingos" userId="1bb6b746-ce90-4efe-bf44-b62d2d331cd4" providerId="ADAL" clId="{888309F1-73AE-46F7-8146-2977DFD048B6}" dt="2026-02-23T10:42:45.935" v="528" actId="1076"/>
          <ac:spMkLst>
            <pc:docMk/>
            <pc:sldMk cId="3808747864" sldId="419"/>
            <ac:spMk id="89" creationId="{CD2863B4-B902-773F-91CE-A4E80A5338E3}"/>
          </ac:spMkLst>
        </pc:spChg>
        <pc:spChg chg="mod">
          <ac:chgData name="Susana Domingos" userId="1bb6b746-ce90-4efe-bf44-b62d2d331cd4" providerId="ADAL" clId="{888309F1-73AE-46F7-8146-2977DFD048B6}" dt="2026-02-23T10:42:45.935" v="528" actId="1076"/>
          <ac:spMkLst>
            <pc:docMk/>
            <pc:sldMk cId="3808747864" sldId="419"/>
            <ac:spMk id="90" creationId="{C59C1FD4-ECE4-49DD-4C70-0B05375FDD35}"/>
          </ac:spMkLst>
        </pc:spChg>
        <pc:spChg chg="mod">
          <ac:chgData name="Susana Domingos" userId="1bb6b746-ce90-4efe-bf44-b62d2d331cd4" providerId="ADAL" clId="{888309F1-73AE-46F7-8146-2977DFD048B6}" dt="2026-02-23T10:42:45.935" v="528" actId="1076"/>
          <ac:spMkLst>
            <pc:docMk/>
            <pc:sldMk cId="3808747864" sldId="419"/>
            <ac:spMk id="91" creationId="{03538076-AFA3-A9E4-F431-A612DF452FD2}"/>
          </ac:spMkLst>
        </pc:spChg>
        <pc:spChg chg="mod">
          <ac:chgData name="Susana Domingos" userId="1bb6b746-ce90-4efe-bf44-b62d2d331cd4" providerId="ADAL" clId="{888309F1-73AE-46F7-8146-2977DFD048B6}" dt="2026-02-27T11:21:35.322" v="8861" actId="255"/>
          <ac:spMkLst>
            <pc:docMk/>
            <pc:sldMk cId="3808747864" sldId="419"/>
            <ac:spMk id="94" creationId="{E878A6EF-1696-947C-00C1-66B102006D74}"/>
          </ac:spMkLst>
        </pc:spChg>
        <pc:spChg chg="mod">
          <ac:chgData name="Susana Domingos" userId="1bb6b746-ce90-4efe-bf44-b62d2d331cd4" providerId="ADAL" clId="{888309F1-73AE-46F7-8146-2977DFD048B6}" dt="2026-02-23T10:42:45.935" v="528" actId="1076"/>
          <ac:spMkLst>
            <pc:docMk/>
            <pc:sldMk cId="3808747864" sldId="419"/>
            <ac:spMk id="95" creationId="{2E608232-0264-2B8F-7CF4-0D967F43DD3E}"/>
          </ac:spMkLst>
        </pc:spChg>
        <pc:spChg chg="mod">
          <ac:chgData name="Susana Domingos" userId="1bb6b746-ce90-4efe-bf44-b62d2d331cd4" providerId="ADAL" clId="{888309F1-73AE-46F7-8146-2977DFD048B6}" dt="2026-02-27T11:21:07.248" v="8856" actId="255"/>
          <ac:spMkLst>
            <pc:docMk/>
            <pc:sldMk cId="3808747864" sldId="419"/>
            <ac:spMk id="96" creationId="{89929F68-EFED-4A93-747D-4FCD0A573D6C}"/>
          </ac:spMkLst>
        </pc:spChg>
        <pc:spChg chg="mod">
          <ac:chgData name="Susana Domingos" userId="1bb6b746-ce90-4efe-bf44-b62d2d331cd4" providerId="ADAL" clId="{888309F1-73AE-46F7-8146-2977DFD048B6}" dt="2026-02-23T10:43:15.765" v="568" actId="1038"/>
          <ac:spMkLst>
            <pc:docMk/>
            <pc:sldMk cId="3808747864" sldId="419"/>
            <ac:spMk id="100" creationId="{145ED59E-AD3B-97A8-F8BF-1E42F511CB46}"/>
          </ac:spMkLst>
        </pc:spChg>
        <pc:spChg chg="mod">
          <ac:chgData name="Susana Domingos" userId="1bb6b746-ce90-4efe-bf44-b62d2d331cd4" providerId="ADAL" clId="{888309F1-73AE-46F7-8146-2977DFD048B6}" dt="2026-02-23T10:43:15.765" v="568" actId="1038"/>
          <ac:spMkLst>
            <pc:docMk/>
            <pc:sldMk cId="3808747864" sldId="419"/>
            <ac:spMk id="101" creationId="{1E0F9FF2-A50C-20D6-07BF-4BFB0C026A4C}"/>
          </ac:spMkLst>
        </pc:spChg>
        <pc:spChg chg="mod">
          <ac:chgData name="Susana Domingos" userId="1bb6b746-ce90-4efe-bf44-b62d2d331cd4" providerId="ADAL" clId="{888309F1-73AE-46F7-8146-2977DFD048B6}" dt="2026-02-23T10:43:15.765" v="568" actId="1038"/>
          <ac:spMkLst>
            <pc:docMk/>
            <pc:sldMk cId="3808747864" sldId="419"/>
            <ac:spMk id="102" creationId="{A5D9ED7B-10EC-BA58-3916-1FE3B34BF620}"/>
          </ac:spMkLst>
        </pc:spChg>
        <pc:spChg chg="mod">
          <ac:chgData name="Susana Domingos" userId="1bb6b746-ce90-4efe-bf44-b62d2d331cd4" providerId="ADAL" clId="{888309F1-73AE-46F7-8146-2977DFD048B6}" dt="2026-02-23T10:43:15.765" v="568" actId="1038"/>
          <ac:spMkLst>
            <pc:docMk/>
            <pc:sldMk cId="3808747864" sldId="419"/>
            <ac:spMk id="103" creationId="{33BD7811-9439-2C25-4C82-28E7EF92A1AF}"/>
          </ac:spMkLst>
        </pc:spChg>
        <pc:spChg chg="mod">
          <ac:chgData name="Susana Domingos" userId="1bb6b746-ce90-4efe-bf44-b62d2d331cd4" providerId="ADAL" clId="{888309F1-73AE-46F7-8146-2977DFD048B6}" dt="2026-02-23T10:43:15.765" v="568" actId="1038"/>
          <ac:spMkLst>
            <pc:docMk/>
            <pc:sldMk cId="3808747864" sldId="419"/>
            <ac:spMk id="104" creationId="{76C6F9D9-1FFD-75CC-0CFA-6B5F81E27773}"/>
          </ac:spMkLst>
        </pc:spChg>
        <pc:spChg chg="mod">
          <ac:chgData name="Susana Domingos" userId="1bb6b746-ce90-4efe-bf44-b62d2d331cd4" providerId="ADAL" clId="{888309F1-73AE-46F7-8146-2977DFD048B6}" dt="2026-02-23T10:43:15.765" v="568" actId="1038"/>
          <ac:spMkLst>
            <pc:docMk/>
            <pc:sldMk cId="3808747864" sldId="419"/>
            <ac:spMk id="105" creationId="{7CEFB7FF-6700-13E6-1D2E-85EB6F14AF61}"/>
          </ac:spMkLst>
        </pc:spChg>
        <pc:spChg chg="mod">
          <ac:chgData name="Susana Domingos" userId="1bb6b746-ce90-4efe-bf44-b62d2d331cd4" providerId="ADAL" clId="{888309F1-73AE-46F7-8146-2977DFD048B6}" dt="2026-02-23T10:43:15.765" v="568" actId="1038"/>
          <ac:spMkLst>
            <pc:docMk/>
            <pc:sldMk cId="3808747864" sldId="419"/>
            <ac:spMk id="106" creationId="{6078F354-4409-E30E-BA87-A653994791DA}"/>
          </ac:spMkLst>
        </pc:spChg>
        <pc:spChg chg="mod">
          <ac:chgData name="Susana Domingos" userId="1bb6b746-ce90-4efe-bf44-b62d2d331cd4" providerId="ADAL" clId="{888309F1-73AE-46F7-8146-2977DFD048B6}" dt="2026-02-27T11:21:16.085" v="8858" actId="14100"/>
          <ac:spMkLst>
            <pc:docMk/>
            <pc:sldMk cId="3808747864" sldId="419"/>
            <ac:spMk id="107" creationId="{B001C84B-1AAE-DCFC-02DC-2D379AB8B042}"/>
          </ac:spMkLst>
        </pc:spChg>
        <pc:spChg chg="mod">
          <ac:chgData name="Susana Domingos" userId="1bb6b746-ce90-4efe-bf44-b62d2d331cd4" providerId="ADAL" clId="{888309F1-73AE-46F7-8146-2977DFD048B6}" dt="2026-02-27T11:21:41.709" v="8862" actId="255"/>
          <ac:spMkLst>
            <pc:docMk/>
            <pc:sldMk cId="3808747864" sldId="419"/>
            <ac:spMk id="108" creationId="{96426B86-351F-F45C-36F8-B4B92F1A7BA2}"/>
          </ac:spMkLst>
        </pc:spChg>
        <pc:spChg chg="mod">
          <ac:chgData name="Susana Domingos" userId="1bb6b746-ce90-4efe-bf44-b62d2d331cd4" providerId="ADAL" clId="{888309F1-73AE-46F7-8146-2977DFD048B6}" dt="2026-02-23T10:44:20.899" v="615" actId="1038"/>
          <ac:spMkLst>
            <pc:docMk/>
            <pc:sldMk cId="3808747864" sldId="419"/>
            <ac:spMk id="112" creationId="{6E8A475E-5DE3-40C7-A812-C030988BCDA0}"/>
          </ac:spMkLst>
        </pc:spChg>
        <pc:spChg chg="mod">
          <ac:chgData name="Susana Domingos" userId="1bb6b746-ce90-4efe-bf44-b62d2d331cd4" providerId="ADAL" clId="{888309F1-73AE-46F7-8146-2977DFD048B6}" dt="2026-02-23T10:44:20.899" v="615" actId="1038"/>
          <ac:spMkLst>
            <pc:docMk/>
            <pc:sldMk cId="3808747864" sldId="419"/>
            <ac:spMk id="113" creationId="{BA596A50-CD58-642F-3BF8-9E5730877877}"/>
          </ac:spMkLst>
        </pc:spChg>
        <pc:spChg chg="mod">
          <ac:chgData name="Susana Domingos" userId="1bb6b746-ce90-4efe-bf44-b62d2d331cd4" providerId="ADAL" clId="{888309F1-73AE-46F7-8146-2977DFD048B6}" dt="2026-02-23T10:44:20.899" v="615" actId="1038"/>
          <ac:spMkLst>
            <pc:docMk/>
            <pc:sldMk cId="3808747864" sldId="419"/>
            <ac:spMk id="114" creationId="{0F3B7883-913F-FE55-2EB8-22045B94BAFB}"/>
          </ac:spMkLst>
        </pc:spChg>
        <pc:spChg chg="mod">
          <ac:chgData name="Susana Domingos" userId="1bb6b746-ce90-4efe-bf44-b62d2d331cd4" providerId="ADAL" clId="{888309F1-73AE-46F7-8146-2977DFD048B6}" dt="2026-02-23T10:44:20.899" v="615" actId="1038"/>
          <ac:spMkLst>
            <pc:docMk/>
            <pc:sldMk cId="3808747864" sldId="419"/>
            <ac:spMk id="115" creationId="{C4090CA8-4264-CA5C-A0F2-4A8F5F78CE50}"/>
          </ac:spMkLst>
        </pc:spChg>
        <pc:spChg chg="mod">
          <ac:chgData name="Susana Domingos" userId="1bb6b746-ce90-4efe-bf44-b62d2d331cd4" providerId="ADAL" clId="{888309F1-73AE-46F7-8146-2977DFD048B6}" dt="2026-02-23T10:44:20.899" v="615" actId="1038"/>
          <ac:spMkLst>
            <pc:docMk/>
            <pc:sldMk cId="3808747864" sldId="419"/>
            <ac:spMk id="116" creationId="{5E862D52-7134-EF7D-8411-6C583FCE5DA0}"/>
          </ac:spMkLst>
        </pc:spChg>
        <pc:spChg chg="mod">
          <ac:chgData name="Susana Domingos" userId="1bb6b746-ce90-4efe-bf44-b62d2d331cd4" providerId="ADAL" clId="{888309F1-73AE-46F7-8146-2977DFD048B6}" dt="2026-02-23T10:44:20.899" v="615" actId="1038"/>
          <ac:spMkLst>
            <pc:docMk/>
            <pc:sldMk cId="3808747864" sldId="419"/>
            <ac:spMk id="117" creationId="{66D4A87D-0B46-45B5-1B78-D96CE5A9EFC3}"/>
          </ac:spMkLst>
        </pc:spChg>
        <pc:spChg chg="mod">
          <ac:chgData name="Susana Domingos" userId="1bb6b746-ce90-4efe-bf44-b62d2d331cd4" providerId="ADAL" clId="{888309F1-73AE-46F7-8146-2977DFD048B6}" dt="2026-02-27T11:21:02.679" v="8855" actId="255"/>
          <ac:spMkLst>
            <pc:docMk/>
            <pc:sldMk cId="3808747864" sldId="419"/>
            <ac:spMk id="118" creationId="{49A5BDE4-5C4B-F262-7D5F-7DC9FF157663}"/>
          </ac:spMkLst>
        </pc:spChg>
        <pc:spChg chg="mod">
          <ac:chgData name="Susana Domingos" userId="1bb6b746-ce90-4efe-bf44-b62d2d331cd4" providerId="ADAL" clId="{888309F1-73AE-46F7-8146-2977DFD048B6}" dt="2026-02-27T11:21:30.419" v="8860" actId="255"/>
          <ac:spMkLst>
            <pc:docMk/>
            <pc:sldMk cId="3808747864" sldId="419"/>
            <ac:spMk id="119" creationId="{A613953F-CF66-D3A1-13BA-899AF4C2B084}"/>
          </ac:spMkLst>
        </pc:spChg>
        <pc:grpChg chg="add mod">
          <ac:chgData name="Susana Domingos" userId="1bb6b746-ce90-4efe-bf44-b62d2d331cd4" providerId="ADAL" clId="{888309F1-73AE-46F7-8146-2977DFD048B6}" dt="2026-02-23T10:39:47.136" v="385" actId="14100"/>
          <ac:grpSpMkLst>
            <pc:docMk/>
            <pc:sldMk cId="3808747864" sldId="419"/>
            <ac:grpSpMk id="64" creationId="{B4787DE5-6653-55B5-F265-7D847EE0C674}"/>
          </ac:grpSpMkLst>
        </pc:grpChg>
        <pc:grpChg chg="mod">
          <ac:chgData name="Susana Domingos" userId="1bb6b746-ce90-4efe-bf44-b62d2d331cd4" providerId="ADAL" clId="{888309F1-73AE-46F7-8146-2977DFD048B6}" dt="2026-02-23T10:39:47.136" v="385" actId="14100"/>
          <ac:grpSpMkLst>
            <pc:docMk/>
            <pc:sldMk cId="3808747864" sldId="419"/>
            <ac:grpSpMk id="66" creationId="{8FD8A0E7-027B-78E6-7E45-09661A283E47}"/>
          </ac:grpSpMkLst>
        </pc:grpChg>
        <pc:grpChg chg="add mod">
          <ac:chgData name="Susana Domingos" userId="1bb6b746-ce90-4efe-bf44-b62d2d331cd4" providerId="ADAL" clId="{888309F1-73AE-46F7-8146-2977DFD048B6}" dt="2026-02-23T10:43:15.765" v="568" actId="1038"/>
          <ac:grpSpMkLst>
            <pc:docMk/>
            <pc:sldMk cId="3808747864" sldId="419"/>
            <ac:grpSpMk id="97" creationId="{7B75C33D-2522-0DCD-FFF2-03B9F4F09EBF}"/>
          </ac:grpSpMkLst>
        </pc:grpChg>
        <pc:grpChg chg="add mod">
          <ac:chgData name="Susana Domingos" userId="1bb6b746-ce90-4efe-bf44-b62d2d331cd4" providerId="ADAL" clId="{888309F1-73AE-46F7-8146-2977DFD048B6}" dt="2026-02-23T10:44:20.899" v="615" actId="1038"/>
          <ac:grpSpMkLst>
            <pc:docMk/>
            <pc:sldMk cId="3808747864" sldId="419"/>
            <ac:grpSpMk id="109" creationId="{6FB4E689-18CA-21A1-B1F0-2B05D203CB82}"/>
          </ac:grpSpMkLst>
        </pc:grpChg>
        <pc:grpChg chg="mod">
          <ac:chgData name="Susana Domingos" userId="1bb6b746-ce90-4efe-bf44-b62d2d331cd4" providerId="ADAL" clId="{888309F1-73AE-46F7-8146-2977DFD048B6}" dt="2026-02-23T10:44:20.899" v="615" actId="1038"/>
          <ac:grpSpMkLst>
            <pc:docMk/>
            <pc:sldMk cId="3808747864" sldId="419"/>
            <ac:grpSpMk id="110" creationId="{583B2CAC-0158-5EB2-A925-06834AAB7456}"/>
          </ac:grpSpMkLst>
        </pc:grpChg>
      </pc:sldChg>
      <pc:sldChg chg="addSp modSp add mod ord">
        <pc:chgData name="Susana Domingos" userId="1bb6b746-ce90-4efe-bf44-b62d2d331cd4" providerId="ADAL" clId="{888309F1-73AE-46F7-8146-2977DFD048B6}" dt="2026-02-27T11:20:05.376" v="8851" actId="1076"/>
        <pc:sldMkLst>
          <pc:docMk/>
          <pc:sldMk cId="1246333687" sldId="424"/>
        </pc:sldMkLst>
        <pc:spChg chg="add mod">
          <ac:chgData name="Susana Domingos" userId="1bb6b746-ce90-4efe-bf44-b62d2d331cd4" providerId="ADAL" clId="{888309F1-73AE-46F7-8146-2977DFD048B6}" dt="2026-02-23T10:57:17.822" v="892" actId="20577"/>
          <ac:spMkLst>
            <pc:docMk/>
            <pc:sldMk cId="1246333687" sldId="424"/>
            <ac:spMk id="5" creationId="{AC54490B-F077-B8E5-2247-FF026D415270}"/>
          </ac:spMkLst>
        </pc:spChg>
        <pc:picChg chg="add mod">
          <ac:chgData name="Susana Domingos" userId="1bb6b746-ce90-4efe-bf44-b62d2d331cd4" providerId="ADAL" clId="{888309F1-73AE-46F7-8146-2977DFD048B6}" dt="2026-02-23T10:57:46.077" v="896" actId="14100"/>
          <ac:picMkLst>
            <pc:docMk/>
            <pc:sldMk cId="1246333687" sldId="424"/>
            <ac:picMk id="7" creationId="{4859A624-E169-9BCA-9F9A-940F6EBE4409}"/>
          </ac:picMkLst>
        </pc:picChg>
      </pc:sldChg>
      <pc:sldChg chg="addSp delSp modSp add mod ord">
        <pc:chgData name="Susana Domingos" userId="1bb6b746-ce90-4efe-bf44-b62d2d331cd4" providerId="ADAL" clId="{888309F1-73AE-46F7-8146-2977DFD048B6}" dt="2026-03-03T10:17:11.054" v="8893" actId="1036"/>
        <pc:sldMkLst>
          <pc:docMk/>
          <pc:sldMk cId="328654014" sldId="427"/>
        </pc:sldMkLst>
        <pc:spChg chg="mod">
          <ac:chgData name="Susana Domingos" userId="1bb6b746-ce90-4efe-bf44-b62d2d331cd4" providerId="ADAL" clId="{888309F1-73AE-46F7-8146-2977DFD048B6}" dt="2026-02-27T11:17:15.597" v="8848" actId="1076"/>
          <ac:spMkLst>
            <pc:docMk/>
            <pc:sldMk cId="328654014" sldId="427"/>
            <ac:spMk id="5" creationId="{CAA6E40F-D4FC-3CD2-9B48-56F50BA87E86}"/>
          </ac:spMkLst>
        </pc:spChg>
        <pc:spChg chg="mod">
          <ac:chgData name="Susana Domingos" userId="1bb6b746-ce90-4efe-bf44-b62d2d331cd4" providerId="ADAL" clId="{888309F1-73AE-46F7-8146-2977DFD048B6}" dt="2026-03-03T10:16:50.919" v="8888"/>
          <ac:spMkLst>
            <pc:docMk/>
            <pc:sldMk cId="328654014" sldId="427"/>
            <ac:spMk id="65" creationId="{2708D5D6-D888-92A2-5D14-AF46AC3472DC}"/>
          </ac:spMkLst>
        </pc:spChg>
        <pc:spChg chg="mod">
          <ac:chgData name="Susana Domingos" userId="1bb6b746-ce90-4efe-bf44-b62d2d331cd4" providerId="ADAL" clId="{888309F1-73AE-46F7-8146-2977DFD048B6}" dt="2026-03-03T10:16:50.919" v="8888"/>
          <ac:spMkLst>
            <pc:docMk/>
            <pc:sldMk cId="328654014" sldId="427"/>
            <ac:spMk id="81" creationId="{27D5F8D3-42E6-75A1-A6A7-49796DF04E8B}"/>
          </ac:spMkLst>
        </pc:spChg>
        <pc:spChg chg="mod">
          <ac:chgData name="Susana Domingos" userId="1bb6b746-ce90-4efe-bf44-b62d2d331cd4" providerId="ADAL" clId="{888309F1-73AE-46F7-8146-2977DFD048B6}" dt="2026-03-03T10:16:50.919" v="8888"/>
          <ac:spMkLst>
            <pc:docMk/>
            <pc:sldMk cId="328654014" sldId="427"/>
            <ac:spMk id="82" creationId="{3F0FF3BB-BD79-3D9F-289E-BAEB6F0F31D6}"/>
          </ac:spMkLst>
        </pc:spChg>
        <pc:spChg chg="mod">
          <ac:chgData name="Susana Domingos" userId="1bb6b746-ce90-4efe-bf44-b62d2d331cd4" providerId="ADAL" clId="{888309F1-73AE-46F7-8146-2977DFD048B6}" dt="2026-03-03T10:16:50.919" v="8888"/>
          <ac:spMkLst>
            <pc:docMk/>
            <pc:sldMk cId="328654014" sldId="427"/>
            <ac:spMk id="86" creationId="{56C3BF3F-063E-E6BD-C359-099139121BAA}"/>
          </ac:spMkLst>
        </pc:spChg>
        <pc:spChg chg="mod">
          <ac:chgData name="Susana Domingos" userId="1bb6b746-ce90-4efe-bf44-b62d2d331cd4" providerId="ADAL" clId="{888309F1-73AE-46F7-8146-2977DFD048B6}" dt="2026-03-03T10:16:50.919" v="8888"/>
          <ac:spMkLst>
            <pc:docMk/>
            <pc:sldMk cId="328654014" sldId="427"/>
            <ac:spMk id="92" creationId="{90B50CAE-E81B-1207-A864-BFBC80A85349}"/>
          </ac:spMkLst>
        </pc:spChg>
        <pc:spChg chg="mod">
          <ac:chgData name="Susana Domingos" userId="1bb6b746-ce90-4efe-bf44-b62d2d331cd4" providerId="ADAL" clId="{888309F1-73AE-46F7-8146-2977DFD048B6}" dt="2026-03-03T10:16:50.919" v="8888"/>
          <ac:spMkLst>
            <pc:docMk/>
            <pc:sldMk cId="328654014" sldId="427"/>
            <ac:spMk id="100" creationId="{C043230A-6E00-0EBB-BE38-7B52A55A930F}"/>
          </ac:spMkLst>
        </pc:spChg>
        <pc:spChg chg="mod">
          <ac:chgData name="Susana Domingos" userId="1bb6b746-ce90-4efe-bf44-b62d2d331cd4" providerId="ADAL" clId="{888309F1-73AE-46F7-8146-2977DFD048B6}" dt="2026-03-03T10:16:50.919" v="8888"/>
          <ac:spMkLst>
            <pc:docMk/>
            <pc:sldMk cId="328654014" sldId="427"/>
            <ac:spMk id="104" creationId="{3D1D2057-B3D1-AF58-A0B7-12B79D4A2CE3}"/>
          </ac:spMkLst>
        </pc:spChg>
        <pc:spChg chg="mod">
          <ac:chgData name="Susana Domingos" userId="1bb6b746-ce90-4efe-bf44-b62d2d331cd4" providerId="ADAL" clId="{888309F1-73AE-46F7-8146-2977DFD048B6}" dt="2026-03-03T10:16:50.919" v="8888"/>
          <ac:spMkLst>
            <pc:docMk/>
            <pc:sldMk cId="328654014" sldId="427"/>
            <ac:spMk id="106" creationId="{EBA3E846-8826-DB4F-3FDB-0BD02A6B5851}"/>
          </ac:spMkLst>
        </pc:spChg>
        <pc:spChg chg="mod">
          <ac:chgData name="Susana Domingos" userId="1bb6b746-ce90-4efe-bf44-b62d2d331cd4" providerId="ADAL" clId="{888309F1-73AE-46F7-8146-2977DFD048B6}" dt="2026-03-03T10:16:50.919" v="8888"/>
          <ac:spMkLst>
            <pc:docMk/>
            <pc:sldMk cId="328654014" sldId="427"/>
            <ac:spMk id="107" creationId="{4C313AF0-5947-1711-B45B-01089E44BB61}"/>
          </ac:spMkLst>
        </pc:spChg>
        <pc:spChg chg="mod">
          <ac:chgData name="Susana Domingos" userId="1bb6b746-ce90-4efe-bf44-b62d2d331cd4" providerId="ADAL" clId="{888309F1-73AE-46F7-8146-2977DFD048B6}" dt="2026-03-03T10:16:50.919" v="8888"/>
          <ac:spMkLst>
            <pc:docMk/>
            <pc:sldMk cId="328654014" sldId="427"/>
            <ac:spMk id="108" creationId="{E5C9DAFE-CC6B-9381-E595-F9BEA0A890AE}"/>
          </ac:spMkLst>
        </pc:spChg>
        <pc:grpChg chg="mod">
          <ac:chgData name="Susana Domingos" userId="1bb6b746-ce90-4efe-bf44-b62d2d331cd4" providerId="ADAL" clId="{888309F1-73AE-46F7-8146-2977DFD048B6}" dt="2026-03-03T10:17:11.054" v="8893" actId="1036"/>
          <ac:grpSpMkLst>
            <pc:docMk/>
            <pc:sldMk cId="328654014" sldId="427"/>
            <ac:grpSpMk id="62" creationId="{B6E1C8B2-ECD3-AA10-9455-64FFE6CB54E6}"/>
          </ac:grpSpMkLst>
        </pc:grpChg>
      </pc:sldChg>
      <pc:sldChg chg="modSp add mod">
        <pc:chgData name="Susana Domingos" userId="1bb6b746-ce90-4efe-bf44-b62d2d331cd4" providerId="ADAL" clId="{888309F1-73AE-46F7-8146-2977DFD048B6}" dt="2026-02-27T11:20:18.313" v="8852" actId="1076"/>
        <pc:sldMkLst>
          <pc:docMk/>
          <pc:sldMk cId="4221488810" sldId="444"/>
        </pc:sldMkLst>
        <pc:spChg chg="mod">
          <ac:chgData name="Susana Domingos" userId="1bb6b746-ce90-4efe-bf44-b62d2d331cd4" providerId="ADAL" clId="{888309F1-73AE-46F7-8146-2977DFD048B6}" dt="2026-02-24T10:39:33.525" v="3373" actId="20577"/>
          <ac:spMkLst>
            <pc:docMk/>
            <pc:sldMk cId="4221488810" sldId="444"/>
            <ac:spMk id="5" creationId="{D900956F-ABA7-74CA-4E1D-A53B2E834C5F}"/>
          </ac:spMkLst>
        </pc:spChg>
        <pc:spChg chg="mod">
          <ac:chgData name="Susana Domingos" userId="1bb6b746-ce90-4efe-bf44-b62d2d331cd4" providerId="ADAL" clId="{888309F1-73AE-46F7-8146-2977DFD048B6}" dt="2026-02-27T11:20:18.313" v="8852" actId="1076"/>
          <ac:spMkLst>
            <pc:docMk/>
            <pc:sldMk cId="4221488810" sldId="444"/>
            <ac:spMk id="6" creationId="{5CB4CBAA-0ED2-CC3D-BFEF-E7225DB3F521}"/>
          </ac:spMkLst>
        </pc:spChg>
      </pc:sldChg>
      <pc:sldChg chg="addSp delSp modSp add mod ord">
        <pc:chgData name="Susana Domingos" userId="1bb6b746-ce90-4efe-bf44-b62d2d331cd4" providerId="ADAL" clId="{888309F1-73AE-46F7-8146-2977DFD048B6}" dt="2026-02-24T21:55:08.250" v="7235"/>
        <pc:sldMkLst>
          <pc:docMk/>
          <pc:sldMk cId="2102238399" sldId="450"/>
        </pc:sldMkLst>
        <pc:spChg chg="mod">
          <ac:chgData name="Susana Domingos" userId="1bb6b746-ce90-4efe-bf44-b62d2d331cd4" providerId="ADAL" clId="{888309F1-73AE-46F7-8146-2977DFD048B6}" dt="2026-02-24T15:27:12.518" v="5353" actId="1076"/>
          <ac:spMkLst>
            <pc:docMk/>
            <pc:sldMk cId="2102238399" sldId="450"/>
            <ac:spMk id="3" creationId="{372DE777-6005-F584-D5C7-0628396822E2}"/>
          </ac:spMkLst>
        </pc:spChg>
        <pc:spChg chg="add del mod">
          <ac:chgData name="Susana Domingos" userId="1bb6b746-ce90-4efe-bf44-b62d2d331cd4" providerId="ADAL" clId="{888309F1-73AE-46F7-8146-2977DFD048B6}" dt="2026-02-24T15:29:01.547" v="5373" actId="207"/>
          <ac:spMkLst>
            <pc:docMk/>
            <pc:sldMk cId="2102238399" sldId="450"/>
            <ac:spMk id="56" creationId="{6C808406-08F3-9E09-F8E7-0F6E1EC62098}"/>
          </ac:spMkLst>
        </pc:spChg>
        <pc:picChg chg="add mod">
          <ac:chgData name="Susana Domingos" userId="1bb6b746-ce90-4efe-bf44-b62d2d331cd4" providerId="ADAL" clId="{888309F1-73AE-46F7-8146-2977DFD048B6}" dt="2026-02-24T15:08:19.887" v="4917" actId="1076"/>
          <ac:picMkLst>
            <pc:docMk/>
            <pc:sldMk cId="2102238399" sldId="450"/>
            <ac:picMk id="48" creationId="{E600F97E-3044-DCE9-6203-5AD1BAD77965}"/>
          </ac:picMkLst>
        </pc:picChg>
        <pc:cxnChg chg="mod">
          <ac:chgData name="Susana Domingos" userId="1bb6b746-ce90-4efe-bf44-b62d2d331cd4" providerId="ADAL" clId="{888309F1-73AE-46F7-8146-2977DFD048B6}" dt="2026-02-24T15:06:33.697" v="4872" actId="478"/>
          <ac:cxnSpMkLst>
            <pc:docMk/>
            <pc:sldMk cId="2102238399" sldId="450"/>
            <ac:cxnSpMk id="26" creationId="{F6DA2FCE-7ECB-0DB1-DD0C-8948FF7EFF30}"/>
          </ac:cxnSpMkLst>
        </pc:cxnChg>
      </pc:sldChg>
      <pc:sldChg chg="modSp add mod">
        <pc:chgData name="Susana Domingos" userId="1bb6b746-ce90-4efe-bf44-b62d2d331cd4" providerId="ADAL" clId="{888309F1-73AE-46F7-8146-2977DFD048B6}" dt="2026-02-27T11:25:33.530" v="8885" actId="1076"/>
        <pc:sldMkLst>
          <pc:docMk/>
          <pc:sldMk cId="3425082097" sldId="459"/>
        </pc:sldMkLst>
        <pc:spChg chg="mod">
          <ac:chgData name="Susana Domingos" userId="1bb6b746-ce90-4efe-bf44-b62d2d331cd4" providerId="ADAL" clId="{888309F1-73AE-46F7-8146-2977DFD048B6}" dt="2026-02-24T22:18:55.959" v="7431" actId="6549"/>
          <ac:spMkLst>
            <pc:docMk/>
            <pc:sldMk cId="3425082097" sldId="459"/>
            <ac:spMk id="5" creationId="{713C3555-06FB-C761-0A58-166EE1AE9F4E}"/>
          </ac:spMkLst>
        </pc:spChg>
        <pc:spChg chg="mod">
          <ac:chgData name="Susana Domingos" userId="1bb6b746-ce90-4efe-bf44-b62d2d331cd4" providerId="ADAL" clId="{888309F1-73AE-46F7-8146-2977DFD048B6}" dt="2026-02-27T11:25:33.530" v="8885" actId="1076"/>
          <ac:spMkLst>
            <pc:docMk/>
            <pc:sldMk cId="3425082097" sldId="459"/>
            <ac:spMk id="6" creationId="{67DA30B9-2C5E-C007-243C-7A8B6F15BFE4}"/>
          </ac:spMkLst>
        </pc:spChg>
      </pc:sldChg>
      <pc:sldChg chg="modSp add mod">
        <pc:chgData name="Susana Domingos" userId="1bb6b746-ce90-4efe-bf44-b62d2d331cd4" providerId="ADAL" clId="{888309F1-73AE-46F7-8146-2977DFD048B6}" dt="2026-03-03T17:17:37.449" v="9018" actId="20577"/>
        <pc:sldMkLst>
          <pc:docMk/>
          <pc:sldMk cId="1153382766" sldId="460"/>
        </pc:sldMkLst>
        <pc:spChg chg="mod">
          <ac:chgData name="Susana Domingos" userId="1bb6b746-ce90-4efe-bf44-b62d2d331cd4" providerId="ADAL" clId="{888309F1-73AE-46F7-8146-2977DFD048B6}" dt="2026-03-03T17:17:37.449" v="9018" actId="20577"/>
          <ac:spMkLst>
            <pc:docMk/>
            <pc:sldMk cId="1153382766" sldId="460"/>
            <ac:spMk id="5" creationId="{972C6C16-F473-7973-766E-20717C879FE5}"/>
          </ac:spMkLst>
        </pc:spChg>
        <pc:spChg chg="mod">
          <ac:chgData name="Susana Domingos" userId="1bb6b746-ce90-4efe-bf44-b62d2d331cd4" providerId="ADAL" clId="{888309F1-73AE-46F7-8146-2977DFD048B6}" dt="2026-02-24T23:07:17.004" v="7859" actId="20577"/>
          <ac:spMkLst>
            <pc:docMk/>
            <pc:sldMk cId="1153382766" sldId="460"/>
            <ac:spMk id="6" creationId="{3C3BE036-EF20-72AB-9796-B18748A5E4B5}"/>
          </ac:spMkLst>
        </pc:spChg>
      </pc:sldChg>
      <pc:sldChg chg="modSp mod">
        <pc:chgData name="Susana Domingos" userId="1bb6b746-ce90-4efe-bf44-b62d2d331cd4" providerId="ADAL" clId="{888309F1-73AE-46F7-8146-2977DFD048B6}" dt="2026-03-03T15:30:01.247" v="8981" actId="20577"/>
        <pc:sldMkLst>
          <pc:docMk/>
          <pc:sldMk cId="1660164548" sldId="463"/>
        </pc:sldMkLst>
        <pc:spChg chg="mod">
          <ac:chgData name="Susana Domingos" userId="1bb6b746-ce90-4efe-bf44-b62d2d331cd4" providerId="ADAL" clId="{888309F1-73AE-46F7-8146-2977DFD048B6}" dt="2026-03-03T15:29:45.563" v="8963"/>
          <ac:spMkLst>
            <pc:docMk/>
            <pc:sldMk cId="1660164548" sldId="463"/>
            <ac:spMk id="41" creationId="{C886B69A-AB76-3233-53AA-81B7C6D73180}"/>
          </ac:spMkLst>
        </pc:spChg>
        <pc:spChg chg="mod">
          <ac:chgData name="Susana Domingos" userId="1bb6b746-ce90-4efe-bf44-b62d2d331cd4" providerId="ADAL" clId="{888309F1-73AE-46F7-8146-2977DFD048B6}" dt="2026-03-03T15:29:45.563" v="8963"/>
          <ac:spMkLst>
            <pc:docMk/>
            <pc:sldMk cId="1660164548" sldId="463"/>
            <ac:spMk id="65" creationId="{7B9FFB4D-0FD7-48E3-C2E9-9C3710F0DB38}"/>
          </ac:spMkLst>
        </pc:spChg>
        <pc:spChg chg="mod">
          <ac:chgData name="Susana Domingos" userId="1bb6b746-ce90-4efe-bf44-b62d2d331cd4" providerId="ADAL" clId="{888309F1-73AE-46F7-8146-2977DFD048B6}" dt="2026-03-03T15:29:45.563" v="8963"/>
          <ac:spMkLst>
            <pc:docMk/>
            <pc:sldMk cId="1660164548" sldId="463"/>
            <ac:spMk id="66" creationId="{E77D1961-695C-77CF-1F14-EB24BAD87A9E}"/>
          </ac:spMkLst>
        </pc:spChg>
        <pc:spChg chg="mod">
          <ac:chgData name="Susana Domingos" userId="1bb6b746-ce90-4efe-bf44-b62d2d331cd4" providerId="ADAL" clId="{888309F1-73AE-46F7-8146-2977DFD048B6}" dt="2026-03-03T15:29:45.563" v="8963"/>
          <ac:spMkLst>
            <pc:docMk/>
            <pc:sldMk cId="1660164548" sldId="463"/>
            <ac:spMk id="67" creationId="{CB4F7CDC-6EED-A319-9960-9F5566110A42}"/>
          </ac:spMkLst>
        </pc:spChg>
        <pc:spChg chg="mod">
          <ac:chgData name="Susana Domingos" userId="1bb6b746-ce90-4efe-bf44-b62d2d331cd4" providerId="ADAL" clId="{888309F1-73AE-46F7-8146-2977DFD048B6}" dt="2026-03-03T15:29:52.605" v="8970" actId="20577"/>
          <ac:spMkLst>
            <pc:docMk/>
            <pc:sldMk cId="1660164548" sldId="463"/>
            <ac:spMk id="68" creationId="{C992B319-7EF2-17FB-CEC7-9E55F48609F3}"/>
          </ac:spMkLst>
        </pc:spChg>
        <pc:spChg chg="mod">
          <ac:chgData name="Susana Domingos" userId="1bb6b746-ce90-4efe-bf44-b62d2d331cd4" providerId="ADAL" clId="{888309F1-73AE-46F7-8146-2977DFD048B6}" dt="2026-03-03T15:29:45.563" v="8963"/>
          <ac:spMkLst>
            <pc:docMk/>
            <pc:sldMk cId="1660164548" sldId="463"/>
            <ac:spMk id="69" creationId="{B7687D64-583F-84C7-C9C2-19074FFE6A27}"/>
          </ac:spMkLst>
        </pc:spChg>
        <pc:spChg chg="mod">
          <ac:chgData name="Susana Domingos" userId="1bb6b746-ce90-4efe-bf44-b62d2d331cd4" providerId="ADAL" clId="{888309F1-73AE-46F7-8146-2977DFD048B6}" dt="2026-03-03T15:30:01.247" v="8981" actId="20577"/>
          <ac:spMkLst>
            <pc:docMk/>
            <pc:sldMk cId="1660164548" sldId="463"/>
            <ac:spMk id="74" creationId="{694FEF03-4173-9D99-3C68-FC6367194C5E}"/>
          </ac:spMkLst>
        </pc:spChg>
        <pc:picChg chg="mod">
          <ac:chgData name="Susana Domingos" userId="1bb6b746-ce90-4efe-bf44-b62d2d331cd4" providerId="ADAL" clId="{888309F1-73AE-46F7-8146-2977DFD048B6}" dt="2026-03-03T15:29:45.563" v="8963"/>
          <ac:picMkLst>
            <pc:docMk/>
            <pc:sldMk cId="1660164548" sldId="463"/>
            <ac:picMk id="10" creationId="{555ADE6E-FE7C-543D-4D56-44BBF696407E}"/>
          </ac:picMkLst>
        </pc:picChg>
        <pc:picChg chg="mod">
          <ac:chgData name="Susana Domingos" userId="1bb6b746-ce90-4efe-bf44-b62d2d331cd4" providerId="ADAL" clId="{888309F1-73AE-46F7-8146-2977DFD048B6}" dt="2026-03-03T15:29:45.563" v="8963"/>
          <ac:picMkLst>
            <pc:docMk/>
            <pc:sldMk cId="1660164548" sldId="463"/>
            <ac:picMk id="25" creationId="{A390A615-8A94-13D9-A9D4-584067CAA070}"/>
          </ac:picMkLst>
        </pc:picChg>
        <pc:picChg chg="mod">
          <ac:chgData name="Susana Domingos" userId="1bb6b746-ce90-4efe-bf44-b62d2d331cd4" providerId="ADAL" clId="{888309F1-73AE-46F7-8146-2977DFD048B6}" dt="2026-03-03T15:29:45.563" v="8963"/>
          <ac:picMkLst>
            <pc:docMk/>
            <pc:sldMk cId="1660164548" sldId="463"/>
            <ac:picMk id="42" creationId="{9C5F0725-7D1D-73D1-79FA-6B2EDE86BBFD}"/>
          </ac:picMkLst>
        </pc:picChg>
      </pc:sldChg>
      <pc:sldChg chg="modSp mod">
        <pc:chgData name="Susana Domingos" userId="1bb6b746-ce90-4efe-bf44-b62d2d331cd4" providerId="ADAL" clId="{888309F1-73AE-46F7-8146-2977DFD048B6}" dt="2026-03-04T22:16:28.599" v="9960" actId="1037"/>
        <pc:sldMkLst>
          <pc:docMk/>
          <pc:sldMk cId="2967918092" sldId="464"/>
        </pc:sldMkLst>
        <pc:picChg chg="mod">
          <ac:chgData name="Susana Domingos" userId="1bb6b746-ce90-4efe-bf44-b62d2d331cd4" providerId="ADAL" clId="{888309F1-73AE-46F7-8146-2977DFD048B6}" dt="2026-03-04T22:16:28.599" v="9960" actId="1037"/>
          <ac:picMkLst>
            <pc:docMk/>
            <pc:sldMk cId="2967918092" sldId="464"/>
            <ac:picMk id="64" creationId="{F9BAEE54-3E2A-BF1A-8671-540751B593A1}"/>
          </ac:picMkLst>
        </pc:picChg>
      </pc:sldChg>
      <pc:sldChg chg="addSp delSp modSp mod">
        <pc:chgData name="Susana Domingos" userId="1bb6b746-ce90-4efe-bf44-b62d2d331cd4" providerId="ADAL" clId="{888309F1-73AE-46F7-8146-2977DFD048B6}" dt="2026-03-18T12:22:54.020" v="10125" actId="6549"/>
        <pc:sldMkLst>
          <pc:docMk/>
          <pc:sldMk cId="1740217843" sldId="468"/>
        </pc:sldMkLst>
        <pc:spChg chg="mod">
          <ac:chgData name="Susana Domingos" userId="1bb6b746-ce90-4efe-bf44-b62d2d331cd4" providerId="ADAL" clId="{888309F1-73AE-46F7-8146-2977DFD048B6}" dt="2026-03-18T12:22:54.020" v="10125" actId="6549"/>
          <ac:spMkLst>
            <pc:docMk/>
            <pc:sldMk cId="1740217843" sldId="468"/>
            <ac:spMk id="5" creationId="{59069D97-C555-5930-108D-8339A30FB13A}"/>
          </ac:spMkLst>
        </pc:spChg>
        <pc:spChg chg="add mod">
          <ac:chgData name="Susana Domingos" userId="1bb6b746-ce90-4efe-bf44-b62d2d331cd4" providerId="ADAL" clId="{888309F1-73AE-46F7-8146-2977DFD048B6}" dt="2026-03-04T22:43:15.721" v="9969" actId="1076"/>
          <ac:spMkLst>
            <pc:docMk/>
            <pc:sldMk cId="1740217843" sldId="468"/>
            <ac:spMk id="7" creationId="{4069A303-048B-A43E-AD84-A1BCCC86B806}"/>
          </ac:spMkLst>
        </pc:spChg>
        <pc:grpChg chg="add mod">
          <ac:chgData name="Susana Domingos" userId="1bb6b746-ce90-4efe-bf44-b62d2d331cd4" providerId="ADAL" clId="{888309F1-73AE-46F7-8146-2977DFD048B6}" dt="2026-03-04T22:51:21.373" v="10011" actId="164"/>
          <ac:grpSpMkLst>
            <pc:docMk/>
            <pc:sldMk cId="1740217843" sldId="468"/>
            <ac:grpSpMk id="17" creationId="{F4B5940E-EC9A-9075-BE3A-A165F3C837B0}"/>
          </ac:grpSpMkLst>
        </pc:grpChg>
        <pc:grpChg chg="add mod">
          <ac:chgData name="Susana Domingos" userId="1bb6b746-ce90-4efe-bf44-b62d2d331cd4" providerId="ADAL" clId="{888309F1-73AE-46F7-8146-2977DFD048B6}" dt="2026-03-04T22:51:32.330" v="10014"/>
          <ac:grpSpMkLst>
            <pc:docMk/>
            <pc:sldMk cId="1740217843" sldId="468"/>
            <ac:grpSpMk id="20" creationId="{7AA99AA0-AD44-160A-5480-3555D148E984}"/>
          </ac:grpSpMkLst>
        </pc:grpChg>
        <pc:grpChg chg="add mod">
          <ac:chgData name="Susana Domingos" userId="1bb6b746-ce90-4efe-bf44-b62d2d331cd4" providerId="ADAL" clId="{888309F1-73AE-46F7-8146-2977DFD048B6}" dt="2026-03-04T22:51:32.879" v="10015"/>
          <ac:grpSpMkLst>
            <pc:docMk/>
            <pc:sldMk cId="1740217843" sldId="468"/>
            <ac:grpSpMk id="23" creationId="{A22E42C3-3A65-FEA2-F08A-C77078C8BD6E}"/>
          </ac:grpSpMkLst>
        </pc:grpChg>
        <pc:picChg chg="add mod ord">
          <ac:chgData name="Susana Domingos" userId="1bb6b746-ce90-4efe-bf44-b62d2d331cd4" providerId="ADAL" clId="{888309F1-73AE-46F7-8146-2977DFD048B6}" dt="2026-03-04T22:51:21.373" v="10011" actId="164"/>
          <ac:picMkLst>
            <pc:docMk/>
            <pc:sldMk cId="1740217843" sldId="468"/>
            <ac:picMk id="8" creationId="{07077FFC-7670-B830-EB29-14150133D11D}"/>
          </ac:picMkLst>
        </pc:picChg>
        <pc:picChg chg="add mod modCrop">
          <ac:chgData name="Susana Domingos" userId="1bb6b746-ce90-4efe-bf44-b62d2d331cd4" providerId="ADAL" clId="{888309F1-73AE-46F7-8146-2977DFD048B6}" dt="2026-03-04T22:51:21.373" v="10011" actId="164"/>
          <ac:picMkLst>
            <pc:docMk/>
            <pc:sldMk cId="1740217843" sldId="468"/>
            <ac:picMk id="13" creationId="{CF5D82B3-BCBE-51FA-3BB7-56F59F68BBE9}"/>
          </ac:picMkLst>
        </pc:picChg>
        <pc:picChg chg="mod">
          <ac:chgData name="Susana Domingos" userId="1bb6b746-ce90-4efe-bf44-b62d2d331cd4" providerId="ADAL" clId="{888309F1-73AE-46F7-8146-2977DFD048B6}" dt="2026-03-04T22:51:32.330" v="10014"/>
          <ac:picMkLst>
            <pc:docMk/>
            <pc:sldMk cId="1740217843" sldId="468"/>
            <ac:picMk id="21" creationId="{A2B8236E-7804-7EE1-E74D-C783E637F8C0}"/>
          </ac:picMkLst>
        </pc:picChg>
        <pc:picChg chg="mod">
          <ac:chgData name="Susana Domingos" userId="1bb6b746-ce90-4efe-bf44-b62d2d331cd4" providerId="ADAL" clId="{888309F1-73AE-46F7-8146-2977DFD048B6}" dt="2026-03-04T22:51:32.330" v="10014"/>
          <ac:picMkLst>
            <pc:docMk/>
            <pc:sldMk cId="1740217843" sldId="468"/>
            <ac:picMk id="22" creationId="{9CCC74A2-8C95-22F0-55FA-876A461B8170}"/>
          </ac:picMkLst>
        </pc:picChg>
        <pc:picChg chg="mod">
          <ac:chgData name="Susana Domingos" userId="1bb6b746-ce90-4efe-bf44-b62d2d331cd4" providerId="ADAL" clId="{888309F1-73AE-46F7-8146-2977DFD048B6}" dt="2026-03-04T22:51:32.879" v="10015"/>
          <ac:picMkLst>
            <pc:docMk/>
            <pc:sldMk cId="1740217843" sldId="468"/>
            <ac:picMk id="24" creationId="{94151205-3C2B-A9D5-8986-C31594E63C51}"/>
          </ac:picMkLst>
        </pc:picChg>
        <pc:picChg chg="mod">
          <ac:chgData name="Susana Domingos" userId="1bb6b746-ce90-4efe-bf44-b62d2d331cd4" providerId="ADAL" clId="{888309F1-73AE-46F7-8146-2977DFD048B6}" dt="2026-03-04T22:51:32.879" v="10015"/>
          <ac:picMkLst>
            <pc:docMk/>
            <pc:sldMk cId="1740217843" sldId="468"/>
            <ac:picMk id="25" creationId="{77F96F65-A98F-C895-DB57-42AF738AC2AF}"/>
          </ac:picMkLst>
        </pc:picChg>
      </pc:sldChg>
      <pc:sldChg chg="addSp delSp modSp add mod">
        <pc:chgData name="Susana Domingos" userId="1bb6b746-ce90-4efe-bf44-b62d2d331cd4" providerId="ADAL" clId="{888309F1-73AE-46F7-8146-2977DFD048B6}" dt="2026-03-06T14:17:12.079" v="10119" actId="20577"/>
        <pc:sldMkLst>
          <pc:docMk/>
          <pc:sldMk cId="4207975854" sldId="475"/>
        </pc:sldMkLst>
        <pc:spChg chg="mod">
          <ac:chgData name="Susana Domingos" userId="1bb6b746-ce90-4efe-bf44-b62d2d331cd4" providerId="ADAL" clId="{888309F1-73AE-46F7-8146-2977DFD048B6}" dt="2026-03-05T09:53:56.582" v="10018" actId="27636"/>
          <ac:spMkLst>
            <pc:docMk/>
            <pc:sldMk cId="4207975854" sldId="475"/>
            <ac:spMk id="5" creationId="{F7309919-0D23-81F8-A6A4-8703DC63F2D3}"/>
          </ac:spMkLst>
        </pc:spChg>
        <pc:spChg chg="mod">
          <ac:chgData name="Susana Domingos" userId="1bb6b746-ce90-4efe-bf44-b62d2d331cd4" providerId="ADAL" clId="{888309F1-73AE-46F7-8146-2977DFD048B6}" dt="2026-03-06T14:17:12.079" v="10119" actId="20577"/>
          <ac:spMkLst>
            <pc:docMk/>
            <pc:sldMk cId="4207975854" sldId="475"/>
            <ac:spMk id="6" creationId="{791C009D-3DF8-497D-E903-A315D2064D2E}"/>
          </ac:spMkLst>
        </pc:spChg>
        <pc:spChg chg="mod">
          <ac:chgData name="Susana Domingos" userId="1bb6b746-ce90-4efe-bf44-b62d2d331cd4" providerId="ADAL" clId="{888309F1-73AE-46F7-8146-2977DFD048B6}" dt="2026-03-05T09:53:56.584" v="10019" actId="27636"/>
          <ac:spMkLst>
            <pc:docMk/>
            <pc:sldMk cId="4207975854" sldId="475"/>
            <ac:spMk id="11" creationId="{29314A55-6E6E-F018-57D4-E4663DA77BC0}"/>
          </ac:spMkLst>
        </pc:spChg>
        <pc:picChg chg="add mod">
          <ac:chgData name="Susana Domingos" userId="1bb6b746-ce90-4efe-bf44-b62d2d331cd4" providerId="ADAL" clId="{888309F1-73AE-46F7-8146-2977DFD048B6}" dt="2026-03-05T10:58:28.095" v="10105" actId="1036"/>
          <ac:picMkLst>
            <pc:docMk/>
            <pc:sldMk cId="4207975854" sldId="475"/>
            <ac:picMk id="7" creationId="{F4F7B3D8-0680-64B6-A2F2-28561A25948A}"/>
          </ac:picMkLst>
        </pc:picChg>
      </pc:sldChg>
      <pc:sldChg chg="add">
        <pc:chgData name="Susana Domingos" userId="1bb6b746-ce90-4efe-bf44-b62d2d331cd4" providerId="ADAL" clId="{888309F1-73AE-46F7-8146-2977DFD048B6}" dt="2026-03-05T10:58:56.147" v="10107"/>
        <pc:sldMkLst>
          <pc:docMk/>
          <pc:sldMk cId="2903876245" sldId="502"/>
        </pc:sldMkLst>
      </pc:sldChg>
    </pc:docChg>
  </pc:docChgLst>
  <pc:docChgLst>
    <pc:chgData name="Lucélia Maria Antão Fernandes" userId="198f61d3-4c78-4c85-ae9b-c4099a8e1317" providerId="ADAL" clId="{C728B00F-EA4B-47BF-87C3-E8AD34E4E2B5}"/>
    <pc:docChg chg="modSld">
      <pc:chgData name="Lucélia Maria Antão Fernandes" userId="198f61d3-4c78-4c85-ae9b-c4099a8e1317" providerId="ADAL" clId="{C728B00F-EA4B-47BF-87C3-E8AD34E4E2B5}" dt="2026-03-06T08:55:09.599" v="2"/>
      <pc:docMkLst>
        <pc:docMk/>
      </pc:docMkLst>
      <pc:sldChg chg="modSp mod modCm">
        <pc:chgData name="Lucélia Maria Antão Fernandes" userId="198f61d3-4c78-4c85-ae9b-c4099a8e1317" providerId="ADAL" clId="{C728B00F-EA4B-47BF-87C3-E8AD34E4E2B5}" dt="2026-03-06T08:54:47.410" v="1"/>
        <pc:sldMkLst>
          <pc:docMk/>
          <pc:sldMk cId="2315379241" sldId="477"/>
        </pc:sldMkLst>
        <pc:spChg chg="mod">
          <ac:chgData name="Lucélia Maria Antão Fernandes" userId="198f61d3-4c78-4c85-ae9b-c4099a8e1317" providerId="ADAL" clId="{C728B00F-EA4B-47BF-87C3-E8AD34E4E2B5}" dt="2026-03-06T08:53:26.247" v="0" actId="20577"/>
          <ac:spMkLst>
            <pc:docMk/>
            <pc:sldMk cId="2315379241" sldId="477"/>
            <ac:spMk id="14" creationId="{FE44847B-EB1D-DEA8-7B2D-FE703FA0D55A}"/>
          </ac:spMkLst>
        </pc:spChg>
      </pc:sldChg>
      <pc:sldChg chg="modCm">
        <pc:chgData name="Lucélia Maria Antão Fernandes" userId="198f61d3-4c78-4c85-ae9b-c4099a8e1317" providerId="ADAL" clId="{C728B00F-EA4B-47BF-87C3-E8AD34E4E2B5}" dt="2026-03-06T08:55:09.599" v="2"/>
        <pc:sldMkLst>
          <pc:docMk/>
          <pc:sldMk cId="803670961" sldId="478"/>
        </pc:sldMkLst>
      </pc:sldChg>
    </pc:docChg>
  </pc:docChgLst>
  <pc:docChgLst>
    <pc:chgData name="Ana Sofia Moura Evangelista" userId="30c3ed29-2f15-4ec8-81a1-02102fc38c6d" providerId="ADAL" clId="{E45F74EA-CC42-44F4-A72A-96EB13CF9832}"/>
    <pc:docChg chg="undo custSel addSld delSld modSld sldOrd">
      <pc:chgData name="Ana Sofia Moura Evangelista" userId="30c3ed29-2f15-4ec8-81a1-02102fc38c6d" providerId="ADAL" clId="{E45F74EA-CC42-44F4-A72A-96EB13CF9832}" dt="2026-03-04T20:49:55.747" v="1743" actId="1076"/>
      <pc:docMkLst>
        <pc:docMk/>
      </pc:docMkLst>
      <pc:sldChg chg="addSp delSp modSp mod">
        <pc:chgData name="Ana Sofia Moura Evangelista" userId="30c3ed29-2f15-4ec8-81a1-02102fc38c6d" providerId="ADAL" clId="{E45F74EA-CC42-44F4-A72A-96EB13CF9832}" dt="2026-03-04T19:19:34.604" v="457" actId="20577"/>
        <pc:sldMkLst>
          <pc:docMk/>
          <pc:sldMk cId="1153382766" sldId="460"/>
        </pc:sldMkLst>
        <pc:spChg chg="mod">
          <ac:chgData name="Ana Sofia Moura Evangelista" userId="30c3ed29-2f15-4ec8-81a1-02102fc38c6d" providerId="ADAL" clId="{E45F74EA-CC42-44F4-A72A-96EB13CF9832}" dt="2026-03-04T18:51:46.064" v="279" actId="1076"/>
          <ac:spMkLst>
            <pc:docMk/>
            <pc:sldMk cId="1153382766" sldId="460"/>
            <ac:spMk id="2" creationId="{FA072CDB-42B6-2BA7-79E3-28BA4130B52C}"/>
          </ac:spMkLst>
        </pc:spChg>
        <pc:spChg chg="mod">
          <ac:chgData name="Ana Sofia Moura Evangelista" userId="30c3ed29-2f15-4ec8-81a1-02102fc38c6d" providerId="ADAL" clId="{E45F74EA-CC42-44F4-A72A-96EB13CF9832}" dt="2026-03-04T19:19:34.604" v="457" actId="20577"/>
          <ac:spMkLst>
            <pc:docMk/>
            <pc:sldMk cId="1153382766" sldId="460"/>
            <ac:spMk id="6" creationId="{3C3BE036-EF20-72AB-9796-B18748A5E4B5}"/>
          </ac:spMkLst>
        </pc:spChg>
        <pc:spChg chg="add mod">
          <ac:chgData name="Ana Sofia Moura Evangelista" userId="30c3ed29-2f15-4ec8-81a1-02102fc38c6d" providerId="ADAL" clId="{E45F74EA-CC42-44F4-A72A-96EB13CF9832}" dt="2026-03-04T19:14:33.740" v="441" actId="1076"/>
          <ac:spMkLst>
            <pc:docMk/>
            <pc:sldMk cId="1153382766" sldId="460"/>
            <ac:spMk id="19" creationId="{7C7492D9-9DFA-0197-7CEB-8D724CE4882B}"/>
          </ac:spMkLst>
        </pc:spChg>
        <pc:spChg chg="add mod">
          <ac:chgData name="Ana Sofia Moura Evangelista" userId="30c3ed29-2f15-4ec8-81a1-02102fc38c6d" providerId="ADAL" clId="{E45F74EA-CC42-44F4-A72A-96EB13CF9832}" dt="2026-03-04T18:45:33.032" v="232" actId="20577"/>
          <ac:spMkLst>
            <pc:docMk/>
            <pc:sldMk cId="1153382766" sldId="460"/>
            <ac:spMk id="46" creationId="{DA2BA722-960C-5E16-02A9-F7A663400148}"/>
          </ac:spMkLst>
        </pc:spChg>
        <pc:spChg chg="add mod">
          <ac:chgData name="Ana Sofia Moura Evangelista" userId="30c3ed29-2f15-4ec8-81a1-02102fc38c6d" providerId="ADAL" clId="{E45F74EA-CC42-44F4-A72A-96EB13CF9832}" dt="2026-03-04T19:11:35.507" v="387" actId="1076"/>
          <ac:spMkLst>
            <pc:docMk/>
            <pc:sldMk cId="1153382766" sldId="460"/>
            <ac:spMk id="52" creationId="{F33DF8FB-3E6F-0450-64F0-0F5BF03B78CE}"/>
          </ac:spMkLst>
        </pc:spChg>
        <pc:spChg chg="add del mod">
          <ac:chgData name="Ana Sofia Moura Evangelista" userId="30c3ed29-2f15-4ec8-81a1-02102fc38c6d" providerId="ADAL" clId="{E45F74EA-CC42-44F4-A72A-96EB13CF9832}" dt="2026-03-04T19:12:25.919" v="425" actId="6549"/>
          <ac:spMkLst>
            <pc:docMk/>
            <pc:sldMk cId="1153382766" sldId="460"/>
            <ac:spMk id="55" creationId="{1C02C26D-CCE5-C8EA-9114-97C1EF75EACE}"/>
          </ac:spMkLst>
        </pc:spChg>
        <pc:spChg chg="add mod">
          <ac:chgData name="Ana Sofia Moura Evangelista" userId="30c3ed29-2f15-4ec8-81a1-02102fc38c6d" providerId="ADAL" clId="{E45F74EA-CC42-44F4-A72A-96EB13CF9832}" dt="2026-03-04T19:11:31.757" v="386" actId="1076"/>
          <ac:spMkLst>
            <pc:docMk/>
            <pc:sldMk cId="1153382766" sldId="460"/>
            <ac:spMk id="59" creationId="{A28119A1-B4F9-6D48-AD68-277F44409D5A}"/>
          </ac:spMkLst>
        </pc:spChg>
        <pc:spChg chg="add mod">
          <ac:chgData name="Ana Sofia Moura Evangelista" userId="30c3ed29-2f15-4ec8-81a1-02102fc38c6d" providerId="ADAL" clId="{E45F74EA-CC42-44F4-A72A-96EB13CF9832}" dt="2026-03-04T19:12:49.855" v="440" actId="1076"/>
          <ac:spMkLst>
            <pc:docMk/>
            <pc:sldMk cId="1153382766" sldId="460"/>
            <ac:spMk id="64" creationId="{244B70A8-540C-0394-92E2-F137CFFFD3BF}"/>
          </ac:spMkLst>
        </pc:spChg>
        <pc:picChg chg="add mod">
          <ac:chgData name="Ana Sofia Moura Evangelista" userId="30c3ed29-2f15-4ec8-81a1-02102fc38c6d" providerId="ADAL" clId="{E45F74EA-CC42-44F4-A72A-96EB13CF9832}" dt="2026-03-04T19:11:35.507" v="387" actId="1076"/>
          <ac:picMkLst>
            <pc:docMk/>
            <pc:sldMk cId="1153382766" sldId="460"/>
            <ac:picMk id="50" creationId="{59410230-DD2F-0EA8-A7CC-F99D43B1825F}"/>
          </ac:picMkLst>
        </pc:picChg>
        <pc:picChg chg="add mod">
          <ac:chgData name="Ana Sofia Moura Evangelista" userId="30c3ed29-2f15-4ec8-81a1-02102fc38c6d" providerId="ADAL" clId="{E45F74EA-CC42-44F4-A72A-96EB13CF9832}" dt="2026-03-04T19:11:43.896" v="388" actId="1076"/>
          <ac:picMkLst>
            <pc:docMk/>
            <pc:sldMk cId="1153382766" sldId="460"/>
            <ac:picMk id="54" creationId="{1FA63385-2907-EB2E-609C-2843E3A193C7}"/>
          </ac:picMkLst>
        </pc:picChg>
        <pc:picChg chg="add mod">
          <ac:chgData name="Ana Sofia Moura Evangelista" userId="30c3ed29-2f15-4ec8-81a1-02102fc38c6d" providerId="ADAL" clId="{E45F74EA-CC42-44F4-A72A-96EB13CF9832}" dt="2026-03-04T19:11:31.757" v="386" actId="1076"/>
          <ac:picMkLst>
            <pc:docMk/>
            <pc:sldMk cId="1153382766" sldId="460"/>
            <ac:picMk id="57" creationId="{25FE931C-045A-C261-FAC9-46A65F2B0414}"/>
          </ac:picMkLst>
        </pc:picChg>
        <pc:picChg chg="add mod modCrop">
          <ac:chgData name="Ana Sofia Moura Evangelista" userId="30c3ed29-2f15-4ec8-81a1-02102fc38c6d" providerId="ADAL" clId="{E45F74EA-CC42-44F4-A72A-96EB13CF9832}" dt="2026-03-04T19:11:51.809" v="389" actId="1076"/>
          <ac:picMkLst>
            <pc:docMk/>
            <pc:sldMk cId="1153382766" sldId="460"/>
            <ac:picMk id="63" creationId="{6FFADF10-0FE0-ADA7-14E7-D0ADCCBE8A8F}"/>
          </ac:picMkLst>
        </pc:picChg>
      </pc:sldChg>
    </pc:docChg>
  </pc:docChgLst>
  <pc:docChgLst>
    <pc:chgData name="Frederico Torres" userId="S::bpu313815@bdp.pt::3f1b1b88-2513-4fc8-ae68-4a026c5a2017" providerId="AD" clId="Web-{9F551141-32CA-4395-A4EC-18B0CE6F4D8A}"/>
    <pc:docChg chg="addSld delSld modSld sldOrd">
      <pc:chgData name="Frederico Torres" userId="S::bpu313815@bdp.pt::3f1b1b88-2513-4fc8-ae68-4a026c5a2017" providerId="AD" clId="Web-{9F551141-32CA-4395-A4EC-18B0CE6F4D8A}" dt="2026-03-02T15:28:35.567" v="462"/>
      <pc:docMkLst>
        <pc:docMk/>
      </pc:docMkLst>
      <pc:sldChg chg="addSp delSp modSp">
        <pc:chgData name="Frederico Torres" userId="S::bpu313815@bdp.pt::3f1b1b88-2513-4fc8-ae68-4a026c5a2017" providerId="AD" clId="Web-{9F551141-32CA-4395-A4EC-18B0CE6F4D8A}" dt="2026-03-02T15:25:36.067" v="436" actId="20577"/>
        <pc:sldMkLst>
          <pc:docMk/>
          <pc:sldMk cId="3808747864" sldId="419"/>
        </pc:sldMkLst>
        <pc:spChg chg="mod">
          <ac:chgData name="Frederico Torres" userId="S::bpu313815@bdp.pt::3f1b1b88-2513-4fc8-ae68-4a026c5a2017" providerId="AD" clId="Web-{9F551141-32CA-4395-A4EC-18B0CE6F4D8A}" dt="2026-03-02T15:25:36.067" v="436" actId="20577"/>
          <ac:spMkLst>
            <pc:docMk/>
            <pc:sldMk cId="3808747864" sldId="419"/>
            <ac:spMk id="5" creationId="{6EC31A42-6015-9B2B-9401-58D230BDF1B4}"/>
          </ac:spMkLst>
        </pc:spChg>
        <pc:spChg chg="mod">
          <ac:chgData name="Frederico Torres" userId="S::bpu313815@bdp.pt::3f1b1b88-2513-4fc8-ae68-4a026c5a2017" providerId="AD" clId="Web-{9F551141-32CA-4395-A4EC-18B0CE6F4D8A}" dt="2026-03-02T15:14:21.842" v="316" actId="20577"/>
          <ac:spMkLst>
            <pc:docMk/>
            <pc:sldMk cId="3808747864" sldId="419"/>
            <ac:spMk id="73" creationId="{180A1A4F-1C50-C575-07F1-D5802078F6FF}"/>
          </ac:spMkLst>
        </pc:spChg>
        <pc:spChg chg="mod">
          <ac:chgData name="Frederico Torres" userId="S::bpu313815@bdp.pt::3f1b1b88-2513-4fc8-ae68-4a026c5a2017" providerId="AD" clId="Web-{9F551141-32CA-4395-A4EC-18B0CE6F4D8A}" dt="2026-03-02T15:14:34.046" v="321" actId="20577"/>
          <ac:spMkLst>
            <pc:docMk/>
            <pc:sldMk cId="3808747864" sldId="419"/>
            <ac:spMk id="96" creationId="{89929F68-EFED-4A93-747D-4FCD0A573D6C}"/>
          </ac:spMkLst>
        </pc:spChg>
        <pc:spChg chg="mod">
          <ac:chgData name="Frederico Torres" userId="S::bpu313815@bdp.pt::3f1b1b88-2513-4fc8-ae68-4a026c5a2017" providerId="AD" clId="Web-{9F551141-32CA-4395-A4EC-18B0CE6F4D8A}" dt="2026-03-02T15:15:15.907" v="324" actId="20577"/>
          <ac:spMkLst>
            <pc:docMk/>
            <pc:sldMk cId="3808747864" sldId="419"/>
            <ac:spMk id="107" creationId="{B001C84B-1AAE-DCFC-02DC-2D379AB8B042}"/>
          </ac:spMkLst>
        </pc:spChg>
        <pc:spChg chg="mod">
          <ac:chgData name="Frederico Torres" userId="S::bpu313815@bdp.pt::3f1b1b88-2513-4fc8-ae68-4a026c5a2017" providerId="AD" clId="Web-{9F551141-32CA-4395-A4EC-18B0CE6F4D8A}" dt="2026-03-02T15:12:18.695" v="306" actId="14100"/>
          <ac:spMkLst>
            <pc:docMk/>
            <pc:sldMk cId="3808747864" sldId="419"/>
            <ac:spMk id="108" creationId="{96426B86-351F-F45C-36F8-B4B92F1A7BA2}"/>
          </ac:spMkLst>
        </pc:spChg>
        <pc:spChg chg="mod">
          <ac:chgData name="Frederico Torres" userId="S::bpu313815@bdp.pt::3f1b1b88-2513-4fc8-ae68-4a026c5a2017" providerId="AD" clId="Web-{9F551141-32CA-4395-A4EC-18B0CE6F4D8A}" dt="2026-03-02T15:14:30.999" v="319" actId="20577"/>
          <ac:spMkLst>
            <pc:docMk/>
            <pc:sldMk cId="3808747864" sldId="419"/>
            <ac:spMk id="118" creationId="{49A5BDE4-5C4B-F262-7D5F-7DC9FF157663}"/>
          </ac:spMkLst>
        </pc:spChg>
        <pc:picChg chg="add mod">
          <ac:chgData name="Frederico Torres" userId="S::bpu313815@bdp.pt::3f1b1b88-2513-4fc8-ae68-4a026c5a2017" providerId="AD" clId="Web-{9F551141-32CA-4395-A4EC-18B0CE6F4D8A}" dt="2026-03-02T15:12:32.087" v="308" actId="1076"/>
          <ac:picMkLst>
            <pc:docMk/>
            <pc:sldMk cId="3808747864" sldId="419"/>
            <ac:picMk id="7" creationId="{EF0E8A35-A3DE-519E-CDBD-EAAA4CF92B85}"/>
          </ac:picMkLst>
        </pc:picChg>
      </pc:sldChg>
      <pc:sldChg chg="addSp delSp modSp">
        <pc:chgData name="Frederico Torres" userId="S::bpu313815@bdp.pt::3f1b1b88-2513-4fc8-ae68-4a026c5a2017" providerId="AD" clId="Web-{9F551141-32CA-4395-A4EC-18B0CE6F4D8A}" dt="2026-03-02T15:04:11.652" v="302" actId="20577"/>
        <pc:sldMkLst>
          <pc:docMk/>
          <pc:sldMk cId="1246333687" sldId="424"/>
        </pc:sldMkLst>
        <pc:spChg chg="mod">
          <ac:chgData name="Frederico Torres" userId="S::bpu313815@bdp.pt::3f1b1b88-2513-4fc8-ae68-4a026c5a2017" providerId="AD" clId="Web-{9F551141-32CA-4395-A4EC-18B0CE6F4D8A}" dt="2026-03-02T14:50:23.796" v="40" actId="20577"/>
          <ac:spMkLst>
            <pc:docMk/>
            <pc:sldMk cId="1246333687" sldId="424"/>
            <ac:spMk id="5" creationId="{AC54490B-F077-B8E5-2247-FF026D415270}"/>
          </ac:spMkLst>
        </pc:spChg>
        <pc:spChg chg="add mod">
          <ac:chgData name="Frederico Torres" userId="S::bpu313815@bdp.pt::3f1b1b88-2513-4fc8-ae68-4a026c5a2017" providerId="AD" clId="Web-{9F551141-32CA-4395-A4EC-18B0CE6F4D8A}" dt="2026-03-02T15:04:11.652" v="302" actId="20577"/>
          <ac:spMkLst>
            <pc:docMk/>
            <pc:sldMk cId="1246333687" sldId="424"/>
            <ac:spMk id="10" creationId="{1DD2F382-4D83-8F41-9EF1-C6F8F3097DC3}"/>
          </ac:spMkLst>
        </pc:spChg>
      </pc:sldChg>
      <pc:sldChg chg="addSp delSp modSp">
        <pc:chgData name="Frederico Torres" userId="S::bpu313815@bdp.pt::3f1b1b88-2513-4fc8-ae68-4a026c5a2017" providerId="AD" clId="Web-{9F551141-32CA-4395-A4EC-18B0CE6F4D8A}" dt="2026-03-02T15:04:33.558" v="303" actId="20577"/>
        <pc:sldMkLst>
          <pc:docMk/>
          <pc:sldMk cId="4221488810" sldId="444"/>
        </pc:sldMkLst>
        <pc:spChg chg="mod">
          <ac:chgData name="Frederico Torres" userId="S::bpu313815@bdp.pt::3f1b1b88-2513-4fc8-ae68-4a026c5a2017" providerId="AD" clId="Web-{9F551141-32CA-4395-A4EC-18B0CE6F4D8A}" dt="2026-03-02T15:04:33.558" v="303" actId="20577"/>
          <ac:spMkLst>
            <pc:docMk/>
            <pc:sldMk cId="4221488810" sldId="444"/>
            <ac:spMk id="5" creationId="{D900956F-ABA7-74CA-4E1D-A53B2E834C5F}"/>
          </ac:spMkLst>
        </pc:spChg>
        <pc:spChg chg="add del">
          <ac:chgData name="Frederico Torres" userId="S::bpu313815@bdp.pt::3f1b1b88-2513-4fc8-ae68-4a026c5a2017" providerId="AD" clId="Web-{9F551141-32CA-4395-A4EC-18B0CE6F4D8A}" dt="2026-03-02T14:48:55.779" v="24"/>
          <ac:spMkLst>
            <pc:docMk/>
            <pc:sldMk cId="4221488810" sldId="444"/>
            <ac:spMk id="6" creationId="{5CB4CBAA-0ED2-CC3D-BFEF-E7225DB3F521}"/>
          </ac:spMkLst>
        </pc:spChg>
      </pc:sldChg>
      <pc:sldChg chg="modSp ord">
        <pc:chgData name="Frederico Torres" userId="S::bpu313815@bdp.pt::3f1b1b88-2513-4fc8-ae68-4a026c5a2017" providerId="AD" clId="Web-{9F551141-32CA-4395-A4EC-18B0CE6F4D8A}" dt="2026-03-02T15:28:35.567" v="462"/>
        <pc:sldMkLst>
          <pc:docMk/>
          <pc:sldMk cId="2102238399" sldId="450"/>
        </pc:sldMkLst>
        <pc:spChg chg="mod">
          <ac:chgData name="Frederico Torres" userId="S::bpu313815@bdp.pt::3f1b1b88-2513-4fc8-ae68-4a026c5a2017" providerId="AD" clId="Web-{9F551141-32CA-4395-A4EC-18B0CE6F4D8A}" dt="2026-03-02T15:22:53.622" v="370" actId="1076"/>
          <ac:spMkLst>
            <pc:docMk/>
            <pc:sldMk cId="2102238399" sldId="450"/>
            <ac:spMk id="40" creationId="{27DCD4F8-B8BB-8FBB-A204-578DF552CC35}"/>
          </ac:spMkLst>
        </pc:spChg>
        <pc:picChg chg="mod">
          <ac:chgData name="Frederico Torres" userId="S::bpu313815@bdp.pt::3f1b1b88-2513-4fc8-ae68-4a026c5a2017" providerId="AD" clId="Web-{9F551141-32CA-4395-A4EC-18B0CE6F4D8A}" dt="2026-03-02T15:22:51.153" v="369" actId="1076"/>
          <ac:picMkLst>
            <pc:docMk/>
            <pc:sldMk cId="2102238399" sldId="450"/>
            <ac:picMk id="48" creationId="{E600F97E-3044-DCE9-6203-5AD1BAD77965}"/>
          </ac:picMkLst>
        </pc:picChg>
      </pc:sldChg>
      <pc:sldMasterChg chg="addSldLayout">
        <pc:chgData name="Frederico Torres" userId="S::bpu313815@bdp.pt::3f1b1b88-2513-4fc8-ae68-4a026c5a2017" providerId="AD" clId="Web-{9F551141-32CA-4395-A4EC-18B0CE6F4D8A}" dt="2026-03-02T15:24:36.967" v="385"/>
        <pc:sldMasterMkLst>
          <pc:docMk/>
          <pc:sldMasterMk cId="1167295374" sldId="2147483648"/>
        </pc:sldMasterMkLst>
        <pc:sldLayoutChg chg="add">
          <pc:chgData name="Frederico Torres" userId="S::bpu313815@bdp.pt::3f1b1b88-2513-4fc8-ae68-4a026c5a2017" providerId="AD" clId="Web-{9F551141-32CA-4395-A4EC-18B0CE6F4D8A}" dt="2026-03-02T15:24:36.967" v="385"/>
          <pc:sldLayoutMkLst>
            <pc:docMk/>
            <pc:sldMasterMk cId="1167295374" sldId="2147483648"/>
            <pc:sldLayoutMk cId="2812609819" sldId="2147483706"/>
          </pc:sldLayoutMkLst>
        </pc:sldLayoutChg>
      </pc:sldMasterChg>
    </pc:docChg>
  </pc:docChgLst>
  <pc:docChgLst>
    <pc:chgData name="Ana Sofia Moura Evangelista" userId="30c3ed29-2f15-4ec8-81a1-02102fc38c6d" providerId="ADAL" clId="{148D3153-2A26-4832-8504-EF336151DAD0}"/>
    <pc:docChg chg="undo redo custSel addSld delSld modSld sldOrd">
      <pc:chgData name="Ana Sofia Moura Evangelista" userId="30c3ed29-2f15-4ec8-81a1-02102fc38c6d" providerId="ADAL" clId="{148D3153-2A26-4832-8504-EF336151DAD0}" dt="2026-03-05T10:26:59.833" v="515"/>
      <pc:docMkLst>
        <pc:docMk/>
      </pc:docMkLst>
      <pc:sldChg chg="addCm">
        <pc:chgData name="Ana Sofia Moura Evangelista" userId="30c3ed29-2f15-4ec8-81a1-02102fc38c6d" providerId="ADAL" clId="{148D3153-2A26-4832-8504-EF336151DAD0}" dt="2026-03-05T10:26:59.833" v="515"/>
        <pc:sldMkLst>
          <pc:docMk/>
          <pc:sldMk cId="4207975854" sldId="475"/>
        </pc:sldMkLst>
      </pc:sldChg>
      <pc:sldChg chg="add setBg delCm">
        <pc:chgData name="Ana Sofia Moura Evangelista" userId="30c3ed29-2f15-4ec8-81a1-02102fc38c6d" providerId="ADAL" clId="{148D3153-2A26-4832-8504-EF336151DAD0}" dt="2026-03-05T10:12:30.723" v="407"/>
        <pc:sldMkLst>
          <pc:docMk/>
          <pc:sldMk cId="2315379241" sldId="477"/>
        </pc:sldMkLst>
      </pc:sldChg>
      <pc:sldChg chg="modSp add mod addCm delCm">
        <pc:chgData name="Ana Sofia Moura Evangelista" userId="30c3ed29-2f15-4ec8-81a1-02102fc38c6d" providerId="ADAL" clId="{148D3153-2A26-4832-8504-EF336151DAD0}" dt="2026-03-05T10:25:51.455" v="511"/>
        <pc:sldMkLst>
          <pc:docMk/>
          <pc:sldMk cId="803670961" sldId="478"/>
        </pc:sldMkLst>
        <pc:spChg chg="mod">
          <ac:chgData name="Ana Sofia Moura Evangelista" userId="30c3ed29-2f15-4ec8-81a1-02102fc38c6d" providerId="ADAL" clId="{148D3153-2A26-4832-8504-EF336151DAD0}" dt="2026-03-05T10:25:40.309" v="510" actId="20577"/>
          <ac:spMkLst>
            <pc:docMk/>
            <pc:sldMk cId="803670961" sldId="478"/>
            <ac:spMk id="35" creationId="{6F92568B-A176-1EDA-7A35-35897918C771}"/>
          </ac:spMkLst>
        </pc:spChg>
      </pc:sldChg>
    </pc:docChg>
  </pc:docChgLst>
  <pc:docChgLst>
    <pc:chgData name="Frederico Torres" userId="S::bpu313815@bdp.pt::3f1b1b88-2513-4fc8-ae68-4a026c5a2017" providerId="AD" clId="Web-{74331CD4-2E4B-354B-CD66-EDCF9B6AC76D}"/>
    <pc:docChg chg="modSld">
      <pc:chgData name="Frederico Torres" userId="S::bpu313815@bdp.pt::3f1b1b88-2513-4fc8-ae68-4a026c5a2017" providerId="AD" clId="Web-{74331CD4-2E4B-354B-CD66-EDCF9B6AC76D}" dt="2026-03-04T09:40:26.461" v="0" actId="1076"/>
      <pc:docMkLst>
        <pc:docMk/>
      </pc:docMkLst>
      <pc:sldChg chg="modSp">
        <pc:chgData name="Frederico Torres" userId="S::bpu313815@bdp.pt::3f1b1b88-2513-4fc8-ae68-4a026c5a2017" providerId="AD" clId="Web-{74331CD4-2E4B-354B-CD66-EDCF9B6AC76D}" dt="2026-03-04T09:40:26.461" v="0" actId="1076"/>
        <pc:sldMkLst>
          <pc:docMk/>
          <pc:sldMk cId="1660164548" sldId="463"/>
        </pc:sldMkLst>
        <pc:grpChg chg="mod">
          <ac:chgData name="Frederico Torres" userId="S::bpu313815@bdp.pt::3f1b1b88-2513-4fc8-ae68-4a026c5a2017" providerId="AD" clId="Web-{74331CD4-2E4B-354B-CD66-EDCF9B6AC76D}" dt="2026-03-04T09:40:26.461" v="0" actId="1076"/>
          <ac:grpSpMkLst>
            <pc:docMk/>
            <pc:sldMk cId="1660164548" sldId="463"/>
            <ac:grpSpMk id="43" creationId="{37538452-D2D4-8B0D-3D30-31BBA83B53EE}"/>
          </ac:grpSpMkLst>
        </pc:grpChg>
      </pc:sldChg>
    </pc:docChg>
  </pc:docChgLst>
  <pc:docChgLst>
    <pc:chgData name="Frederico Torres" userId="S::bpu313815@bdp.pt::3f1b1b88-2513-4fc8-ae68-4a026c5a2017" providerId="AD" clId="Web-{5E1DA5FB-EF69-DCD1-E2FF-337A7B426BC4}"/>
    <pc:docChg chg="delSld modSld">
      <pc:chgData name="Frederico Torres" userId="S::bpu313815@bdp.pt::3f1b1b88-2513-4fc8-ae68-4a026c5a2017" providerId="AD" clId="Web-{5E1DA5FB-EF69-DCD1-E2FF-337A7B426BC4}" dt="2026-03-02T15:42:55.013" v="48" actId="20577"/>
      <pc:docMkLst>
        <pc:docMk/>
      </pc:docMkLst>
      <pc:sldChg chg="addSp delSp modSp">
        <pc:chgData name="Frederico Torres" userId="S::bpu313815@bdp.pt::3f1b1b88-2513-4fc8-ae68-4a026c5a2017" providerId="AD" clId="Web-{5E1DA5FB-EF69-DCD1-E2FF-337A7B426BC4}" dt="2026-03-02T15:34:03.738" v="14" actId="1076"/>
        <pc:sldMkLst>
          <pc:docMk/>
          <pc:sldMk cId="2102238399" sldId="450"/>
        </pc:sldMkLst>
        <pc:spChg chg="mod">
          <ac:chgData name="Frederico Torres" userId="S::bpu313815@bdp.pt::3f1b1b88-2513-4fc8-ae68-4a026c5a2017" providerId="AD" clId="Web-{5E1DA5FB-EF69-DCD1-E2FF-337A7B426BC4}" dt="2026-03-02T15:30:42.514" v="7" actId="1076"/>
          <ac:spMkLst>
            <pc:docMk/>
            <pc:sldMk cId="2102238399" sldId="450"/>
            <ac:spMk id="37" creationId="{DAFA1457-ADC1-34AB-156B-B58B54F11F61}"/>
          </ac:spMkLst>
        </pc:spChg>
        <pc:spChg chg="add del mod">
          <ac:chgData name="Frederico Torres" userId="S::bpu313815@bdp.pt::3f1b1b88-2513-4fc8-ae68-4a026c5a2017" providerId="AD" clId="Web-{5E1DA5FB-EF69-DCD1-E2FF-337A7B426BC4}" dt="2026-03-02T15:31:54.641" v="11" actId="20577"/>
          <ac:spMkLst>
            <pc:docMk/>
            <pc:sldMk cId="2102238399" sldId="450"/>
            <ac:spMk id="56" creationId="{6C808406-08F3-9E09-F8E7-0F6E1EC62098}"/>
          </ac:spMkLst>
        </pc:spChg>
        <pc:grpChg chg="mod">
          <ac:chgData name="Frederico Torres" userId="S::bpu313815@bdp.pt::3f1b1b88-2513-4fc8-ae68-4a026c5a2017" providerId="AD" clId="Web-{5E1DA5FB-EF69-DCD1-E2FF-337A7B426BC4}" dt="2026-03-02T15:30:05.732" v="1" actId="1076"/>
          <ac:grpSpMkLst>
            <pc:docMk/>
            <pc:sldMk cId="2102238399" sldId="450"/>
            <ac:grpSpMk id="5" creationId="{49F5FA72-2C3F-B6E4-B67B-4DC5D754263E}"/>
          </ac:grpSpMkLst>
        </pc:grpChg>
        <pc:grpChg chg="mod">
          <ac:chgData name="Frederico Torres" userId="S::bpu313815@bdp.pt::3f1b1b88-2513-4fc8-ae68-4a026c5a2017" providerId="AD" clId="Web-{5E1DA5FB-EF69-DCD1-E2FF-337A7B426BC4}" dt="2026-03-02T15:30:23.186" v="2" actId="1076"/>
          <ac:grpSpMkLst>
            <pc:docMk/>
            <pc:sldMk cId="2102238399" sldId="450"/>
            <ac:grpSpMk id="36" creationId="{E96C8402-7A76-4BB2-0C30-04D906367478}"/>
          </ac:grpSpMkLst>
        </pc:grpChg>
        <pc:cxnChg chg="mod">
          <ac:chgData name="Frederico Torres" userId="S::bpu313815@bdp.pt::3f1b1b88-2513-4fc8-ae68-4a026c5a2017" providerId="AD" clId="Web-{5E1DA5FB-EF69-DCD1-E2FF-337A7B426BC4}" dt="2026-03-02T15:34:03.738" v="14" actId="1076"/>
          <ac:cxnSpMkLst>
            <pc:docMk/>
            <pc:sldMk cId="2102238399" sldId="450"/>
            <ac:cxnSpMk id="39" creationId="{412257FD-3373-CD17-48B7-003C53F2FEF6}"/>
          </ac:cxnSpMkLst>
        </pc:cxnChg>
      </pc:sldChg>
      <pc:sldChg chg="modSp">
        <pc:chgData name="Frederico Torres" userId="S::bpu313815@bdp.pt::3f1b1b88-2513-4fc8-ae68-4a026c5a2017" providerId="AD" clId="Web-{5E1DA5FB-EF69-DCD1-E2FF-337A7B426BC4}" dt="2026-03-02T15:39:36.446" v="40" actId="20577"/>
        <pc:sldMkLst>
          <pc:docMk/>
          <pc:sldMk cId="3425082097" sldId="459"/>
        </pc:sldMkLst>
        <pc:spChg chg="mod">
          <ac:chgData name="Frederico Torres" userId="S::bpu313815@bdp.pt::3f1b1b88-2513-4fc8-ae68-4a026c5a2017" providerId="AD" clId="Web-{5E1DA5FB-EF69-DCD1-E2FF-337A7B426BC4}" dt="2026-03-02T15:39:36.446" v="40" actId="20577"/>
          <ac:spMkLst>
            <pc:docMk/>
            <pc:sldMk cId="3425082097" sldId="459"/>
            <ac:spMk id="6" creationId="{67DA30B9-2C5E-C007-243C-7A8B6F15BFE4}"/>
          </ac:spMkLst>
        </pc:spChg>
      </pc:sldChg>
    </pc:docChg>
  </pc:docChgLst>
  <pc:docChgLst>
    <pc:chgData name="Frederico Torres" userId="S::bpu313815@bdp.pt::3f1b1b88-2513-4fc8-ae68-4a026c5a2017" providerId="AD" clId="Web-{28DC1B8E-8745-D8DA-C0EE-7ACBADB28012}"/>
    <pc:docChg chg="mod addSld modSld sldOrd">
      <pc:chgData name="Frederico Torres" userId="S::bpu313815@bdp.pt::3f1b1b88-2513-4fc8-ae68-4a026c5a2017" providerId="AD" clId="Web-{28DC1B8E-8745-D8DA-C0EE-7ACBADB28012}" dt="2026-03-02T14:38:33.439" v="128" actId="20577"/>
      <pc:docMkLst>
        <pc:docMk/>
      </pc:docMkLst>
      <pc:sldChg chg="modSp ord">
        <pc:chgData name="Frederico Torres" userId="S::bpu313815@bdp.pt::3f1b1b88-2513-4fc8-ae68-4a026c5a2017" providerId="AD" clId="Web-{28DC1B8E-8745-D8DA-C0EE-7ACBADB28012}" dt="2026-03-02T14:38:33.439" v="128" actId="20577"/>
        <pc:sldMkLst>
          <pc:docMk/>
          <pc:sldMk cId="328654014" sldId="427"/>
        </pc:sldMkLst>
        <pc:spChg chg="mod">
          <ac:chgData name="Frederico Torres" userId="S::bpu313815@bdp.pt::3f1b1b88-2513-4fc8-ae68-4a026c5a2017" providerId="AD" clId="Web-{28DC1B8E-8745-D8DA-C0EE-7ACBADB28012}" dt="2026-03-02T14:38:33.439" v="128" actId="20577"/>
          <ac:spMkLst>
            <pc:docMk/>
            <pc:sldMk cId="328654014" sldId="427"/>
            <ac:spMk id="5" creationId="{CAA6E40F-D4FC-3CD2-9B48-56F50BA87E86}"/>
          </ac:spMkLst>
        </pc:spChg>
      </pc:sldChg>
      <pc:sldChg chg="addSp delSp modSp">
        <pc:chgData name="Frederico Torres" userId="S::bpu313815@bdp.pt::3f1b1b88-2513-4fc8-ae68-4a026c5a2017" providerId="AD" clId="Web-{28DC1B8E-8745-D8DA-C0EE-7ACBADB28012}" dt="2026-03-02T12:02:03.366" v="80"/>
        <pc:sldMkLst>
          <pc:docMk/>
          <pc:sldMk cId="1660164548" sldId="463"/>
        </pc:sldMkLst>
        <pc:spChg chg="mod">
          <ac:chgData name="Frederico Torres" userId="S::bpu313815@bdp.pt::3f1b1b88-2513-4fc8-ae68-4a026c5a2017" providerId="AD" clId="Web-{28DC1B8E-8745-D8DA-C0EE-7ACBADB28012}" dt="2026-03-02T11:48:50.055" v="44" actId="1076"/>
          <ac:spMkLst>
            <pc:docMk/>
            <pc:sldMk cId="1660164548" sldId="463"/>
            <ac:spMk id="6" creationId="{BF0ECA08-560A-227C-6617-A403A3E98EFB}"/>
          </ac:spMkLst>
        </pc:spChg>
        <pc:spChg chg="add del">
          <ac:chgData name="Frederico Torres" userId="S::bpu313815@bdp.pt::3f1b1b88-2513-4fc8-ae68-4a026c5a2017" providerId="AD" clId="Web-{28DC1B8E-8745-D8DA-C0EE-7ACBADB28012}" dt="2026-03-02T11:57:36.997" v="62"/>
          <ac:spMkLst>
            <pc:docMk/>
            <pc:sldMk cId="1660164548" sldId="463"/>
            <ac:spMk id="69" creationId="{B7687D64-583F-84C7-C9C2-19074FFE6A27}"/>
          </ac:spMkLst>
        </pc:spChg>
        <pc:spChg chg="mod">
          <ac:chgData name="Frederico Torres" userId="S::bpu313815@bdp.pt::3f1b1b88-2513-4fc8-ae68-4a026c5a2017" providerId="AD" clId="Web-{28DC1B8E-8745-D8DA-C0EE-7ACBADB28012}" dt="2026-03-02T11:59:50.315" v="64" actId="1076"/>
          <ac:spMkLst>
            <pc:docMk/>
            <pc:sldMk cId="1660164548" sldId="463"/>
            <ac:spMk id="74" creationId="{694FEF03-4173-9D99-3C68-FC6367194C5E}"/>
          </ac:spMkLst>
        </pc:spChg>
      </pc:sldChg>
      <pc:sldChg chg="addSp delSp modSp">
        <pc:chgData name="Frederico Torres" userId="S::bpu313815@bdp.pt::3f1b1b88-2513-4fc8-ae68-4a026c5a2017" providerId="AD" clId="Web-{28DC1B8E-8745-D8DA-C0EE-7ACBADB28012}" dt="2026-03-02T14:31:08.007" v="116" actId="1076"/>
        <pc:sldMkLst>
          <pc:docMk/>
          <pc:sldMk cId="2967918092" sldId="464"/>
        </pc:sldMkLst>
        <pc:spChg chg="mod">
          <ac:chgData name="Frederico Torres" userId="S::bpu313815@bdp.pt::3f1b1b88-2513-4fc8-ae68-4a026c5a2017" providerId="AD" clId="Web-{28DC1B8E-8745-D8DA-C0EE-7ACBADB28012}" dt="2026-03-02T11:48:12.601" v="43" actId="1076"/>
          <ac:spMkLst>
            <pc:docMk/>
            <pc:sldMk cId="2967918092" sldId="464"/>
            <ac:spMk id="8" creationId="{E437B6F7-1B0E-8C55-C345-73AEE345A4AD}"/>
          </ac:spMkLst>
        </pc:spChg>
        <pc:grpChg chg="mod">
          <ac:chgData name="Frederico Torres" userId="S::bpu313815@bdp.pt::3f1b1b88-2513-4fc8-ae68-4a026c5a2017" providerId="AD" clId="Web-{28DC1B8E-8745-D8DA-C0EE-7ACBADB28012}" dt="2026-03-02T12:02:41.789" v="83" actId="1076"/>
          <ac:grpSpMkLst>
            <pc:docMk/>
            <pc:sldMk cId="2967918092" sldId="464"/>
            <ac:grpSpMk id="70" creationId="{1323B1E0-B742-7628-B1A0-0F499AD77473}"/>
          </ac:grpSpMkLst>
        </pc:grpChg>
        <pc:picChg chg="add mod">
          <ac:chgData name="Frederico Torres" userId="S::bpu313815@bdp.pt::3f1b1b88-2513-4fc8-ae68-4a026c5a2017" providerId="AD" clId="Web-{28DC1B8E-8745-D8DA-C0EE-7ACBADB28012}" dt="2026-03-02T14:31:08.007" v="116" actId="1076"/>
          <ac:picMkLst>
            <pc:docMk/>
            <pc:sldMk cId="2967918092" sldId="464"/>
            <ac:picMk id="24" creationId="{FADDEA53-0D60-4AA4-BA2D-A94A5B0F95A3}"/>
          </ac:picMkLst>
        </pc:picChg>
        <pc:picChg chg="mod">
          <ac:chgData name="Frederico Torres" userId="S::bpu313815@bdp.pt::3f1b1b88-2513-4fc8-ae68-4a026c5a2017" providerId="AD" clId="Web-{28DC1B8E-8745-D8DA-C0EE-7ACBADB28012}" dt="2026-03-02T12:03:02.540" v="88" actId="1076"/>
          <ac:picMkLst>
            <pc:docMk/>
            <pc:sldMk cId="2967918092" sldId="464"/>
            <ac:picMk id="64" creationId="{F9BAEE54-3E2A-BF1A-8671-540751B593A1}"/>
          </ac:picMkLst>
        </pc:picChg>
      </pc:sldChg>
    </pc:docChg>
  </pc:docChgLst>
  <pc:docChgLst>
    <pc:chgData name="Frederico Torres" userId="S::bpu313815@bdp.pt::3f1b1b88-2513-4fc8-ae68-4a026c5a2017" providerId="AD" clId="Web-{C7F6FD95-6A3F-4514-1384-B8F71DFE27F0}"/>
    <pc:docChg chg="delSld modSld">
      <pc:chgData name="Frederico Torres" userId="S::bpu313815@bdp.pt::3f1b1b88-2513-4fc8-ae68-4a026c5a2017" providerId="AD" clId="Web-{C7F6FD95-6A3F-4514-1384-B8F71DFE27F0}" dt="2026-03-04T14:07:27.639" v="45"/>
      <pc:docMkLst>
        <pc:docMk/>
      </pc:docMkLst>
      <pc:sldChg chg="addSp delSp modSp">
        <pc:chgData name="Frederico Torres" userId="S::bpu313815@bdp.pt::3f1b1b88-2513-4fc8-ae68-4a026c5a2017" providerId="AD" clId="Web-{C7F6FD95-6A3F-4514-1384-B8F71DFE27F0}" dt="2026-03-04T13:59:52.196" v="20"/>
        <pc:sldMkLst>
          <pc:docMk/>
          <pc:sldMk cId="1660164548" sldId="463"/>
        </pc:sldMkLst>
        <pc:spChg chg="mod">
          <ac:chgData name="Frederico Torres" userId="S::bpu313815@bdp.pt::3f1b1b88-2513-4fc8-ae68-4a026c5a2017" providerId="AD" clId="Web-{C7F6FD95-6A3F-4514-1384-B8F71DFE27F0}" dt="2026-03-04T13:57:03.194" v="10" actId="1076"/>
          <ac:spMkLst>
            <pc:docMk/>
            <pc:sldMk cId="1660164548" sldId="463"/>
            <ac:spMk id="69" creationId="{B7687D64-583F-84C7-C9C2-19074FFE6A27}"/>
          </ac:spMkLst>
        </pc:spChg>
        <pc:picChg chg="add mod">
          <ac:chgData name="Frederico Torres" userId="S::bpu313815@bdp.pt::3f1b1b88-2513-4fc8-ae68-4a026c5a2017" providerId="AD" clId="Web-{C7F6FD95-6A3F-4514-1384-B8F71DFE27F0}" dt="2026-03-04T13:59:44.165" v="19"/>
          <ac:picMkLst>
            <pc:docMk/>
            <pc:sldMk cId="1660164548" sldId="463"/>
            <ac:picMk id="7" creationId="{032BDAB0-670D-511D-DF1A-2F28E568574F}"/>
          </ac:picMkLst>
        </pc:picChg>
      </pc:sldChg>
    </pc:docChg>
  </pc:docChgLst>
  <pc:docChgLst>
    <pc:chgData name="Frederico Torres" userId="S::bpu313815@bdp.pt::3f1b1b88-2513-4fc8-ae68-4a026c5a2017" providerId="AD" clId="Web-{12CE5196-2B08-233B-A3D5-045773AB7EA9}"/>
    <pc:docChg chg="modSld">
      <pc:chgData name="Frederico Torres" userId="S::bpu313815@bdp.pt::3f1b1b88-2513-4fc8-ae68-4a026c5a2017" providerId="AD" clId="Web-{12CE5196-2B08-233B-A3D5-045773AB7EA9}" dt="2026-03-04T14:30:03.964" v="28" actId="20577"/>
      <pc:docMkLst>
        <pc:docMk/>
      </pc:docMkLst>
      <pc:sldChg chg="modSp">
        <pc:chgData name="Frederico Torres" userId="S::bpu313815@bdp.pt::3f1b1b88-2513-4fc8-ae68-4a026c5a2017" providerId="AD" clId="Web-{12CE5196-2B08-233B-A3D5-045773AB7EA9}" dt="2026-03-04T14:30:03.964" v="28" actId="20577"/>
        <pc:sldMkLst>
          <pc:docMk/>
          <pc:sldMk cId="3425082097" sldId="459"/>
        </pc:sldMkLst>
        <pc:spChg chg="mod">
          <ac:chgData name="Frederico Torres" userId="S::bpu313815@bdp.pt::3f1b1b88-2513-4fc8-ae68-4a026c5a2017" providerId="AD" clId="Web-{12CE5196-2B08-233B-A3D5-045773AB7EA9}" dt="2026-03-04T14:30:03.964" v="28" actId="20577"/>
          <ac:spMkLst>
            <pc:docMk/>
            <pc:sldMk cId="3425082097" sldId="459"/>
            <ac:spMk id="6" creationId="{67DA30B9-2C5E-C007-243C-7A8B6F15BFE4}"/>
          </ac:spMkLst>
        </pc:spChg>
      </pc:sldChg>
      <pc:sldChg chg="addSp delSp modSp modCm">
        <pc:chgData name="Frederico Torres" userId="S::bpu313815@bdp.pt::3f1b1b88-2513-4fc8-ae68-4a026c5a2017" providerId="AD" clId="Web-{12CE5196-2B08-233B-A3D5-045773AB7EA9}" dt="2026-03-04T14:28:15.698" v="12" actId="20577"/>
        <pc:sldMkLst>
          <pc:docMk/>
          <pc:sldMk cId="1740217843" sldId="46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6AAE2-A5AF-4AE1-B659-D2301A04F762}" type="datetimeFigureOut">
              <a:rPr lang="en-GB" smtClean="0"/>
              <a:t>19/03/2026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FB6CC-33A8-4BA6-A460-EE75E0AFE055}" type="slidenum">
              <a:rPr lang="en-GB" smtClean="0"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0276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doscontam.pt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learning.todoscontam.pt/#apresentacao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doscontam.pt/sites/default/files/taxonomy_file/cadernoeducacaofinanceira3_1.pdf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todoscontam.pt/referencial-de-educacao-financeira-escolas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FB6CC-33A8-4BA6-A460-EE75E0AFE055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5318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D555D-5DBA-7440-467D-7C53C75A9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EDE24A-1576-F352-0E91-2EF72DB924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5E3874-DBE5-8F01-1128-7884269C8B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18AA45-C296-585A-1459-8FCAE8FF81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FB6CC-33A8-4BA6-A460-EE75E0AFE055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985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8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Portal Todos Contam (PTC) (</a:t>
            </a:r>
            <a:r>
              <a:rPr lang="pt-PT" sz="1800" u="sng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www.todoscontam.pt</a:t>
            </a:r>
            <a:r>
              <a:rPr lang="pt-PT" sz="18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é o portal do Plano Nacional de Formação Financeira (PNFF), que inclui conteúdos e ferramentas de educação financeira (como simuladores) dedicadas ao tema da poupança, versando ainda áreas como o planeamento do orçamento familiar,  a contratação de crédito e seguros, bem como a prevenção de burlas ou fraudes através de canais digitais.</a:t>
            </a:r>
          </a:p>
          <a:p>
            <a:r>
              <a:rPr lang="pt-PT" sz="18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conteúdos estão organizados por áreas temáticas e por etapas da vida como “Estudar” e “Começar a trabalhar”, para facilitar a consulta destes temas pelos utilizadores. O PTC inclui ainda três bibliotecas com materiais pedagógicos, incluindo vídeos, jogos, podcasts e brochuras, dirigidas a professores e formadores, a jovens em idades escolares e à população em geral. </a:t>
            </a:r>
          </a:p>
          <a:p>
            <a:r>
              <a:rPr lang="pt-PT" sz="18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portal é ainda complementado com uma plataforma de e-learning (</a:t>
            </a:r>
            <a:r>
              <a:rPr lang="pt-PT" sz="1800" u="sng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https://elearning.todoscontam.pt/#apresentacao</a:t>
            </a:r>
            <a:r>
              <a:rPr lang="pt-PT" sz="18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tendo sido especialmente desenvolvida para formadores, os quais podem utilizá-la para apoiar a formação em sala de aula. Nesta plataforma, os utilizadores podem ainda assistir a vídeo-aulas sobre diversos temas de literacia financeira e testar os seus conhecimentos,  através de um conjunto de perguntas online disponíveis na plataforma Moodle.</a:t>
            </a:r>
          </a:p>
          <a:p>
            <a:r>
              <a:rPr lang="pt-PT" sz="18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pt-PT" sz="8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FB6CC-33A8-4BA6-A460-EE75E0AFE055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0928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9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 </a:t>
            </a:r>
            <a:r>
              <a:rPr lang="pt-PT" sz="96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Caderno de Educação Financeira 3</a:t>
            </a:r>
            <a:r>
              <a:rPr lang="pt-PT" sz="9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procura apoiar professores e alunos na abordagem aos temas definidos no</a:t>
            </a:r>
            <a:r>
              <a:rPr lang="pt-PT" sz="96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 Referencial de Educação Financeira </a:t>
            </a:r>
            <a:r>
              <a:rPr lang="pt-PT" sz="9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o 3.º ciclo do ensino básico.</a:t>
            </a:r>
          </a:p>
          <a:p>
            <a:r>
              <a:rPr lang="pt-PT" sz="9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Neste caderno, os irmãos Tomás e a Clara Moedas, juntamente com os seus amigos e professores, exploram de forma criativa e colaborativa os temas “Orçamento familiar”, “Poupança”, “Crédito”, “Seguros” e “Sistema financeiro”.</a:t>
            </a:r>
          </a:p>
          <a:p>
            <a:r>
              <a:rPr lang="pt-PT" sz="9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temas de educação financeira são apresentados em cinco histórias, apoiadas por exercícios que procuram reforçar os conhecimentos financeiros dos jovens, contribuindo também para a adoção de atitudes e comportamentos financeiros adequados.</a:t>
            </a:r>
          </a:p>
          <a:p>
            <a:endParaRPr lang="pt-PT" sz="9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FB6CC-33A8-4BA6-A460-EE75E0AFE055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8488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FB6CC-33A8-4BA6-A460-EE75E0AFE055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7965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FB6CC-33A8-4BA6-A460-EE75E0AFE055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3219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392A3-92FF-3542-7E30-25FF8521B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D84B57-6F4F-C9E4-46E7-8B005FF8C6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0B4CAC-5A5D-5CB0-6741-4A28EF7204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0347E1-D6CD-17FE-2D85-035BCCE6F7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FB6CC-33A8-4BA6-A460-EE75E0AFE055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7253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FB6CC-33A8-4BA6-A460-EE75E0AFE055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0643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1ACFB-34B5-6F08-5A16-58C5FBDAA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7B7C2A-7C39-5157-898A-57363B9D88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ED9D38-C66C-F9DA-7DCE-F8B4D7AA0C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BABB2E-10D7-8F08-D3A3-539C79DCD4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FB6CC-33A8-4BA6-A460-EE75E0AFE055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0869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FB6CC-33A8-4BA6-A460-EE75E0AFE055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6081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FB6CC-33A8-4BA6-A460-EE75E0AFE05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676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FB6CC-33A8-4BA6-A460-EE75E0AFE055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6450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13.svg"/><Relationship Id="rId9" Type="http://schemas.openxmlformats.org/officeDocument/2006/relationships/image" Target="../media/image7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svg"/><Relationship Id="rId4" Type="http://schemas.openxmlformats.org/officeDocument/2006/relationships/image" Target="../media/image1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svg"/><Relationship Id="rId4" Type="http://schemas.openxmlformats.org/officeDocument/2006/relationships/image" Target="../media/image1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svg"/><Relationship Id="rId4" Type="http://schemas.openxmlformats.org/officeDocument/2006/relationships/image" Target="../media/image1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sv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sv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sv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sv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sv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sv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sv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sv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sv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sv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sv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sv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204A6B-7378-0A7A-E07A-A054B7FF7F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9161385-3E5D-31CA-A255-701AC61C74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09" t="23068" r="70660" b="42586"/>
          <a:stretch>
            <a:fillRect/>
          </a:stretch>
        </p:blipFill>
        <p:spPr>
          <a:xfrm rot="1949666">
            <a:off x="8629961" y="5410277"/>
            <a:ext cx="1663849" cy="170620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25D33A0-31C5-9A15-A8BA-F025DDE724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8097" b="15360"/>
          <a:stretch>
            <a:fillRect/>
          </a:stretch>
        </p:blipFill>
        <p:spPr>
          <a:xfrm>
            <a:off x="10256161" y="2653219"/>
            <a:ext cx="1935840" cy="4204781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C32EFCF-1CF3-C2B9-65BB-743471DB69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362"/>
          <a:stretch>
            <a:fillRect/>
          </a:stretch>
        </p:blipFill>
        <p:spPr>
          <a:xfrm rot="863926" flipH="1">
            <a:off x="4315843" y="32297"/>
            <a:ext cx="5145493" cy="4967824"/>
          </a:xfrm>
          <a:prstGeom prst="rect">
            <a:avLst/>
          </a:prstGeom>
        </p:spPr>
      </p:pic>
      <p:sp>
        <p:nvSpPr>
          <p:cNvPr id="64" name="Free-form: Shape 63">
            <a:extLst>
              <a:ext uri="{FF2B5EF4-FFF2-40B4-BE49-F238E27FC236}">
                <a16:creationId xmlns:a16="http://schemas.microsoft.com/office/drawing/2014/main" id="{5DFFAD41-A250-F1C3-39F5-8CD2E5F92952}"/>
              </a:ext>
            </a:extLst>
          </p:cNvPr>
          <p:cNvSpPr/>
          <p:nvPr userDrawn="1"/>
        </p:nvSpPr>
        <p:spPr>
          <a:xfrm>
            <a:off x="-38541" y="31661"/>
            <a:ext cx="9344478" cy="6859114"/>
          </a:xfrm>
          <a:custGeom>
            <a:avLst/>
            <a:gdLst>
              <a:gd name="csX0" fmla="*/ 3476478 w 9344478"/>
              <a:gd name="csY0" fmla="*/ 0 h 6859114"/>
              <a:gd name="csX1" fmla="*/ 9344478 w 9344478"/>
              <a:gd name="csY1" fmla="*/ 5868001 h 6859114"/>
              <a:gd name="csX2" fmla="*/ 9276865 w 9344478"/>
              <a:gd name="csY2" fmla="*/ 6761639 h 6859114"/>
              <a:gd name="csX3" fmla="*/ 9259458 w 9344478"/>
              <a:gd name="csY3" fmla="*/ 6859114 h 6859114"/>
              <a:gd name="csX4" fmla="*/ 0 w 9344478"/>
              <a:gd name="csY4" fmla="*/ 6859114 h 6859114"/>
              <a:gd name="csX5" fmla="*/ 0 w 9344478"/>
              <a:gd name="csY5" fmla="*/ 1141273 h 6859114"/>
              <a:gd name="csX6" fmla="*/ 195624 w 9344478"/>
              <a:gd name="csY6" fmla="*/ 1002162 h 6859114"/>
              <a:gd name="csX7" fmla="*/ 3476478 w 9344478"/>
              <a:gd name="csY7" fmla="*/ 0 h 685911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9344478" h="6859114">
                <a:moveTo>
                  <a:pt x="3476478" y="0"/>
                </a:moveTo>
                <a:cubicBezTo>
                  <a:pt x="6717286" y="0"/>
                  <a:pt x="9344478" y="2627193"/>
                  <a:pt x="9344478" y="5868001"/>
                </a:cubicBezTo>
                <a:cubicBezTo>
                  <a:pt x="9344478" y="6171826"/>
                  <a:pt x="9321387" y="6470259"/>
                  <a:pt x="9276865" y="6761639"/>
                </a:cubicBezTo>
                <a:lnTo>
                  <a:pt x="9259458" y="6859114"/>
                </a:lnTo>
                <a:lnTo>
                  <a:pt x="0" y="6859114"/>
                </a:lnTo>
                <a:lnTo>
                  <a:pt x="0" y="1141273"/>
                </a:lnTo>
                <a:lnTo>
                  <a:pt x="195624" y="1002162"/>
                </a:lnTo>
                <a:cubicBezTo>
                  <a:pt x="1132162" y="369449"/>
                  <a:pt x="2261176" y="0"/>
                  <a:pt x="3476478" y="0"/>
                </a:cubicBezTo>
                <a:close/>
              </a:path>
            </a:pathLst>
          </a:custGeom>
          <a:solidFill>
            <a:srgbClr val="0E28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63" name="Free-form: Shape 62">
            <a:extLst>
              <a:ext uri="{FF2B5EF4-FFF2-40B4-BE49-F238E27FC236}">
                <a16:creationId xmlns:a16="http://schemas.microsoft.com/office/drawing/2014/main" id="{832558E8-E2A1-6F40-FE43-79DDFD8122C1}"/>
              </a:ext>
            </a:extLst>
          </p:cNvPr>
          <p:cNvSpPr/>
          <p:nvPr/>
        </p:nvSpPr>
        <p:spPr>
          <a:xfrm>
            <a:off x="-38541" y="143687"/>
            <a:ext cx="9232454" cy="6747089"/>
          </a:xfrm>
          <a:custGeom>
            <a:avLst/>
            <a:gdLst>
              <a:gd name="csX0" fmla="*/ 3476480 w 9232454"/>
              <a:gd name="csY0" fmla="*/ 0 h 6747089"/>
              <a:gd name="csX1" fmla="*/ 9232454 w 9232454"/>
              <a:gd name="csY1" fmla="*/ 5755976 h 6747089"/>
              <a:gd name="csX2" fmla="*/ 9166132 w 9232454"/>
              <a:gd name="csY2" fmla="*/ 6632554 h 6747089"/>
              <a:gd name="csX3" fmla="*/ 9145679 w 9232454"/>
              <a:gd name="csY3" fmla="*/ 6747089 h 6747089"/>
              <a:gd name="csX4" fmla="*/ 0 w 9232454"/>
              <a:gd name="csY4" fmla="*/ 6747089 h 6747089"/>
              <a:gd name="csX5" fmla="*/ 0 w 9232454"/>
              <a:gd name="csY5" fmla="*/ 1169117 h 6747089"/>
              <a:gd name="csX6" fmla="*/ 32588 w 9232454"/>
              <a:gd name="csY6" fmla="*/ 1143509 h 6747089"/>
              <a:gd name="csX7" fmla="*/ 3476480 w 9232454"/>
              <a:gd name="csY7" fmla="*/ 0 h 67470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9232454" h="6747089">
                <a:moveTo>
                  <a:pt x="3476480" y="0"/>
                </a:moveTo>
                <a:cubicBezTo>
                  <a:pt x="6655417" y="0"/>
                  <a:pt x="9232454" y="2577038"/>
                  <a:pt x="9232454" y="5755976"/>
                </a:cubicBezTo>
                <a:cubicBezTo>
                  <a:pt x="9232454" y="6054002"/>
                  <a:pt x="9209804" y="6346737"/>
                  <a:pt x="9166132" y="6632554"/>
                </a:cubicBezTo>
                <a:lnTo>
                  <a:pt x="9145679" y="6747089"/>
                </a:lnTo>
                <a:lnTo>
                  <a:pt x="0" y="6747089"/>
                </a:lnTo>
                <a:lnTo>
                  <a:pt x="0" y="1169117"/>
                </a:lnTo>
                <a:lnTo>
                  <a:pt x="32588" y="1143509"/>
                </a:lnTo>
                <a:cubicBezTo>
                  <a:pt x="992930" y="425312"/>
                  <a:pt x="2185036" y="0"/>
                  <a:pt x="3476480" y="0"/>
                </a:cubicBezTo>
                <a:close/>
              </a:path>
            </a:pathLst>
          </a:custGeom>
          <a:solidFill>
            <a:srgbClr val="033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9" name="Free-form: Shape 58">
            <a:extLst>
              <a:ext uri="{FF2B5EF4-FFF2-40B4-BE49-F238E27FC236}">
                <a16:creationId xmlns:a16="http://schemas.microsoft.com/office/drawing/2014/main" id="{7E0FF2FB-DC01-6200-51E9-5597E13BA268}"/>
              </a:ext>
            </a:extLst>
          </p:cNvPr>
          <p:cNvSpPr/>
          <p:nvPr userDrawn="1"/>
        </p:nvSpPr>
        <p:spPr>
          <a:xfrm>
            <a:off x="-38541" y="564357"/>
            <a:ext cx="8752788" cy="9243600"/>
          </a:xfrm>
          <a:custGeom>
            <a:avLst/>
            <a:gdLst>
              <a:gd name="csX0" fmla="*/ 3476478 w 8752788"/>
              <a:gd name="csY0" fmla="*/ 0 h 9243600"/>
              <a:gd name="csX1" fmla="*/ 8752788 w 8752788"/>
              <a:gd name="csY1" fmla="*/ 5276310 h 9243600"/>
              <a:gd name="csX2" fmla="*/ 8691993 w 8752788"/>
              <a:gd name="csY2" fmla="*/ 6079841 h 9243600"/>
              <a:gd name="csX3" fmla="*/ 8658494 w 8752788"/>
              <a:gd name="csY3" fmla="*/ 6267424 h 9243600"/>
              <a:gd name="csX4" fmla="*/ 1 w 8752788"/>
              <a:gd name="csY4" fmla="*/ 6267424 h 9243600"/>
              <a:gd name="csX5" fmla="*/ 1 w 8752788"/>
              <a:gd name="csY5" fmla="*/ 9243600 h 9243600"/>
              <a:gd name="csX6" fmla="*/ 0 w 8752788"/>
              <a:gd name="csY6" fmla="*/ 9243600 h 9243600"/>
              <a:gd name="csX7" fmla="*/ 0 w 8752788"/>
              <a:gd name="csY7" fmla="*/ 1309020 h 9243600"/>
              <a:gd name="csX8" fmla="*/ 120255 w 8752788"/>
              <a:gd name="csY8" fmla="*/ 1204853 h 9243600"/>
              <a:gd name="csX9" fmla="*/ 3476478 w 8752788"/>
              <a:gd name="csY9" fmla="*/ 0 h 92436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8752788" h="9243600">
                <a:moveTo>
                  <a:pt x="3476478" y="0"/>
                </a:moveTo>
                <a:cubicBezTo>
                  <a:pt x="6390504" y="0"/>
                  <a:pt x="8752788" y="2362284"/>
                  <a:pt x="8752788" y="5276310"/>
                </a:cubicBezTo>
                <a:cubicBezTo>
                  <a:pt x="8752788" y="5549500"/>
                  <a:pt x="8732026" y="5817841"/>
                  <a:pt x="8691993" y="6079841"/>
                </a:cubicBezTo>
                <a:lnTo>
                  <a:pt x="8658494" y="6267424"/>
                </a:lnTo>
                <a:lnTo>
                  <a:pt x="1" y="6267424"/>
                </a:lnTo>
                <a:lnTo>
                  <a:pt x="1" y="9243600"/>
                </a:lnTo>
                <a:lnTo>
                  <a:pt x="0" y="9243600"/>
                </a:lnTo>
                <a:lnTo>
                  <a:pt x="0" y="1309020"/>
                </a:lnTo>
                <a:lnTo>
                  <a:pt x="120255" y="1204853"/>
                </a:lnTo>
                <a:cubicBezTo>
                  <a:pt x="1032312" y="452156"/>
                  <a:pt x="2201592" y="0"/>
                  <a:pt x="3476478" y="0"/>
                </a:cubicBezTo>
                <a:close/>
              </a:path>
            </a:pathLst>
          </a:custGeom>
          <a:solidFill>
            <a:srgbClr val="0454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5" name="Free-form: Shape 54">
            <a:extLst>
              <a:ext uri="{FF2B5EF4-FFF2-40B4-BE49-F238E27FC236}">
                <a16:creationId xmlns:a16="http://schemas.microsoft.com/office/drawing/2014/main" id="{B0EF0FC5-15C5-56AD-7738-AD8C98F6EC28}"/>
              </a:ext>
            </a:extLst>
          </p:cNvPr>
          <p:cNvSpPr/>
          <p:nvPr/>
        </p:nvSpPr>
        <p:spPr>
          <a:xfrm>
            <a:off x="-38541" y="1103016"/>
            <a:ext cx="8273125" cy="5787759"/>
          </a:xfrm>
          <a:custGeom>
            <a:avLst/>
            <a:gdLst>
              <a:gd name="csX0" fmla="*/ 3476480 w 8273125"/>
              <a:gd name="csY0" fmla="*/ 0 h 5787759"/>
              <a:gd name="csX1" fmla="*/ 8273125 w 8273125"/>
              <a:gd name="csY1" fmla="*/ 4796646 h 5787759"/>
              <a:gd name="csX2" fmla="*/ 8175675 w 8273125"/>
              <a:gd name="csY2" fmla="*/ 5763338 h 5787759"/>
              <a:gd name="csX3" fmla="*/ 8169395 w 8273125"/>
              <a:gd name="csY3" fmla="*/ 5787759 h 5787759"/>
              <a:gd name="csX4" fmla="*/ 0 w 8273125"/>
              <a:gd name="csY4" fmla="*/ 5787759 h 5787759"/>
              <a:gd name="csX5" fmla="*/ 0 w 8273125"/>
              <a:gd name="csY5" fmla="*/ 1493785 h 5787759"/>
              <a:gd name="csX6" fmla="*/ 84738 w 8273125"/>
              <a:gd name="csY6" fmla="*/ 1404906 h 5787759"/>
              <a:gd name="csX7" fmla="*/ 3476480 w 8273125"/>
              <a:gd name="csY7" fmla="*/ 0 h 578775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8273125" h="5787759">
                <a:moveTo>
                  <a:pt x="3476480" y="0"/>
                </a:moveTo>
                <a:cubicBezTo>
                  <a:pt x="6125593" y="0"/>
                  <a:pt x="8273125" y="2147532"/>
                  <a:pt x="8273125" y="4796646"/>
                </a:cubicBezTo>
                <a:cubicBezTo>
                  <a:pt x="8273125" y="5127786"/>
                  <a:pt x="8239570" y="5451088"/>
                  <a:pt x="8175675" y="5763338"/>
                </a:cubicBezTo>
                <a:lnTo>
                  <a:pt x="8169395" y="5787759"/>
                </a:lnTo>
                <a:lnTo>
                  <a:pt x="0" y="5787759"/>
                </a:lnTo>
                <a:lnTo>
                  <a:pt x="0" y="1493785"/>
                </a:lnTo>
                <a:lnTo>
                  <a:pt x="84738" y="1404906"/>
                </a:lnTo>
                <a:cubicBezTo>
                  <a:pt x="952761" y="536883"/>
                  <a:pt x="2151922" y="0"/>
                  <a:pt x="34764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1" dirty="0"/>
          </a:p>
        </p:txBody>
      </p:sp>
      <p:sp>
        <p:nvSpPr>
          <p:cNvPr id="47" name="Free-form: Shape 46">
            <a:extLst>
              <a:ext uri="{FF2B5EF4-FFF2-40B4-BE49-F238E27FC236}">
                <a16:creationId xmlns:a16="http://schemas.microsoft.com/office/drawing/2014/main" id="{414A5A92-1C73-FB2D-EEE4-EA4397E7D3F2}"/>
              </a:ext>
            </a:extLst>
          </p:cNvPr>
          <p:cNvSpPr/>
          <p:nvPr userDrawn="1"/>
        </p:nvSpPr>
        <p:spPr>
          <a:xfrm>
            <a:off x="-38541" y="4780532"/>
            <a:ext cx="8272136" cy="1080000"/>
          </a:xfrm>
          <a:custGeom>
            <a:avLst/>
            <a:gdLst>
              <a:gd name="csX0" fmla="*/ 0 w 8272136"/>
              <a:gd name="csY0" fmla="*/ 0 h 1080000"/>
              <a:gd name="csX1" fmla="*/ 8140492 w 8272136"/>
              <a:gd name="csY1" fmla="*/ 0 h 1080000"/>
              <a:gd name="csX2" fmla="*/ 8175674 w 8272136"/>
              <a:gd name="csY2" fmla="*/ 152439 h 1080000"/>
              <a:gd name="csX3" fmla="*/ 8266884 w 8272136"/>
              <a:gd name="csY3" fmla="*/ 872296 h 1080000"/>
              <a:gd name="csX4" fmla="*/ 8272136 w 8272136"/>
              <a:gd name="csY4" fmla="*/ 1080000 h 1080000"/>
              <a:gd name="csX5" fmla="*/ 0 w 8272136"/>
              <a:gd name="csY5" fmla="*/ 1080000 h 108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8272136" h="1080000">
                <a:moveTo>
                  <a:pt x="0" y="0"/>
                </a:moveTo>
                <a:lnTo>
                  <a:pt x="8140492" y="0"/>
                </a:lnTo>
                <a:lnTo>
                  <a:pt x="8175674" y="152439"/>
                </a:lnTo>
                <a:cubicBezTo>
                  <a:pt x="8223596" y="386626"/>
                  <a:pt x="8254451" y="627031"/>
                  <a:pt x="8266884" y="872296"/>
                </a:cubicBezTo>
                <a:lnTo>
                  <a:pt x="8272136" y="1080000"/>
                </a:lnTo>
                <a:lnTo>
                  <a:pt x="0" y="1080000"/>
                </a:lnTo>
                <a:close/>
              </a:path>
            </a:pathLst>
          </a:custGeom>
          <a:solidFill>
            <a:srgbClr val="F7A8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37" name="Picture 36" descr="A black background with purple letters&#10;&#10;AI-generated content may be incorrect.">
            <a:extLst>
              <a:ext uri="{FF2B5EF4-FFF2-40B4-BE49-F238E27FC236}">
                <a16:creationId xmlns:a16="http://schemas.microsoft.com/office/drawing/2014/main" id="{2A119C12-217E-D127-97BA-865FC7C4F88C}"/>
              </a:ext>
            </a:extLst>
          </p:cNvPr>
          <p:cNvPicPr/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897" y="6162652"/>
            <a:ext cx="854513" cy="385482"/>
          </a:xfrm>
          <a:prstGeom prst="rect">
            <a:avLst/>
          </a:prstGeom>
        </p:spPr>
      </p:pic>
      <p:pic>
        <p:nvPicPr>
          <p:cNvPr id="38" name="Picture 37" descr="A logo with a person in a circle&#10;&#10;AI-generated content may be incorrect.">
            <a:extLst>
              <a:ext uri="{FF2B5EF4-FFF2-40B4-BE49-F238E27FC236}">
                <a16:creationId xmlns:a16="http://schemas.microsoft.com/office/drawing/2014/main" id="{DDEFB025-BA48-2367-AF3A-C0EAA3B0725E}"/>
              </a:ext>
            </a:extLst>
          </p:cNvPr>
          <p:cNvPicPr/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835" y="6122131"/>
            <a:ext cx="1010877" cy="466524"/>
          </a:xfrm>
          <a:prstGeom prst="rect">
            <a:avLst/>
          </a:prstGeom>
        </p:spPr>
      </p:pic>
      <p:pic>
        <p:nvPicPr>
          <p:cNvPr id="39" name="Picture 38" descr="A black background with text and colorful letters&#10;&#10;AI-generated content may be incorrect.">
            <a:extLst>
              <a:ext uri="{FF2B5EF4-FFF2-40B4-BE49-F238E27FC236}">
                <a16:creationId xmlns:a16="http://schemas.microsoft.com/office/drawing/2014/main" id="{CB1DEC63-D9DD-A8B5-4104-8B169853FEB0}"/>
              </a:ext>
            </a:extLst>
          </p:cNvPr>
          <p:cNvPicPr/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161" y="6162652"/>
            <a:ext cx="879936" cy="278526"/>
          </a:xfrm>
          <a:prstGeom prst="rect">
            <a:avLst/>
          </a:prstGeom>
        </p:spPr>
      </p:pic>
      <p:pic>
        <p:nvPicPr>
          <p:cNvPr id="40" name="Imagem 14">
            <a:extLst>
              <a:ext uri="{FF2B5EF4-FFF2-40B4-BE49-F238E27FC236}">
                <a16:creationId xmlns:a16="http://schemas.microsoft.com/office/drawing/2014/main" id="{0FF29A0C-D15E-07DA-2923-00526150FB1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82047" y="5991373"/>
            <a:ext cx="1557851" cy="728041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E1DC5883-4E77-7AF8-4929-EC74940D6BDE}"/>
              </a:ext>
            </a:extLst>
          </p:cNvPr>
          <p:cNvPicPr/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59450" y="6162652"/>
            <a:ext cx="717709" cy="385483"/>
          </a:xfrm>
          <a:prstGeom prst="rect">
            <a:avLst/>
          </a:prstGeom>
        </p:spPr>
      </p:pic>
      <p:pic>
        <p:nvPicPr>
          <p:cNvPr id="42" name="Picture 154" descr="A black background with blue letters&#10;&#10;AI-generated content may be incorrect.">
            <a:extLst>
              <a:ext uri="{FF2B5EF4-FFF2-40B4-BE49-F238E27FC236}">
                <a16:creationId xmlns:a16="http://schemas.microsoft.com/office/drawing/2014/main" id="{87D9C08B-83D2-EF7F-F4E2-AA226A38337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53"/>
          <a:stretch>
            <a:fillRect/>
          </a:stretch>
        </p:blipFill>
        <p:spPr>
          <a:xfrm>
            <a:off x="1882450" y="6103214"/>
            <a:ext cx="1142973" cy="504359"/>
          </a:xfrm>
          <a:prstGeom prst="rect">
            <a:avLst/>
          </a:prstGeom>
        </p:spPr>
      </p:pic>
      <p:sp>
        <p:nvSpPr>
          <p:cNvPr id="53" name="Free-form: Shape 52">
            <a:extLst>
              <a:ext uri="{FF2B5EF4-FFF2-40B4-BE49-F238E27FC236}">
                <a16:creationId xmlns:a16="http://schemas.microsoft.com/office/drawing/2014/main" id="{B69C4335-81F8-8E12-911B-735BB3458379}"/>
              </a:ext>
            </a:extLst>
          </p:cNvPr>
          <p:cNvSpPr/>
          <p:nvPr userDrawn="1"/>
        </p:nvSpPr>
        <p:spPr>
          <a:xfrm>
            <a:off x="-38541" y="5680532"/>
            <a:ext cx="8272137" cy="180000"/>
          </a:xfrm>
          <a:custGeom>
            <a:avLst/>
            <a:gdLst>
              <a:gd name="csX0" fmla="*/ 0 w 8272137"/>
              <a:gd name="csY0" fmla="*/ 0 h 180000"/>
              <a:gd name="csX1" fmla="*/ 8267586 w 8272137"/>
              <a:gd name="csY1" fmla="*/ 0 h 180000"/>
              <a:gd name="csX2" fmla="*/ 8272137 w 8272137"/>
              <a:gd name="csY2" fmla="*/ 180000 h 180000"/>
              <a:gd name="csX3" fmla="*/ 0 w 8272137"/>
              <a:gd name="csY3" fmla="*/ 180000 h 18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8272137" h="180000">
                <a:moveTo>
                  <a:pt x="0" y="0"/>
                </a:moveTo>
                <a:lnTo>
                  <a:pt x="8267586" y="0"/>
                </a:lnTo>
                <a:lnTo>
                  <a:pt x="8272137" y="180000"/>
                </a:lnTo>
                <a:lnTo>
                  <a:pt x="0" y="1800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7480EA7A-48A8-46F7-71DE-A309339E92C5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48747" y="4007976"/>
            <a:ext cx="6616700" cy="657933"/>
          </a:xfrm>
          <a:prstGeom prst="rect">
            <a:avLst/>
          </a:prstGeom>
        </p:spPr>
        <p:txBody>
          <a:bodyPr/>
          <a:lstStyle>
            <a:lvl1pPr>
              <a:buNone/>
              <a:defRPr lang="en-GB" sz="2800" b="0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lang="en-GB" sz="2800" b="1" kern="1200" spc="-15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r>
              <a:rPr lang="pt-PT" sz="2800" b="1" spc="-15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2800" b="1" spc="-15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 Placeholder 48">
            <a:extLst>
              <a:ext uri="{FF2B5EF4-FFF2-40B4-BE49-F238E27FC236}">
                <a16:creationId xmlns:a16="http://schemas.microsoft.com/office/drawing/2014/main" id="{B1988EB6-7F74-1712-5220-8050E7A3999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48747" y="4922465"/>
            <a:ext cx="6616700" cy="657933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GB" sz="3200" b="1" kern="1200" spc="-15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lang="en-GB" sz="2800" b="1" kern="1200" spc="-15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r>
              <a:rPr lang="pt-PT" sz="2800" b="1" spc="-15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RECURSOS FINANCEIROS E ORÇAMENTO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382A10C-677D-3CA6-0B64-02B4A67025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669" y="1912132"/>
            <a:ext cx="6203471" cy="189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05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035A0D19-934F-E845-0147-B4231184A7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93" y="610230"/>
            <a:ext cx="8524506" cy="63409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buNone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PT"/>
              <a:t>Título</a:t>
            </a: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4EE248DA-E078-8D7E-72A9-81591B46D0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0293" y="1296025"/>
            <a:ext cx="8524506" cy="48379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buNone/>
              <a:defRPr sz="1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PT"/>
              <a:t>subtítulo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24167A8-C6B4-BC42-B568-E0AAC2570645}"/>
              </a:ext>
            </a:extLst>
          </p:cNvPr>
          <p:cNvGrpSpPr/>
          <p:nvPr userDrawn="1"/>
        </p:nvGrpSpPr>
        <p:grpSpPr>
          <a:xfrm>
            <a:off x="0" y="769283"/>
            <a:ext cx="360000" cy="419981"/>
            <a:chOff x="0" y="718969"/>
            <a:chExt cx="360000" cy="41998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1D6496-3E95-A120-BDDF-44977A80E77A}"/>
                </a:ext>
              </a:extLst>
            </p:cNvPr>
            <p:cNvSpPr/>
            <p:nvPr/>
          </p:nvSpPr>
          <p:spPr>
            <a:xfrm rot="5400000">
              <a:off x="126000" y="904950"/>
              <a:ext cx="108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1CA3DB-ACFE-FF68-1622-1B4C0D48C2FD}"/>
                </a:ext>
              </a:extLst>
            </p:cNvPr>
            <p:cNvSpPr/>
            <p:nvPr/>
          </p:nvSpPr>
          <p:spPr>
            <a:xfrm rot="5400000">
              <a:off x="126000" y="800957"/>
              <a:ext cx="108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C8F41AB-E982-9DE6-C1A0-02D5EE63CD0E}"/>
                </a:ext>
              </a:extLst>
            </p:cNvPr>
            <p:cNvSpPr/>
            <p:nvPr/>
          </p:nvSpPr>
          <p:spPr>
            <a:xfrm rot="5400000">
              <a:off x="126000" y="696963"/>
              <a:ext cx="108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69C8B52-80E5-F84C-D0BC-6B0F25257B5A}"/>
                </a:ext>
              </a:extLst>
            </p:cNvPr>
            <p:cNvSpPr/>
            <p:nvPr/>
          </p:nvSpPr>
          <p:spPr>
            <a:xfrm rot="5400000">
              <a:off x="126000" y="592969"/>
              <a:ext cx="108000" cy="360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A5015DE-84DC-DEA0-1E1E-82F94A8B9C1A}"/>
              </a:ext>
            </a:extLst>
          </p:cNvPr>
          <p:cNvGrpSpPr/>
          <p:nvPr userDrawn="1"/>
        </p:nvGrpSpPr>
        <p:grpSpPr>
          <a:xfrm>
            <a:off x="11832000" y="769283"/>
            <a:ext cx="360000" cy="419981"/>
            <a:chOff x="0" y="718969"/>
            <a:chExt cx="360000" cy="41998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CAE36DF-42A2-C38B-5772-B0C27962642E}"/>
                </a:ext>
              </a:extLst>
            </p:cNvPr>
            <p:cNvSpPr/>
            <p:nvPr/>
          </p:nvSpPr>
          <p:spPr>
            <a:xfrm rot="5400000">
              <a:off x="126000" y="904950"/>
              <a:ext cx="108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1D6ABAD-D3BB-0015-E26C-22B13B582F1E}"/>
                </a:ext>
              </a:extLst>
            </p:cNvPr>
            <p:cNvSpPr/>
            <p:nvPr/>
          </p:nvSpPr>
          <p:spPr>
            <a:xfrm rot="5400000">
              <a:off x="126000" y="800957"/>
              <a:ext cx="108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F236AE2-CEEB-EFA3-6202-30437C58C666}"/>
                </a:ext>
              </a:extLst>
            </p:cNvPr>
            <p:cNvSpPr/>
            <p:nvPr/>
          </p:nvSpPr>
          <p:spPr>
            <a:xfrm rot="5400000">
              <a:off x="126000" y="696963"/>
              <a:ext cx="108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29AF33-9687-1B98-1B47-D4BC740BA866}"/>
                </a:ext>
              </a:extLst>
            </p:cNvPr>
            <p:cNvSpPr/>
            <p:nvPr/>
          </p:nvSpPr>
          <p:spPr>
            <a:xfrm rot="5400000">
              <a:off x="126000" y="592969"/>
              <a:ext cx="108000" cy="360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829777B1-4C43-11C1-6472-88308FC728A0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C0E486B0-3A3B-469F-5D18-5A5011FCFA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7FC1914-C44E-5AD9-4A44-748E6E81BD55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</a:t>
            </a:r>
            <a:r>
              <a:rPr lang="pt-PT" sz="1200" b="1" spc="0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PT" sz="1200" b="1" spc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DESENVOLVIMENTO</a:t>
            </a:r>
            <a:endParaRPr lang="en-GB" sz="1200" b="1" spc="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49606DA8-A896-278B-A23D-05806321BB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E07ABAC-F84D-34AB-9D2E-B9F35612EB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3" y="6345083"/>
            <a:ext cx="2257958" cy="33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9E85159B-EE12-0731-B317-458EC59EA0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AABDF72-3F9C-571A-828F-D9E21A4EA152}"/>
              </a:ext>
            </a:extLst>
          </p:cNvPr>
          <p:cNvSpPr/>
          <p:nvPr userDrawn="1"/>
        </p:nvSpPr>
        <p:spPr>
          <a:xfrm>
            <a:off x="6443122" y="6333173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 dirty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B9A07F3-72D2-F241-46B0-7C94B3A031D4}"/>
              </a:ext>
            </a:extLst>
          </p:cNvPr>
          <p:cNvSpPr/>
          <p:nvPr userDrawn="1"/>
        </p:nvSpPr>
        <p:spPr>
          <a:xfrm rot="5400000">
            <a:off x="5787060" y="440776"/>
            <a:ext cx="647694" cy="121919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Slide Number Placeholder 3">
            <a:extLst>
              <a:ext uri="{FF2B5EF4-FFF2-40B4-BE49-F238E27FC236}">
                <a16:creationId xmlns:a16="http://schemas.microsoft.com/office/drawing/2014/main" id="{8B12FF5B-3AA3-EB9C-22CB-AC4250120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FC76E96-B79D-4F2B-9241-53214DAD9253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2076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1D54F7-E9D6-AF8C-51BE-61D253F859B6}"/>
              </a:ext>
            </a:extLst>
          </p:cNvPr>
          <p:cNvSpPr/>
          <p:nvPr userDrawn="1"/>
        </p:nvSpPr>
        <p:spPr>
          <a:xfrm rot="5400000">
            <a:off x="6602999" y="1269000"/>
            <a:ext cx="6857999" cy="432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24167A8-C6B4-BC42-B568-E0AAC2570645}"/>
              </a:ext>
            </a:extLst>
          </p:cNvPr>
          <p:cNvGrpSpPr/>
          <p:nvPr userDrawn="1"/>
        </p:nvGrpSpPr>
        <p:grpSpPr>
          <a:xfrm>
            <a:off x="0" y="769283"/>
            <a:ext cx="360000" cy="419981"/>
            <a:chOff x="0" y="718969"/>
            <a:chExt cx="360000" cy="41998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1D6496-3E95-A120-BDDF-44977A80E77A}"/>
                </a:ext>
              </a:extLst>
            </p:cNvPr>
            <p:cNvSpPr/>
            <p:nvPr/>
          </p:nvSpPr>
          <p:spPr>
            <a:xfrm rot="5400000">
              <a:off x="126000" y="904950"/>
              <a:ext cx="108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1CA3DB-ACFE-FF68-1622-1B4C0D48C2FD}"/>
                </a:ext>
              </a:extLst>
            </p:cNvPr>
            <p:cNvSpPr/>
            <p:nvPr/>
          </p:nvSpPr>
          <p:spPr>
            <a:xfrm rot="5400000">
              <a:off x="126000" y="800957"/>
              <a:ext cx="108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C8F41AB-E982-9DE6-C1A0-02D5EE63CD0E}"/>
                </a:ext>
              </a:extLst>
            </p:cNvPr>
            <p:cNvSpPr/>
            <p:nvPr/>
          </p:nvSpPr>
          <p:spPr>
            <a:xfrm rot="5400000">
              <a:off x="126000" y="696963"/>
              <a:ext cx="108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69C8B52-80E5-F84C-D0BC-6B0F25257B5A}"/>
                </a:ext>
              </a:extLst>
            </p:cNvPr>
            <p:cNvSpPr/>
            <p:nvPr/>
          </p:nvSpPr>
          <p:spPr>
            <a:xfrm rot="5400000">
              <a:off x="126000" y="592969"/>
              <a:ext cx="108000" cy="360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A59A768B-78BC-D8BC-DD38-C3A3B9845D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93" y="610230"/>
            <a:ext cx="7201632" cy="63409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buNone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PT"/>
              <a:t>Título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180F60FC-A518-D3FD-3116-409AB54858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0293" y="1296025"/>
            <a:ext cx="7201632" cy="48379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buNone/>
              <a:defRPr sz="1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PT"/>
              <a:t>subtítulo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FD40D19-9328-2FEB-5DA2-495DF1F30023}"/>
              </a:ext>
            </a:extLst>
          </p:cNvPr>
          <p:cNvGrpSpPr/>
          <p:nvPr userDrawn="1"/>
        </p:nvGrpSpPr>
        <p:grpSpPr>
          <a:xfrm>
            <a:off x="11832000" y="769283"/>
            <a:ext cx="360000" cy="419981"/>
            <a:chOff x="0" y="718969"/>
            <a:chExt cx="360000" cy="41998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A17BFFC-6A4F-80B1-EF20-2C842AF953CC}"/>
                </a:ext>
              </a:extLst>
            </p:cNvPr>
            <p:cNvSpPr/>
            <p:nvPr/>
          </p:nvSpPr>
          <p:spPr>
            <a:xfrm rot="5400000">
              <a:off x="126000" y="904950"/>
              <a:ext cx="108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6C0BF81-0E6C-3EB5-4FF7-1C8E273CCDEB}"/>
                </a:ext>
              </a:extLst>
            </p:cNvPr>
            <p:cNvSpPr/>
            <p:nvPr/>
          </p:nvSpPr>
          <p:spPr>
            <a:xfrm rot="5400000">
              <a:off x="126000" y="800957"/>
              <a:ext cx="108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207BF12-12F1-8513-B0BA-10686F2198C8}"/>
                </a:ext>
              </a:extLst>
            </p:cNvPr>
            <p:cNvSpPr/>
            <p:nvPr/>
          </p:nvSpPr>
          <p:spPr>
            <a:xfrm rot="5400000">
              <a:off x="126000" y="696963"/>
              <a:ext cx="108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4A68EF7-BEB2-03BF-A4B1-EA0C932E193F}"/>
                </a:ext>
              </a:extLst>
            </p:cNvPr>
            <p:cNvSpPr/>
            <p:nvPr/>
          </p:nvSpPr>
          <p:spPr>
            <a:xfrm rot="5400000">
              <a:off x="126000" y="592969"/>
              <a:ext cx="108000" cy="360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ACCE8938-2E57-4256-16CD-238BFE725BEB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Picture 2">
            <a:extLst>
              <a:ext uri="{FF2B5EF4-FFF2-40B4-BE49-F238E27FC236}">
                <a16:creationId xmlns:a16="http://schemas.microsoft.com/office/drawing/2014/main" id="{4581D355-0019-BF66-EE1B-E5880A1103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559B16E1-3ADA-C330-2233-051A28CBF08A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</a:t>
            </a:r>
            <a:r>
              <a:rPr lang="pt-PT" sz="1200" b="1" spc="0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PT" sz="1200" b="1" spc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DESENVOLVIMENTO</a:t>
            </a:r>
            <a:endParaRPr lang="en-GB" sz="1200" b="1" spc="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" name="Picture 2">
            <a:extLst>
              <a:ext uri="{FF2B5EF4-FFF2-40B4-BE49-F238E27FC236}">
                <a16:creationId xmlns:a16="http://schemas.microsoft.com/office/drawing/2014/main" id="{7D6D826D-4CFE-699A-3CF6-638475631D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3BCF423-5887-BFB7-38A6-D659186C8D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3" y="6345083"/>
            <a:ext cx="2257958" cy="33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CB81B68B-79DA-5FC8-2B65-08EFF78995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6E90B318-E3CD-3472-E1F2-72C5B5B4287C}"/>
              </a:ext>
            </a:extLst>
          </p:cNvPr>
          <p:cNvSpPr/>
          <p:nvPr userDrawn="1"/>
        </p:nvSpPr>
        <p:spPr>
          <a:xfrm>
            <a:off x="6443122" y="6333173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 dirty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Slide Number Placeholder 3">
            <a:extLst>
              <a:ext uri="{FF2B5EF4-FFF2-40B4-BE49-F238E27FC236}">
                <a16:creationId xmlns:a16="http://schemas.microsoft.com/office/drawing/2014/main" id="{37DDB104-1FDA-14CE-8DC2-CA9A82B6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FC76E96-B79D-4F2B-9241-53214DAD9253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2971944-0697-319A-904C-02CBA4C4068C}"/>
              </a:ext>
            </a:extLst>
          </p:cNvPr>
          <p:cNvSpPr/>
          <p:nvPr userDrawn="1"/>
        </p:nvSpPr>
        <p:spPr>
          <a:xfrm rot="5400000">
            <a:off x="9708152" y="4374152"/>
            <a:ext cx="647694" cy="4320003"/>
          </a:xfrm>
          <a:prstGeom prst="rect">
            <a:avLst/>
          </a:prstGeom>
          <a:solidFill>
            <a:srgbClr val="0E284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E844BD1-B854-6742-56CB-CD7F38A665BD}"/>
              </a:ext>
            </a:extLst>
          </p:cNvPr>
          <p:cNvSpPr/>
          <p:nvPr userDrawn="1"/>
        </p:nvSpPr>
        <p:spPr>
          <a:xfrm rot="5400000">
            <a:off x="3612152" y="2598154"/>
            <a:ext cx="647694" cy="787199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7940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1D54F7-E9D6-AF8C-51BE-61D253F859B6}"/>
              </a:ext>
            </a:extLst>
          </p:cNvPr>
          <p:cNvSpPr/>
          <p:nvPr userDrawn="1"/>
        </p:nvSpPr>
        <p:spPr>
          <a:xfrm rot="5400000">
            <a:off x="5556345" y="222349"/>
            <a:ext cx="6857999" cy="64133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B2374AFC-2B33-B9DF-5A60-9C1B17E676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490" b="20520"/>
          <a:stretch>
            <a:fillRect/>
          </a:stretch>
        </p:blipFill>
        <p:spPr>
          <a:xfrm>
            <a:off x="6961773" y="2068130"/>
            <a:ext cx="5230225" cy="478986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24167A8-C6B4-BC42-B568-E0AAC2570645}"/>
              </a:ext>
            </a:extLst>
          </p:cNvPr>
          <p:cNvGrpSpPr/>
          <p:nvPr userDrawn="1"/>
        </p:nvGrpSpPr>
        <p:grpSpPr>
          <a:xfrm>
            <a:off x="0" y="769283"/>
            <a:ext cx="360000" cy="419981"/>
            <a:chOff x="0" y="718969"/>
            <a:chExt cx="360000" cy="41998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1D6496-3E95-A120-BDDF-44977A80E77A}"/>
                </a:ext>
              </a:extLst>
            </p:cNvPr>
            <p:cNvSpPr/>
            <p:nvPr/>
          </p:nvSpPr>
          <p:spPr>
            <a:xfrm rot="5400000">
              <a:off x="126000" y="904950"/>
              <a:ext cx="108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1CA3DB-ACFE-FF68-1622-1B4C0D48C2FD}"/>
                </a:ext>
              </a:extLst>
            </p:cNvPr>
            <p:cNvSpPr/>
            <p:nvPr/>
          </p:nvSpPr>
          <p:spPr>
            <a:xfrm rot="5400000">
              <a:off x="126000" y="800957"/>
              <a:ext cx="108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C8F41AB-E982-9DE6-C1A0-02D5EE63CD0E}"/>
                </a:ext>
              </a:extLst>
            </p:cNvPr>
            <p:cNvSpPr/>
            <p:nvPr/>
          </p:nvSpPr>
          <p:spPr>
            <a:xfrm rot="5400000">
              <a:off x="126000" y="696963"/>
              <a:ext cx="108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69C8B52-80E5-F84C-D0BC-6B0F25257B5A}"/>
                </a:ext>
              </a:extLst>
            </p:cNvPr>
            <p:cNvSpPr/>
            <p:nvPr/>
          </p:nvSpPr>
          <p:spPr>
            <a:xfrm rot="5400000">
              <a:off x="126000" y="592969"/>
              <a:ext cx="108000" cy="360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21239798-838D-BA3B-1700-F108BCD27A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93" y="610230"/>
            <a:ext cx="5010882" cy="63409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buNone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PT"/>
              <a:t>Título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EFE38764-3DCD-D0C1-EA32-539E869EB7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0293" y="1296025"/>
            <a:ext cx="5010882" cy="48379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buNone/>
              <a:defRPr sz="1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PT"/>
              <a:t>subtítulo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82D1374-5EE8-05C3-E210-78A73DFD722C}"/>
              </a:ext>
            </a:extLst>
          </p:cNvPr>
          <p:cNvGrpSpPr/>
          <p:nvPr userDrawn="1"/>
        </p:nvGrpSpPr>
        <p:grpSpPr>
          <a:xfrm>
            <a:off x="11832000" y="769283"/>
            <a:ext cx="360000" cy="419981"/>
            <a:chOff x="0" y="718969"/>
            <a:chExt cx="360000" cy="41998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40A674-240B-784B-F55A-9D6A4E09F5F3}"/>
                </a:ext>
              </a:extLst>
            </p:cNvPr>
            <p:cNvSpPr/>
            <p:nvPr/>
          </p:nvSpPr>
          <p:spPr>
            <a:xfrm rot="5400000">
              <a:off x="126000" y="904950"/>
              <a:ext cx="108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6574C2A-431F-C03D-D4F2-CC17DDE5E71E}"/>
                </a:ext>
              </a:extLst>
            </p:cNvPr>
            <p:cNvSpPr/>
            <p:nvPr/>
          </p:nvSpPr>
          <p:spPr>
            <a:xfrm rot="5400000">
              <a:off x="126000" y="800957"/>
              <a:ext cx="108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990B55-8D12-357F-417B-CD094114344F}"/>
                </a:ext>
              </a:extLst>
            </p:cNvPr>
            <p:cNvSpPr/>
            <p:nvPr/>
          </p:nvSpPr>
          <p:spPr>
            <a:xfrm rot="5400000">
              <a:off x="126000" y="696963"/>
              <a:ext cx="108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8A65BCB-45BE-B48F-EFFF-25B0D8C74BD1}"/>
                </a:ext>
              </a:extLst>
            </p:cNvPr>
            <p:cNvSpPr/>
            <p:nvPr/>
          </p:nvSpPr>
          <p:spPr>
            <a:xfrm rot="5400000">
              <a:off x="126000" y="592969"/>
              <a:ext cx="108000" cy="360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096B639D-D9AA-99ED-5532-DE0C9CCE07C9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99A7835D-968F-8777-80D4-AAF021947A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1EB022DF-5739-1166-A494-FA6992C681F0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</a:t>
            </a:r>
            <a:r>
              <a:rPr lang="pt-PT" sz="1200" b="1" spc="0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PT" sz="1200" b="1" spc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DESENVOLVIMENTO</a:t>
            </a:r>
            <a:endParaRPr lang="en-GB" sz="1200" b="1" spc="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38ABF336-2265-B1AF-68A2-7FA45D1F08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003F2DE-E117-A3B3-9638-6114045D02C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3" y="6345083"/>
            <a:ext cx="2257958" cy="33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85DAD3C8-7BEF-77E6-FDB6-62178C68B7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CEA00995-4D65-1A9D-B2B0-74F567338306}"/>
              </a:ext>
            </a:extLst>
          </p:cNvPr>
          <p:cNvSpPr/>
          <p:nvPr userDrawn="1"/>
        </p:nvSpPr>
        <p:spPr>
          <a:xfrm>
            <a:off x="6443122" y="6333173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 dirty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Slide Number Placeholder 3">
            <a:extLst>
              <a:ext uri="{FF2B5EF4-FFF2-40B4-BE49-F238E27FC236}">
                <a16:creationId xmlns:a16="http://schemas.microsoft.com/office/drawing/2014/main" id="{9D1093EA-A1B6-5F41-A302-AD985558E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FC76E96-B79D-4F2B-9241-53214DAD9253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46D0148-10C1-CED2-F7D7-52C1ACE3B9C7}"/>
              </a:ext>
            </a:extLst>
          </p:cNvPr>
          <p:cNvSpPr/>
          <p:nvPr userDrawn="1"/>
        </p:nvSpPr>
        <p:spPr>
          <a:xfrm rot="5400000">
            <a:off x="8661498" y="3327500"/>
            <a:ext cx="647694" cy="6413308"/>
          </a:xfrm>
          <a:prstGeom prst="rect">
            <a:avLst/>
          </a:prstGeom>
          <a:solidFill>
            <a:srgbClr val="0E284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4A27C88-21CA-104C-A4E8-E4B23B7966C1}"/>
              </a:ext>
            </a:extLst>
          </p:cNvPr>
          <p:cNvSpPr/>
          <p:nvPr userDrawn="1"/>
        </p:nvSpPr>
        <p:spPr>
          <a:xfrm rot="5400000">
            <a:off x="2565499" y="3644807"/>
            <a:ext cx="647694" cy="5778691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7784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1D54F7-E9D6-AF8C-51BE-61D253F859B6}"/>
              </a:ext>
            </a:extLst>
          </p:cNvPr>
          <p:cNvSpPr/>
          <p:nvPr userDrawn="1"/>
        </p:nvSpPr>
        <p:spPr>
          <a:xfrm rot="5400000">
            <a:off x="5556345" y="222349"/>
            <a:ext cx="6857999" cy="64133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24167A8-C6B4-BC42-B568-E0AAC2570645}"/>
              </a:ext>
            </a:extLst>
          </p:cNvPr>
          <p:cNvGrpSpPr/>
          <p:nvPr userDrawn="1"/>
        </p:nvGrpSpPr>
        <p:grpSpPr>
          <a:xfrm>
            <a:off x="0" y="769283"/>
            <a:ext cx="360000" cy="419981"/>
            <a:chOff x="0" y="718969"/>
            <a:chExt cx="360000" cy="41998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1D6496-3E95-A120-BDDF-44977A80E77A}"/>
                </a:ext>
              </a:extLst>
            </p:cNvPr>
            <p:cNvSpPr/>
            <p:nvPr/>
          </p:nvSpPr>
          <p:spPr>
            <a:xfrm rot="5400000">
              <a:off x="126000" y="904950"/>
              <a:ext cx="108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1CA3DB-ACFE-FF68-1622-1B4C0D48C2FD}"/>
                </a:ext>
              </a:extLst>
            </p:cNvPr>
            <p:cNvSpPr/>
            <p:nvPr/>
          </p:nvSpPr>
          <p:spPr>
            <a:xfrm rot="5400000">
              <a:off x="126000" y="800957"/>
              <a:ext cx="108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C8F41AB-E982-9DE6-C1A0-02D5EE63CD0E}"/>
                </a:ext>
              </a:extLst>
            </p:cNvPr>
            <p:cNvSpPr/>
            <p:nvPr/>
          </p:nvSpPr>
          <p:spPr>
            <a:xfrm rot="5400000">
              <a:off x="126000" y="696963"/>
              <a:ext cx="108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69C8B52-80E5-F84C-D0BC-6B0F25257B5A}"/>
                </a:ext>
              </a:extLst>
            </p:cNvPr>
            <p:cNvSpPr/>
            <p:nvPr/>
          </p:nvSpPr>
          <p:spPr>
            <a:xfrm rot="5400000">
              <a:off x="126000" y="592969"/>
              <a:ext cx="108000" cy="360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D031309-8420-8DAE-4387-45F0235E9DEF}"/>
              </a:ext>
            </a:extLst>
          </p:cNvPr>
          <p:cNvGrpSpPr/>
          <p:nvPr userDrawn="1"/>
        </p:nvGrpSpPr>
        <p:grpSpPr>
          <a:xfrm>
            <a:off x="11832000" y="769283"/>
            <a:ext cx="360000" cy="419981"/>
            <a:chOff x="0" y="718969"/>
            <a:chExt cx="360000" cy="41998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9BD5BDC-4C76-3CBD-241D-E9C0603A6CA5}"/>
                </a:ext>
              </a:extLst>
            </p:cNvPr>
            <p:cNvSpPr/>
            <p:nvPr/>
          </p:nvSpPr>
          <p:spPr>
            <a:xfrm rot="5400000">
              <a:off x="126000" y="904950"/>
              <a:ext cx="108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80577C9-559C-CD3A-F76A-A896EA521E5F}"/>
                </a:ext>
              </a:extLst>
            </p:cNvPr>
            <p:cNvSpPr/>
            <p:nvPr/>
          </p:nvSpPr>
          <p:spPr>
            <a:xfrm rot="5400000">
              <a:off x="126000" y="800957"/>
              <a:ext cx="108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71CD3A8-7469-0516-7481-E7E9EBEC9EB5}"/>
                </a:ext>
              </a:extLst>
            </p:cNvPr>
            <p:cNvSpPr/>
            <p:nvPr/>
          </p:nvSpPr>
          <p:spPr>
            <a:xfrm rot="5400000">
              <a:off x="126000" y="696963"/>
              <a:ext cx="108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0E73063-03BD-FD1A-2D49-BFF25E278D59}"/>
                </a:ext>
              </a:extLst>
            </p:cNvPr>
            <p:cNvSpPr/>
            <p:nvPr/>
          </p:nvSpPr>
          <p:spPr>
            <a:xfrm rot="5400000">
              <a:off x="126000" y="592969"/>
              <a:ext cx="108000" cy="360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0" name="Text Placeholder 19">
            <a:extLst>
              <a:ext uri="{FF2B5EF4-FFF2-40B4-BE49-F238E27FC236}">
                <a16:creationId xmlns:a16="http://schemas.microsoft.com/office/drawing/2014/main" id="{7F6C577A-6736-7029-5D61-B78D0ADD86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93" y="610230"/>
            <a:ext cx="5010882" cy="63409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buNone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PT" dirty="0"/>
              <a:t>Título</a:t>
            </a:r>
          </a:p>
        </p:txBody>
      </p:sp>
      <p:sp>
        <p:nvSpPr>
          <p:cNvPr id="31" name="Text Placeholder 19">
            <a:extLst>
              <a:ext uri="{FF2B5EF4-FFF2-40B4-BE49-F238E27FC236}">
                <a16:creationId xmlns:a16="http://schemas.microsoft.com/office/drawing/2014/main" id="{12B9D412-1493-3363-F6C2-276FC8D893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0293" y="1296025"/>
            <a:ext cx="5010882" cy="48379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buNone/>
              <a:defRPr sz="1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PT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317537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04A148-BF22-D0BA-E493-02C5CFCEC6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3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rgbClr val="022C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 dirty="0">
                <a:solidFill>
                  <a:srgbClr val="023552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64D31A-42C0-6940-5E9A-436828706F3D}"/>
              </a:ext>
            </a:extLst>
          </p:cNvPr>
          <p:cNvSpPr/>
          <p:nvPr userDrawn="1"/>
        </p:nvSpPr>
        <p:spPr>
          <a:xfrm>
            <a:off x="91922" y="4901574"/>
            <a:ext cx="1580154" cy="1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0235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80883B9-2C24-C617-9CE1-7B7AD5D518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grayscl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63E238-6609-A75C-BFC0-AE2B9732CED9}"/>
              </a:ext>
            </a:extLst>
          </p:cNvPr>
          <p:cNvCxnSpPr>
            <a:cxnSpLocks/>
          </p:cNvCxnSpPr>
          <p:nvPr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35445FD-47CC-48F9-9BBF-C2FEF18865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82C2FA-B5E3-C998-B23E-9D4958811AD9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F8C3A718-6D78-1381-1A7D-36769BC45F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7F2C8AA-46B8-2B3C-BD84-7366D4D60A57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F77AEE3-F903-7B4F-9E39-D1572CA7E7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173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04A148-BF22-D0BA-E493-02C5CFCEC6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54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rgbClr val="0444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 dirty="0">
                <a:solidFill>
                  <a:srgbClr val="044D76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64D31A-42C0-6940-5E9A-436828706F3D}"/>
              </a:ext>
            </a:extLst>
          </p:cNvPr>
          <p:cNvSpPr/>
          <p:nvPr userDrawn="1"/>
        </p:nvSpPr>
        <p:spPr>
          <a:xfrm>
            <a:off x="91922" y="4901574"/>
            <a:ext cx="1580154" cy="1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044D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BCA45CA-F438-DFF2-FB03-CD1D806B3FE4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487E182D-C227-B0A8-41FB-A1EA6AC4DD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8F5E442-7A1B-201D-C35D-6EECDF3AD248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9C493A7D-A9F9-4230-DFA2-994E229EF0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63EF86A-5A1C-5052-9A01-321502D5F6A7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B31B449-460A-7645-29D8-6E5ECB6582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C360CF0-C319-8D88-4C41-12698AD680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6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04A148-BF22-D0BA-E493-02C5CFCEC6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rgbClr val="1984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 dirty="0">
                <a:solidFill>
                  <a:srgbClr val="1A8BC4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1A8B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09D0F97-9EF2-1F42-833C-C46BA93BAC74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FF7B6E2A-3E13-4F4E-8C72-16D7EB5A0A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655D60F-69AB-2679-A374-5E6A2F560A73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FBC03864-1BEC-3A51-14AC-EA837E8193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CFC0878-7EA6-287E-4BB4-B99E58304195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5BAF123-87C5-F3DB-B37A-B5271C2B7E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CA02325-665D-3779-697B-8E89F84010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54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04A148-BF22-D0BA-E493-02C5CFCEC6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AB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rgbClr val="E18F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 dirty="0">
                <a:solidFill>
                  <a:srgbClr val="F69F12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F69F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C0EA945-2A3E-7184-03BA-2F7CB2A55800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5CA35A7D-1C46-9810-0F2E-A400E10B6E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CC5E00-8704-AA33-50A4-FAC4ABA53E64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02F35A72-B585-752A-F878-1BB3BDA299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ECA093E-7C6E-46B9-1113-6F11D899FB4E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BA8E98D-E84F-BCB0-0B5F-73752D09C8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47013B1-38FE-3F5B-42DE-317CCFBFC9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29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04A148-BF22-D0BA-E493-02C5CFCEC6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 dirty="0">
                <a:solidFill>
                  <a:srgbClr val="D96418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64D31A-42C0-6940-5E9A-436828706F3D}"/>
              </a:ext>
            </a:extLst>
          </p:cNvPr>
          <p:cNvSpPr/>
          <p:nvPr userDrawn="1"/>
        </p:nvSpPr>
        <p:spPr>
          <a:xfrm>
            <a:off x="91922" y="4901574"/>
            <a:ext cx="1580154" cy="1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D964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BCA645-D898-AAD0-37E7-F9DC256BB367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0E019FD5-A7E5-DF94-6C44-A8F46EFDAD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6A814B-CCFE-94D5-56B7-7E89E700A47B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4A701C10-FC37-5331-E299-046482EFF3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FA10D7C-2049-4BDA-3221-FB15F7A5BAAF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BF5994F-6248-0BBD-1B0C-3AD2EE2CBD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9C1F810-1A97-A3E4-C0AE-6C750E8B78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41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04A148-BF22-D0BA-E493-02C5CFCEC6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64D31A-42C0-6940-5E9A-436828706F3D}"/>
              </a:ext>
            </a:extLst>
          </p:cNvPr>
          <p:cNvSpPr/>
          <p:nvPr userDrawn="1"/>
        </p:nvSpPr>
        <p:spPr>
          <a:xfrm>
            <a:off x="91922" y="4901574"/>
            <a:ext cx="1580154" cy="1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BCA645-D898-AAD0-37E7-F9DC256BB367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0E019FD5-A7E5-DF94-6C44-A8F46EFDAD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6A814B-CCFE-94D5-56B7-7E89E700A47B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4A701C10-FC37-5331-E299-046482EFF3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FA10D7C-2049-4BDA-3221-FB15F7A5BAAF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BA52404-B2C0-683C-46EB-A3EB11DCAB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0953289-F15E-3AD5-280E-0127E2623B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766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81E43CC-4AEC-AD94-143F-E46A54FBF8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09" t="23068" r="70660" b="42586"/>
          <a:stretch>
            <a:fillRect/>
          </a:stretch>
        </p:blipFill>
        <p:spPr>
          <a:xfrm rot="1949666">
            <a:off x="8629961" y="5410277"/>
            <a:ext cx="1663849" cy="170620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4C82057C-5A34-8108-D0D9-662CA7DF45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8097" b="15360"/>
          <a:stretch>
            <a:fillRect/>
          </a:stretch>
        </p:blipFill>
        <p:spPr>
          <a:xfrm>
            <a:off x="10256161" y="2653219"/>
            <a:ext cx="1935840" cy="420478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37439DB-0CAB-6F0C-379F-7628D582DD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362"/>
          <a:stretch>
            <a:fillRect/>
          </a:stretch>
        </p:blipFill>
        <p:spPr>
          <a:xfrm rot="863926" flipH="1">
            <a:off x="4315843" y="32297"/>
            <a:ext cx="5145493" cy="4967824"/>
          </a:xfrm>
          <a:prstGeom prst="rect">
            <a:avLst/>
          </a:prstGeom>
        </p:spPr>
      </p:pic>
      <p:sp>
        <p:nvSpPr>
          <p:cNvPr id="64" name="Free-form: Shape 63">
            <a:extLst>
              <a:ext uri="{FF2B5EF4-FFF2-40B4-BE49-F238E27FC236}">
                <a16:creationId xmlns:a16="http://schemas.microsoft.com/office/drawing/2014/main" id="{5DFFAD41-A250-F1C3-39F5-8CD2E5F92952}"/>
              </a:ext>
            </a:extLst>
          </p:cNvPr>
          <p:cNvSpPr/>
          <p:nvPr userDrawn="1"/>
        </p:nvSpPr>
        <p:spPr>
          <a:xfrm>
            <a:off x="-38541" y="31661"/>
            <a:ext cx="9344478" cy="6859114"/>
          </a:xfrm>
          <a:custGeom>
            <a:avLst/>
            <a:gdLst>
              <a:gd name="csX0" fmla="*/ 3476478 w 9344478"/>
              <a:gd name="csY0" fmla="*/ 0 h 6859114"/>
              <a:gd name="csX1" fmla="*/ 9344478 w 9344478"/>
              <a:gd name="csY1" fmla="*/ 5868001 h 6859114"/>
              <a:gd name="csX2" fmla="*/ 9276865 w 9344478"/>
              <a:gd name="csY2" fmla="*/ 6761639 h 6859114"/>
              <a:gd name="csX3" fmla="*/ 9259458 w 9344478"/>
              <a:gd name="csY3" fmla="*/ 6859114 h 6859114"/>
              <a:gd name="csX4" fmla="*/ 0 w 9344478"/>
              <a:gd name="csY4" fmla="*/ 6859114 h 6859114"/>
              <a:gd name="csX5" fmla="*/ 0 w 9344478"/>
              <a:gd name="csY5" fmla="*/ 1141273 h 6859114"/>
              <a:gd name="csX6" fmla="*/ 195624 w 9344478"/>
              <a:gd name="csY6" fmla="*/ 1002162 h 6859114"/>
              <a:gd name="csX7" fmla="*/ 3476478 w 9344478"/>
              <a:gd name="csY7" fmla="*/ 0 h 685911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9344478" h="6859114">
                <a:moveTo>
                  <a:pt x="3476478" y="0"/>
                </a:moveTo>
                <a:cubicBezTo>
                  <a:pt x="6717286" y="0"/>
                  <a:pt x="9344478" y="2627193"/>
                  <a:pt x="9344478" y="5868001"/>
                </a:cubicBezTo>
                <a:cubicBezTo>
                  <a:pt x="9344478" y="6171826"/>
                  <a:pt x="9321387" y="6470259"/>
                  <a:pt x="9276865" y="6761639"/>
                </a:cubicBezTo>
                <a:lnTo>
                  <a:pt x="9259458" y="6859114"/>
                </a:lnTo>
                <a:lnTo>
                  <a:pt x="0" y="6859114"/>
                </a:lnTo>
                <a:lnTo>
                  <a:pt x="0" y="1141273"/>
                </a:lnTo>
                <a:lnTo>
                  <a:pt x="195624" y="1002162"/>
                </a:lnTo>
                <a:cubicBezTo>
                  <a:pt x="1132162" y="369449"/>
                  <a:pt x="2261176" y="0"/>
                  <a:pt x="3476478" y="0"/>
                </a:cubicBezTo>
                <a:close/>
              </a:path>
            </a:pathLst>
          </a:custGeom>
          <a:solidFill>
            <a:srgbClr val="0E28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63" name="Free-form: Shape 62">
            <a:extLst>
              <a:ext uri="{FF2B5EF4-FFF2-40B4-BE49-F238E27FC236}">
                <a16:creationId xmlns:a16="http://schemas.microsoft.com/office/drawing/2014/main" id="{832558E8-E2A1-6F40-FE43-79DDFD8122C1}"/>
              </a:ext>
            </a:extLst>
          </p:cNvPr>
          <p:cNvSpPr/>
          <p:nvPr/>
        </p:nvSpPr>
        <p:spPr>
          <a:xfrm>
            <a:off x="-38541" y="143687"/>
            <a:ext cx="9232454" cy="6747089"/>
          </a:xfrm>
          <a:custGeom>
            <a:avLst/>
            <a:gdLst>
              <a:gd name="csX0" fmla="*/ 3476480 w 9232454"/>
              <a:gd name="csY0" fmla="*/ 0 h 6747089"/>
              <a:gd name="csX1" fmla="*/ 9232454 w 9232454"/>
              <a:gd name="csY1" fmla="*/ 5755976 h 6747089"/>
              <a:gd name="csX2" fmla="*/ 9166132 w 9232454"/>
              <a:gd name="csY2" fmla="*/ 6632554 h 6747089"/>
              <a:gd name="csX3" fmla="*/ 9145679 w 9232454"/>
              <a:gd name="csY3" fmla="*/ 6747089 h 6747089"/>
              <a:gd name="csX4" fmla="*/ 0 w 9232454"/>
              <a:gd name="csY4" fmla="*/ 6747089 h 6747089"/>
              <a:gd name="csX5" fmla="*/ 0 w 9232454"/>
              <a:gd name="csY5" fmla="*/ 1169117 h 6747089"/>
              <a:gd name="csX6" fmla="*/ 32588 w 9232454"/>
              <a:gd name="csY6" fmla="*/ 1143509 h 6747089"/>
              <a:gd name="csX7" fmla="*/ 3476480 w 9232454"/>
              <a:gd name="csY7" fmla="*/ 0 h 67470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9232454" h="6747089">
                <a:moveTo>
                  <a:pt x="3476480" y="0"/>
                </a:moveTo>
                <a:cubicBezTo>
                  <a:pt x="6655417" y="0"/>
                  <a:pt x="9232454" y="2577038"/>
                  <a:pt x="9232454" y="5755976"/>
                </a:cubicBezTo>
                <a:cubicBezTo>
                  <a:pt x="9232454" y="6054002"/>
                  <a:pt x="9209804" y="6346737"/>
                  <a:pt x="9166132" y="6632554"/>
                </a:cubicBezTo>
                <a:lnTo>
                  <a:pt x="9145679" y="6747089"/>
                </a:lnTo>
                <a:lnTo>
                  <a:pt x="0" y="6747089"/>
                </a:lnTo>
                <a:lnTo>
                  <a:pt x="0" y="1169117"/>
                </a:lnTo>
                <a:lnTo>
                  <a:pt x="32588" y="1143509"/>
                </a:lnTo>
                <a:cubicBezTo>
                  <a:pt x="992930" y="425312"/>
                  <a:pt x="2185036" y="0"/>
                  <a:pt x="3476480" y="0"/>
                </a:cubicBezTo>
                <a:close/>
              </a:path>
            </a:pathLst>
          </a:custGeom>
          <a:solidFill>
            <a:srgbClr val="033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9" name="Free-form: Shape 58">
            <a:extLst>
              <a:ext uri="{FF2B5EF4-FFF2-40B4-BE49-F238E27FC236}">
                <a16:creationId xmlns:a16="http://schemas.microsoft.com/office/drawing/2014/main" id="{7E0FF2FB-DC01-6200-51E9-5597E13BA268}"/>
              </a:ext>
            </a:extLst>
          </p:cNvPr>
          <p:cNvSpPr/>
          <p:nvPr userDrawn="1"/>
        </p:nvSpPr>
        <p:spPr>
          <a:xfrm>
            <a:off x="-38541" y="564357"/>
            <a:ext cx="8752788" cy="9243600"/>
          </a:xfrm>
          <a:custGeom>
            <a:avLst/>
            <a:gdLst>
              <a:gd name="csX0" fmla="*/ 3476478 w 8752788"/>
              <a:gd name="csY0" fmla="*/ 0 h 9243600"/>
              <a:gd name="csX1" fmla="*/ 8752788 w 8752788"/>
              <a:gd name="csY1" fmla="*/ 5276310 h 9243600"/>
              <a:gd name="csX2" fmla="*/ 8691993 w 8752788"/>
              <a:gd name="csY2" fmla="*/ 6079841 h 9243600"/>
              <a:gd name="csX3" fmla="*/ 8658494 w 8752788"/>
              <a:gd name="csY3" fmla="*/ 6267424 h 9243600"/>
              <a:gd name="csX4" fmla="*/ 1 w 8752788"/>
              <a:gd name="csY4" fmla="*/ 6267424 h 9243600"/>
              <a:gd name="csX5" fmla="*/ 1 w 8752788"/>
              <a:gd name="csY5" fmla="*/ 9243600 h 9243600"/>
              <a:gd name="csX6" fmla="*/ 0 w 8752788"/>
              <a:gd name="csY6" fmla="*/ 9243600 h 9243600"/>
              <a:gd name="csX7" fmla="*/ 0 w 8752788"/>
              <a:gd name="csY7" fmla="*/ 1309020 h 9243600"/>
              <a:gd name="csX8" fmla="*/ 120255 w 8752788"/>
              <a:gd name="csY8" fmla="*/ 1204853 h 9243600"/>
              <a:gd name="csX9" fmla="*/ 3476478 w 8752788"/>
              <a:gd name="csY9" fmla="*/ 0 h 92436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8752788" h="9243600">
                <a:moveTo>
                  <a:pt x="3476478" y="0"/>
                </a:moveTo>
                <a:cubicBezTo>
                  <a:pt x="6390504" y="0"/>
                  <a:pt x="8752788" y="2362284"/>
                  <a:pt x="8752788" y="5276310"/>
                </a:cubicBezTo>
                <a:cubicBezTo>
                  <a:pt x="8752788" y="5549500"/>
                  <a:pt x="8732026" y="5817841"/>
                  <a:pt x="8691993" y="6079841"/>
                </a:cubicBezTo>
                <a:lnTo>
                  <a:pt x="8658494" y="6267424"/>
                </a:lnTo>
                <a:lnTo>
                  <a:pt x="1" y="6267424"/>
                </a:lnTo>
                <a:lnTo>
                  <a:pt x="1" y="9243600"/>
                </a:lnTo>
                <a:lnTo>
                  <a:pt x="0" y="9243600"/>
                </a:lnTo>
                <a:lnTo>
                  <a:pt x="0" y="1309020"/>
                </a:lnTo>
                <a:lnTo>
                  <a:pt x="120255" y="1204853"/>
                </a:lnTo>
                <a:cubicBezTo>
                  <a:pt x="1032312" y="452156"/>
                  <a:pt x="2201592" y="0"/>
                  <a:pt x="3476478" y="0"/>
                </a:cubicBezTo>
                <a:close/>
              </a:path>
            </a:pathLst>
          </a:custGeom>
          <a:solidFill>
            <a:srgbClr val="0454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55" name="Free-form: Shape 54">
            <a:extLst>
              <a:ext uri="{FF2B5EF4-FFF2-40B4-BE49-F238E27FC236}">
                <a16:creationId xmlns:a16="http://schemas.microsoft.com/office/drawing/2014/main" id="{B0EF0FC5-15C5-56AD-7738-AD8C98F6EC28}"/>
              </a:ext>
            </a:extLst>
          </p:cNvPr>
          <p:cNvSpPr/>
          <p:nvPr/>
        </p:nvSpPr>
        <p:spPr>
          <a:xfrm>
            <a:off x="-38541" y="1103016"/>
            <a:ext cx="8273125" cy="5787759"/>
          </a:xfrm>
          <a:custGeom>
            <a:avLst/>
            <a:gdLst>
              <a:gd name="csX0" fmla="*/ 3476480 w 8273125"/>
              <a:gd name="csY0" fmla="*/ 0 h 5787759"/>
              <a:gd name="csX1" fmla="*/ 8273125 w 8273125"/>
              <a:gd name="csY1" fmla="*/ 4796646 h 5787759"/>
              <a:gd name="csX2" fmla="*/ 8175675 w 8273125"/>
              <a:gd name="csY2" fmla="*/ 5763338 h 5787759"/>
              <a:gd name="csX3" fmla="*/ 8169395 w 8273125"/>
              <a:gd name="csY3" fmla="*/ 5787759 h 5787759"/>
              <a:gd name="csX4" fmla="*/ 0 w 8273125"/>
              <a:gd name="csY4" fmla="*/ 5787759 h 5787759"/>
              <a:gd name="csX5" fmla="*/ 0 w 8273125"/>
              <a:gd name="csY5" fmla="*/ 1493785 h 5787759"/>
              <a:gd name="csX6" fmla="*/ 84738 w 8273125"/>
              <a:gd name="csY6" fmla="*/ 1404906 h 5787759"/>
              <a:gd name="csX7" fmla="*/ 3476480 w 8273125"/>
              <a:gd name="csY7" fmla="*/ 0 h 578775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8273125" h="5787759">
                <a:moveTo>
                  <a:pt x="3476480" y="0"/>
                </a:moveTo>
                <a:cubicBezTo>
                  <a:pt x="6125593" y="0"/>
                  <a:pt x="8273125" y="2147532"/>
                  <a:pt x="8273125" y="4796646"/>
                </a:cubicBezTo>
                <a:cubicBezTo>
                  <a:pt x="8273125" y="5127786"/>
                  <a:pt x="8239570" y="5451088"/>
                  <a:pt x="8175675" y="5763338"/>
                </a:cubicBezTo>
                <a:lnTo>
                  <a:pt x="8169395" y="5787759"/>
                </a:lnTo>
                <a:lnTo>
                  <a:pt x="0" y="5787759"/>
                </a:lnTo>
                <a:lnTo>
                  <a:pt x="0" y="1493785"/>
                </a:lnTo>
                <a:lnTo>
                  <a:pt x="84738" y="1404906"/>
                </a:lnTo>
                <a:cubicBezTo>
                  <a:pt x="952761" y="536883"/>
                  <a:pt x="2151922" y="0"/>
                  <a:pt x="34764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47" name="Free-form: Shape 46">
            <a:extLst>
              <a:ext uri="{FF2B5EF4-FFF2-40B4-BE49-F238E27FC236}">
                <a16:creationId xmlns:a16="http://schemas.microsoft.com/office/drawing/2014/main" id="{414A5A92-1C73-FB2D-EEE4-EA4397E7D3F2}"/>
              </a:ext>
            </a:extLst>
          </p:cNvPr>
          <p:cNvSpPr/>
          <p:nvPr userDrawn="1"/>
        </p:nvSpPr>
        <p:spPr>
          <a:xfrm>
            <a:off x="-38541" y="4780532"/>
            <a:ext cx="8272136" cy="1080000"/>
          </a:xfrm>
          <a:custGeom>
            <a:avLst/>
            <a:gdLst>
              <a:gd name="csX0" fmla="*/ 0 w 8272136"/>
              <a:gd name="csY0" fmla="*/ 0 h 1080000"/>
              <a:gd name="csX1" fmla="*/ 8140492 w 8272136"/>
              <a:gd name="csY1" fmla="*/ 0 h 1080000"/>
              <a:gd name="csX2" fmla="*/ 8175674 w 8272136"/>
              <a:gd name="csY2" fmla="*/ 152439 h 1080000"/>
              <a:gd name="csX3" fmla="*/ 8266884 w 8272136"/>
              <a:gd name="csY3" fmla="*/ 872296 h 1080000"/>
              <a:gd name="csX4" fmla="*/ 8272136 w 8272136"/>
              <a:gd name="csY4" fmla="*/ 1080000 h 1080000"/>
              <a:gd name="csX5" fmla="*/ 0 w 8272136"/>
              <a:gd name="csY5" fmla="*/ 1080000 h 108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8272136" h="1080000">
                <a:moveTo>
                  <a:pt x="0" y="0"/>
                </a:moveTo>
                <a:lnTo>
                  <a:pt x="8140492" y="0"/>
                </a:lnTo>
                <a:lnTo>
                  <a:pt x="8175674" y="152439"/>
                </a:lnTo>
                <a:cubicBezTo>
                  <a:pt x="8223596" y="386626"/>
                  <a:pt x="8254451" y="627031"/>
                  <a:pt x="8266884" y="872296"/>
                </a:cubicBezTo>
                <a:lnTo>
                  <a:pt x="8272136" y="1080000"/>
                </a:lnTo>
                <a:lnTo>
                  <a:pt x="0" y="1080000"/>
                </a:lnTo>
                <a:close/>
              </a:path>
            </a:pathLst>
          </a:custGeom>
          <a:solidFill>
            <a:srgbClr val="F7A8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37" name="Picture 36" descr="A black background with purple letters&#10;&#10;AI-generated content may be incorrect.">
            <a:extLst>
              <a:ext uri="{FF2B5EF4-FFF2-40B4-BE49-F238E27FC236}">
                <a16:creationId xmlns:a16="http://schemas.microsoft.com/office/drawing/2014/main" id="{2A119C12-217E-D127-97BA-865FC7C4F88C}"/>
              </a:ext>
            </a:extLst>
          </p:cNvPr>
          <p:cNvPicPr/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897" y="6162652"/>
            <a:ext cx="854513" cy="385482"/>
          </a:xfrm>
          <a:prstGeom prst="rect">
            <a:avLst/>
          </a:prstGeom>
        </p:spPr>
      </p:pic>
      <p:pic>
        <p:nvPicPr>
          <p:cNvPr id="38" name="Picture 37" descr="A logo with a person in a circle&#10;&#10;AI-generated content may be incorrect.">
            <a:extLst>
              <a:ext uri="{FF2B5EF4-FFF2-40B4-BE49-F238E27FC236}">
                <a16:creationId xmlns:a16="http://schemas.microsoft.com/office/drawing/2014/main" id="{DDEFB025-BA48-2367-AF3A-C0EAA3B0725E}"/>
              </a:ext>
            </a:extLst>
          </p:cNvPr>
          <p:cNvPicPr/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835" y="6122131"/>
            <a:ext cx="1010877" cy="466524"/>
          </a:xfrm>
          <a:prstGeom prst="rect">
            <a:avLst/>
          </a:prstGeom>
        </p:spPr>
      </p:pic>
      <p:pic>
        <p:nvPicPr>
          <p:cNvPr id="39" name="Picture 38" descr="A black background with text and colorful letters&#10;&#10;AI-generated content may be incorrect.">
            <a:extLst>
              <a:ext uri="{FF2B5EF4-FFF2-40B4-BE49-F238E27FC236}">
                <a16:creationId xmlns:a16="http://schemas.microsoft.com/office/drawing/2014/main" id="{CB1DEC63-D9DD-A8B5-4104-8B169853FEB0}"/>
              </a:ext>
            </a:extLst>
          </p:cNvPr>
          <p:cNvPicPr/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161" y="6162652"/>
            <a:ext cx="879936" cy="278526"/>
          </a:xfrm>
          <a:prstGeom prst="rect">
            <a:avLst/>
          </a:prstGeom>
        </p:spPr>
      </p:pic>
      <p:pic>
        <p:nvPicPr>
          <p:cNvPr id="40" name="Imagem 14">
            <a:extLst>
              <a:ext uri="{FF2B5EF4-FFF2-40B4-BE49-F238E27FC236}">
                <a16:creationId xmlns:a16="http://schemas.microsoft.com/office/drawing/2014/main" id="{0FF29A0C-D15E-07DA-2923-00526150FB1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82047" y="5991373"/>
            <a:ext cx="1557851" cy="728041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E1DC5883-4E77-7AF8-4929-EC74940D6BDE}"/>
              </a:ext>
            </a:extLst>
          </p:cNvPr>
          <p:cNvPicPr/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59450" y="6162652"/>
            <a:ext cx="717709" cy="385483"/>
          </a:xfrm>
          <a:prstGeom prst="rect">
            <a:avLst/>
          </a:prstGeom>
        </p:spPr>
      </p:pic>
      <p:pic>
        <p:nvPicPr>
          <p:cNvPr id="42" name="Picture 154" descr="A black background with blue letters&#10;&#10;AI-generated content may be incorrect.">
            <a:extLst>
              <a:ext uri="{FF2B5EF4-FFF2-40B4-BE49-F238E27FC236}">
                <a16:creationId xmlns:a16="http://schemas.microsoft.com/office/drawing/2014/main" id="{87D9C08B-83D2-EF7F-F4E2-AA226A38337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53"/>
          <a:stretch>
            <a:fillRect/>
          </a:stretch>
        </p:blipFill>
        <p:spPr>
          <a:xfrm>
            <a:off x="1882450" y="6103214"/>
            <a:ext cx="1142973" cy="504359"/>
          </a:xfrm>
          <a:prstGeom prst="rect">
            <a:avLst/>
          </a:prstGeom>
        </p:spPr>
      </p:pic>
      <p:sp>
        <p:nvSpPr>
          <p:cNvPr id="53" name="Free-form: Shape 52">
            <a:extLst>
              <a:ext uri="{FF2B5EF4-FFF2-40B4-BE49-F238E27FC236}">
                <a16:creationId xmlns:a16="http://schemas.microsoft.com/office/drawing/2014/main" id="{B69C4335-81F8-8E12-911B-735BB3458379}"/>
              </a:ext>
            </a:extLst>
          </p:cNvPr>
          <p:cNvSpPr/>
          <p:nvPr userDrawn="1"/>
        </p:nvSpPr>
        <p:spPr>
          <a:xfrm>
            <a:off x="-38541" y="5680532"/>
            <a:ext cx="8272137" cy="180000"/>
          </a:xfrm>
          <a:custGeom>
            <a:avLst/>
            <a:gdLst>
              <a:gd name="csX0" fmla="*/ 0 w 8272137"/>
              <a:gd name="csY0" fmla="*/ 0 h 180000"/>
              <a:gd name="csX1" fmla="*/ 8267586 w 8272137"/>
              <a:gd name="csY1" fmla="*/ 0 h 180000"/>
              <a:gd name="csX2" fmla="*/ 8272137 w 8272137"/>
              <a:gd name="csY2" fmla="*/ 180000 h 180000"/>
              <a:gd name="csX3" fmla="*/ 0 w 8272137"/>
              <a:gd name="csY3" fmla="*/ 180000 h 18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8272137" h="180000">
                <a:moveTo>
                  <a:pt x="0" y="0"/>
                </a:moveTo>
                <a:lnTo>
                  <a:pt x="8267586" y="0"/>
                </a:lnTo>
                <a:lnTo>
                  <a:pt x="8272137" y="180000"/>
                </a:lnTo>
                <a:lnTo>
                  <a:pt x="0" y="1800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7480EA7A-48A8-46F7-71DE-A309339E92C5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48747" y="4007976"/>
            <a:ext cx="6616700" cy="657933"/>
          </a:xfrm>
          <a:prstGeom prst="rect">
            <a:avLst/>
          </a:prstGeom>
        </p:spPr>
        <p:txBody>
          <a:bodyPr/>
          <a:lstStyle>
            <a:lvl1pPr>
              <a:buNone/>
              <a:defRPr lang="en-GB" sz="2800" b="0" kern="1200" spc="-150" dirty="0" smtClean="0">
                <a:solidFill>
                  <a:schemeClr val="accent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lang="en-GB" sz="2800" b="1" kern="1200" spc="-15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r>
              <a:rPr lang="pt-PT" sz="2800" b="1" spc="-15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2800" b="1" spc="-15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 Placeholder 48">
            <a:extLst>
              <a:ext uri="{FF2B5EF4-FFF2-40B4-BE49-F238E27FC236}">
                <a16:creationId xmlns:a16="http://schemas.microsoft.com/office/drawing/2014/main" id="{B1988EB6-7F74-1712-5220-8050E7A3999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48747" y="4922465"/>
            <a:ext cx="6616700" cy="657933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GB" sz="3200" b="1" kern="1200" spc="-15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lang="en-GB" sz="2800" b="1" kern="1200" spc="-15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r>
              <a:rPr lang="pt-PT" sz="2800" b="1" spc="-15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RECURSOS FINANCEIROS E ORÇAMENTO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974A9FA-8DBC-0D6C-CD50-92DAA9FA22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669" y="1912132"/>
            <a:ext cx="6203471" cy="189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767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04A148-BF22-D0BA-E493-02C5CFCEC6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52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 dirty="0">
                <a:solidFill>
                  <a:srgbClr val="15484B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154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6481687-B7D1-F800-510B-323DE77A0DEF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95038A43-7EC1-FFDA-0796-2D57C0F540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208EB05-679C-F2C3-E305-200F9F7AAA9F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181F85EA-D8A3-57BB-4DE7-C1EC528630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3070AC7-7563-734F-2DF2-95297426D5EE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3BD3D2C-4452-D68A-B33E-5E9A25662E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871924A-0E24-2F7A-95E9-786274AAE7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690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rgbClr val="022C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 dirty="0">
                <a:solidFill>
                  <a:srgbClr val="355D75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64D31A-42C0-6940-5E9A-436828706F3D}"/>
              </a:ext>
            </a:extLst>
          </p:cNvPr>
          <p:cNvSpPr/>
          <p:nvPr userDrawn="1"/>
        </p:nvSpPr>
        <p:spPr>
          <a:xfrm>
            <a:off x="91922" y="4901574"/>
            <a:ext cx="1580154" cy="1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355D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63E238-6609-A75C-BFC0-AE2B9732CED9}"/>
              </a:ext>
            </a:extLst>
          </p:cNvPr>
          <p:cNvCxnSpPr>
            <a:cxnSpLocks/>
          </p:cNvCxnSpPr>
          <p:nvPr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35445FD-47CC-48F9-9BBF-C2FEF18865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82C2FA-B5E3-C998-B23E-9D4958811AD9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F8C3A718-6D78-1381-1A7D-36769BC45F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7F2C8AA-46B8-2B3C-BD84-7366D4D60A57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6550B6-2F28-38AA-064E-9CB46EF946D3}"/>
              </a:ext>
            </a:extLst>
          </p:cNvPr>
          <p:cNvSpPr/>
          <p:nvPr userDrawn="1"/>
        </p:nvSpPr>
        <p:spPr>
          <a:xfrm>
            <a:off x="0" y="5726607"/>
            <a:ext cx="12192000" cy="360000"/>
          </a:xfrm>
          <a:prstGeom prst="rect">
            <a:avLst/>
          </a:prstGeom>
          <a:solidFill>
            <a:srgbClr val="0337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9C6D256A-D9B8-4B0F-000F-AE4E7069FC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E23FA77-0E45-7ADE-9C3E-4AA815AA02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9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rgbClr val="0444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3671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9F38CE-EA2E-6822-2A18-8E3D5CD0647D}"/>
              </a:ext>
            </a:extLst>
          </p:cNvPr>
          <p:cNvSpPr/>
          <p:nvPr userDrawn="1"/>
        </p:nvSpPr>
        <p:spPr>
          <a:xfrm>
            <a:off x="0" y="5726607"/>
            <a:ext cx="12192000" cy="360000"/>
          </a:xfrm>
          <a:prstGeom prst="rect">
            <a:avLst/>
          </a:prstGeom>
          <a:solidFill>
            <a:srgbClr val="0454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 dirty="0">
                <a:solidFill>
                  <a:srgbClr val="36719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64D31A-42C0-6940-5E9A-436828706F3D}"/>
              </a:ext>
            </a:extLst>
          </p:cNvPr>
          <p:cNvSpPr/>
          <p:nvPr userDrawn="1"/>
        </p:nvSpPr>
        <p:spPr>
          <a:xfrm>
            <a:off x="91922" y="4901574"/>
            <a:ext cx="1580154" cy="1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BCA45CA-F438-DFF2-FB03-CD1D806B3FE4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487E182D-C227-B0A8-41FB-A1EA6AC4DD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8F5E442-7A1B-201D-C35D-6EECDF3AD248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9C493A7D-A9F9-4230-DFA2-994E229EF0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63EF86A-5A1C-5052-9A01-321502D5F6A7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F1E166A2-C95E-F0AE-DD07-E583E512B1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D04CCFD-F089-0561-256C-78E4A4B0B0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242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rgbClr val="1984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 dirty="0">
                <a:solidFill>
                  <a:srgbClr val="48A2D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48A2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09D0F97-9EF2-1F42-833C-C46BA93BAC74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FF7B6E2A-3E13-4F4E-8C72-16D7EB5A0A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655D60F-69AB-2679-A374-5E6A2F560A73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FBC03864-1BEC-3A51-14AC-EA837E8193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CFC0878-7EA6-287E-4BB4-B99E58304195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01191B-7AA6-2D5D-670D-5009BECB536B}"/>
              </a:ext>
            </a:extLst>
          </p:cNvPr>
          <p:cNvSpPr/>
          <p:nvPr userDrawn="1"/>
        </p:nvSpPr>
        <p:spPr>
          <a:xfrm>
            <a:off x="0" y="5726607"/>
            <a:ext cx="12192000" cy="360000"/>
          </a:xfrm>
          <a:prstGeom prst="rect">
            <a:avLst/>
          </a:prstGeom>
          <a:solidFill>
            <a:srgbClr val="1C97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EF926008-D825-C7C7-1215-FC8AF8E41B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BE4770E-69EA-B9F4-D93B-CEA561533F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42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rgbClr val="E18F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 dirty="0">
                <a:solidFill>
                  <a:srgbClr val="F8B24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F8B2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C0EA945-2A3E-7184-03BA-2F7CB2A55800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5CA35A7D-1C46-9810-0F2E-A400E10B6E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CC5E00-8704-AA33-50A4-FAC4ABA53E64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02F35A72-B585-752A-F878-1BB3BDA299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ECA093E-7C6E-46B9-1113-6F11D899FB4E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1959D1-CDA1-92BE-0A12-5F72AE192674}"/>
              </a:ext>
            </a:extLst>
          </p:cNvPr>
          <p:cNvSpPr/>
          <p:nvPr userDrawn="1"/>
        </p:nvSpPr>
        <p:spPr>
          <a:xfrm>
            <a:off x="0" y="5726607"/>
            <a:ext cx="12192000" cy="36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0E5BBF3C-C21A-265D-70AE-E0F4D00578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EC4CE8E-2038-F416-6E76-A64A4CCB90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504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 dirty="0">
                <a:solidFill>
                  <a:srgbClr val="E18346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64D31A-42C0-6940-5E9A-436828706F3D}"/>
              </a:ext>
            </a:extLst>
          </p:cNvPr>
          <p:cNvSpPr/>
          <p:nvPr userDrawn="1"/>
        </p:nvSpPr>
        <p:spPr>
          <a:xfrm>
            <a:off x="91922" y="4901574"/>
            <a:ext cx="1580154" cy="1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E183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BCA645-D898-AAD0-37E7-F9DC256BB367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0E019FD5-A7E5-DF94-6C44-A8F46EFDAD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6A814B-CCFE-94D5-56B7-7E89E700A47B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4A701C10-FC37-5331-E299-046482EFF3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FA10D7C-2049-4BDA-3221-FB15F7A5BAAF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EDC67FB-2BD3-A773-94A7-A307D39C1A4A}"/>
              </a:ext>
            </a:extLst>
          </p:cNvPr>
          <p:cNvSpPr/>
          <p:nvPr userDrawn="1"/>
        </p:nvSpPr>
        <p:spPr>
          <a:xfrm>
            <a:off x="0" y="5726607"/>
            <a:ext cx="12192000" cy="36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20ADBAEC-9789-34D9-E145-C61ED45E3D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B2BB012-BBF5-328C-E6EA-36A0276A27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583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 dirty="0">
                <a:solidFill>
                  <a:srgbClr val="498184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4981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9C85EAD-1716-4A38-4001-5CC07E5BCC96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828C9230-6253-1E8F-100E-9229DBD9DF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C3A37B-9ECE-8E75-BEDB-651ED7B314BC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CD33CDF6-9AFC-982B-7FBF-594F3C0519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5A96004-A8EC-DB18-E930-2DFAC45A1421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190398-C058-5E9E-F896-73496B7ECD57}"/>
              </a:ext>
            </a:extLst>
          </p:cNvPr>
          <p:cNvSpPr/>
          <p:nvPr userDrawn="1"/>
        </p:nvSpPr>
        <p:spPr>
          <a:xfrm>
            <a:off x="0" y="5726607"/>
            <a:ext cx="12192000" cy="36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0C328B79-7E65-B016-DD0F-6B5CC95D7D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7197124-2D69-84F3-8DAF-D1C89F863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254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 dirty="0">
                <a:solidFill>
                  <a:srgbClr val="446D6F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446D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6481687-B7D1-F800-510B-323DE77A0DEF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95038A43-7EC1-FFDA-0796-2D57C0F540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208EB05-679C-F2C3-E305-200F9F7AAA9F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181F85EA-D8A3-57BB-4DE7-C1EC528630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3070AC7-7563-734F-2DF2-95297426D5EE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1393FD-D949-7B8B-BAB6-938BA2152F2F}"/>
              </a:ext>
            </a:extLst>
          </p:cNvPr>
          <p:cNvSpPr/>
          <p:nvPr userDrawn="1"/>
        </p:nvSpPr>
        <p:spPr>
          <a:xfrm>
            <a:off x="0" y="5726607"/>
            <a:ext cx="12192000" cy="360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88430889-F405-B3C1-0104-C443AC2804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DAC6063-6ECC-43FB-7DF7-6306E07B88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436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04A148-BF22-D0BA-E493-02C5CFCEC6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3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rgbClr val="022C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0235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23BFD3C-4D31-07C8-9A7B-8A49977BC089}"/>
              </a:ext>
            </a:extLst>
          </p:cNvPr>
          <p:cNvSpPr txBox="1"/>
          <p:nvPr userDrawn="1"/>
        </p:nvSpPr>
        <p:spPr>
          <a:xfrm>
            <a:off x="2089479" y="3498633"/>
            <a:ext cx="97313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3200" b="1" spc="-15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3200" b="1" spc="-150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3F4D3FF-C80F-746E-0A15-2E10C3DB8E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2647" y="1351343"/>
            <a:ext cx="6203471" cy="189487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1904A73-D1C8-F30A-CD14-DC80C86224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grayscl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255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CD6D4-48AA-BF14-593C-EB2EB5B92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1DF97-B5F6-A04D-3D4A-9CA912CF9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0440CA-5FEF-D752-7C6B-A730D2D7F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6C7D4-E014-0051-6DE6-7A836CFC6B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D5A3E-9384-D8A4-2398-30E0C5CB4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5E843B-F9A4-1168-1F76-1C80E87A7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51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4C32EF14-0325-48E9-C559-3D3DBB6F87BF}"/>
              </a:ext>
            </a:extLst>
          </p:cNvPr>
          <p:cNvSpPr/>
          <p:nvPr/>
        </p:nvSpPr>
        <p:spPr>
          <a:xfrm>
            <a:off x="10032000" y="1658521"/>
            <a:ext cx="1800000" cy="180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46447EA-F514-7D89-11F3-BCF0B355FC42}"/>
              </a:ext>
            </a:extLst>
          </p:cNvPr>
          <p:cNvSpPr/>
          <p:nvPr userDrawn="1"/>
        </p:nvSpPr>
        <p:spPr>
          <a:xfrm>
            <a:off x="0" y="0"/>
            <a:ext cx="2520000" cy="6858000"/>
          </a:xfrm>
          <a:prstGeom prst="rect">
            <a:avLst/>
          </a:prstGeom>
          <a:solidFill>
            <a:srgbClr val="033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8FC03E-B25D-CDD8-23C4-7D94EE5122FB}"/>
              </a:ext>
            </a:extLst>
          </p:cNvPr>
          <p:cNvSpPr/>
          <p:nvPr/>
        </p:nvSpPr>
        <p:spPr>
          <a:xfrm>
            <a:off x="9672000" y="0"/>
            <a:ext cx="2520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0C09210-8481-96B3-B8C8-7145F8F299F6}"/>
              </a:ext>
            </a:extLst>
          </p:cNvPr>
          <p:cNvSpPr/>
          <p:nvPr/>
        </p:nvSpPr>
        <p:spPr>
          <a:xfrm>
            <a:off x="7254000" y="0"/>
            <a:ext cx="2520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2DB302E-E0C9-5039-6BF1-B692865426E3}"/>
              </a:ext>
            </a:extLst>
          </p:cNvPr>
          <p:cNvSpPr/>
          <p:nvPr userDrawn="1"/>
        </p:nvSpPr>
        <p:spPr>
          <a:xfrm>
            <a:off x="4836000" y="0"/>
            <a:ext cx="2520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E6B8DFD-79E3-FA73-2790-64560A2458C0}"/>
              </a:ext>
            </a:extLst>
          </p:cNvPr>
          <p:cNvSpPr/>
          <p:nvPr userDrawn="1"/>
        </p:nvSpPr>
        <p:spPr>
          <a:xfrm>
            <a:off x="2418000" y="0"/>
            <a:ext cx="2520000" cy="6858000"/>
          </a:xfrm>
          <a:prstGeom prst="rect">
            <a:avLst/>
          </a:prstGeom>
          <a:solidFill>
            <a:srgbClr val="0454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4105FC9-1CC5-ABB5-8B6F-5F258AB53110}"/>
              </a:ext>
            </a:extLst>
          </p:cNvPr>
          <p:cNvGrpSpPr/>
          <p:nvPr userDrawn="1"/>
        </p:nvGrpSpPr>
        <p:grpSpPr>
          <a:xfrm>
            <a:off x="2393930" y="2202012"/>
            <a:ext cx="7614000" cy="720000"/>
            <a:chOff x="2393930" y="2202012"/>
            <a:chExt cx="7614000" cy="720000"/>
          </a:xfrm>
        </p:grpSpPr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79905825-AE5F-082D-ECDF-B8EA2FB56F4F}"/>
                </a:ext>
              </a:extLst>
            </p:cNvPr>
            <p:cNvSpPr/>
            <p:nvPr userDrawn="1"/>
          </p:nvSpPr>
          <p:spPr>
            <a:xfrm rot="5400000">
              <a:off x="2213930" y="2382012"/>
              <a:ext cx="720000" cy="360000"/>
            </a:xfrm>
            <a:prstGeom prst="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6CDAE6A4-DA0C-1632-E08B-64FEB1AE5A37}"/>
                </a:ext>
              </a:extLst>
            </p:cNvPr>
            <p:cNvSpPr/>
            <p:nvPr userDrawn="1"/>
          </p:nvSpPr>
          <p:spPr>
            <a:xfrm rot="5400000">
              <a:off x="4631930" y="2382012"/>
              <a:ext cx="720000" cy="36000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18368131-6A0A-4ABB-1060-CCFFE55C2507}"/>
                </a:ext>
              </a:extLst>
            </p:cNvPr>
            <p:cNvSpPr/>
            <p:nvPr userDrawn="1"/>
          </p:nvSpPr>
          <p:spPr>
            <a:xfrm rot="5400000">
              <a:off x="7049930" y="2382012"/>
              <a:ext cx="720000" cy="360000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1F9DB30E-E2CD-E077-4B44-B2F1F06CD516}"/>
                </a:ext>
              </a:extLst>
            </p:cNvPr>
            <p:cNvSpPr/>
            <p:nvPr userDrawn="1"/>
          </p:nvSpPr>
          <p:spPr>
            <a:xfrm rot="5400000">
              <a:off x="9467930" y="2382012"/>
              <a:ext cx="720000" cy="360000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DDCBF28A-3C13-8AD1-FA99-3A5E81A2202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A7512A-B185-B4FF-CA8D-93CE55176E92}"/>
              </a:ext>
            </a:extLst>
          </p:cNvPr>
          <p:cNvSpPr/>
          <p:nvPr/>
        </p:nvSpPr>
        <p:spPr>
          <a:xfrm>
            <a:off x="9672000" y="3458521"/>
            <a:ext cx="2520000" cy="2618738"/>
          </a:xfrm>
          <a:prstGeom prst="rect">
            <a:avLst/>
          </a:prstGeom>
          <a:solidFill>
            <a:srgbClr val="DA67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3A308D-C2D7-68CA-3A6F-3E08B34E1DA8}"/>
              </a:ext>
            </a:extLst>
          </p:cNvPr>
          <p:cNvSpPr/>
          <p:nvPr/>
        </p:nvSpPr>
        <p:spPr>
          <a:xfrm>
            <a:off x="7254000" y="3458521"/>
            <a:ext cx="2520000" cy="2618738"/>
          </a:xfrm>
          <a:prstGeom prst="rect">
            <a:avLst/>
          </a:prstGeom>
          <a:solidFill>
            <a:srgbClr val="F69F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1CFB3A2-7A2A-340F-C5A2-F6D69D89E90B}"/>
              </a:ext>
            </a:extLst>
          </p:cNvPr>
          <p:cNvSpPr/>
          <p:nvPr userDrawn="1"/>
        </p:nvSpPr>
        <p:spPr>
          <a:xfrm>
            <a:off x="4836000" y="3458521"/>
            <a:ext cx="2520000" cy="2618738"/>
          </a:xfrm>
          <a:prstGeom prst="rect">
            <a:avLst/>
          </a:prstGeom>
          <a:solidFill>
            <a:srgbClr val="1A8B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9479215-84A5-2F2C-E681-A68D1C759A20}"/>
              </a:ext>
            </a:extLst>
          </p:cNvPr>
          <p:cNvSpPr/>
          <p:nvPr userDrawn="1"/>
        </p:nvSpPr>
        <p:spPr>
          <a:xfrm>
            <a:off x="2418000" y="3458521"/>
            <a:ext cx="2520000" cy="2618738"/>
          </a:xfrm>
          <a:prstGeom prst="rect">
            <a:avLst/>
          </a:prstGeom>
          <a:solidFill>
            <a:srgbClr val="044D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36CA76-DB83-E2CD-E615-21B4D3DC24D8}"/>
              </a:ext>
            </a:extLst>
          </p:cNvPr>
          <p:cNvSpPr/>
          <p:nvPr/>
        </p:nvSpPr>
        <p:spPr>
          <a:xfrm>
            <a:off x="10163316" y="1789837"/>
            <a:ext cx="153736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endParaRPr lang="en-GB" sz="11500" b="1" dirty="0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058401-9A87-71E8-588A-C035D1BC6839}"/>
              </a:ext>
            </a:extLst>
          </p:cNvPr>
          <p:cNvCxnSpPr>
            <a:cxnSpLocks/>
          </p:cNvCxnSpPr>
          <p:nvPr/>
        </p:nvCxnSpPr>
        <p:spPr>
          <a:xfrm>
            <a:off x="10032000" y="4805888"/>
            <a:ext cx="180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A0448FE4-363A-8586-4F4F-43648683F350}"/>
              </a:ext>
            </a:extLst>
          </p:cNvPr>
          <p:cNvSpPr/>
          <p:nvPr/>
        </p:nvSpPr>
        <p:spPr>
          <a:xfrm>
            <a:off x="7745316" y="1789837"/>
            <a:ext cx="153736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endParaRPr lang="en-GB" sz="11500" b="1" dirty="0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2651195-3DE6-7152-3838-312BCC04D35F}"/>
              </a:ext>
            </a:extLst>
          </p:cNvPr>
          <p:cNvCxnSpPr>
            <a:cxnSpLocks/>
          </p:cNvCxnSpPr>
          <p:nvPr/>
        </p:nvCxnSpPr>
        <p:spPr>
          <a:xfrm>
            <a:off x="7614000" y="4805888"/>
            <a:ext cx="180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E96F15FD-0256-1745-74AE-B4902437427A}"/>
              </a:ext>
            </a:extLst>
          </p:cNvPr>
          <p:cNvSpPr/>
          <p:nvPr userDrawn="1"/>
        </p:nvSpPr>
        <p:spPr>
          <a:xfrm>
            <a:off x="5327316" y="1789837"/>
            <a:ext cx="153736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en-GB" sz="11500" b="1" dirty="0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76147C8-6059-B98E-5834-8BA9112DF2AA}"/>
              </a:ext>
            </a:extLst>
          </p:cNvPr>
          <p:cNvCxnSpPr>
            <a:cxnSpLocks/>
          </p:cNvCxnSpPr>
          <p:nvPr userDrawn="1"/>
        </p:nvCxnSpPr>
        <p:spPr>
          <a:xfrm>
            <a:off x="5196000" y="4805888"/>
            <a:ext cx="180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5D259FE4-F5A3-932A-866A-C369F9CE1EE7}"/>
              </a:ext>
            </a:extLst>
          </p:cNvPr>
          <p:cNvSpPr/>
          <p:nvPr userDrawn="1"/>
        </p:nvSpPr>
        <p:spPr>
          <a:xfrm>
            <a:off x="2909316" y="1789837"/>
            <a:ext cx="153736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GB" sz="11500" b="1" dirty="0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6CC9512-6D80-81CC-3449-56942E3ED71F}"/>
              </a:ext>
            </a:extLst>
          </p:cNvPr>
          <p:cNvCxnSpPr>
            <a:cxnSpLocks/>
          </p:cNvCxnSpPr>
          <p:nvPr userDrawn="1"/>
        </p:nvCxnSpPr>
        <p:spPr>
          <a:xfrm>
            <a:off x="2778000" y="4805888"/>
            <a:ext cx="180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285028B0-5267-4F60-AD50-94B5DED68692}"/>
              </a:ext>
            </a:extLst>
          </p:cNvPr>
          <p:cNvSpPr/>
          <p:nvPr userDrawn="1"/>
        </p:nvSpPr>
        <p:spPr>
          <a:xfrm>
            <a:off x="0" y="3458521"/>
            <a:ext cx="2520000" cy="2618738"/>
          </a:xfrm>
          <a:prstGeom prst="rect">
            <a:avLst/>
          </a:prstGeom>
          <a:solidFill>
            <a:srgbClr val="0235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85D83A1-86FA-ED45-0414-F4F635170754}"/>
              </a:ext>
            </a:extLst>
          </p:cNvPr>
          <p:cNvSpPr/>
          <p:nvPr userDrawn="1"/>
        </p:nvSpPr>
        <p:spPr>
          <a:xfrm>
            <a:off x="491316" y="1789837"/>
            <a:ext cx="153736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759C2A6-A0FE-038E-45CF-EDB361620C9B}"/>
              </a:ext>
            </a:extLst>
          </p:cNvPr>
          <p:cNvCxnSpPr>
            <a:cxnSpLocks/>
          </p:cNvCxnSpPr>
          <p:nvPr userDrawn="1"/>
        </p:nvCxnSpPr>
        <p:spPr>
          <a:xfrm>
            <a:off x="360000" y="4805888"/>
            <a:ext cx="180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 Placeholder 60">
            <a:extLst>
              <a:ext uri="{FF2B5EF4-FFF2-40B4-BE49-F238E27FC236}">
                <a16:creationId xmlns:a16="http://schemas.microsoft.com/office/drawing/2014/main" id="{8DEB7936-5376-352E-04AA-349254DF74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0219" y="3702164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CAPÍTULO</a:t>
            </a:r>
            <a:endParaRPr lang="en-GB"/>
          </a:p>
          <a:p>
            <a:pPr lvl="0"/>
            <a:endParaRPr lang="en-GB"/>
          </a:p>
        </p:txBody>
      </p:sp>
      <p:sp>
        <p:nvSpPr>
          <p:cNvPr id="48" name="Text Placeholder 60">
            <a:extLst>
              <a:ext uri="{FF2B5EF4-FFF2-40B4-BE49-F238E27FC236}">
                <a16:creationId xmlns:a16="http://schemas.microsoft.com/office/drawing/2014/main" id="{BFD91CAD-BE03-4A58-7A1E-75F010C6C6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0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sp>
        <p:nvSpPr>
          <p:cNvPr id="49" name="Text Placeholder 60">
            <a:extLst>
              <a:ext uri="{FF2B5EF4-FFF2-40B4-BE49-F238E27FC236}">
                <a16:creationId xmlns:a16="http://schemas.microsoft.com/office/drawing/2014/main" id="{C93D5881-CB7C-83CC-A564-E4F99A2E04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8219" y="3702164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CAPÍTULO</a:t>
            </a:r>
            <a:endParaRPr lang="en-GB"/>
          </a:p>
          <a:p>
            <a:pPr lvl="0"/>
            <a:endParaRPr lang="en-GB"/>
          </a:p>
        </p:txBody>
      </p:sp>
      <p:sp>
        <p:nvSpPr>
          <p:cNvPr id="50" name="Text Placeholder 60">
            <a:extLst>
              <a:ext uri="{FF2B5EF4-FFF2-40B4-BE49-F238E27FC236}">
                <a16:creationId xmlns:a16="http://schemas.microsoft.com/office/drawing/2014/main" id="{D4F0E338-C92E-9481-9A99-B00CA40734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88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sp>
        <p:nvSpPr>
          <p:cNvPr id="51" name="Text Placeholder 60">
            <a:extLst>
              <a:ext uri="{FF2B5EF4-FFF2-40B4-BE49-F238E27FC236}">
                <a16:creationId xmlns:a16="http://schemas.microsoft.com/office/drawing/2014/main" id="{8EE2F0A5-4FFF-E8F3-E2D5-01AE1655FD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24219" y="3702164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CAPÍTULO</a:t>
            </a:r>
            <a:endParaRPr lang="en-GB"/>
          </a:p>
          <a:p>
            <a:pPr lvl="0"/>
            <a:endParaRPr lang="en-GB"/>
          </a:p>
        </p:txBody>
      </p:sp>
      <p:sp>
        <p:nvSpPr>
          <p:cNvPr id="52" name="Text Placeholder 60">
            <a:extLst>
              <a:ext uri="{FF2B5EF4-FFF2-40B4-BE49-F238E27FC236}">
                <a16:creationId xmlns:a16="http://schemas.microsoft.com/office/drawing/2014/main" id="{24A8AA6C-60A5-A922-D0A0-E0B34FD067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24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sp>
        <p:nvSpPr>
          <p:cNvPr id="53" name="Text Placeholder 60">
            <a:extLst>
              <a:ext uri="{FF2B5EF4-FFF2-40B4-BE49-F238E27FC236}">
                <a16:creationId xmlns:a16="http://schemas.microsoft.com/office/drawing/2014/main" id="{55550823-7F07-5BEA-BE0E-910730F02B6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06219" y="3702164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CAPÍTULO</a:t>
            </a:r>
            <a:endParaRPr lang="en-GB"/>
          </a:p>
          <a:p>
            <a:pPr lvl="0"/>
            <a:endParaRPr lang="en-GB"/>
          </a:p>
        </p:txBody>
      </p:sp>
      <p:sp>
        <p:nvSpPr>
          <p:cNvPr id="54" name="Text Placeholder 60">
            <a:extLst>
              <a:ext uri="{FF2B5EF4-FFF2-40B4-BE49-F238E27FC236}">
                <a16:creationId xmlns:a16="http://schemas.microsoft.com/office/drawing/2014/main" id="{5096CABC-F489-1393-7DD0-862D628F075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06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sp>
        <p:nvSpPr>
          <p:cNvPr id="55" name="Text Placeholder 60">
            <a:extLst>
              <a:ext uri="{FF2B5EF4-FFF2-40B4-BE49-F238E27FC236}">
                <a16:creationId xmlns:a16="http://schemas.microsoft.com/office/drawing/2014/main" id="{9634A5A3-B795-C371-5EBC-AE8CB0630AE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42219" y="3702164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CAPÍTULO</a:t>
            </a:r>
            <a:endParaRPr lang="en-GB"/>
          </a:p>
          <a:p>
            <a:pPr lvl="0"/>
            <a:endParaRPr lang="en-GB"/>
          </a:p>
        </p:txBody>
      </p:sp>
      <p:sp>
        <p:nvSpPr>
          <p:cNvPr id="56" name="Text Placeholder 60">
            <a:extLst>
              <a:ext uri="{FF2B5EF4-FFF2-40B4-BE49-F238E27FC236}">
                <a16:creationId xmlns:a16="http://schemas.microsoft.com/office/drawing/2014/main" id="{677BB655-5870-0128-78F2-C4F4394B95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142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52362DB-0994-0B37-7CCB-C7E5E35D97E8}"/>
              </a:ext>
            </a:extLst>
          </p:cNvPr>
          <p:cNvSpPr/>
          <p:nvPr userDrawn="1"/>
        </p:nvSpPr>
        <p:spPr>
          <a:xfrm>
            <a:off x="1569789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0" name="Picture 2">
            <a:extLst>
              <a:ext uri="{FF2B5EF4-FFF2-40B4-BE49-F238E27FC236}">
                <a16:creationId xmlns:a16="http://schemas.microsoft.com/office/drawing/2014/main" id="{E0F6933B-24F5-14CC-673D-D07168EC5D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ADA6B418-C5D0-B8EA-E05C-75448EDA1C16}"/>
              </a:ext>
            </a:extLst>
          </p:cNvPr>
          <p:cNvSpPr/>
          <p:nvPr userDrawn="1"/>
        </p:nvSpPr>
        <p:spPr>
          <a:xfrm>
            <a:off x="6406799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5961983-CB00-E18A-F3C0-C1DDB37159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15545" y="6335735"/>
            <a:ext cx="37287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438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2BD3D-16D7-86FE-3998-3E63FC4FB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BD7CC4-9625-B499-D325-A896E74D9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67FC4A-3EDF-E95A-D1C9-245EE8AA51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43B329-46E6-453C-CA10-C00D0B2675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00560F-A8B6-B9FF-1F44-F3720C8C1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568BF4-604A-5818-981C-85A083FDAA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A7D9CD-5001-9B86-93B8-712FB3353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3AE98E-2812-D342-EDDC-2DBA2ECAE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8536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CFE5C-F16F-E3AE-0AF1-3A8502CF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E973FC-9264-4230-08E1-A93BA9A72F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CDCB5C-4480-486F-5AAE-126EB51E8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C0D6E2-E2FE-2E31-B068-746017F61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80340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6BADB-FB85-D7A4-1F87-948A2B398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43E69-E844-815E-D831-663C8EDE4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2DCD7E-7D4C-504E-2DDC-9FBAFC58F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9E2943-8971-BF7A-EA48-CEEEE42D1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E8E875-053C-C699-66BA-BAB6B6706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458D43-2FE2-F281-3BD0-8426C7D9A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33077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74DAF-1645-CE71-5235-FC020DFA3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582C6D-D85D-B736-1E32-3C87EBDFDF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A5CD7A-3D70-CC12-D96D-C933FB4923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FF65FE-C0D8-AD92-16A4-B6D481E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92F96F-4C4C-4820-C24D-7874F6830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88ABBC-A2DA-CA30-A4EE-5FC85158E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49289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144A-41E2-7C99-00F7-68E484C20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A80D45-756A-7F0E-4B74-878C803E2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5D019-E897-0367-91D7-CDB8F37CDF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0374-46E7-AA59-17C3-A6A8D144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B9B91-1B57-62CC-0723-E610CB867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28448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B3522D-AF6F-8BB8-895C-F29AD1C101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568073-6B9C-72C6-4730-22F4B700BF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4BD66-76FE-9221-F9B7-58433CC44A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63F3E-BC78-1F92-EB25-351AEDDBE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B09D8-C2D6-F972-FED7-64ED1598A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28007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0"/>
          <p:cNvSpPr>
            <a:spLocks noGrp="1"/>
          </p:cNvSpPr>
          <p:nvPr>
            <p:ph type="body" sz="quarter" idx="25" hasCustomPrompt="1"/>
          </p:nvPr>
        </p:nvSpPr>
        <p:spPr>
          <a:xfrm>
            <a:off x="720000" y="1619999"/>
            <a:ext cx="4932000" cy="4885200"/>
          </a:xfrm>
        </p:spPr>
        <p:txBody>
          <a:bodyPr lIns="0" tIns="0" rIns="0" bIns="180000">
            <a:noAutofit/>
          </a:bodyPr>
          <a:lstStyle>
            <a:lvl1pPr marL="0" indent="0">
              <a:spcBef>
                <a:spcPts val="0"/>
              </a:spcBef>
              <a:buNone/>
              <a:defRPr lang="pt-PT" sz="1600" b="0" kern="1200" cap="none" spc="100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 err="1"/>
              <a:t>Inserir</a:t>
            </a:r>
            <a:r>
              <a:rPr lang="en-US" dirty="0"/>
              <a:t> </a:t>
            </a:r>
            <a:r>
              <a:rPr lang="en-US" dirty="0" err="1"/>
              <a:t>texto</a:t>
            </a:r>
            <a:r>
              <a:rPr lang="en-US" dirty="0"/>
              <a:t>.</a:t>
            </a:r>
            <a:endParaRPr lang="pt-PT" dirty="0"/>
          </a:p>
        </p:txBody>
      </p:sp>
      <p:cxnSp>
        <p:nvCxnSpPr>
          <p:cNvPr id="9" name="Straight Connector 8"/>
          <p:cNvCxnSpPr/>
          <p:nvPr userDrawn="1"/>
        </p:nvCxnSpPr>
        <p:spPr>
          <a:xfrm rot="5400000">
            <a:off x="-2732400" y="3429000"/>
            <a:ext cx="61380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4932000" cy="900000"/>
          </a:xfrm>
        </p:spPr>
        <p:txBody>
          <a:bodyPr lIns="0" tIns="180000" rIns="0" bIns="180000" anchor="t" anchorCtr="0">
            <a:noAutofit/>
          </a:bodyPr>
          <a:lstStyle>
            <a:lvl1pPr>
              <a:defRPr sz="2400" cap="all" spc="200" baseline="0">
                <a:solidFill>
                  <a:schemeClr val="tx2"/>
                </a:solidFill>
              </a:defRPr>
            </a:lvl1pPr>
          </a:lstStyle>
          <a:p>
            <a:r>
              <a:rPr lang="en-US" dirty="0" err="1"/>
              <a:t>Inserir</a:t>
            </a:r>
            <a:r>
              <a:rPr lang="en-US" dirty="0"/>
              <a:t> </a:t>
            </a:r>
            <a:r>
              <a:rPr lang="en-US" dirty="0" err="1"/>
              <a:t>título</a:t>
            </a:r>
            <a:endParaRPr lang="pt-PT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731" y="360000"/>
            <a:ext cx="457369" cy="456840"/>
          </a:xfrm>
          <a:prstGeom prst="rect">
            <a:avLst/>
          </a:prstGeom>
        </p:spPr>
      </p:pic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940428E3-8F5A-B042-91B8-5A125F16D8A7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296230" y="2210374"/>
            <a:ext cx="5500625" cy="3517303"/>
          </a:xfrm>
          <a:prstGeom prst="rect">
            <a:avLst/>
          </a:prstGeom>
          <a:solidFill>
            <a:schemeClr val="tx1"/>
          </a:solidFill>
        </p:spPr>
        <p:txBody>
          <a:bodyPr lIns="36000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051" kern="1200" cap="all" spc="4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err="1"/>
              <a:t>Inserir</a:t>
            </a:r>
            <a:r>
              <a:rPr lang="en-US" dirty="0"/>
              <a:t> </a:t>
            </a:r>
            <a:r>
              <a:rPr lang="en-US" dirty="0" err="1"/>
              <a:t>imagem</a:t>
            </a:r>
            <a:endParaRPr lang="en-US" dirty="0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7" hasCustomPrompt="1"/>
          </p:nvPr>
        </p:nvSpPr>
        <p:spPr>
          <a:xfrm>
            <a:off x="720000" y="360000"/>
            <a:ext cx="4932000" cy="540000"/>
          </a:xfrm>
        </p:spPr>
        <p:txBody>
          <a:bodyPr lIns="0" tIns="180000" rIns="0" bIns="180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1000" kern="1200" cap="all" spc="400" baseline="0" dirty="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sz="1000" cap="all" baseline="0" dirty="0" err="1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inserir</a:t>
            </a:r>
            <a:r>
              <a:rPr lang="en-US" sz="1000" cap="all" baseline="0" dirty="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 ante-</a:t>
            </a:r>
            <a:r>
              <a:rPr lang="en-US" sz="1000" cap="all" baseline="0" dirty="0" err="1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título</a:t>
            </a:r>
            <a:endParaRPr lang="pt-PT" sz="1000" cap="all" baseline="0" dirty="0">
              <a:solidFill>
                <a:schemeClr val="tx1"/>
              </a:solidFill>
              <a:latin typeface="+mn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510854" y="6505574"/>
            <a:ext cx="347246" cy="17999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pt-PT"/>
            </a:defPPr>
            <a:lvl1pPr marL="0" algn="ctr" defTabSz="914400" rtl="0" eaLnBrk="1" latinLnBrk="0" hangingPunct="1">
              <a:defRPr sz="800" kern="1200" cap="all" spc="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6071151-F3AD-46AD-B684-265271EEE293}" type="slidenum">
              <a:rPr lang="pt-PT" spc="50" baseline="0" smtClean="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pPr algn="r"/>
              <a:t>‹nº›</a:t>
            </a:fld>
            <a:endParaRPr lang="pt-PT" spc="50" baseline="0" dirty="0">
              <a:solidFill>
                <a:schemeClr val="tx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0036800" y="6505574"/>
            <a:ext cx="1440000" cy="18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00" cap="all" spc="4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algn="r"/>
            <a:r>
              <a:rPr lang="pt-PT"/>
              <a:t>1 JAN. 2022</a:t>
            </a:r>
            <a:endParaRPr lang="pt-PT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0000" y="6505574"/>
            <a:ext cx="6840000" cy="18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700" b="0" cap="all" spc="400" baseline="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algn="l"/>
            <a:r>
              <a:rPr lang="pt-PT"/>
              <a:t>Template de apresentações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812609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88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68CF6-14A4-8EB9-91E6-43C5B55826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05A675-6C47-FB52-318A-EE4C404E7A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46589-1780-1246-01C0-89CB988D9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5C592-B487-F8B4-283C-D2636B2A0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C96FA-925A-9BE3-6E57-D5A24F3EB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6E96-B79D-4F2B-9241-53214DAD9253}" type="slidenum">
              <a:rPr lang="en-GB" smtClean="0"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3460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B0C1B-950D-0C9B-2943-389300D76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FC84D-BA08-2EC5-F31A-566A640A4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1A4A1-E2A4-1B01-4AB5-2C7A8E47E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24C57-7688-76F0-4D97-73006D462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BA330-A29D-D4E1-B0F3-1C204E804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6E96-B79D-4F2B-9241-53214DAD9253}" type="slidenum">
              <a:rPr lang="en-GB" smtClean="0"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72814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4984A-32B4-658C-3CCE-523A0CD3B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24E36B-387D-CF97-8BBC-2B21A46AD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4C433-52C4-5864-2DD7-283022A8E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808B8-35E2-731D-688B-399127F31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381CC-2BD7-1E71-8975-DD46C1A7E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6E96-B79D-4F2B-9241-53214DAD9253}" type="slidenum">
              <a:rPr lang="en-GB" smtClean="0"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3926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10B32279-2D92-2ADA-7558-492CAEDCA3CF}"/>
              </a:ext>
            </a:extLst>
          </p:cNvPr>
          <p:cNvSpPr/>
          <p:nvPr userDrawn="1"/>
        </p:nvSpPr>
        <p:spPr>
          <a:xfrm>
            <a:off x="10428000" y="0"/>
            <a:ext cx="1764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21514B1-1444-B7EF-511B-4929602366EA}"/>
              </a:ext>
            </a:extLst>
          </p:cNvPr>
          <p:cNvSpPr/>
          <p:nvPr userDrawn="1"/>
        </p:nvSpPr>
        <p:spPr>
          <a:xfrm>
            <a:off x="8690000" y="0"/>
            <a:ext cx="1764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8B7F85-0AF8-A5AC-A6BB-F1EE50275ADB}"/>
              </a:ext>
            </a:extLst>
          </p:cNvPr>
          <p:cNvSpPr/>
          <p:nvPr userDrawn="1"/>
        </p:nvSpPr>
        <p:spPr>
          <a:xfrm>
            <a:off x="6952000" y="0"/>
            <a:ext cx="176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CB8672B-73D7-DE30-D599-51FC8685E336}"/>
              </a:ext>
            </a:extLst>
          </p:cNvPr>
          <p:cNvSpPr/>
          <p:nvPr userDrawn="1"/>
        </p:nvSpPr>
        <p:spPr>
          <a:xfrm>
            <a:off x="5214000" y="0"/>
            <a:ext cx="1764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473EEE4-BB24-5112-B965-5306282CA7A7}"/>
              </a:ext>
            </a:extLst>
          </p:cNvPr>
          <p:cNvSpPr/>
          <p:nvPr userDrawn="1"/>
        </p:nvSpPr>
        <p:spPr>
          <a:xfrm>
            <a:off x="3476000" y="0"/>
            <a:ext cx="176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DD3B368-2672-666C-2B72-32069461841F}"/>
              </a:ext>
            </a:extLst>
          </p:cNvPr>
          <p:cNvSpPr/>
          <p:nvPr userDrawn="1"/>
        </p:nvSpPr>
        <p:spPr>
          <a:xfrm>
            <a:off x="1738000" y="0"/>
            <a:ext cx="1764000" cy="6858000"/>
          </a:xfrm>
          <a:prstGeom prst="rect">
            <a:avLst/>
          </a:prstGeom>
          <a:solidFill>
            <a:srgbClr val="0454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D538F0C3-5D00-0AD7-411E-E8EC71DAEC31}"/>
              </a:ext>
            </a:extLst>
          </p:cNvPr>
          <p:cNvGrpSpPr/>
          <p:nvPr userDrawn="1"/>
        </p:nvGrpSpPr>
        <p:grpSpPr>
          <a:xfrm>
            <a:off x="1571000" y="2198521"/>
            <a:ext cx="9050000" cy="720000"/>
            <a:chOff x="1571000" y="2198521"/>
            <a:chExt cx="9050000" cy="720000"/>
          </a:xfrm>
        </p:grpSpPr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9177AC4-98B7-C474-3266-B79FE0649C04}"/>
                </a:ext>
              </a:extLst>
            </p:cNvPr>
            <p:cNvSpPr/>
            <p:nvPr userDrawn="1"/>
          </p:nvSpPr>
          <p:spPr>
            <a:xfrm rot="5400000">
              <a:off x="1391000" y="2378521"/>
              <a:ext cx="720000" cy="360000"/>
            </a:xfrm>
            <a:prstGeom prst="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FA9ACD2E-B3F1-7A0F-49A0-AE6979E39574}"/>
                </a:ext>
              </a:extLst>
            </p:cNvPr>
            <p:cNvSpPr/>
            <p:nvPr userDrawn="1"/>
          </p:nvSpPr>
          <p:spPr>
            <a:xfrm rot="5400000">
              <a:off x="3129000" y="2378521"/>
              <a:ext cx="720000" cy="36000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7C27AD34-4EE7-FF39-04D7-9CD1CB1746DA}"/>
                </a:ext>
              </a:extLst>
            </p:cNvPr>
            <p:cNvSpPr/>
            <p:nvPr userDrawn="1"/>
          </p:nvSpPr>
          <p:spPr>
            <a:xfrm rot="5400000">
              <a:off x="4867000" y="2378521"/>
              <a:ext cx="720000" cy="360000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5FE6E7C0-8F3A-E1EB-E4B5-2E1EC76A3E28}"/>
                </a:ext>
              </a:extLst>
            </p:cNvPr>
            <p:cNvSpPr/>
            <p:nvPr userDrawn="1"/>
          </p:nvSpPr>
          <p:spPr>
            <a:xfrm rot="5400000">
              <a:off x="6605000" y="2378521"/>
              <a:ext cx="720000" cy="360000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4083F3BA-02B6-89CE-D3C2-778FBA75C732}"/>
                </a:ext>
              </a:extLst>
            </p:cNvPr>
            <p:cNvSpPr/>
            <p:nvPr userDrawn="1"/>
          </p:nvSpPr>
          <p:spPr>
            <a:xfrm rot="5400000">
              <a:off x="8343000" y="2378521"/>
              <a:ext cx="720000" cy="360000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9" name="Isosceles Triangle 58">
              <a:extLst>
                <a:ext uri="{FF2B5EF4-FFF2-40B4-BE49-F238E27FC236}">
                  <a16:creationId xmlns:a16="http://schemas.microsoft.com/office/drawing/2014/main" id="{CBF408AB-856C-FE89-EDCE-A1BB41787489}"/>
                </a:ext>
              </a:extLst>
            </p:cNvPr>
            <p:cNvSpPr/>
            <p:nvPr userDrawn="1"/>
          </p:nvSpPr>
          <p:spPr>
            <a:xfrm rot="5400000">
              <a:off x="10081000" y="2378521"/>
              <a:ext cx="720000" cy="360000"/>
            </a:xfrm>
            <a:prstGeom prst="triangle">
              <a:avLst/>
            </a:prstGeom>
            <a:solidFill>
              <a:srgbClr val="237B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5B493C9C-05BD-1545-E47F-F229B80F9053}"/>
              </a:ext>
            </a:extLst>
          </p:cNvPr>
          <p:cNvSpPr/>
          <p:nvPr userDrawn="1"/>
        </p:nvSpPr>
        <p:spPr>
          <a:xfrm>
            <a:off x="0" y="0"/>
            <a:ext cx="1764000" cy="6858000"/>
          </a:xfrm>
          <a:prstGeom prst="rect">
            <a:avLst/>
          </a:prstGeom>
          <a:solidFill>
            <a:srgbClr val="033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C98450-14EF-33AF-4854-FE2C3BD8AD5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3A0CCA5-33B6-68DF-3659-0F29569F3511}"/>
              </a:ext>
            </a:extLst>
          </p:cNvPr>
          <p:cNvSpPr/>
          <p:nvPr userDrawn="1"/>
        </p:nvSpPr>
        <p:spPr>
          <a:xfrm>
            <a:off x="10428000" y="3458521"/>
            <a:ext cx="1764000" cy="2618738"/>
          </a:xfrm>
          <a:prstGeom prst="rect">
            <a:avLst/>
          </a:prstGeom>
          <a:solidFill>
            <a:srgbClr val="154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076FD0A-4B5D-D91C-D7CB-C74AA4DB5979}"/>
              </a:ext>
            </a:extLst>
          </p:cNvPr>
          <p:cNvSpPr/>
          <p:nvPr userDrawn="1"/>
        </p:nvSpPr>
        <p:spPr>
          <a:xfrm>
            <a:off x="8690000" y="3458521"/>
            <a:ext cx="1764000" cy="261873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84EA09-3648-A9D7-AF42-B96946F9D5EB}"/>
              </a:ext>
            </a:extLst>
          </p:cNvPr>
          <p:cNvSpPr/>
          <p:nvPr userDrawn="1"/>
        </p:nvSpPr>
        <p:spPr>
          <a:xfrm>
            <a:off x="6952000" y="3458521"/>
            <a:ext cx="1764000" cy="2618738"/>
          </a:xfrm>
          <a:prstGeom prst="rect">
            <a:avLst/>
          </a:prstGeom>
          <a:solidFill>
            <a:srgbClr val="DA67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73F9B-D3B3-303B-83C8-6C3798DD32E5}"/>
              </a:ext>
            </a:extLst>
          </p:cNvPr>
          <p:cNvSpPr/>
          <p:nvPr userDrawn="1"/>
        </p:nvSpPr>
        <p:spPr>
          <a:xfrm>
            <a:off x="5214000" y="3458521"/>
            <a:ext cx="1764000" cy="2618738"/>
          </a:xfrm>
          <a:prstGeom prst="rect">
            <a:avLst/>
          </a:prstGeom>
          <a:solidFill>
            <a:srgbClr val="F69F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047502D-4B7E-9F22-B5F4-F6C40FFA2371}"/>
              </a:ext>
            </a:extLst>
          </p:cNvPr>
          <p:cNvSpPr/>
          <p:nvPr userDrawn="1"/>
        </p:nvSpPr>
        <p:spPr>
          <a:xfrm>
            <a:off x="3476000" y="3458521"/>
            <a:ext cx="1764000" cy="2618738"/>
          </a:xfrm>
          <a:prstGeom prst="rect">
            <a:avLst/>
          </a:prstGeom>
          <a:solidFill>
            <a:srgbClr val="1A8B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013603B-1D0A-ABB0-58FD-84B6553DE737}"/>
              </a:ext>
            </a:extLst>
          </p:cNvPr>
          <p:cNvSpPr/>
          <p:nvPr userDrawn="1"/>
        </p:nvSpPr>
        <p:spPr>
          <a:xfrm>
            <a:off x="1738000" y="3458521"/>
            <a:ext cx="1764000" cy="2618738"/>
          </a:xfrm>
          <a:prstGeom prst="rect">
            <a:avLst/>
          </a:prstGeom>
          <a:solidFill>
            <a:srgbClr val="044D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2650997-7EDC-5510-046D-90FD5E0FBB0A}"/>
              </a:ext>
            </a:extLst>
          </p:cNvPr>
          <p:cNvSpPr/>
          <p:nvPr userDrawn="1"/>
        </p:nvSpPr>
        <p:spPr>
          <a:xfrm>
            <a:off x="0" y="3458521"/>
            <a:ext cx="1764000" cy="2618738"/>
          </a:xfrm>
          <a:prstGeom prst="rect">
            <a:avLst/>
          </a:prstGeom>
          <a:solidFill>
            <a:srgbClr val="0235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3F9C00-4BF0-E910-65B2-98F7013038B6}"/>
              </a:ext>
            </a:extLst>
          </p:cNvPr>
          <p:cNvSpPr/>
          <p:nvPr userDrawn="1"/>
        </p:nvSpPr>
        <p:spPr>
          <a:xfrm>
            <a:off x="7204000" y="1658521"/>
            <a:ext cx="1260000" cy="1800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F8C8E5-3E07-872B-09C8-672165893308}"/>
              </a:ext>
            </a:extLst>
          </p:cNvPr>
          <p:cNvSpPr/>
          <p:nvPr userDrawn="1"/>
        </p:nvSpPr>
        <p:spPr>
          <a:xfrm>
            <a:off x="7295921" y="1789837"/>
            <a:ext cx="107615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endParaRPr lang="en-GB" sz="11500" b="1" dirty="0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60F2BB6-490D-74F5-DAC1-05C24CC5084C}"/>
              </a:ext>
            </a:extLst>
          </p:cNvPr>
          <p:cNvSpPr/>
          <p:nvPr userDrawn="1"/>
        </p:nvSpPr>
        <p:spPr>
          <a:xfrm>
            <a:off x="2081921" y="1789837"/>
            <a:ext cx="107615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GB" sz="11500" b="1" dirty="0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7AC7821-5264-5257-6F99-6FEF61801929}"/>
              </a:ext>
            </a:extLst>
          </p:cNvPr>
          <p:cNvSpPr/>
          <p:nvPr userDrawn="1"/>
        </p:nvSpPr>
        <p:spPr>
          <a:xfrm>
            <a:off x="343921" y="1789837"/>
            <a:ext cx="107615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971B307-3697-43B0-49A3-8FC8E650B67F}"/>
              </a:ext>
            </a:extLst>
          </p:cNvPr>
          <p:cNvCxnSpPr>
            <a:cxnSpLocks/>
          </p:cNvCxnSpPr>
          <p:nvPr userDrawn="1"/>
        </p:nvCxnSpPr>
        <p:spPr>
          <a:xfrm>
            <a:off x="252000" y="48125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D2285331-11BF-5FCC-69A8-797E4FEB58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219" y="37021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62" name="Text Placeholder 60">
            <a:extLst>
              <a:ext uri="{FF2B5EF4-FFF2-40B4-BE49-F238E27FC236}">
                <a16:creationId xmlns:a16="http://schemas.microsoft.com/office/drawing/2014/main" id="{5205B7D2-86EE-9B96-52EA-844DBBAC09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8E8FF9F-B72A-18DA-1948-5B7F65DF440E}"/>
              </a:ext>
            </a:extLst>
          </p:cNvPr>
          <p:cNvCxnSpPr>
            <a:cxnSpLocks/>
          </p:cNvCxnSpPr>
          <p:nvPr userDrawn="1"/>
        </p:nvCxnSpPr>
        <p:spPr>
          <a:xfrm>
            <a:off x="1990000" y="48125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0337F76D-7DF0-0B95-CA14-FCC7399360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30219" y="37021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65" name="Text Placeholder 60">
            <a:extLst>
              <a:ext uri="{FF2B5EF4-FFF2-40B4-BE49-F238E27FC236}">
                <a16:creationId xmlns:a16="http://schemas.microsoft.com/office/drawing/2014/main" id="{66D054F6-29D5-38FE-6DDE-29A5D8A4D3A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30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A6A7E6D-E9C2-DC43-B628-9CB7AB591A51}"/>
              </a:ext>
            </a:extLst>
          </p:cNvPr>
          <p:cNvCxnSpPr>
            <a:cxnSpLocks/>
          </p:cNvCxnSpPr>
          <p:nvPr userDrawn="1"/>
        </p:nvCxnSpPr>
        <p:spPr>
          <a:xfrm>
            <a:off x="3728000" y="48125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 Placeholder 60">
            <a:extLst>
              <a:ext uri="{FF2B5EF4-FFF2-40B4-BE49-F238E27FC236}">
                <a16:creationId xmlns:a16="http://schemas.microsoft.com/office/drawing/2014/main" id="{D5D02F1E-6D6A-4D39-5966-6B2F5E2DF1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68219" y="37021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864A16E3-6A13-5598-C4B1-F0F299D038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68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8259617-2465-083A-D4DC-6250454F0FA6}"/>
              </a:ext>
            </a:extLst>
          </p:cNvPr>
          <p:cNvCxnSpPr>
            <a:cxnSpLocks/>
          </p:cNvCxnSpPr>
          <p:nvPr userDrawn="1"/>
        </p:nvCxnSpPr>
        <p:spPr>
          <a:xfrm>
            <a:off x="5466000" y="48125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 Placeholder 60">
            <a:extLst>
              <a:ext uri="{FF2B5EF4-FFF2-40B4-BE49-F238E27FC236}">
                <a16:creationId xmlns:a16="http://schemas.microsoft.com/office/drawing/2014/main" id="{E8E595CA-DBE3-42C9-D84B-A15C6BA1E60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06219" y="37021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71" name="Text Placeholder 60">
            <a:extLst>
              <a:ext uri="{FF2B5EF4-FFF2-40B4-BE49-F238E27FC236}">
                <a16:creationId xmlns:a16="http://schemas.microsoft.com/office/drawing/2014/main" id="{9F8A7AD0-5B66-1E61-D81F-AE512204FF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06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4E850CD-9745-0C3E-30F2-81FCFB854F7A}"/>
              </a:ext>
            </a:extLst>
          </p:cNvPr>
          <p:cNvCxnSpPr>
            <a:cxnSpLocks/>
          </p:cNvCxnSpPr>
          <p:nvPr userDrawn="1"/>
        </p:nvCxnSpPr>
        <p:spPr>
          <a:xfrm>
            <a:off x="7204000" y="48125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 Placeholder 60">
            <a:extLst>
              <a:ext uri="{FF2B5EF4-FFF2-40B4-BE49-F238E27FC236}">
                <a16:creationId xmlns:a16="http://schemas.microsoft.com/office/drawing/2014/main" id="{9D6EBDF7-A5F1-03D2-178C-43250EA453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44219" y="37021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74" name="Text Placeholder 60">
            <a:extLst>
              <a:ext uri="{FF2B5EF4-FFF2-40B4-BE49-F238E27FC236}">
                <a16:creationId xmlns:a16="http://schemas.microsoft.com/office/drawing/2014/main" id="{FCBE740E-C493-0E05-805F-62E7677C52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44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DB6AAB4-A77E-9870-B751-A2A7A36AC909}"/>
              </a:ext>
            </a:extLst>
          </p:cNvPr>
          <p:cNvCxnSpPr>
            <a:cxnSpLocks/>
          </p:cNvCxnSpPr>
          <p:nvPr userDrawn="1"/>
        </p:nvCxnSpPr>
        <p:spPr>
          <a:xfrm>
            <a:off x="8942000" y="48125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60">
            <a:extLst>
              <a:ext uri="{FF2B5EF4-FFF2-40B4-BE49-F238E27FC236}">
                <a16:creationId xmlns:a16="http://schemas.microsoft.com/office/drawing/2014/main" id="{DB794D36-7633-255B-D263-65E77874B5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82219" y="37021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77" name="Text Placeholder 60">
            <a:extLst>
              <a:ext uri="{FF2B5EF4-FFF2-40B4-BE49-F238E27FC236}">
                <a16:creationId xmlns:a16="http://schemas.microsoft.com/office/drawing/2014/main" id="{D839056E-E6BE-E65B-AA39-25FF9C964F7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82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7C9F8E8F-2BBB-04A1-ABC4-7AEA7DBF7930}"/>
              </a:ext>
            </a:extLst>
          </p:cNvPr>
          <p:cNvCxnSpPr>
            <a:cxnSpLocks/>
          </p:cNvCxnSpPr>
          <p:nvPr userDrawn="1"/>
        </p:nvCxnSpPr>
        <p:spPr>
          <a:xfrm>
            <a:off x="10680000" y="48125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 Placeholder 60">
            <a:extLst>
              <a:ext uri="{FF2B5EF4-FFF2-40B4-BE49-F238E27FC236}">
                <a16:creationId xmlns:a16="http://schemas.microsoft.com/office/drawing/2014/main" id="{2651F1EE-BB79-33F7-F8DB-A08914A1D4B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20219" y="37021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80" name="Text Placeholder 60">
            <a:extLst>
              <a:ext uri="{FF2B5EF4-FFF2-40B4-BE49-F238E27FC236}">
                <a16:creationId xmlns:a16="http://schemas.microsoft.com/office/drawing/2014/main" id="{300C6D2F-FA54-3DEC-A103-81C77D5A40B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520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pic>
        <p:nvPicPr>
          <p:cNvPr id="84" name="Picture 2">
            <a:extLst>
              <a:ext uri="{FF2B5EF4-FFF2-40B4-BE49-F238E27FC236}">
                <a16:creationId xmlns:a16="http://schemas.microsoft.com/office/drawing/2014/main" id="{8D594B97-A1B1-E90B-B68E-8B4A1B6BEE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472A0382-B70B-88AE-A403-2F431E909E3F}"/>
              </a:ext>
            </a:extLst>
          </p:cNvPr>
          <p:cNvSpPr/>
          <p:nvPr userDrawn="1"/>
        </p:nvSpPr>
        <p:spPr>
          <a:xfrm>
            <a:off x="10771921" y="1789837"/>
            <a:ext cx="107615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endParaRPr lang="en-GB" sz="11500" b="1" dirty="0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26E10C7-7267-7C1A-5EF1-8921D7BA6356}"/>
              </a:ext>
            </a:extLst>
          </p:cNvPr>
          <p:cNvSpPr/>
          <p:nvPr userDrawn="1"/>
        </p:nvSpPr>
        <p:spPr>
          <a:xfrm>
            <a:off x="9033921" y="1789837"/>
            <a:ext cx="107615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endParaRPr lang="en-GB" sz="11500" b="1" dirty="0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2D632D-431C-5947-9A10-7DD36D6C3DA0}"/>
              </a:ext>
            </a:extLst>
          </p:cNvPr>
          <p:cNvSpPr/>
          <p:nvPr userDrawn="1"/>
        </p:nvSpPr>
        <p:spPr>
          <a:xfrm>
            <a:off x="5557921" y="1789837"/>
            <a:ext cx="107615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endParaRPr lang="en-GB" sz="11500" b="1" dirty="0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E8E3AA2-FD1B-408B-F2BD-FA2B6DCF3DFC}"/>
              </a:ext>
            </a:extLst>
          </p:cNvPr>
          <p:cNvSpPr/>
          <p:nvPr userDrawn="1"/>
        </p:nvSpPr>
        <p:spPr>
          <a:xfrm>
            <a:off x="3819921" y="1789837"/>
            <a:ext cx="107615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en-GB" sz="11500" b="1" dirty="0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949CD2-4194-EA19-C512-7DC07E4E64FE}"/>
              </a:ext>
            </a:extLst>
          </p:cNvPr>
          <p:cNvSpPr/>
          <p:nvPr userDrawn="1"/>
        </p:nvSpPr>
        <p:spPr>
          <a:xfrm>
            <a:off x="1569789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81407F-5EA5-964C-34B2-79A6D2A1C690}"/>
              </a:ext>
            </a:extLst>
          </p:cNvPr>
          <p:cNvSpPr/>
          <p:nvPr userDrawn="1"/>
        </p:nvSpPr>
        <p:spPr>
          <a:xfrm>
            <a:off x="6406799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CD5840C-989B-D1BE-47C4-05923889C9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15545" y="6335735"/>
            <a:ext cx="37287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868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CD6D4-48AA-BF14-593C-EB2EB5B92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1DF97-B5F6-A04D-3D4A-9CA912CF9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0440CA-5FEF-D752-7C6B-A730D2D7F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6C7D4-E014-0051-6DE6-7A836CFC6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D5A3E-9384-D8A4-2398-30E0C5CB4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5E843B-F9A4-1168-1F76-1C80E87A7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6E96-B79D-4F2B-9241-53214DAD9253}" type="slidenum">
              <a:rPr lang="en-GB" smtClean="0"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8906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2BD3D-16D7-86FE-3998-3E63FC4FB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BD7CC4-9625-B499-D325-A896E74D9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67FC4A-3EDF-E95A-D1C9-245EE8AA51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43B329-46E6-453C-CA10-C00D0B2675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00560F-A8B6-B9FF-1F44-F3720C8C1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568BF4-604A-5818-981C-85A083FDA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A7D9CD-5001-9B86-93B8-712FB3353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3AE98E-2812-D342-EDDC-2DBA2ECAE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6E96-B79D-4F2B-9241-53214DAD9253}" type="slidenum">
              <a:rPr lang="en-GB" smtClean="0"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83533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CFE5C-F16F-E3AE-0AF1-3A8502CF9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E973FC-9264-4230-08E1-A93BA9A72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CDCB5C-4480-486F-5AAE-126EB51E8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C0D6E2-E2FE-2E31-B068-746017F61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6E96-B79D-4F2B-9241-53214DAD9253}" type="slidenum">
              <a:rPr lang="en-GB" smtClean="0"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57550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0EE122-DB92-03F4-71C9-DA9E4509C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F703AD-9720-5776-1AC9-B255949D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39D211-4010-F66D-7A28-44288807F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6E96-B79D-4F2B-9241-53214DAD9253}" type="slidenum">
              <a:rPr lang="en-GB" smtClean="0"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13553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6BADB-FB85-D7A4-1F87-948A2B398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43E69-E844-815E-D831-663C8EDE4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2DCD7E-7D4C-504E-2DDC-9FBAFC58F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9E2943-8971-BF7A-EA48-CEEEE42D1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E8E875-053C-C699-66BA-BAB6B6706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458D43-2FE2-F281-3BD0-8426C7D9A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6E96-B79D-4F2B-9241-53214DAD9253}" type="slidenum">
              <a:rPr lang="en-GB" smtClean="0"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56549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74DAF-1645-CE71-5235-FC020DFA3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582C6D-D85D-B736-1E32-3C87EBDFDF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A5CD7A-3D70-CC12-D96D-C933FB4923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FF65FE-C0D8-AD92-16A4-B6D481E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92F96F-4C4C-4820-C24D-7874F6830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88ABBC-A2DA-CA30-A4EE-5FC85158E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6E96-B79D-4F2B-9241-53214DAD9253}" type="slidenum">
              <a:rPr lang="en-GB" smtClean="0"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95217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144A-41E2-7C99-00F7-68E484C20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A80D45-756A-7F0E-4B74-878C803E2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5D019-E897-0367-91D7-CDB8F37CD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0374-46E7-AA59-17C3-A6A8D144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B9B91-1B57-62CC-0723-E610CB867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6E96-B79D-4F2B-9241-53214DAD9253}" type="slidenum">
              <a:rPr lang="en-GB" smtClean="0"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84964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B3522D-AF6F-8BB8-895C-F29AD1C101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568073-6B9C-72C6-4730-22F4B700BF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4BD66-76FE-9221-F9B7-58433CC44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63F3E-BC78-1F92-EB25-351AEDDBE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B09D8-C2D6-F972-FED7-64ED1598A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76E96-B79D-4F2B-9241-53214DAD9253}" type="slidenum">
              <a:rPr lang="en-GB" smtClean="0"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83691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204A6B-7378-0A7A-E07A-A054B7FF7F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9161385-3E5D-31CA-A255-701AC61C74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09" t="23068" r="70660" b="42586"/>
          <a:stretch>
            <a:fillRect/>
          </a:stretch>
        </p:blipFill>
        <p:spPr>
          <a:xfrm rot="1949666">
            <a:off x="8629961" y="5410277"/>
            <a:ext cx="1663849" cy="170620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25D33A0-31C5-9A15-A8BA-F025DDE724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88097" b="15360"/>
          <a:stretch>
            <a:fillRect/>
          </a:stretch>
        </p:blipFill>
        <p:spPr>
          <a:xfrm>
            <a:off x="10256161" y="2653219"/>
            <a:ext cx="1935840" cy="4204781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C32EFCF-1CF3-C2B9-65BB-743471DB69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 rot="863926" flipH="1">
            <a:off x="4315843" y="32297"/>
            <a:ext cx="5145493" cy="4967824"/>
          </a:xfrm>
          <a:prstGeom prst="rect">
            <a:avLst/>
          </a:prstGeom>
        </p:spPr>
      </p:pic>
      <p:sp>
        <p:nvSpPr>
          <p:cNvPr id="64" name="Free-form: Shape 63">
            <a:extLst>
              <a:ext uri="{FF2B5EF4-FFF2-40B4-BE49-F238E27FC236}">
                <a16:creationId xmlns:a16="http://schemas.microsoft.com/office/drawing/2014/main" id="{5DFFAD41-A250-F1C3-39F5-8CD2E5F92952}"/>
              </a:ext>
            </a:extLst>
          </p:cNvPr>
          <p:cNvSpPr/>
          <p:nvPr userDrawn="1"/>
        </p:nvSpPr>
        <p:spPr>
          <a:xfrm>
            <a:off x="-38541" y="31661"/>
            <a:ext cx="9344478" cy="6859114"/>
          </a:xfrm>
          <a:custGeom>
            <a:avLst/>
            <a:gdLst>
              <a:gd name="csX0" fmla="*/ 3476478 w 9344478"/>
              <a:gd name="csY0" fmla="*/ 0 h 6859114"/>
              <a:gd name="csX1" fmla="*/ 9344478 w 9344478"/>
              <a:gd name="csY1" fmla="*/ 5868001 h 6859114"/>
              <a:gd name="csX2" fmla="*/ 9276865 w 9344478"/>
              <a:gd name="csY2" fmla="*/ 6761639 h 6859114"/>
              <a:gd name="csX3" fmla="*/ 9259458 w 9344478"/>
              <a:gd name="csY3" fmla="*/ 6859114 h 6859114"/>
              <a:gd name="csX4" fmla="*/ 0 w 9344478"/>
              <a:gd name="csY4" fmla="*/ 6859114 h 6859114"/>
              <a:gd name="csX5" fmla="*/ 0 w 9344478"/>
              <a:gd name="csY5" fmla="*/ 1141273 h 6859114"/>
              <a:gd name="csX6" fmla="*/ 195624 w 9344478"/>
              <a:gd name="csY6" fmla="*/ 1002162 h 6859114"/>
              <a:gd name="csX7" fmla="*/ 3476478 w 9344478"/>
              <a:gd name="csY7" fmla="*/ 0 h 685911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9344478" h="6859114">
                <a:moveTo>
                  <a:pt x="3476478" y="0"/>
                </a:moveTo>
                <a:cubicBezTo>
                  <a:pt x="6717286" y="0"/>
                  <a:pt x="9344478" y="2627193"/>
                  <a:pt x="9344478" y="5868001"/>
                </a:cubicBezTo>
                <a:cubicBezTo>
                  <a:pt x="9344478" y="6171826"/>
                  <a:pt x="9321387" y="6470259"/>
                  <a:pt x="9276865" y="6761639"/>
                </a:cubicBezTo>
                <a:lnTo>
                  <a:pt x="9259458" y="6859114"/>
                </a:lnTo>
                <a:lnTo>
                  <a:pt x="0" y="6859114"/>
                </a:lnTo>
                <a:lnTo>
                  <a:pt x="0" y="1141273"/>
                </a:lnTo>
                <a:lnTo>
                  <a:pt x="195624" y="1002162"/>
                </a:lnTo>
                <a:cubicBezTo>
                  <a:pt x="1132162" y="369449"/>
                  <a:pt x="2261176" y="0"/>
                  <a:pt x="3476478" y="0"/>
                </a:cubicBezTo>
                <a:close/>
              </a:path>
            </a:pathLst>
          </a:custGeom>
          <a:solidFill>
            <a:srgbClr val="0E28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3" name="Free-form: Shape 62">
            <a:extLst>
              <a:ext uri="{FF2B5EF4-FFF2-40B4-BE49-F238E27FC236}">
                <a16:creationId xmlns:a16="http://schemas.microsoft.com/office/drawing/2014/main" id="{832558E8-E2A1-6F40-FE43-79DDFD8122C1}"/>
              </a:ext>
            </a:extLst>
          </p:cNvPr>
          <p:cNvSpPr/>
          <p:nvPr/>
        </p:nvSpPr>
        <p:spPr>
          <a:xfrm>
            <a:off x="-38541" y="143687"/>
            <a:ext cx="9232454" cy="6747089"/>
          </a:xfrm>
          <a:custGeom>
            <a:avLst/>
            <a:gdLst>
              <a:gd name="csX0" fmla="*/ 3476480 w 9232454"/>
              <a:gd name="csY0" fmla="*/ 0 h 6747089"/>
              <a:gd name="csX1" fmla="*/ 9232454 w 9232454"/>
              <a:gd name="csY1" fmla="*/ 5755976 h 6747089"/>
              <a:gd name="csX2" fmla="*/ 9166132 w 9232454"/>
              <a:gd name="csY2" fmla="*/ 6632554 h 6747089"/>
              <a:gd name="csX3" fmla="*/ 9145679 w 9232454"/>
              <a:gd name="csY3" fmla="*/ 6747089 h 6747089"/>
              <a:gd name="csX4" fmla="*/ 0 w 9232454"/>
              <a:gd name="csY4" fmla="*/ 6747089 h 6747089"/>
              <a:gd name="csX5" fmla="*/ 0 w 9232454"/>
              <a:gd name="csY5" fmla="*/ 1169117 h 6747089"/>
              <a:gd name="csX6" fmla="*/ 32588 w 9232454"/>
              <a:gd name="csY6" fmla="*/ 1143509 h 6747089"/>
              <a:gd name="csX7" fmla="*/ 3476480 w 9232454"/>
              <a:gd name="csY7" fmla="*/ 0 h 67470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9232454" h="6747089">
                <a:moveTo>
                  <a:pt x="3476480" y="0"/>
                </a:moveTo>
                <a:cubicBezTo>
                  <a:pt x="6655417" y="0"/>
                  <a:pt x="9232454" y="2577038"/>
                  <a:pt x="9232454" y="5755976"/>
                </a:cubicBezTo>
                <a:cubicBezTo>
                  <a:pt x="9232454" y="6054002"/>
                  <a:pt x="9209804" y="6346737"/>
                  <a:pt x="9166132" y="6632554"/>
                </a:cubicBezTo>
                <a:lnTo>
                  <a:pt x="9145679" y="6747089"/>
                </a:lnTo>
                <a:lnTo>
                  <a:pt x="0" y="6747089"/>
                </a:lnTo>
                <a:lnTo>
                  <a:pt x="0" y="1169117"/>
                </a:lnTo>
                <a:lnTo>
                  <a:pt x="32588" y="1143509"/>
                </a:lnTo>
                <a:cubicBezTo>
                  <a:pt x="992930" y="425312"/>
                  <a:pt x="2185036" y="0"/>
                  <a:pt x="3476480" y="0"/>
                </a:cubicBezTo>
                <a:close/>
              </a:path>
            </a:pathLst>
          </a:custGeom>
          <a:solidFill>
            <a:srgbClr val="033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9" name="Free-form: Shape 58">
            <a:extLst>
              <a:ext uri="{FF2B5EF4-FFF2-40B4-BE49-F238E27FC236}">
                <a16:creationId xmlns:a16="http://schemas.microsoft.com/office/drawing/2014/main" id="{7E0FF2FB-DC01-6200-51E9-5597E13BA268}"/>
              </a:ext>
            </a:extLst>
          </p:cNvPr>
          <p:cNvSpPr/>
          <p:nvPr userDrawn="1"/>
        </p:nvSpPr>
        <p:spPr>
          <a:xfrm>
            <a:off x="-38541" y="564357"/>
            <a:ext cx="8752788" cy="9243600"/>
          </a:xfrm>
          <a:custGeom>
            <a:avLst/>
            <a:gdLst>
              <a:gd name="csX0" fmla="*/ 3476478 w 8752788"/>
              <a:gd name="csY0" fmla="*/ 0 h 9243600"/>
              <a:gd name="csX1" fmla="*/ 8752788 w 8752788"/>
              <a:gd name="csY1" fmla="*/ 5276310 h 9243600"/>
              <a:gd name="csX2" fmla="*/ 8691993 w 8752788"/>
              <a:gd name="csY2" fmla="*/ 6079841 h 9243600"/>
              <a:gd name="csX3" fmla="*/ 8658494 w 8752788"/>
              <a:gd name="csY3" fmla="*/ 6267424 h 9243600"/>
              <a:gd name="csX4" fmla="*/ 1 w 8752788"/>
              <a:gd name="csY4" fmla="*/ 6267424 h 9243600"/>
              <a:gd name="csX5" fmla="*/ 1 w 8752788"/>
              <a:gd name="csY5" fmla="*/ 9243600 h 9243600"/>
              <a:gd name="csX6" fmla="*/ 0 w 8752788"/>
              <a:gd name="csY6" fmla="*/ 9243600 h 9243600"/>
              <a:gd name="csX7" fmla="*/ 0 w 8752788"/>
              <a:gd name="csY7" fmla="*/ 1309020 h 9243600"/>
              <a:gd name="csX8" fmla="*/ 120255 w 8752788"/>
              <a:gd name="csY8" fmla="*/ 1204853 h 9243600"/>
              <a:gd name="csX9" fmla="*/ 3476478 w 8752788"/>
              <a:gd name="csY9" fmla="*/ 0 h 92436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8752788" h="9243600">
                <a:moveTo>
                  <a:pt x="3476478" y="0"/>
                </a:moveTo>
                <a:cubicBezTo>
                  <a:pt x="6390504" y="0"/>
                  <a:pt x="8752788" y="2362284"/>
                  <a:pt x="8752788" y="5276310"/>
                </a:cubicBezTo>
                <a:cubicBezTo>
                  <a:pt x="8752788" y="5549500"/>
                  <a:pt x="8732026" y="5817841"/>
                  <a:pt x="8691993" y="6079841"/>
                </a:cubicBezTo>
                <a:lnTo>
                  <a:pt x="8658494" y="6267424"/>
                </a:lnTo>
                <a:lnTo>
                  <a:pt x="1" y="6267424"/>
                </a:lnTo>
                <a:lnTo>
                  <a:pt x="1" y="9243600"/>
                </a:lnTo>
                <a:lnTo>
                  <a:pt x="0" y="9243600"/>
                </a:lnTo>
                <a:lnTo>
                  <a:pt x="0" y="1309020"/>
                </a:lnTo>
                <a:lnTo>
                  <a:pt x="120255" y="1204853"/>
                </a:lnTo>
                <a:cubicBezTo>
                  <a:pt x="1032312" y="452156"/>
                  <a:pt x="2201592" y="0"/>
                  <a:pt x="3476478" y="0"/>
                </a:cubicBezTo>
                <a:close/>
              </a:path>
            </a:pathLst>
          </a:custGeom>
          <a:solidFill>
            <a:srgbClr val="0454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5" name="Free-form: Shape 54">
            <a:extLst>
              <a:ext uri="{FF2B5EF4-FFF2-40B4-BE49-F238E27FC236}">
                <a16:creationId xmlns:a16="http://schemas.microsoft.com/office/drawing/2014/main" id="{B0EF0FC5-15C5-56AD-7738-AD8C98F6EC28}"/>
              </a:ext>
            </a:extLst>
          </p:cNvPr>
          <p:cNvSpPr/>
          <p:nvPr/>
        </p:nvSpPr>
        <p:spPr>
          <a:xfrm>
            <a:off x="-38541" y="1103016"/>
            <a:ext cx="8273125" cy="5787759"/>
          </a:xfrm>
          <a:custGeom>
            <a:avLst/>
            <a:gdLst>
              <a:gd name="csX0" fmla="*/ 3476480 w 8273125"/>
              <a:gd name="csY0" fmla="*/ 0 h 5787759"/>
              <a:gd name="csX1" fmla="*/ 8273125 w 8273125"/>
              <a:gd name="csY1" fmla="*/ 4796646 h 5787759"/>
              <a:gd name="csX2" fmla="*/ 8175675 w 8273125"/>
              <a:gd name="csY2" fmla="*/ 5763338 h 5787759"/>
              <a:gd name="csX3" fmla="*/ 8169395 w 8273125"/>
              <a:gd name="csY3" fmla="*/ 5787759 h 5787759"/>
              <a:gd name="csX4" fmla="*/ 0 w 8273125"/>
              <a:gd name="csY4" fmla="*/ 5787759 h 5787759"/>
              <a:gd name="csX5" fmla="*/ 0 w 8273125"/>
              <a:gd name="csY5" fmla="*/ 1493785 h 5787759"/>
              <a:gd name="csX6" fmla="*/ 84738 w 8273125"/>
              <a:gd name="csY6" fmla="*/ 1404906 h 5787759"/>
              <a:gd name="csX7" fmla="*/ 3476480 w 8273125"/>
              <a:gd name="csY7" fmla="*/ 0 h 578775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8273125" h="5787759">
                <a:moveTo>
                  <a:pt x="3476480" y="0"/>
                </a:moveTo>
                <a:cubicBezTo>
                  <a:pt x="6125593" y="0"/>
                  <a:pt x="8273125" y="2147532"/>
                  <a:pt x="8273125" y="4796646"/>
                </a:cubicBezTo>
                <a:cubicBezTo>
                  <a:pt x="8273125" y="5127786"/>
                  <a:pt x="8239570" y="5451088"/>
                  <a:pt x="8175675" y="5763338"/>
                </a:cubicBezTo>
                <a:lnTo>
                  <a:pt x="8169395" y="5787759"/>
                </a:lnTo>
                <a:lnTo>
                  <a:pt x="0" y="5787759"/>
                </a:lnTo>
                <a:lnTo>
                  <a:pt x="0" y="1493785"/>
                </a:lnTo>
                <a:lnTo>
                  <a:pt x="84738" y="1404906"/>
                </a:lnTo>
                <a:cubicBezTo>
                  <a:pt x="952761" y="536883"/>
                  <a:pt x="2151922" y="0"/>
                  <a:pt x="34764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1"/>
          </a:p>
        </p:txBody>
      </p:sp>
      <p:sp>
        <p:nvSpPr>
          <p:cNvPr id="47" name="Free-form: Shape 46">
            <a:extLst>
              <a:ext uri="{FF2B5EF4-FFF2-40B4-BE49-F238E27FC236}">
                <a16:creationId xmlns:a16="http://schemas.microsoft.com/office/drawing/2014/main" id="{414A5A92-1C73-FB2D-EEE4-EA4397E7D3F2}"/>
              </a:ext>
            </a:extLst>
          </p:cNvPr>
          <p:cNvSpPr/>
          <p:nvPr userDrawn="1"/>
        </p:nvSpPr>
        <p:spPr>
          <a:xfrm>
            <a:off x="-38541" y="4780532"/>
            <a:ext cx="8272136" cy="1080000"/>
          </a:xfrm>
          <a:custGeom>
            <a:avLst/>
            <a:gdLst>
              <a:gd name="csX0" fmla="*/ 0 w 8272136"/>
              <a:gd name="csY0" fmla="*/ 0 h 1080000"/>
              <a:gd name="csX1" fmla="*/ 8140492 w 8272136"/>
              <a:gd name="csY1" fmla="*/ 0 h 1080000"/>
              <a:gd name="csX2" fmla="*/ 8175674 w 8272136"/>
              <a:gd name="csY2" fmla="*/ 152439 h 1080000"/>
              <a:gd name="csX3" fmla="*/ 8266884 w 8272136"/>
              <a:gd name="csY3" fmla="*/ 872296 h 1080000"/>
              <a:gd name="csX4" fmla="*/ 8272136 w 8272136"/>
              <a:gd name="csY4" fmla="*/ 1080000 h 1080000"/>
              <a:gd name="csX5" fmla="*/ 0 w 8272136"/>
              <a:gd name="csY5" fmla="*/ 1080000 h 108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8272136" h="1080000">
                <a:moveTo>
                  <a:pt x="0" y="0"/>
                </a:moveTo>
                <a:lnTo>
                  <a:pt x="8140492" y="0"/>
                </a:lnTo>
                <a:lnTo>
                  <a:pt x="8175674" y="152439"/>
                </a:lnTo>
                <a:cubicBezTo>
                  <a:pt x="8223596" y="386626"/>
                  <a:pt x="8254451" y="627031"/>
                  <a:pt x="8266884" y="872296"/>
                </a:cubicBezTo>
                <a:lnTo>
                  <a:pt x="8272136" y="1080000"/>
                </a:lnTo>
                <a:lnTo>
                  <a:pt x="0" y="1080000"/>
                </a:lnTo>
                <a:close/>
              </a:path>
            </a:pathLst>
          </a:custGeom>
          <a:solidFill>
            <a:srgbClr val="F7A8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37" name="Picture 36" descr="A black background with purple letters&#10;&#10;AI-generated content may be incorrect.">
            <a:extLst>
              <a:ext uri="{FF2B5EF4-FFF2-40B4-BE49-F238E27FC236}">
                <a16:creationId xmlns:a16="http://schemas.microsoft.com/office/drawing/2014/main" id="{2A119C12-217E-D127-97BA-865FC7C4F88C}"/>
              </a:ext>
            </a:extLst>
          </p:cNvPr>
          <p:cNvPicPr/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897" y="6162652"/>
            <a:ext cx="854513" cy="385482"/>
          </a:xfrm>
          <a:prstGeom prst="rect">
            <a:avLst/>
          </a:prstGeom>
        </p:spPr>
      </p:pic>
      <p:pic>
        <p:nvPicPr>
          <p:cNvPr id="38" name="Picture 37" descr="A logo with a person in a circle&#10;&#10;AI-generated content may be incorrect.">
            <a:extLst>
              <a:ext uri="{FF2B5EF4-FFF2-40B4-BE49-F238E27FC236}">
                <a16:creationId xmlns:a16="http://schemas.microsoft.com/office/drawing/2014/main" id="{DDEFB025-BA48-2367-AF3A-C0EAA3B0725E}"/>
              </a:ext>
            </a:extLst>
          </p:cNvPr>
          <p:cNvPicPr/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835" y="6122131"/>
            <a:ext cx="1010877" cy="466524"/>
          </a:xfrm>
          <a:prstGeom prst="rect">
            <a:avLst/>
          </a:prstGeom>
        </p:spPr>
      </p:pic>
      <p:pic>
        <p:nvPicPr>
          <p:cNvPr id="39" name="Picture 38" descr="A black background with text and colorful letters&#10;&#10;AI-generated content may be incorrect.">
            <a:extLst>
              <a:ext uri="{FF2B5EF4-FFF2-40B4-BE49-F238E27FC236}">
                <a16:creationId xmlns:a16="http://schemas.microsoft.com/office/drawing/2014/main" id="{CB1DEC63-D9DD-A8B5-4104-8B169853FEB0}"/>
              </a:ext>
            </a:extLst>
          </p:cNvPr>
          <p:cNvPicPr/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161" y="6162652"/>
            <a:ext cx="879936" cy="278526"/>
          </a:xfrm>
          <a:prstGeom prst="rect">
            <a:avLst/>
          </a:prstGeom>
        </p:spPr>
      </p:pic>
      <p:pic>
        <p:nvPicPr>
          <p:cNvPr id="40" name="Imagem 14">
            <a:extLst>
              <a:ext uri="{FF2B5EF4-FFF2-40B4-BE49-F238E27FC236}">
                <a16:creationId xmlns:a16="http://schemas.microsoft.com/office/drawing/2014/main" id="{0FF29A0C-D15E-07DA-2923-00526150FB1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82047" y="5991373"/>
            <a:ext cx="1557851" cy="728041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E1DC5883-4E77-7AF8-4929-EC74940D6BDE}"/>
              </a:ext>
            </a:extLst>
          </p:cNvPr>
          <p:cNvPicPr/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59450" y="6162652"/>
            <a:ext cx="717709" cy="385483"/>
          </a:xfrm>
          <a:prstGeom prst="rect">
            <a:avLst/>
          </a:prstGeom>
        </p:spPr>
      </p:pic>
      <p:pic>
        <p:nvPicPr>
          <p:cNvPr id="42" name="Picture 154" descr="A black background with blue letters&#10;&#10;AI-generated content may be incorrect.">
            <a:extLst>
              <a:ext uri="{FF2B5EF4-FFF2-40B4-BE49-F238E27FC236}">
                <a16:creationId xmlns:a16="http://schemas.microsoft.com/office/drawing/2014/main" id="{87D9C08B-83D2-EF7F-F4E2-AA226A38337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53"/>
          <a:stretch>
            <a:fillRect/>
          </a:stretch>
        </p:blipFill>
        <p:spPr>
          <a:xfrm>
            <a:off x="1882450" y="6103214"/>
            <a:ext cx="1142973" cy="504359"/>
          </a:xfrm>
          <a:prstGeom prst="rect">
            <a:avLst/>
          </a:prstGeom>
        </p:spPr>
      </p:pic>
      <p:sp>
        <p:nvSpPr>
          <p:cNvPr id="53" name="Free-form: Shape 52">
            <a:extLst>
              <a:ext uri="{FF2B5EF4-FFF2-40B4-BE49-F238E27FC236}">
                <a16:creationId xmlns:a16="http://schemas.microsoft.com/office/drawing/2014/main" id="{B69C4335-81F8-8E12-911B-735BB3458379}"/>
              </a:ext>
            </a:extLst>
          </p:cNvPr>
          <p:cNvSpPr/>
          <p:nvPr userDrawn="1"/>
        </p:nvSpPr>
        <p:spPr>
          <a:xfrm>
            <a:off x="-38541" y="5680532"/>
            <a:ext cx="8272137" cy="180000"/>
          </a:xfrm>
          <a:custGeom>
            <a:avLst/>
            <a:gdLst>
              <a:gd name="csX0" fmla="*/ 0 w 8272137"/>
              <a:gd name="csY0" fmla="*/ 0 h 180000"/>
              <a:gd name="csX1" fmla="*/ 8267586 w 8272137"/>
              <a:gd name="csY1" fmla="*/ 0 h 180000"/>
              <a:gd name="csX2" fmla="*/ 8272137 w 8272137"/>
              <a:gd name="csY2" fmla="*/ 180000 h 180000"/>
              <a:gd name="csX3" fmla="*/ 0 w 8272137"/>
              <a:gd name="csY3" fmla="*/ 180000 h 18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8272137" h="180000">
                <a:moveTo>
                  <a:pt x="0" y="0"/>
                </a:moveTo>
                <a:lnTo>
                  <a:pt x="8267586" y="0"/>
                </a:lnTo>
                <a:lnTo>
                  <a:pt x="8272137" y="180000"/>
                </a:lnTo>
                <a:lnTo>
                  <a:pt x="0" y="1800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7480EA7A-48A8-46F7-71DE-A309339E92C5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48747" y="4007976"/>
            <a:ext cx="6616700" cy="657933"/>
          </a:xfrm>
          <a:prstGeom prst="rect">
            <a:avLst/>
          </a:prstGeom>
        </p:spPr>
        <p:txBody>
          <a:bodyPr/>
          <a:lstStyle>
            <a:lvl1pPr>
              <a:buNone/>
              <a:defRPr lang="en-GB" sz="2800" b="0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lang="en-GB" sz="2800" b="1" kern="1200" spc="-15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r>
              <a:rPr lang="pt-PT" sz="2800" b="1" spc="-15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2800" b="1" spc="-15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 Placeholder 48">
            <a:extLst>
              <a:ext uri="{FF2B5EF4-FFF2-40B4-BE49-F238E27FC236}">
                <a16:creationId xmlns:a16="http://schemas.microsoft.com/office/drawing/2014/main" id="{B1988EB6-7F74-1712-5220-8050E7A3999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48747" y="4922465"/>
            <a:ext cx="6616700" cy="657933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GB" sz="3200" b="1" kern="1200" spc="-15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lang="en-GB" sz="2800" b="1" kern="1200" spc="-15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r>
              <a:rPr lang="pt-PT" sz="2800" b="1" spc="-15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RECURSOS FINANCEIROS E ORÇAMENTO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382A10C-677D-3CA6-0B64-02B4A67025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8669" y="1912132"/>
            <a:ext cx="6203471" cy="189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751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81E43CC-4AEC-AD94-143F-E46A54FBF8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09" t="23068" r="70660" b="42586"/>
          <a:stretch>
            <a:fillRect/>
          </a:stretch>
        </p:blipFill>
        <p:spPr>
          <a:xfrm rot="1949666">
            <a:off x="8629961" y="5410277"/>
            <a:ext cx="1663849" cy="170620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4C82057C-5A34-8108-D0D9-662CA7DF45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8097" b="15360"/>
          <a:stretch>
            <a:fillRect/>
          </a:stretch>
        </p:blipFill>
        <p:spPr>
          <a:xfrm>
            <a:off x="10256161" y="2653219"/>
            <a:ext cx="1935840" cy="420478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37439DB-0CAB-6F0C-379F-7628D582DD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362"/>
          <a:stretch>
            <a:fillRect/>
          </a:stretch>
        </p:blipFill>
        <p:spPr>
          <a:xfrm rot="863926" flipH="1">
            <a:off x="4315843" y="32297"/>
            <a:ext cx="5145493" cy="4967824"/>
          </a:xfrm>
          <a:prstGeom prst="rect">
            <a:avLst/>
          </a:prstGeom>
        </p:spPr>
      </p:pic>
      <p:sp>
        <p:nvSpPr>
          <p:cNvPr id="64" name="Free-form: Shape 63">
            <a:extLst>
              <a:ext uri="{FF2B5EF4-FFF2-40B4-BE49-F238E27FC236}">
                <a16:creationId xmlns:a16="http://schemas.microsoft.com/office/drawing/2014/main" id="{5DFFAD41-A250-F1C3-39F5-8CD2E5F92952}"/>
              </a:ext>
            </a:extLst>
          </p:cNvPr>
          <p:cNvSpPr/>
          <p:nvPr userDrawn="1"/>
        </p:nvSpPr>
        <p:spPr>
          <a:xfrm>
            <a:off x="-38541" y="31661"/>
            <a:ext cx="9344478" cy="6859114"/>
          </a:xfrm>
          <a:custGeom>
            <a:avLst/>
            <a:gdLst>
              <a:gd name="csX0" fmla="*/ 3476478 w 9344478"/>
              <a:gd name="csY0" fmla="*/ 0 h 6859114"/>
              <a:gd name="csX1" fmla="*/ 9344478 w 9344478"/>
              <a:gd name="csY1" fmla="*/ 5868001 h 6859114"/>
              <a:gd name="csX2" fmla="*/ 9276865 w 9344478"/>
              <a:gd name="csY2" fmla="*/ 6761639 h 6859114"/>
              <a:gd name="csX3" fmla="*/ 9259458 w 9344478"/>
              <a:gd name="csY3" fmla="*/ 6859114 h 6859114"/>
              <a:gd name="csX4" fmla="*/ 0 w 9344478"/>
              <a:gd name="csY4" fmla="*/ 6859114 h 6859114"/>
              <a:gd name="csX5" fmla="*/ 0 w 9344478"/>
              <a:gd name="csY5" fmla="*/ 1141273 h 6859114"/>
              <a:gd name="csX6" fmla="*/ 195624 w 9344478"/>
              <a:gd name="csY6" fmla="*/ 1002162 h 6859114"/>
              <a:gd name="csX7" fmla="*/ 3476478 w 9344478"/>
              <a:gd name="csY7" fmla="*/ 0 h 685911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9344478" h="6859114">
                <a:moveTo>
                  <a:pt x="3476478" y="0"/>
                </a:moveTo>
                <a:cubicBezTo>
                  <a:pt x="6717286" y="0"/>
                  <a:pt x="9344478" y="2627193"/>
                  <a:pt x="9344478" y="5868001"/>
                </a:cubicBezTo>
                <a:cubicBezTo>
                  <a:pt x="9344478" y="6171826"/>
                  <a:pt x="9321387" y="6470259"/>
                  <a:pt x="9276865" y="6761639"/>
                </a:cubicBezTo>
                <a:lnTo>
                  <a:pt x="9259458" y="6859114"/>
                </a:lnTo>
                <a:lnTo>
                  <a:pt x="0" y="6859114"/>
                </a:lnTo>
                <a:lnTo>
                  <a:pt x="0" y="1141273"/>
                </a:lnTo>
                <a:lnTo>
                  <a:pt x="195624" y="1002162"/>
                </a:lnTo>
                <a:cubicBezTo>
                  <a:pt x="1132162" y="369449"/>
                  <a:pt x="2261176" y="0"/>
                  <a:pt x="3476478" y="0"/>
                </a:cubicBezTo>
                <a:close/>
              </a:path>
            </a:pathLst>
          </a:custGeom>
          <a:solidFill>
            <a:srgbClr val="0E28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3" name="Free-form: Shape 62">
            <a:extLst>
              <a:ext uri="{FF2B5EF4-FFF2-40B4-BE49-F238E27FC236}">
                <a16:creationId xmlns:a16="http://schemas.microsoft.com/office/drawing/2014/main" id="{832558E8-E2A1-6F40-FE43-79DDFD8122C1}"/>
              </a:ext>
            </a:extLst>
          </p:cNvPr>
          <p:cNvSpPr/>
          <p:nvPr/>
        </p:nvSpPr>
        <p:spPr>
          <a:xfrm>
            <a:off x="-38541" y="143687"/>
            <a:ext cx="9232454" cy="6747089"/>
          </a:xfrm>
          <a:custGeom>
            <a:avLst/>
            <a:gdLst>
              <a:gd name="csX0" fmla="*/ 3476480 w 9232454"/>
              <a:gd name="csY0" fmla="*/ 0 h 6747089"/>
              <a:gd name="csX1" fmla="*/ 9232454 w 9232454"/>
              <a:gd name="csY1" fmla="*/ 5755976 h 6747089"/>
              <a:gd name="csX2" fmla="*/ 9166132 w 9232454"/>
              <a:gd name="csY2" fmla="*/ 6632554 h 6747089"/>
              <a:gd name="csX3" fmla="*/ 9145679 w 9232454"/>
              <a:gd name="csY3" fmla="*/ 6747089 h 6747089"/>
              <a:gd name="csX4" fmla="*/ 0 w 9232454"/>
              <a:gd name="csY4" fmla="*/ 6747089 h 6747089"/>
              <a:gd name="csX5" fmla="*/ 0 w 9232454"/>
              <a:gd name="csY5" fmla="*/ 1169117 h 6747089"/>
              <a:gd name="csX6" fmla="*/ 32588 w 9232454"/>
              <a:gd name="csY6" fmla="*/ 1143509 h 6747089"/>
              <a:gd name="csX7" fmla="*/ 3476480 w 9232454"/>
              <a:gd name="csY7" fmla="*/ 0 h 67470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9232454" h="6747089">
                <a:moveTo>
                  <a:pt x="3476480" y="0"/>
                </a:moveTo>
                <a:cubicBezTo>
                  <a:pt x="6655417" y="0"/>
                  <a:pt x="9232454" y="2577038"/>
                  <a:pt x="9232454" y="5755976"/>
                </a:cubicBezTo>
                <a:cubicBezTo>
                  <a:pt x="9232454" y="6054002"/>
                  <a:pt x="9209804" y="6346737"/>
                  <a:pt x="9166132" y="6632554"/>
                </a:cubicBezTo>
                <a:lnTo>
                  <a:pt x="9145679" y="6747089"/>
                </a:lnTo>
                <a:lnTo>
                  <a:pt x="0" y="6747089"/>
                </a:lnTo>
                <a:lnTo>
                  <a:pt x="0" y="1169117"/>
                </a:lnTo>
                <a:lnTo>
                  <a:pt x="32588" y="1143509"/>
                </a:lnTo>
                <a:cubicBezTo>
                  <a:pt x="992930" y="425312"/>
                  <a:pt x="2185036" y="0"/>
                  <a:pt x="3476480" y="0"/>
                </a:cubicBezTo>
                <a:close/>
              </a:path>
            </a:pathLst>
          </a:custGeom>
          <a:solidFill>
            <a:srgbClr val="033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9" name="Free-form: Shape 58">
            <a:extLst>
              <a:ext uri="{FF2B5EF4-FFF2-40B4-BE49-F238E27FC236}">
                <a16:creationId xmlns:a16="http://schemas.microsoft.com/office/drawing/2014/main" id="{7E0FF2FB-DC01-6200-51E9-5597E13BA268}"/>
              </a:ext>
            </a:extLst>
          </p:cNvPr>
          <p:cNvSpPr/>
          <p:nvPr userDrawn="1"/>
        </p:nvSpPr>
        <p:spPr>
          <a:xfrm>
            <a:off x="-38541" y="564357"/>
            <a:ext cx="8752788" cy="9243600"/>
          </a:xfrm>
          <a:custGeom>
            <a:avLst/>
            <a:gdLst>
              <a:gd name="csX0" fmla="*/ 3476478 w 8752788"/>
              <a:gd name="csY0" fmla="*/ 0 h 9243600"/>
              <a:gd name="csX1" fmla="*/ 8752788 w 8752788"/>
              <a:gd name="csY1" fmla="*/ 5276310 h 9243600"/>
              <a:gd name="csX2" fmla="*/ 8691993 w 8752788"/>
              <a:gd name="csY2" fmla="*/ 6079841 h 9243600"/>
              <a:gd name="csX3" fmla="*/ 8658494 w 8752788"/>
              <a:gd name="csY3" fmla="*/ 6267424 h 9243600"/>
              <a:gd name="csX4" fmla="*/ 1 w 8752788"/>
              <a:gd name="csY4" fmla="*/ 6267424 h 9243600"/>
              <a:gd name="csX5" fmla="*/ 1 w 8752788"/>
              <a:gd name="csY5" fmla="*/ 9243600 h 9243600"/>
              <a:gd name="csX6" fmla="*/ 0 w 8752788"/>
              <a:gd name="csY6" fmla="*/ 9243600 h 9243600"/>
              <a:gd name="csX7" fmla="*/ 0 w 8752788"/>
              <a:gd name="csY7" fmla="*/ 1309020 h 9243600"/>
              <a:gd name="csX8" fmla="*/ 120255 w 8752788"/>
              <a:gd name="csY8" fmla="*/ 1204853 h 9243600"/>
              <a:gd name="csX9" fmla="*/ 3476478 w 8752788"/>
              <a:gd name="csY9" fmla="*/ 0 h 92436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</a:cxnLst>
            <a:rect l="l" t="t" r="r" b="b"/>
            <a:pathLst>
              <a:path w="8752788" h="9243600">
                <a:moveTo>
                  <a:pt x="3476478" y="0"/>
                </a:moveTo>
                <a:cubicBezTo>
                  <a:pt x="6390504" y="0"/>
                  <a:pt x="8752788" y="2362284"/>
                  <a:pt x="8752788" y="5276310"/>
                </a:cubicBezTo>
                <a:cubicBezTo>
                  <a:pt x="8752788" y="5549500"/>
                  <a:pt x="8732026" y="5817841"/>
                  <a:pt x="8691993" y="6079841"/>
                </a:cubicBezTo>
                <a:lnTo>
                  <a:pt x="8658494" y="6267424"/>
                </a:lnTo>
                <a:lnTo>
                  <a:pt x="1" y="6267424"/>
                </a:lnTo>
                <a:lnTo>
                  <a:pt x="1" y="9243600"/>
                </a:lnTo>
                <a:lnTo>
                  <a:pt x="0" y="9243600"/>
                </a:lnTo>
                <a:lnTo>
                  <a:pt x="0" y="1309020"/>
                </a:lnTo>
                <a:lnTo>
                  <a:pt x="120255" y="1204853"/>
                </a:lnTo>
                <a:cubicBezTo>
                  <a:pt x="1032312" y="452156"/>
                  <a:pt x="2201592" y="0"/>
                  <a:pt x="3476478" y="0"/>
                </a:cubicBezTo>
                <a:close/>
              </a:path>
            </a:pathLst>
          </a:custGeom>
          <a:solidFill>
            <a:srgbClr val="0454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5" name="Free-form: Shape 54">
            <a:extLst>
              <a:ext uri="{FF2B5EF4-FFF2-40B4-BE49-F238E27FC236}">
                <a16:creationId xmlns:a16="http://schemas.microsoft.com/office/drawing/2014/main" id="{B0EF0FC5-15C5-56AD-7738-AD8C98F6EC28}"/>
              </a:ext>
            </a:extLst>
          </p:cNvPr>
          <p:cNvSpPr/>
          <p:nvPr/>
        </p:nvSpPr>
        <p:spPr>
          <a:xfrm>
            <a:off x="-38541" y="1103016"/>
            <a:ext cx="8273125" cy="5787759"/>
          </a:xfrm>
          <a:custGeom>
            <a:avLst/>
            <a:gdLst>
              <a:gd name="csX0" fmla="*/ 3476480 w 8273125"/>
              <a:gd name="csY0" fmla="*/ 0 h 5787759"/>
              <a:gd name="csX1" fmla="*/ 8273125 w 8273125"/>
              <a:gd name="csY1" fmla="*/ 4796646 h 5787759"/>
              <a:gd name="csX2" fmla="*/ 8175675 w 8273125"/>
              <a:gd name="csY2" fmla="*/ 5763338 h 5787759"/>
              <a:gd name="csX3" fmla="*/ 8169395 w 8273125"/>
              <a:gd name="csY3" fmla="*/ 5787759 h 5787759"/>
              <a:gd name="csX4" fmla="*/ 0 w 8273125"/>
              <a:gd name="csY4" fmla="*/ 5787759 h 5787759"/>
              <a:gd name="csX5" fmla="*/ 0 w 8273125"/>
              <a:gd name="csY5" fmla="*/ 1493785 h 5787759"/>
              <a:gd name="csX6" fmla="*/ 84738 w 8273125"/>
              <a:gd name="csY6" fmla="*/ 1404906 h 5787759"/>
              <a:gd name="csX7" fmla="*/ 3476480 w 8273125"/>
              <a:gd name="csY7" fmla="*/ 0 h 578775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8273125" h="5787759">
                <a:moveTo>
                  <a:pt x="3476480" y="0"/>
                </a:moveTo>
                <a:cubicBezTo>
                  <a:pt x="6125593" y="0"/>
                  <a:pt x="8273125" y="2147532"/>
                  <a:pt x="8273125" y="4796646"/>
                </a:cubicBezTo>
                <a:cubicBezTo>
                  <a:pt x="8273125" y="5127786"/>
                  <a:pt x="8239570" y="5451088"/>
                  <a:pt x="8175675" y="5763338"/>
                </a:cubicBezTo>
                <a:lnTo>
                  <a:pt x="8169395" y="5787759"/>
                </a:lnTo>
                <a:lnTo>
                  <a:pt x="0" y="5787759"/>
                </a:lnTo>
                <a:lnTo>
                  <a:pt x="0" y="1493785"/>
                </a:lnTo>
                <a:lnTo>
                  <a:pt x="84738" y="1404906"/>
                </a:lnTo>
                <a:cubicBezTo>
                  <a:pt x="952761" y="536883"/>
                  <a:pt x="2151922" y="0"/>
                  <a:pt x="34764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7" name="Free-form: Shape 46">
            <a:extLst>
              <a:ext uri="{FF2B5EF4-FFF2-40B4-BE49-F238E27FC236}">
                <a16:creationId xmlns:a16="http://schemas.microsoft.com/office/drawing/2014/main" id="{414A5A92-1C73-FB2D-EEE4-EA4397E7D3F2}"/>
              </a:ext>
            </a:extLst>
          </p:cNvPr>
          <p:cNvSpPr/>
          <p:nvPr userDrawn="1"/>
        </p:nvSpPr>
        <p:spPr>
          <a:xfrm>
            <a:off x="-38541" y="4780532"/>
            <a:ext cx="8272136" cy="1080000"/>
          </a:xfrm>
          <a:custGeom>
            <a:avLst/>
            <a:gdLst>
              <a:gd name="csX0" fmla="*/ 0 w 8272136"/>
              <a:gd name="csY0" fmla="*/ 0 h 1080000"/>
              <a:gd name="csX1" fmla="*/ 8140492 w 8272136"/>
              <a:gd name="csY1" fmla="*/ 0 h 1080000"/>
              <a:gd name="csX2" fmla="*/ 8175674 w 8272136"/>
              <a:gd name="csY2" fmla="*/ 152439 h 1080000"/>
              <a:gd name="csX3" fmla="*/ 8266884 w 8272136"/>
              <a:gd name="csY3" fmla="*/ 872296 h 1080000"/>
              <a:gd name="csX4" fmla="*/ 8272136 w 8272136"/>
              <a:gd name="csY4" fmla="*/ 1080000 h 1080000"/>
              <a:gd name="csX5" fmla="*/ 0 w 8272136"/>
              <a:gd name="csY5" fmla="*/ 1080000 h 108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8272136" h="1080000">
                <a:moveTo>
                  <a:pt x="0" y="0"/>
                </a:moveTo>
                <a:lnTo>
                  <a:pt x="8140492" y="0"/>
                </a:lnTo>
                <a:lnTo>
                  <a:pt x="8175674" y="152439"/>
                </a:lnTo>
                <a:cubicBezTo>
                  <a:pt x="8223596" y="386626"/>
                  <a:pt x="8254451" y="627031"/>
                  <a:pt x="8266884" y="872296"/>
                </a:cubicBezTo>
                <a:lnTo>
                  <a:pt x="8272136" y="1080000"/>
                </a:lnTo>
                <a:lnTo>
                  <a:pt x="0" y="1080000"/>
                </a:lnTo>
                <a:close/>
              </a:path>
            </a:pathLst>
          </a:custGeom>
          <a:solidFill>
            <a:srgbClr val="F7A8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37" name="Picture 36" descr="A black background with purple letters&#10;&#10;AI-generated content may be incorrect.">
            <a:extLst>
              <a:ext uri="{FF2B5EF4-FFF2-40B4-BE49-F238E27FC236}">
                <a16:creationId xmlns:a16="http://schemas.microsoft.com/office/drawing/2014/main" id="{2A119C12-217E-D127-97BA-865FC7C4F88C}"/>
              </a:ext>
            </a:extLst>
          </p:cNvPr>
          <p:cNvPicPr/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897" y="6162652"/>
            <a:ext cx="854513" cy="385482"/>
          </a:xfrm>
          <a:prstGeom prst="rect">
            <a:avLst/>
          </a:prstGeom>
        </p:spPr>
      </p:pic>
      <p:pic>
        <p:nvPicPr>
          <p:cNvPr id="38" name="Picture 37" descr="A logo with a person in a circle&#10;&#10;AI-generated content may be incorrect.">
            <a:extLst>
              <a:ext uri="{FF2B5EF4-FFF2-40B4-BE49-F238E27FC236}">
                <a16:creationId xmlns:a16="http://schemas.microsoft.com/office/drawing/2014/main" id="{DDEFB025-BA48-2367-AF3A-C0EAA3B0725E}"/>
              </a:ext>
            </a:extLst>
          </p:cNvPr>
          <p:cNvPicPr/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835" y="6122131"/>
            <a:ext cx="1010877" cy="466524"/>
          </a:xfrm>
          <a:prstGeom prst="rect">
            <a:avLst/>
          </a:prstGeom>
        </p:spPr>
      </p:pic>
      <p:pic>
        <p:nvPicPr>
          <p:cNvPr id="39" name="Picture 38" descr="A black background with text and colorful letters&#10;&#10;AI-generated content may be incorrect.">
            <a:extLst>
              <a:ext uri="{FF2B5EF4-FFF2-40B4-BE49-F238E27FC236}">
                <a16:creationId xmlns:a16="http://schemas.microsoft.com/office/drawing/2014/main" id="{CB1DEC63-D9DD-A8B5-4104-8B169853FEB0}"/>
              </a:ext>
            </a:extLst>
          </p:cNvPr>
          <p:cNvPicPr/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161" y="6162652"/>
            <a:ext cx="879936" cy="278526"/>
          </a:xfrm>
          <a:prstGeom prst="rect">
            <a:avLst/>
          </a:prstGeom>
        </p:spPr>
      </p:pic>
      <p:pic>
        <p:nvPicPr>
          <p:cNvPr id="40" name="Imagem 14">
            <a:extLst>
              <a:ext uri="{FF2B5EF4-FFF2-40B4-BE49-F238E27FC236}">
                <a16:creationId xmlns:a16="http://schemas.microsoft.com/office/drawing/2014/main" id="{0FF29A0C-D15E-07DA-2923-00526150FB1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82047" y="5991373"/>
            <a:ext cx="1557851" cy="728041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E1DC5883-4E77-7AF8-4929-EC74940D6BDE}"/>
              </a:ext>
            </a:extLst>
          </p:cNvPr>
          <p:cNvPicPr/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59450" y="6162652"/>
            <a:ext cx="717709" cy="385483"/>
          </a:xfrm>
          <a:prstGeom prst="rect">
            <a:avLst/>
          </a:prstGeom>
        </p:spPr>
      </p:pic>
      <p:pic>
        <p:nvPicPr>
          <p:cNvPr id="42" name="Picture 154" descr="A black background with blue letters&#10;&#10;AI-generated content may be incorrect.">
            <a:extLst>
              <a:ext uri="{FF2B5EF4-FFF2-40B4-BE49-F238E27FC236}">
                <a16:creationId xmlns:a16="http://schemas.microsoft.com/office/drawing/2014/main" id="{87D9C08B-83D2-EF7F-F4E2-AA226A38337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53"/>
          <a:stretch>
            <a:fillRect/>
          </a:stretch>
        </p:blipFill>
        <p:spPr>
          <a:xfrm>
            <a:off x="1882450" y="6103214"/>
            <a:ext cx="1142973" cy="504359"/>
          </a:xfrm>
          <a:prstGeom prst="rect">
            <a:avLst/>
          </a:prstGeom>
        </p:spPr>
      </p:pic>
      <p:sp>
        <p:nvSpPr>
          <p:cNvPr id="53" name="Free-form: Shape 52">
            <a:extLst>
              <a:ext uri="{FF2B5EF4-FFF2-40B4-BE49-F238E27FC236}">
                <a16:creationId xmlns:a16="http://schemas.microsoft.com/office/drawing/2014/main" id="{B69C4335-81F8-8E12-911B-735BB3458379}"/>
              </a:ext>
            </a:extLst>
          </p:cNvPr>
          <p:cNvSpPr/>
          <p:nvPr userDrawn="1"/>
        </p:nvSpPr>
        <p:spPr>
          <a:xfrm>
            <a:off x="-38541" y="5680532"/>
            <a:ext cx="8272137" cy="180000"/>
          </a:xfrm>
          <a:custGeom>
            <a:avLst/>
            <a:gdLst>
              <a:gd name="csX0" fmla="*/ 0 w 8272137"/>
              <a:gd name="csY0" fmla="*/ 0 h 180000"/>
              <a:gd name="csX1" fmla="*/ 8267586 w 8272137"/>
              <a:gd name="csY1" fmla="*/ 0 h 180000"/>
              <a:gd name="csX2" fmla="*/ 8272137 w 8272137"/>
              <a:gd name="csY2" fmla="*/ 180000 h 180000"/>
              <a:gd name="csX3" fmla="*/ 0 w 8272137"/>
              <a:gd name="csY3" fmla="*/ 180000 h 180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8272137" h="180000">
                <a:moveTo>
                  <a:pt x="0" y="0"/>
                </a:moveTo>
                <a:lnTo>
                  <a:pt x="8267586" y="0"/>
                </a:lnTo>
                <a:lnTo>
                  <a:pt x="8272137" y="180000"/>
                </a:lnTo>
                <a:lnTo>
                  <a:pt x="0" y="1800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7480EA7A-48A8-46F7-71DE-A309339E92C5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648747" y="4007976"/>
            <a:ext cx="6616700" cy="657933"/>
          </a:xfrm>
          <a:prstGeom prst="rect">
            <a:avLst/>
          </a:prstGeom>
        </p:spPr>
        <p:txBody>
          <a:bodyPr/>
          <a:lstStyle>
            <a:lvl1pPr>
              <a:buNone/>
              <a:defRPr lang="en-GB" sz="2800" b="0" kern="1200" spc="-150" dirty="0" smtClean="0">
                <a:solidFill>
                  <a:schemeClr val="accent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lang="en-GB" sz="2800" b="1" kern="1200" spc="-15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r>
              <a:rPr lang="pt-PT" sz="2800" b="1" spc="-15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2800" b="1" spc="-15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 Placeholder 48">
            <a:extLst>
              <a:ext uri="{FF2B5EF4-FFF2-40B4-BE49-F238E27FC236}">
                <a16:creationId xmlns:a16="http://schemas.microsoft.com/office/drawing/2014/main" id="{B1988EB6-7F74-1712-5220-8050E7A3999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48747" y="4922465"/>
            <a:ext cx="6616700" cy="657933"/>
          </a:xfrm>
          <a:prstGeom prst="rect">
            <a:avLst/>
          </a:prstGeom>
        </p:spPr>
        <p:txBody>
          <a:bodyPr anchor="ctr"/>
          <a:lstStyle>
            <a:lvl1pPr>
              <a:buNone/>
              <a:defRPr lang="en-GB" sz="3200" b="1" kern="1200" spc="-15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lang="en-GB" sz="2800" b="1" kern="1200" spc="-150" dirty="0" smtClean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lang="en-GB" sz="2800" b="1" kern="1200" spc="-150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r>
              <a:rPr lang="pt-PT" sz="2800" b="1" spc="-15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RECURSOS FINANCEIROS E ORÇAMENTO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974A9FA-8DBC-0D6C-CD50-92DAA9FA22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669" y="1912132"/>
            <a:ext cx="6203471" cy="189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8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D25C0CDC-FA77-0DD2-CA86-99521357BD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5633" b="18262"/>
          <a:stretch>
            <a:fillRect/>
          </a:stretch>
        </p:blipFill>
        <p:spPr>
          <a:xfrm>
            <a:off x="5848012" y="384386"/>
            <a:ext cx="6317987" cy="6473612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B246E0DE-CD77-B419-53C9-878AB7F817DD}"/>
              </a:ext>
            </a:extLst>
          </p:cNvPr>
          <p:cNvGrpSpPr/>
          <p:nvPr userDrawn="1"/>
        </p:nvGrpSpPr>
        <p:grpSpPr>
          <a:xfrm>
            <a:off x="162000" y="1247385"/>
            <a:ext cx="1440000" cy="1537368"/>
            <a:chOff x="145907" y="1004482"/>
            <a:chExt cx="1440000" cy="1537368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EA2A850-24E1-3EA7-E411-76B309DE53C4}"/>
                </a:ext>
              </a:extLst>
            </p:cNvPr>
            <p:cNvSpPr/>
            <p:nvPr userDrawn="1"/>
          </p:nvSpPr>
          <p:spPr>
            <a:xfrm>
              <a:off x="145907" y="1053166"/>
              <a:ext cx="1440000" cy="1440000"/>
            </a:xfrm>
            <a:prstGeom prst="ellipse">
              <a:avLst/>
            </a:prstGeom>
            <a:solidFill>
              <a:srgbClr val="023552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72FE14F-4A86-7C0F-077E-1E667D2AE5A2}"/>
                </a:ext>
              </a:extLst>
            </p:cNvPr>
            <p:cNvSpPr/>
            <p:nvPr userDrawn="1"/>
          </p:nvSpPr>
          <p:spPr>
            <a:xfrm>
              <a:off x="325907" y="1233166"/>
              <a:ext cx="1080000" cy="1080000"/>
            </a:xfrm>
            <a:prstGeom prst="ellipse">
              <a:avLst/>
            </a:prstGeom>
            <a:solidFill>
              <a:srgbClr val="023552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7AC7821-5264-5257-6F99-6FEF61801929}"/>
                </a:ext>
              </a:extLst>
            </p:cNvPr>
            <p:cNvSpPr/>
            <p:nvPr userDrawn="1"/>
          </p:nvSpPr>
          <p:spPr>
            <a:xfrm>
              <a:off x="327828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4800" b="1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23A0CCA5-33B6-68DF-3659-0F29569F3511}"/>
              </a:ext>
            </a:extLst>
          </p:cNvPr>
          <p:cNvSpPr/>
          <p:nvPr userDrawn="1"/>
        </p:nvSpPr>
        <p:spPr>
          <a:xfrm>
            <a:off x="10428000" y="3026721"/>
            <a:ext cx="1764000" cy="2618738"/>
          </a:xfrm>
          <a:prstGeom prst="rect">
            <a:avLst/>
          </a:prstGeom>
          <a:solidFill>
            <a:srgbClr val="154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076FD0A-4B5D-D91C-D7CB-C74AA4DB5979}"/>
              </a:ext>
            </a:extLst>
          </p:cNvPr>
          <p:cNvSpPr/>
          <p:nvPr userDrawn="1"/>
        </p:nvSpPr>
        <p:spPr>
          <a:xfrm>
            <a:off x="8690000" y="3026721"/>
            <a:ext cx="1764000" cy="261873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84EA09-3648-A9D7-AF42-B96946F9D5EB}"/>
              </a:ext>
            </a:extLst>
          </p:cNvPr>
          <p:cNvSpPr/>
          <p:nvPr userDrawn="1"/>
        </p:nvSpPr>
        <p:spPr>
          <a:xfrm>
            <a:off x="6952000" y="3026721"/>
            <a:ext cx="1764000" cy="2618738"/>
          </a:xfrm>
          <a:prstGeom prst="rect">
            <a:avLst/>
          </a:prstGeom>
          <a:solidFill>
            <a:srgbClr val="DA67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73F9B-D3B3-303B-83C8-6C3798DD32E5}"/>
              </a:ext>
            </a:extLst>
          </p:cNvPr>
          <p:cNvSpPr/>
          <p:nvPr userDrawn="1"/>
        </p:nvSpPr>
        <p:spPr>
          <a:xfrm>
            <a:off x="5214000" y="3026721"/>
            <a:ext cx="1764000" cy="2618738"/>
          </a:xfrm>
          <a:prstGeom prst="rect">
            <a:avLst/>
          </a:prstGeom>
          <a:solidFill>
            <a:srgbClr val="F69F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047502D-4B7E-9F22-B5F4-F6C40FFA2371}"/>
              </a:ext>
            </a:extLst>
          </p:cNvPr>
          <p:cNvSpPr/>
          <p:nvPr userDrawn="1"/>
        </p:nvSpPr>
        <p:spPr>
          <a:xfrm>
            <a:off x="3476000" y="3026721"/>
            <a:ext cx="1764000" cy="2618738"/>
          </a:xfrm>
          <a:prstGeom prst="rect">
            <a:avLst/>
          </a:prstGeom>
          <a:solidFill>
            <a:srgbClr val="1A8B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013603B-1D0A-ABB0-58FD-84B6553DE737}"/>
              </a:ext>
            </a:extLst>
          </p:cNvPr>
          <p:cNvSpPr/>
          <p:nvPr userDrawn="1"/>
        </p:nvSpPr>
        <p:spPr>
          <a:xfrm>
            <a:off x="1738000" y="3026721"/>
            <a:ext cx="1764000" cy="2618738"/>
          </a:xfrm>
          <a:prstGeom prst="rect">
            <a:avLst/>
          </a:prstGeom>
          <a:solidFill>
            <a:srgbClr val="044D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2650997-7EDC-5510-046D-90FD5E0FBB0A}"/>
              </a:ext>
            </a:extLst>
          </p:cNvPr>
          <p:cNvSpPr/>
          <p:nvPr userDrawn="1"/>
        </p:nvSpPr>
        <p:spPr>
          <a:xfrm>
            <a:off x="0" y="3026721"/>
            <a:ext cx="1764000" cy="2618738"/>
          </a:xfrm>
          <a:prstGeom prst="rect">
            <a:avLst/>
          </a:prstGeom>
          <a:solidFill>
            <a:srgbClr val="0235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7C247FF-CA5F-A369-BAB4-A80155A2A045}"/>
              </a:ext>
            </a:extLst>
          </p:cNvPr>
          <p:cNvGrpSpPr/>
          <p:nvPr userDrawn="1"/>
        </p:nvGrpSpPr>
        <p:grpSpPr>
          <a:xfrm>
            <a:off x="7114000" y="1247385"/>
            <a:ext cx="1440000" cy="1537368"/>
            <a:chOff x="7243838" y="1004482"/>
            <a:chExt cx="1440000" cy="1537368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E1F67E5-F0E2-3F77-F7F5-33477B9ABE37}"/>
                </a:ext>
              </a:extLst>
            </p:cNvPr>
            <p:cNvSpPr/>
            <p:nvPr userDrawn="1"/>
          </p:nvSpPr>
          <p:spPr>
            <a:xfrm>
              <a:off x="7243838" y="1053166"/>
              <a:ext cx="1440000" cy="1440000"/>
            </a:xfrm>
            <a:prstGeom prst="ellipse">
              <a:avLst/>
            </a:prstGeom>
            <a:solidFill>
              <a:srgbClr val="E77728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6457D32-4600-1E67-F9AB-194E19EC708A}"/>
                </a:ext>
              </a:extLst>
            </p:cNvPr>
            <p:cNvSpPr/>
            <p:nvPr userDrawn="1"/>
          </p:nvSpPr>
          <p:spPr>
            <a:xfrm>
              <a:off x="7423838" y="1233166"/>
              <a:ext cx="1080000" cy="1080000"/>
            </a:xfrm>
            <a:prstGeom prst="ellipse">
              <a:avLst/>
            </a:prstGeom>
            <a:solidFill>
              <a:schemeClr val="accent4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5F8C8E5-3E07-872B-09C8-672165893308}"/>
                </a:ext>
              </a:extLst>
            </p:cNvPr>
            <p:cNvSpPr/>
            <p:nvPr userDrawn="1"/>
          </p:nvSpPr>
          <p:spPr>
            <a:xfrm>
              <a:off x="7425759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4800" b="1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  <a:endParaRPr lang="en-GB" sz="48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23837E94-EC66-4140-9E81-A69401FCD11D}"/>
              </a:ext>
            </a:extLst>
          </p:cNvPr>
          <p:cNvGrpSpPr/>
          <p:nvPr userDrawn="1"/>
        </p:nvGrpSpPr>
        <p:grpSpPr>
          <a:xfrm>
            <a:off x="5376000" y="1247385"/>
            <a:ext cx="1440000" cy="1537368"/>
            <a:chOff x="5585057" y="1004482"/>
            <a:chExt cx="1440000" cy="1537368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1746AD4-63BD-351D-D389-CFF051B66717}"/>
                </a:ext>
              </a:extLst>
            </p:cNvPr>
            <p:cNvSpPr/>
            <p:nvPr userDrawn="1"/>
          </p:nvSpPr>
          <p:spPr>
            <a:xfrm>
              <a:off x="5585057" y="1053166"/>
              <a:ext cx="1440000" cy="1440000"/>
            </a:xfrm>
            <a:prstGeom prst="ellipse">
              <a:avLst/>
            </a:prstGeom>
            <a:solidFill>
              <a:srgbClr val="F7AB35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D7295A5-6EDB-D7A8-61B3-D2932F96A4DC}"/>
                </a:ext>
              </a:extLst>
            </p:cNvPr>
            <p:cNvSpPr/>
            <p:nvPr userDrawn="1"/>
          </p:nvSpPr>
          <p:spPr>
            <a:xfrm>
              <a:off x="5765057" y="1233166"/>
              <a:ext cx="1080000" cy="1080000"/>
            </a:xfrm>
            <a:prstGeom prst="ellipse">
              <a:avLst/>
            </a:prstGeom>
            <a:solidFill>
              <a:schemeClr val="accent3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92D632D-431C-5947-9A10-7DD36D6C3DA0}"/>
                </a:ext>
              </a:extLst>
            </p:cNvPr>
            <p:cNvSpPr/>
            <p:nvPr userDrawn="1"/>
          </p:nvSpPr>
          <p:spPr>
            <a:xfrm>
              <a:off x="5766978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4800" b="1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endParaRPr lang="en-GB" sz="48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A110FB9-A544-6BF1-281E-52B6AD6C1CDB}"/>
              </a:ext>
            </a:extLst>
          </p:cNvPr>
          <p:cNvGrpSpPr/>
          <p:nvPr userDrawn="1"/>
        </p:nvGrpSpPr>
        <p:grpSpPr>
          <a:xfrm>
            <a:off x="3638000" y="1247385"/>
            <a:ext cx="1440000" cy="1537368"/>
            <a:chOff x="3733908" y="1004482"/>
            <a:chExt cx="1440000" cy="1537368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45D4D4F-0D77-CF37-9070-FC97402B1D01}"/>
                </a:ext>
              </a:extLst>
            </p:cNvPr>
            <p:cNvSpPr/>
            <p:nvPr userDrawn="1"/>
          </p:nvSpPr>
          <p:spPr>
            <a:xfrm>
              <a:off x="3733908" y="1053166"/>
              <a:ext cx="1440000" cy="1440000"/>
            </a:xfrm>
            <a:prstGeom prst="ellipse">
              <a:avLst/>
            </a:prstGeom>
            <a:solidFill>
              <a:srgbClr val="1C97D5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1EA8685-A2AE-AD31-06F8-0A4CA22DE820}"/>
                </a:ext>
              </a:extLst>
            </p:cNvPr>
            <p:cNvSpPr/>
            <p:nvPr userDrawn="1"/>
          </p:nvSpPr>
          <p:spPr>
            <a:xfrm>
              <a:off x="3913908" y="1233166"/>
              <a:ext cx="1080000" cy="1080000"/>
            </a:xfrm>
            <a:prstGeom prst="ellipse">
              <a:avLst/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E8E3AA2-FD1B-408B-F2BD-FA2B6DCF3DFC}"/>
                </a:ext>
              </a:extLst>
            </p:cNvPr>
            <p:cNvSpPr/>
            <p:nvPr userDrawn="1"/>
          </p:nvSpPr>
          <p:spPr>
            <a:xfrm>
              <a:off x="3915829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4800" b="1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endParaRPr lang="en-GB" sz="48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89902DA5-C005-A296-CCB8-C9006FCCAD3D}"/>
              </a:ext>
            </a:extLst>
          </p:cNvPr>
          <p:cNvGrpSpPr/>
          <p:nvPr userDrawn="1"/>
        </p:nvGrpSpPr>
        <p:grpSpPr>
          <a:xfrm>
            <a:off x="1900000" y="1247385"/>
            <a:ext cx="1440000" cy="1537368"/>
            <a:chOff x="1972700" y="1004482"/>
            <a:chExt cx="1440000" cy="1537368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C54B4E9-7F7A-65BF-14B7-685CBBE7F53A}"/>
                </a:ext>
              </a:extLst>
            </p:cNvPr>
            <p:cNvSpPr/>
            <p:nvPr userDrawn="1"/>
          </p:nvSpPr>
          <p:spPr>
            <a:xfrm>
              <a:off x="1972700" y="1053166"/>
              <a:ext cx="1440000" cy="1440000"/>
            </a:xfrm>
            <a:prstGeom prst="ellipse">
              <a:avLst/>
            </a:prstGeom>
            <a:solidFill>
              <a:srgbClr val="04547F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9371B0C-E00E-22D1-2CD7-6A77CEBD90C2}"/>
                </a:ext>
              </a:extLst>
            </p:cNvPr>
            <p:cNvSpPr/>
            <p:nvPr userDrawn="1"/>
          </p:nvSpPr>
          <p:spPr>
            <a:xfrm>
              <a:off x="2152700" y="1233166"/>
              <a:ext cx="1080000" cy="1080000"/>
            </a:xfrm>
            <a:prstGeom prst="ellipse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60F2BB6-490D-74F5-DAC1-05C24CC5084C}"/>
                </a:ext>
              </a:extLst>
            </p:cNvPr>
            <p:cNvSpPr/>
            <p:nvPr userDrawn="1"/>
          </p:nvSpPr>
          <p:spPr>
            <a:xfrm>
              <a:off x="2154621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4800" b="1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lang="en-GB" sz="48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971B307-3697-43B0-49A3-8FC8E650B67F}"/>
              </a:ext>
            </a:extLst>
          </p:cNvPr>
          <p:cNvCxnSpPr>
            <a:cxnSpLocks/>
          </p:cNvCxnSpPr>
          <p:nvPr userDrawn="1"/>
        </p:nvCxnSpPr>
        <p:spPr>
          <a:xfrm>
            <a:off x="252000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711DBF4C-1880-28B7-CE09-A13ED6D5FB12}"/>
              </a:ext>
            </a:extLst>
          </p:cNvPr>
          <p:cNvGrpSpPr/>
          <p:nvPr userDrawn="1"/>
        </p:nvGrpSpPr>
        <p:grpSpPr>
          <a:xfrm>
            <a:off x="10590000" y="1247385"/>
            <a:ext cx="1440000" cy="1537368"/>
            <a:chOff x="10468136" y="1004482"/>
            <a:chExt cx="1440000" cy="1537368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79A3C5E3-1458-F4C2-6457-09E69F2321BA}"/>
                </a:ext>
              </a:extLst>
            </p:cNvPr>
            <p:cNvSpPr/>
            <p:nvPr userDrawn="1"/>
          </p:nvSpPr>
          <p:spPr>
            <a:xfrm>
              <a:off x="10468136" y="1053166"/>
              <a:ext cx="1440000" cy="1440000"/>
            </a:xfrm>
            <a:prstGeom prst="ellipse">
              <a:avLst/>
            </a:prstGeom>
            <a:solidFill>
              <a:srgbClr val="185255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B696890-F2A2-78BA-55FC-4F980192AAF6}"/>
                </a:ext>
              </a:extLst>
            </p:cNvPr>
            <p:cNvSpPr/>
            <p:nvPr userDrawn="1"/>
          </p:nvSpPr>
          <p:spPr>
            <a:xfrm>
              <a:off x="10648136" y="1233166"/>
              <a:ext cx="1080000" cy="108000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72A0382-B70B-88AE-A403-2F431E909E3F}"/>
                </a:ext>
              </a:extLst>
            </p:cNvPr>
            <p:cNvSpPr/>
            <p:nvPr userDrawn="1"/>
          </p:nvSpPr>
          <p:spPr>
            <a:xfrm>
              <a:off x="10650057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4800" b="1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7</a:t>
              </a:r>
              <a:endParaRPr lang="en-GB" sz="48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82A405C-5803-F684-4B83-E05BECD4F60F}"/>
              </a:ext>
            </a:extLst>
          </p:cNvPr>
          <p:cNvGrpSpPr/>
          <p:nvPr userDrawn="1"/>
        </p:nvGrpSpPr>
        <p:grpSpPr>
          <a:xfrm>
            <a:off x="8852000" y="1247385"/>
            <a:ext cx="1440000" cy="1537368"/>
            <a:chOff x="8855987" y="1004482"/>
            <a:chExt cx="1440000" cy="1537368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F78761DE-430C-BEBC-ACFB-9D87632ACA82}"/>
                </a:ext>
              </a:extLst>
            </p:cNvPr>
            <p:cNvSpPr/>
            <p:nvPr userDrawn="1"/>
          </p:nvSpPr>
          <p:spPr>
            <a:xfrm>
              <a:off x="8855987" y="1053166"/>
              <a:ext cx="1440000" cy="1440000"/>
            </a:xfrm>
            <a:prstGeom prst="ellipse">
              <a:avLst/>
            </a:prstGeom>
            <a:solidFill>
              <a:srgbClr val="258287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DBD1E71-A773-ADCD-7106-37A1B0CD7DCA}"/>
                </a:ext>
              </a:extLst>
            </p:cNvPr>
            <p:cNvSpPr/>
            <p:nvPr userDrawn="1"/>
          </p:nvSpPr>
          <p:spPr>
            <a:xfrm>
              <a:off x="9035987" y="1233166"/>
              <a:ext cx="1080000" cy="1080000"/>
            </a:xfrm>
            <a:prstGeom prst="ellipse">
              <a:avLst/>
            </a:prstGeom>
            <a:solidFill>
              <a:schemeClr val="accent6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26E10C7-7267-7C1A-5EF1-8921D7BA6356}"/>
                </a:ext>
              </a:extLst>
            </p:cNvPr>
            <p:cNvSpPr/>
            <p:nvPr userDrawn="1"/>
          </p:nvSpPr>
          <p:spPr>
            <a:xfrm>
              <a:off x="9037908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4800" b="1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6</a:t>
              </a:r>
              <a:endParaRPr lang="en-GB" sz="48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D2285331-11BF-5FCC-69A8-797E4FEB5894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2219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62" name="Text Placeholder 60">
            <a:extLst>
              <a:ext uri="{FF2B5EF4-FFF2-40B4-BE49-F238E27FC236}">
                <a16:creationId xmlns:a16="http://schemas.microsoft.com/office/drawing/2014/main" id="{5205B7D2-86EE-9B96-52EA-844DBBAC09E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2219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8E8FF9F-B72A-18DA-1948-5B7F65DF440E}"/>
              </a:ext>
            </a:extLst>
          </p:cNvPr>
          <p:cNvCxnSpPr>
            <a:cxnSpLocks/>
          </p:cNvCxnSpPr>
          <p:nvPr userDrawn="1"/>
        </p:nvCxnSpPr>
        <p:spPr>
          <a:xfrm>
            <a:off x="1990000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0337F76D-7DF0-0B95-CA14-FCC7399360EE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830219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65" name="Text Placeholder 60">
            <a:extLst>
              <a:ext uri="{FF2B5EF4-FFF2-40B4-BE49-F238E27FC236}">
                <a16:creationId xmlns:a16="http://schemas.microsoft.com/office/drawing/2014/main" id="{66D054F6-29D5-38FE-6DDE-29A5D8A4D3AA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1830219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A6A7E6D-E9C2-DC43-B628-9CB7AB591A51}"/>
              </a:ext>
            </a:extLst>
          </p:cNvPr>
          <p:cNvCxnSpPr>
            <a:cxnSpLocks/>
          </p:cNvCxnSpPr>
          <p:nvPr userDrawn="1"/>
        </p:nvCxnSpPr>
        <p:spPr>
          <a:xfrm>
            <a:off x="3728000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 Placeholder 60">
            <a:extLst>
              <a:ext uri="{FF2B5EF4-FFF2-40B4-BE49-F238E27FC236}">
                <a16:creationId xmlns:a16="http://schemas.microsoft.com/office/drawing/2014/main" id="{D5D02F1E-6D6A-4D39-5966-6B2F5E2DF14F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568219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864A16E3-6A13-5598-C4B1-F0F299D03802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3568219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sp>
        <p:nvSpPr>
          <p:cNvPr id="70" name="Text Placeholder 60">
            <a:extLst>
              <a:ext uri="{FF2B5EF4-FFF2-40B4-BE49-F238E27FC236}">
                <a16:creationId xmlns:a16="http://schemas.microsoft.com/office/drawing/2014/main" id="{E8E595CA-DBE3-42C9-D84B-A15C6BA1E60B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5306219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71" name="Text Placeholder 60">
            <a:extLst>
              <a:ext uri="{FF2B5EF4-FFF2-40B4-BE49-F238E27FC236}">
                <a16:creationId xmlns:a16="http://schemas.microsoft.com/office/drawing/2014/main" id="{9F8A7AD0-5B66-1E61-D81F-AE512204FFB2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5306219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4E850CD-9745-0C3E-30F2-81FCFB854F7A}"/>
              </a:ext>
            </a:extLst>
          </p:cNvPr>
          <p:cNvCxnSpPr>
            <a:cxnSpLocks/>
          </p:cNvCxnSpPr>
          <p:nvPr userDrawn="1"/>
        </p:nvCxnSpPr>
        <p:spPr>
          <a:xfrm>
            <a:off x="7204000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 Placeholder 60">
            <a:extLst>
              <a:ext uri="{FF2B5EF4-FFF2-40B4-BE49-F238E27FC236}">
                <a16:creationId xmlns:a16="http://schemas.microsoft.com/office/drawing/2014/main" id="{9D6EBDF7-A5F1-03D2-178C-43250EA4534F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044219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74" name="Text Placeholder 60">
            <a:extLst>
              <a:ext uri="{FF2B5EF4-FFF2-40B4-BE49-F238E27FC236}">
                <a16:creationId xmlns:a16="http://schemas.microsoft.com/office/drawing/2014/main" id="{FCBE740E-C493-0E05-805F-62E7677C528E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7044219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DB6AAB4-A77E-9870-B751-A2A7A36AC909}"/>
              </a:ext>
            </a:extLst>
          </p:cNvPr>
          <p:cNvCxnSpPr>
            <a:cxnSpLocks/>
          </p:cNvCxnSpPr>
          <p:nvPr userDrawn="1"/>
        </p:nvCxnSpPr>
        <p:spPr>
          <a:xfrm>
            <a:off x="8942000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60">
            <a:extLst>
              <a:ext uri="{FF2B5EF4-FFF2-40B4-BE49-F238E27FC236}">
                <a16:creationId xmlns:a16="http://schemas.microsoft.com/office/drawing/2014/main" id="{DB794D36-7633-255B-D263-65E77874B515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8782219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77" name="Text Placeholder 60">
            <a:extLst>
              <a:ext uri="{FF2B5EF4-FFF2-40B4-BE49-F238E27FC236}">
                <a16:creationId xmlns:a16="http://schemas.microsoft.com/office/drawing/2014/main" id="{D839056E-E6BE-E65B-AA39-25FF9C964F75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8782219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7C9F8E8F-2BBB-04A1-ABC4-7AEA7DBF7930}"/>
              </a:ext>
            </a:extLst>
          </p:cNvPr>
          <p:cNvCxnSpPr>
            <a:cxnSpLocks/>
          </p:cNvCxnSpPr>
          <p:nvPr userDrawn="1"/>
        </p:nvCxnSpPr>
        <p:spPr>
          <a:xfrm>
            <a:off x="10680000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 Placeholder 60">
            <a:extLst>
              <a:ext uri="{FF2B5EF4-FFF2-40B4-BE49-F238E27FC236}">
                <a16:creationId xmlns:a16="http://schemas.microsoft.com/office/drawing/2014/main" id="{2651F1EE-BB79-33F7-F8DB-A08914A1D4B5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10520219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80" name="Text Placeholder 60">
            <a:extLst>
              <a:ext uri="{FF2B5EF4-FFF2-40B4-BE49-F238E27FC236}">
                <a16:creationId xmlns:a16="http://schemas.microsoft.com/office/drawing/2014/main" id="{300C6D2F-FA54-3DEC-A103-81C77D5A40B7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0520219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19618EB-5D59-A991-5C02-CAADE5A6A4BE}"/>
              </a:ext>
            </a:extLst>
          </p:cNvPr>
          <p:cNvCxnSpPr>
            <a:cxnSpLocks/>
          </p:cNvCxnSpPr>
          <p:nvPr userDrawn="1"/>
        </p:nvCxnSpPr>
        <p:spPr>
          <a:xfrm>
            <a:off x="5466000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54942FAE-70B8-72AC-1F77-0F477AA6A6D5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8B45334-FB22-812F-C1D3-D32139C81F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68AFD6-67D4-6BAF-8B9E-B71C4E1AA4A3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</a:t>
            </a:r>
            <a:r>
              <a:rPr lang="pt-PT" sz="1200" b="1" spc="0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PT" sz="1200" b="1" spc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DESENVOLVIMENTO</a:t>
            </a:r>
            <a:endParaRPr lang="en-GB" sz="1200" b="1" spc="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E80F7DF6-894C-6E1C-0554-EE5D6D38FC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3A68084-8956-F380-B3C1-EC4A7C7FE4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3" y="6345083"/>
            <a:ext cx="2257958" cy="33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E3144A1A-52CC-74EC-3248-AEE6704596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79907C8-E5F4-6BE3-2035-716A1B75825A}"/>
              </a:ext>
            </a:extLst>
          </p:cNvPr>
          <p:cNvSpPr/>
          <p:nvPr userDrawn="1"/>
        </p:nvSpPr>
        <p:spPr>
          <a:xfrm>
            <a:off x="6443122" y="6333173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 dirty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F3EDA04-9A88-E277-D21E-906EB0FEE493}"/>
              </a:ext>
            </a:extLst>
          </p:cNvPr>
          <p:cNvSpPr/>
          <p:nvPr userDrawn="1"/>
        </p:nvSpPr>
        <p:spPr>
          <a:xfrm rot="5400000">
            <a:off x="5787060" y="440776"/>
            <a:ext cx="647694" cy="121919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Slide Number Placeholder 3">
            <a:extLst>
              <a:ext uri="{FF2B5EF4-FFF2-40B4-BE49-F238E27FC236}">
                <a16:creationId xmlns:a16="http://schemas.microsoft.com/office/drawing/2014/main" id="{7382526D-CE14-90FE-C0C4-252DC6F67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FC76E96-B79D-4F2B-9241-53214DAD9253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17012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4C32EF14-0325-48E9-C559-3D3DBB6F87BF}"/>
              </a:ext>
            </a:extLst>
          </p:cNvPr>
          <p:cNvSpPr/>
          <p:nvPr/>
        </p:nvSpPr>
        <p:spPr>
          <a:xfrm>
            <a:off x="10032000" y="1658521"/>
            <a:ext cx="1800000" cy="180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46447EA-F514-7D89-11F3-BCF0B355FC42}"/>
              </a:ext>
            </a:extLst>
          </p:cNvPr>
          <p:cNvSpPr/>
          <p:nvPr userDrawn="1"/>
        </p:nvSpPr>
        <p:spPr>
          <a:xfrm>
            <a:off x="0" y="0"/>
            <a:ext cx="2520000" cy="6858000"/>
          </a:xfrm>
          <a:prstGeom prst="rect">
            <a:avLst/>
          </a:prstGeom>
          <a:solidFill>
            <a:srgbClr val="033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8FC03E-B25D-CDD8-23C4-7D94EE5122FB}"/>
              </a:ext>
            </a:extLst>
          </p:cNvPr>
          <p:cNvSpPr/>
          <p:nvPr/>
        </p:nvSpPr>
        <p:spPr>
          <a:xfrm>
            <a:off x="9672000" y="0"/>
            <a:ext cx="2520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0C09210-8481-96B3-B8C8-7145F8F299F6}"/>
              </a:ext>
            </a:extLst>
          </p:cNvPr>
          <p:cNvSpPr/>
          <p:nvPr/>
        </p:nvSpPr>
        <p:spPr>
          <a:xfrm>
            <a:off x="7254000" y="0"/>
            <a:ext cx="2520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2DB302E-E0C9-5039-6BF1-B692865426E3}"/>
              </a:ext>
            </a:extLst>
          </p:cNvPr>
          <p:cNvSpPr/>
          <p:nvPr userDrawn="1"/>
        </p:nvSpPr>
        <p:spPr>
          <a:xfrm>
            <a:off x="4836000" y="0"/>
            <a:ext cx="2520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E6B8DFD-79E3-FA73-2790-64560A2458C0}"/>
              </a:ext>
            </a:extLst>
          </p:cNvPr>
          <p:cNvSpPr/>
          <p:nvPr userDrawn="1"/>
        </p:nvSpPr>
        <p:spPr>
          <a:xfrm>
            <a:off x="2418000" y="0"/>
            <a:ext cx="2520000" cy="6858000"/>
          </a:xfrm>
          <a:prstGeom prst="rect">
            <a:avLst/>
          </a:prstGeom>
          <a:solidFill>
            <a:srgbClr val="0454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4105FC9-1CC5-ABB5-8B6F-5F258AB53110}"/>
              </a:ext>
            </a:extLst>
          </p:cNvPr>
          <p:cNvGrpSpPr/>
          <p:nvPr userDrawn="1"/>
        </p:nvGrpSpPr>
        <p:grpSpPr>
          <a:xfrm>
            <a:off x="2393930" y="2202012"/>
            <a:ext cx="7614000" cy="720000"/>
            <a:chOff x="2393930" y="2202012"/>
            <a:chExt cx="7614000" cy="720000"/>
          </a:xfrm>
        </p:grpSpPr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79905825-AE5F-082D-ECDF-B8EA2FB56F4F}"/>
                </a:ext>
              </a:extLst>
            </p:cNvPr>
            <p:cNvSpPr/>
            <p:nvPr userDrawn="1"/>
          </p:nvSpPr>
          <p:spPr>
            <a:xfrm rot="5400000">
              <a:off x="2213930" y="2382012"/>
              <a:ext cx="720000" cy="360000"/>
            </a:xfrm>
            <a:prstGeom prst="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6CDAE6A4-DA0C-1632-E08B-64FEB1AE5A37}"/>
                </a:ext>
              </a:extLst>
            </p:cNvPr>
            <p:cNvSpPr/>
            <p:nvPr userDrawn="1"/>
          </p:nvSpPr>
          <p:spPr>
            <a:xfrm rot="5400000">
              <a:off x="4631930" y="2382012"/>
              <a:ext cx="720000" cy="36000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18368131-6A0A-4ABB-1060-CCFFE55C2507}"/>
                </a:ext>
              </a:extLst>
            </p:cNvPr>
            <p:cNvSpPr/>
            <p:nvPr userDrawn="1"/>
          </p:nvSpPr>
          <p:spPr>
            <a:xfrm rot="5400000">
              <a:off x="7049930" y="2382012"/>
              <a:ext cx="720000" cy="360000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1F9DB30E-E2CD-E077-4B44-B2F1F06CD516}"/>
                </a:ext>
              </a:extLst>
            </p:cNvPr>
            <p:cNvSpPr/>
            <p:nvPr userDrawn="1"/>
          </p:nvSpPr>
          <p:spPr>
            <a:xfrm rot="5400000">
              <a:off x="9467930" y="2382012"/>
              <a:ext cx="720000" cy="360000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DDCBF28A-3C13-8AD1-FA99-3A5E81A2202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A7512A-B185-B4FF-CA8D-93CE55176E92}"/>
              </a:ext>
            </a:extLst>
          </p:cNvPr>
          <p:cNvSpPr/>
          <p:nvPr/>
        </p:nvSpPr>
        <p:spPr>
          <a:xfrm>
            <a:off x="9672000" y="3458521"/>
            <a:ext cx="2520000" cy="2618738"/>
          </a:xfrm>
          <a:prstGeom prst="rect">
            <a:avLst/>
          </a:prstGeom>
          <a:solidFill>
            <a:srgbClr val="DA67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3A308D-C2D7-68CA-3A6F-3E08B34E1DA8}"/>
              </a:ext>
            </a:extLst>
          </p:cNvPr>
          <p:cNvSpPr/>
          <p:nvPr/>
        </p:nvSpPr>
        <p:spPr>
          <a:xfrm>
            <a:off x="7254000" y="3458521"/>
            <a:ext cx="2520000" cy="2618738"/>
          </a:xfrm>
          <a:prstGeom prst="rect">
            <a:avLst/>
          </a:prstGeom>
          <a:solidFill>
            <a:srgbClr val="F69F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1CFB3A2-7A2A-340F-C5A2-F6D69D89E90B}"/>
              </a:ext>
            </a:extLst>
          </p:cNvPr>
          <p:cNvSpPr/>
          <p:nvPr userDrawn="1"/>
        </p:nvSpPr>
        <p:spPr>
          <a:xfrm>
            <a:off x="4836000" y="3458521"/>
            <a:ext cx="2520000" cy="2618738"/>
          </a:xfrm>
          <a:prstGeom prst="rect">
            <a:avLst/>
          </a:prstGeom>
          <a:solidFill>
            <a:srgbClr val="1A8B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9479215-84A5-2F2C-E681-A68D1C759A20}"/>
              </a:ext>
            </a:extLst>
          </p:cNvPr>
          <p:cNvSpPr/>
          <p:nvPr userDrawn="1"/>
        </p:nvSpPr>
        <p:spPr>
          <a:xfrm>
            <a:off x="2418000" y="3458521"/>
            <a:ext cx="2520000" cy="2618738"/>
          </a:xfrm>
          <a:prstGeom prst="rect">
            <a:avLst/>
          </a:prstGeom>
          <a:solidFill>
            <a:srgbClr val="044D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36CA76-DB83-E2CD-E615-21B4D3DC24D8}"/>
              </a:ext>
            </a:extLst>
          </p:cNvPr>
          <p:cNvSpPr/>
          <p:nvPr/>
        </p:nvSpPr>
        <p:spPr>
          <a:xfrm>
            <a:off x="10163316" y="1789837"/>
            <a:ext cx="153736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endParaRPr lang="en-GB" sz="11500" b="1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058401-9A87-71E8-588A-C035D1BC6839}"/>
              </a:ext>
            </a:extLst>
          </p:cNvPr>
          <p:cNvCxnSpPr>
            <a:cxnSpLocks/>
          </p:cNvCxnSpPr>
          <p:nvPr/>
        </p:nvCxnSpPr>
        <p:spPr>
          <a:xfrm>
            <a:off x="10032000" y="4805888"/>
            <a:ext cx="180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A0448FE4-363A-8586-4F4F-43648683F350}"/>
              </a:ext>
            </a:extLst>
          </p:cNvPr>
          <p:cNvSpPr/>
          <p:nvPr/>
        </p:nvSpPr>
        <p:spPr>
          <a:xfrm>
            <a:off x="7745316" y="1789837"/>
            <a:ext cx="153736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endParaRPr lang="en-GB" sz="11500" b="1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2651195-3DE6-7152-3838-312BCC04D35F}"/>
              </a:ext>
            </a:extLst>
          </p:cNvPr>
          <p:cNvCxnSpPr>
            <a:cxnSpLocks/>
          </p:cNvCxnSpPr>
          <p:nvPr/>
        </p:nvCxnSpPr>
        <p:spPr>
          <a:xfrm>
            <a:off x="7614000" y="4805888"/>
            <a:ext cx="180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E96F15FD-0256-1745-74AE-B4902437427A}"/>
              </a:ext>
            </a:extLst>
          </p:cNvPr>
          <p:cNvSpPr/>
          <p:nvPr userDrawn="1"/>
        </p:nvSpPr>
        <p:spPr>
          <a:xfrm>
            <a:off x="5327316" y="1789837"/>
            <a:ext cx="153736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en-GB" sz="11500" b="1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76147C8-6059-B98E-5834-8BA9112DF2AA}"/>
              </a:ext>
            </a:extLst>
          </p:cNvPr>
          <p:cNvCxnSpPr>
            <a:cxnSpLocks/>
          </p:cNvCxnSpPr>
          <p:nvPr userDrawn="1"/>
        </p:nvCxnSpPr>
        <p:spPr>
          <a:xfrm>
            <a:off x="5196000" y="4805888"/>
            <a:ext cx="180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5D259FE4-F5A3-932A-866A-C369F9CE1EE7}"/>
              </a:ext>
            </a:extLst>
          </p:cNvPr>
          <p:cNvSpPr/>
          <p:nvPr userDrawn="1"/>
        </p:nvSpPr>
        <p:spPr>
          <a:xfrm>
            <a:off x="2909316" y="1789837"/>
            <a:ext cx="153736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GB" sz="11500" b="1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6CC9512-6D80-81CC-3449-56942E3ED71F}"/>
              </a:ext>
            </a:extLst>
          </p:cNvPr>
          <p:cNvCxnSpPr>
            <a:cxnSpLocks/>
          </p:cNvCxnSpPr>
          <p:nvPr userDrawn="1"/>
        </p:nvCxnSpPr>
        <p:spPr>
          <a:xfrm>
            <a:off x="2778000" y="4805888"/>
            <a:ext cx="180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285028B0-5267-4F60-AD50-94B5DED68692}"/>
              </a:ext>
            </a:extLst>
          </p:cNvPr>
          <p:cNvSpPr/>
          <p:nvPr userDrawn="1"/>
        </p:nvSpPr>
        <p:spPr>
          <a:xfrm>
            <a:off x="0" y="3458521"/>
            <a:ext cx="2520000" cy="2618738"/>
          </a:xfrm>
          <a:prstGeom prst="rect">
            <a:avLst/>
          </a:prstGeom>
          <a:solidFill>
            <a:srgbClr val="0235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85D83A1-86FA-ED45-0414-F4F635170754}"/>
              </a:ext>
            </a:extLst>
          </p:cNvPr>
          <p:cNvSpPr/>
          <p:nvPr userDrawn="1"/>
        </p:nvSpPr>
        <p:spPr>
          <a:xfrm>
            <a:off x="491316" y="1789837"/>
            <a:ext cx="153736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759C2A6-A0FE-038E-45CF-EDB361620C9B}"/>
              </a:ext>
            </a:extLst>
          </p:cNvPr>
          <p:cNvCxnSpPr>
            <a:cxnSpLocks/>
          </p:cNvCxnSpPr>
          <p:nvPr userDrawn="1"/>
        </p:nvCxnSpPr>
        <p:spPr>
          <a:xfrm>
            <a:off x="360000" y="4805888"/>
            <a:ext cx="180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 Placeholder 60">
            <a:extLst>
              <a:ext uri="{FF2B5EF4-FFF2-40B4-BE49-F238E27FC236}">
                <a16:creationId xmlns:a16="http://schemas.microsoft.com/office/drawing/2014/main" id="{8DEB7936-5376-352E-04AA-349254DF74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0219" y="3702164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CAPÍTULO</a:t>
            </a:r>
            <a:endParaRPr lang="en-GB"/>
          </a:p>
          <a:p>
            <a:pPr lvl="0"/>
            <a:endParaRPr lang="en-GB"/>
          </a:p>
        </p:txBody>
      </p:sp>
      <p:sp>
        <p:nvSpPr>
          <p:cNvPr id="48" name="Text Placeholder 60">
            <a:extLst>
              <a:ext uri="{FF2B5EF4-FFF2-40B4-BE49-F238E27FC236}">
                <a16:creationId xmlns:a16="http://schemas.microsoft.com/office/drawing/2014/main" id="{BFD91CAD-BE03-4A58-7A1E-75F010C6C6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0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sp>
        <p:nvSpPr>
          <p:cNvPr id="49" name="Text Placeholder 60">
            <a:extLst>
              <a:ext uri="{FF2B5EF4-FFF2-40B4-BE49-F238E27FC236}">
                <a16:creationId xmlns:a16="http://schemas.microsoft.com/office/drawing/2014/main" id="{C93D5881-CB7C-83CC-A564-E4F99A2E04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88219" y="3702164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CAPÍTULO</a:t>
            </a:r>
            <a:endParaRPr lang="en-GB"/>
          </a:p>
          <a:p>
            <a:pPr lvl="0"/>
            <a:endParaRPr lang="en-GB"/>
          </a:p>
        </p:txBody>
      </p:sp>
      <p:sp>
        <p:nvSpPr>
          <p:cNvPr id="50" name="Text Placeholder 60">
            <a:extLst>
              <a:ext uri="{FF2B5EF4-FFF2-40B4-BE49-F238E27FC236}">
                <a16:creationId xmlns:a16="http://schemas.microsoft.com/office/drawing/2014/main" id="{D4F0E338-C92E-9481-9A99-B00CA40734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88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sp>
        <p:nvSpPr>
          <p:cNvPr id="51" name="Text Placeholder 60">
            <a:extLst>
              <a:ext uri="{FF2B5EF4-FFF2-40B4-BE49-F238E27FC236}">
                <a16:creationId xmlns:a16="http://schemas.microsoft.com/office/drawing/2014/main" id="{8EE2F0A5-4FFF-E8F3-E2D5-01AE1655FD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24219" y="3702164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CAPÍTULO</a:t>
            </a:r>
            <a:endParaRPr lang="en-GB"/>
          </a:p>
          <a:p>
            <a:pPr lvl="0"/>
            <a:endParaRPr lang="en-GB"/>
          </a:p>
        </p:txBody>
      </p:sp>
      <p:sp>
        <p:nvSpPr>
          <p:cNvPr id="52" name="Text Placeholder 60">
            <a:extLst>
              <a:ext uri="{FF2B5EF4-FFF2-40B4-BE49-F238E27FC236}">
                <a16:creationId xmlns:a16="http://schemas.microsoft.com/office/drawing/2014/main" id="{24A8AA6C-60A5-A922-D0A0-E0B34FD067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24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sp>
        <p:nvSpPr>
          <p:cNvPr id="53" name="Text Placeholder 60">
            <a:extLst>
              <a:ext uri="{FF2B5EF4-FFF2-40B4-BE49-F238E27FC236}">
                <a16:creationId xmlns:a16="http://schemas.microsoft.com/office/drawing/2014/main" id="{55550823-7F07-5BEA-BE0E-910730F02B6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06219" y="3702164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CAPÍTULO</a:t>
            </a:r>
            <a:endParaRPr lang="en-GB"/>
          </a:p>
          <a:p>
            <a:pPr lvl="0"/>
            <a:endParaRPr lang="en-GB"/>
          </a:p>
        </p:txBody>
      </p:sp>
      <p:sp>
        <p:nvSpPr>
          <p:cNvPr id="54" name="Text Placeholder 60">
            <a:extLst>
              <a:ext uri="{FF2B5EF4-FFF2-40B4-BE49-F238E27FC236}">
                <a16:creationId xmlns:a16="http://schemas.microsoft.com/office/drawing/2014/main" id="{5096CABC-F489-1393-7DD0-862D628F075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06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sp>
        <p:nvSpPr>
          <p:cNvPr id="55" name="Text Placeholder 60">
            <a:extLst>
              <a:ext uri="{FF2B5EF4-FFF2-40B4-BE49-F238E27FC236}">
                <a16:creationId xmlns:a16="http://schemas.microsoft.com/office/drawing/2014/main" id="{9634A5A3-B795-C371-5EBC-AE8CB0630AE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42219" y="3702164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PT"/>
              <a:t>CAPÍTULO</a:t>
            </a:r>
            <a:endParaRPr lang="en-GB"/>
          </a:p>
          <a:p>
            <a:pPr lvl="0"/>
            <a:endParaRPr lang="en-GB"/>
          </a:p>
        </p:txBody>
      </p:sp>
      <p:sp>
        <p:nvSpPr>
          <p:cNvPr id="56" name="Text Placeholder 60">
            <a:extLst>
              <a:ext uri="{FF2B5EF4-FFF2-40B4-BE49-F238E27FC236}">
                <a16:creationId xmlns:a16="http://schemas.microsoft.com/office/drawing/2014/main" id="{677BB655-5870-0128-78F2-C4F4394B95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142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52362DB-0994-0B37-7CCB-C7E5E35D97E8}"/>
              </a:ext>
            </a:extLst>
          </p:cNvPr>
          <p:cNvSpPr/>
          <p:nvPr userDrawn="1"/>
        </p:nvSpPr>
        <p:spPr>
          <a:xfrm>
            <a:off x="1569789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0" name="Picture 2">
            <a:extLst>
              <a:ext uri="{FF2B5EF4-FFF2-40B4-BE49-F238E27FC236}">
                <a16:creationId xmlns:a16="http://schemas.microsoft.com/office/drawing/2014/main" id="{E0F6933B-24F5-14CC-673D-D07168EC5D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ADA6B418-C5D0-B8EA-E05C-75448EDA1C16}"/>
              </a:ext>
            </a:extLst>
          </p:cNvPr>
          <p:cNvSpPr/>
          <p:nvPr userDrawn="1"/>
        </p:nvSpPr>
        <p:spPr>
          <a:xfrm>
            <a:off x="6406799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5961983-CB00-E18A-F3C0-C1DDB37159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15545" y="6335735"/>
            <a:ext cx="37287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2673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10B32279-2D92-2ADA-7558-492CAEDCA3CF}"/>
              </a:ext>
            </a:extLst>
          </p:cNvPr>
          <p:cNvSpPr/>
          <p:nvPr userDrawn="1"/>
        </p:nvSpPr>
        <p:spPr>
          <a:xfrm>
            <a:off x="10428000" y="0"/>
            <a:ext cx="1764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21514B1-1444-B7EF-511B-4929602366EA}"/>
              </a:ext>
            </a:extLst>
          </p:cNvPr>
          <p:cNvSpPr/>
          <p:nvPr userDrawn="1"/>
        </p:nvSpPr>
        <p:spPr>
          <a:xfrm>
            <a:off x="8690000" y="0"/>
            <a:ext cx="176400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8B7F85-0AF8-A5AC-A6BB-F1EE50275ADB}"/>
              </a:ext>
            </a:extLst>
          </p:cNvPr>
          <p:cNvSpPr/>
          <p:nvPr userDrawn="1"/>
        </p:nvSpPr>
        <p:spPr>
          <a:xfrm>
            <a:off x="6952000" y="0"/>
            <a:ext cx="176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CB8672B-73D7-DE30-D599-51FC8685E336}"/>
              </a:ext>
            </a:extLst>
          </p:cNvPr>
          <p:cNvSpPr/>
          <p:nvPr userDrawn="1"/>
        </p:nvSpPr>
        <p:spPr>
          <a:xfrm>
            <a:off x="5214000" y="0"/>
            <a:ext cx="1764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473EEE4-BB24-5112-B965-5306282CA7A7}"/>
              </a:ext>
            </a:extLst>
          </p:cNvPr>
          <p:cNvSpPr/>
          <p:nvPr userDrawn="1"/>
        </p:nvSpPr>
        <p:spPr>
          <a:xfrm>
            <a:off x="3476000" y="0"/>
            <a:ext cx="176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DD3B368-2672-666C-2B72-32069461841F}"/>
              </a:ext>
            </a:extLst>
          </p:cNvPr>
          <p:cNvSpPr/>
          <p:nvPr userDrawn="1"/>
        </p:nvSpPr>
        <p:spPr>
          <a:xfrm>
            <a:off x="1738000" y="0"/>
            <a:ext cx="1764000" cy="6858000"/>
          </a:xfrm>
          <a:prstGeom prst="rect">
            <a:avLst/>
          </a:prstGeom>
          <a:solidFill>
            <a:srgbClr val="0454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D538F0C3-5D00-0AD7-411E-E8EC71DAEC31}"/>
              </a:ext>
            </a:extLst>
          </p:cNvPr>
          <p:cNvGrpSpPr/>
          <p:nvPr userDrawn="1"/>
        </p:nvGrpSpPr>
        <p:grpSpPr>
          <a:xfrm>
            <a:off x="1571000" y="2198521"/>
            <a:ext cx="9050000" cy="720000"/>
            <a:chOff x="1571000" y="2198521"/>
            <a:chExt cx="9050000" cy="720000"/>
          </a:xfrm>
        </p:grpSpPr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9177AC4-98B7-C474-3266-B79FE0649C04}"/>
                </a:ext>
              </a:extLst>
            </p:cNvPr>
            <p:cNvSpPr/>
            <p:nvPr userDrawn="1"/>
          </p:nvSpPr>
          <p:spPr>
            <a:xfrm rot="5400000">
              <a:off x="1391000" y="2378521"/>
              <a:ext cx="720000" cy="360000"/>
            </a:xfrm>
            <a:prstGeom prst="triangl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FA9ACD2E-B3F1-7A0F-49A0-AE6979E39574}"/>
                </a:ext>
              </a:extLst>
            </p:cNvPr>
            <p:cNvSpPr/>
            <p:nvPr userDrawn="1"/>
          </p:nvSpPr>
          <p:spPr>
            <a:xfrm rot="5400000">
              <a:off x="3129000" y="2378521"/>
              <a:ext cx="720000" cy="36000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7C27AD34-4EE7-FF39-04D7-9CD1CB1746DA}"/>
                </a:ext>
              </a:extLst>
            </p:cNvPr>
            <p:cNvSpPr/>
            <p:nvPr userDrawn="1"/>
          </p:nvSpPr>
          <p:spPr>
            <a:xfrm rot="5400000">
              <a:off x="4867000" y="2378521"/>
              <a:ext cx="720000" cy="360000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5FE6E7C0-8F3A-E1EB-E4B5-2E1EC76A3E28}"/>
                </a:ext>
              </a:extLst>
            </p:cNvPr>
            <p:cNvSpPr/>
            <p:nvPr userDrawn="1"/>
          </p:nvSpPr>
          <p:spPr>
            <a:xfrm rot="5400000">
              <a:off x="6605000" y="2378521"/>
              <a:ext cx="720000" cy="360000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4083F3BA-02B6-89CE-D3C2-778FBA75C732}"/>
                </a:ext>
              </a:extLst>
            </p:cNvPr>
            <p:cNvSpPr/>
            <p:nvPr userDrawn="1"/>
          </p:nvSpPr>
          <p:spPr>
            <a:xfrm rot="5400000">
              <a:off x="8343000" y="2378521"/>
              <a:ext cx="720000" cy="360000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Isosceles Triangle 58">
              <a:extLst>
                <a:ext uri="{FF2B5EF4-FFF2-40B4-BE49-F238E27FC236}">
                  <a16:creationId xmlns:a16="http://schemas.microsoft.com/office/drawing/2014/main" id="{CBF408AB-856C-FE89-EDCE-A1BB41787489}"/>
                </a:ext>
              </a:extLst>
            </p:cNvPr>
            <p:cNvSpPr/>
            <p:nvPr userDrawn="1"/>
          </p:nvSpPr>
          <p:spPr>
            <a:xfrm rot="5400000">
              <a:off x="10081000" y="2378521"/>
              <a:ext cx="720000" cy="360000"/>
            </a:xfrm>
            <a:prstGeom prst="triangle">
              <a:avLst/>
            </a:prstGeom>
            <a:solidFill>
              <a:srgbClr val="237B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5B493C9C-05BD-1545-E47F-F229B80F9053}"/>
              </a:ext>
            </a:extLst>
          </p:cNvPr>
          <p:cNvSpPr/>
          <p:nvPr userDrawn="1"/>
        </p:nvSpPr>
        <p:spPr>
          <a:xfrm>
            <a:off x="0" y="0"/>
            <a:ext cx="1764000" cy="6858000"/>
          </a:xfrm>
          <a:prstGeom prst="rect">
            <a:avLst/>
          </a:prstGeom>
          <a:solidFill>
            <a:srgbClr val="033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C98450-14EF-33AF-4854-FE2C3BD8AD5C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3A0CCA5-33B6-68DF-3659-0F29569F3511}"/>
              </a:ext>
            </a:extLst>
          </p:cNvPr>
          <p:cNvSpPr/>
          <p:nvPr userDrawn="1"/>
        </p:nvSpPr>
        <p:spPr>
          <a:xfrm>
            <a:off x="10428000" y="3458521"/>
            <a:ext cx="1764000" cy="2618738"/>
          </a:xfrm>
          <a:prstGeom prst="rect">
            <a:avLst/>
          </a:prstGeom>
          <a:solidFill>
            <a:srgbClr val="154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076FD0A-4B5D-D91C-D7CB-C74AA4DB5979}"/>
              </a:ext>
            </a:extLst>
          </p:cNvPr>
          <p:cNvSpPr/>
          <p:nvPr userDrawn="1"/>
        </p:nvSpPr>
        <p:spPr>
          <a:xfrm>
            <a:off x="8690000" y="3458521"/>
            <a:ext cx="1764000" cy="261873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84EA09-3648-A9D7-AF42-B96946F9D5EB}"/>
              </a:ext>
            </a:extLst>
          </p:cNvPr>
          <p:cNvSpPr/>
          <p:nvPr userDrawn="1"/>
        </p:nvSpPr>
        <p:spPr>
          <a:xfrm>
            <a:off x="6952000" y="3458521"/>
            <a:ext cx="1764000" cy="2618738"/>
          </a:xfrm>
          <a:prstGeom prst="rect">
            <a:avLst/>
          </a:prstGeom>
          <a:solidFill>
            <a:srgbClr val="DA67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73F9B-D3B3-303B-83C8-6C3798DD32E5}"/>
              </a:ext>
            </a:extLst>
          </p:cNvPr>
          <p:cNvSpPr/>
          <p:nvPr userDrawn="1"/>
        </p:nvSpPr>
        <p:spPr>
          <a:xfrm>
            <a:off x="5214000" y="3458521"/>
            <a:ext cx="1764000" cy="2618738"/>
          </a:xfrm>
          <a:prstGeom prst="rect">
            <a:avLst/>
          </a:prstGeom>
          <a:solidFill>
            <a:srgbClr val="F69F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047502D-4B7E-9F22-B5F4-F6C40FFA2371}"/>
              </a:ext>
            </a:extLst>
          </p:cNvPr>
          <p:cNvSpPr/>
          <p:nvPr userDrawn="1"/>
        </p:nvSpPr>
        <p:spPr>
          <a:xfrm>
            <a:off x="3476000" y="3458521"/>
            <a:ext cx="1764000" cy="2618738"/>
          </a:xfrm>
          <a:prstGeom prst="rect">
            <a:avLst/>
          </a:prstGeom>
          <a:solidFill>
            <a:srgbClr val="1A8B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013603B-1D0A-ABB0-58FD-84B6553DE737}"/>
              </a:ext>
            </a:extLst>
          </p:cNvPr>
          <p:cNvSpPr/>
          <p:nvPr userDrawn="1"/>
        </p:nvSpPr>
        <p:spPr>
          <a:xfrm>
            <a:off x="1738000" y="3458521"/>
            <a:ext cx="1764000" cy="2618738"/>
          </a:xfrm>
          <a:prstGeom prst="rect">
            <a:avLst/>
          </a:prstGeom>
          <a:solidFill>
            <a:srgbClr val="044D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2650997-7EDC-5510-046D-90FD5E0FBB0A}"/>
              </a:ext>
            </a:extLst>
          </p:cNvPr>
          <p:cNvSpPr/>
          <p:nvPr userDrawn="1"/>
        </p:nvSpPr>
        <p:spPr>
          <a:xfrm>
            <a:off x="0" y="3458521"/>
            <a:ext cx="1764000" cy="2618738"/>
          </a:xfrm>
          <a:prstGeom prst="rect">
            <a:avLst/>
          </a:prstGeom>
          <a:solidFill>
            <a:srgbClr val="0235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D3F9C00-4BF0-E910-65B2-98F7013038B6}"/>
              </a:ext>
            </a:extLst>
          </p:cNvPr>
          <p:cNvSpPr/>
          <p:nvPr userDrawn="1"/>
        </p:nvSpPr>
        <p:spPr>
          <a:xfrm>
            <a:off x="7204000" y="1658521"/>
            <a:ext cx="1260000" cy="1800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F8C8E5-3E07-872B-09C8-672165893308}"/>
              </a:ext>
            </a:extLst>
          </p:cNvPr>
          <p:cNvSpPr/>
          <p:nvPr userDrawn="1"/>
        </p:nvSpPr>
        <p:spPr>
          <a:xfrm>
            <a:off x="7295921" y="1789837"/>
            <a:ext cx="107615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endParaRPr lang="en-GB" sz="11500" b="1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60F2BB6-490D-74F5-DAC1-05C24CC5084C}"/>
              </a:ext>
            </a:extLst>
          </p:cNvPr>
          <p:cNvSpPr/>
          <p:nvPr userDrawn="1"/>
        </p:nvSpPr>
        <p:spPr>
          <a:xfrm>
            <a:off x="2081921" y="1789837"/>
            <a:ext cx="107615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GB" sz="11500" b="1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7AC7821-5264-5257-6F99-6FEF61801929}"/>
              </a:ext>
            </a:extLst>
          </p:cNvPr>
          <p:cNvSpPr/>
          <p:nvPr userDrawn="1"/>
        </p:nvSpPr>
        <p:spPr>
          <a:xfrm>
            <a:off x="343921" y="1789837"/>
            <a:ext cx="107615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971B307-3697-43B0-49A3-8FC8E650B67F}"/>
              </a:ext>
            </a:extLst>
          </p:cNvPr>
          <p:cNvCxnSpPr>
            <a:cxnSpLocks/>
          </p:cNvCxnSpPr>
          <p:nvPr userDrawn="1"/>
        </p:nvCxnSpPr>
        <p:spPr>
          <a:xfrm>
            <a:off x="252000" y="48125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D2285331-11BF-5FCC-69A8-797E4FEB58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219" y="37021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62" name="Text Placeholder 60">
            <a:extLst>
              <a:ext uri="{FF2B5EF4-FFF2-40B4-BE49-F238E27FC236}">
                <a16:creationId xmlns:a16="http://schemas.microsoft.com/office/drawing/2014/main" id="{5205B7D2-86EE-9B96-52EA-844DBBAC09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8E8FF9F-B72A-18DA-1948-5B7F65DF440E}"/>
              </a:ext>
            </a:extLst>
          </p:cNvPr>
          <p:cNvCxnSpPr>
            <a:cxnSpLocks/>
          </p:cNvCxnSpPr>
          <p:nvPr userDrawn="1"/>
        </p:nvCxnSpPr>
        <p:spPr>
          <a:xfrm>
            <a:off x="1990000" y="48125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0337F76D-7DF0-0B95-CA14-FCC7399360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30219" y="37021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65" name="Text Placeholder 60">
            <a:extLst>
              <a:ext uri="{FF2B5EF4-FFF2-40B4-BE49-F238E27FC236}">
                <a16:creationId xmlns:a16="http://schemas.microsoft.com/office/drawing/2014/main" id="{66D054F6-29D5-38FE-6DDE-29A5D8A4D3A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30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A6A7E6D-E9C2-DC43-B628-9CB7AB591A51}"/>
              </a:ext>
            </a:extLst>
          </p:cNvPr>
          <p:cNvCxnSpPr>
            <a:cxnSpLocks/>
          </p:cNvCxnSpPr>
          <p:nvPr userDrawn="1"/>
        </p:nvCxnSpPr>
        <p:spPr>
          <a:xfrm>
            <a:off x="3728000" y="48125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 Placeholder 60">
            <a:extLst>
              <a:ext uri="{FF2B5EF4-FFF2-40B4-BE49-F238E27FC236}">
                <a16:creationId xmlns:a16="http://schemas.microsoft.com/office/drawing/2014/main" id="{D5D02F1E-6D6A-4D39-5966-6B2F5E2DF1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68219" y="37021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864A16E3-6A13-5598-C4B1-F0F299D038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68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8259617-2465-083A-D4DC-6250454F0FA6}"/>
              </a:ext>
            </a:extLst>
          </p:cNvPr>
          <p:cNvCxnSpPr>
            <a:cxnSpLocks/>
          </p:cNvCxnSpPr>
          <p:nvPr userDrawn="1"/>
        </p:nvCxnSpPr>
        <p:spPr>
          <a:xfrm>
            <a:off x="5466000" y="48125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 Placeholder 60">
            <a:extLst>
              <a:ext uri="{FF2B5EF4-FFF2-40B4-BE49-F238E27FC236}">
                <a16:creationId xmlns:a16="http://schemas.microsoft.com/office/drawing/2014/main" id="{E8E595CA-DBE3-42C9-D84B-A15C6BA1E60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06219" y="37021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71" name="Text Placeholder 60">
            <a:extLst>
              <a:ext uri="{FF2B5EF4-FFF2-40B4-BE49-F238E27FC236}">
                <a16:creationId xmlns:a16="http://schemas.microsoft.com/office/drawing/2014/main" id="{9F8A7AD0-5B66-1E61-D81F-AE512204FF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06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4E850CD-9745-0C3E-30F2-81FCFB854F7A}"/>
              </a:ext>
            </a:extLst>
          </p:cNvPr>
          <p:cNvCxnSpPr>
            <a:cxnSpLocks/>
          </p:cNvCxnSpPr>
          <p:nvPr userDrawn="1"/>
        </p:nvCxnSpPr>
        <p:spPr>
          <a:xfrm>
            <a:off x="7204000" y="48125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 Placeholder 60">
            <a:extLst>
              <a:ext uri="{FF2B5EF4-FFF2-40B4-BE49-F238E27FC236}">
                <a16:creationId xmlns:a16="http://schemas.microsoft.com/office/drawing/2014/main" id="{9D6EBDF7-A5F1-03D2-178C-43250EA453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44219" y="37021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74" name="Text Placeholder 60">
            <a:extLst>
              <a:ext uri="{FF2B5EF4-FFF2-40B4-BE49-F238E27FC236}">
                <a16:creationId xmlns:a16="http://schemas.microsoft.com/office/drawing/2014/main" id="{FCBE740E-C493-0E05-805F-62E7677C52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44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DB6AAB4-A77E-9870-B751-A2A7A36AC909}"/>
              </a:ext>
            </a:extLst>
          </p:cNvPr>
          <p:cNvCxnSpPr>
            <a:cxnSpLocks/>
          </p:cNvCxnSpPr>
          <p:nvPr userDrawn="1"/>
        </p:nvCxnSpPr>
        <p:spPr>
          <a:xfrm>
            <a:off x="8942000" y="48125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60">
            <a:extLst>
              <a:ext uri="{FF2B5EF4-FFF2-40B4-BE49-F238E27FC236}">
                <a16:creationId xmlns:a16="http://schemas.microsoft.com/office/drawing/2014/main" id="{DB794D36-7633-255B-D263-65E77874B5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82219" y="37021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77" name="Text Placeholder 60">
            <a:extLst>
              <a:ext uri="{FF2B5EF4-FFF2-40B4-BE49-F238E27FC236}">
                <a16:creationId xmlns:a16="http://schemas.microsoft.com/office/drawing/2014/main" id="{D839056E-E6BE-E65B-AA39-25FF9C964F7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82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7C9F8E8F-2BBB-04A1-ABC4-7AEA7DBF7930}"/>
              </a:ext>
            </a:extLst>
          </p:cNvPr>
          <p:cNvCxnSpPr>
            <a:cxnSpLocks/>
          </p:cNvCxnSpPr>
          <p:nvPr userDrawn="1"/>
        </p:nvCxnSpPr>
        <p:spPr>
          <a:xfrm>
            <a:off x="10680000" y="48125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 Placeholder 60">
            <a:extLst>
              <a:ext uri="{FF2B5EF4-FFF2-40B4-BE49-F238E27FC236}">
                <a16:creationId xmlns:a16="http://schemas.microsoft.com/office/drawing/2014/main" id="{2651F1EE-BB79-33F7-F8DB-A08914A1D4B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20219" y="37021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80" name="Text Placeholder 60">
            <a:extLst>
              <a:ext uri="{FF2B5EF4-FFF2-40B4-BE49-F238E27FC236}">
                <a16:creationId xmlns:a16="http://schemas.microsoft.com/office/drawing/2014/main" id="{300C6D2F-FA54-3DEC-A103-81C77D5A40B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520219" y="49735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pic>
        <p:nvPicPr>
          <p:cNvPr id="84" name="Picture 2">
            <a:extLst>
              <a:ext uri="{FF2B5EF4-FFF2-40B4-BE49-F238E27FC236}">
                <a16:creationId xmlns:a16="http://schemas.microsoft.com/office/drawing/2014/main" id="{8D594B97-A1B1-E90B-B68E-8B4A1B6BEE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472A0382-B70B-88AE-A403-2F431E909E3F}"/>
              </a:ext>
            </a:extLst>
          </p:cNvPr>
          <p:cNvSpPr/>
          <p:nvPr userDrawn="1"/>
        </p:nvSpPr>
        <p:spPr>
          <a:xfrm>
            <a:off x="10771921" y="1789837"/>
            <a:ext cx="107615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endParaRPr lang="en-GB" sz="11500" b="1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26E10C7-7267-7C1A-5EF1-8921D7BA6356}"/>
              </a:ext>
            </a:extLst>
          </p:cNvPr>
          <p:cNvSpPr/>
          <p:nvPr userDrawn="1"/>
        </p:nvSpPr>
        <p:spPr>
          <a:xfrm>
            <a:off x="9033921" y="1789837"/>
            <a:ext cx="107615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endParaRPr lang="en-GB" sz="11500" b="1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2D632D-431C-5947-9A10-7DD36D6C3DA0}"/>
              </a:ext>
            </a:extLst>
          </p:cNvPr>
          <p:cNvSpPr/>
          <p:nvPr userDrawn="1"/>
        </p:nvSpPr>
        <p:spPr>
          <a:xfrm>
            <a:off x="5557921" y="1789837"/>
            <a:ext cx="107615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endParaRPr lang="en-GB" sz="11500" b="1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E8E3AA2-FD1B-408B-F2BD-FA2B6DCF3DFC}"/>
              </a:ext>
            </a:extLst>
          </p:cNvPr>
          <p:cNvSpPr/>
          <p:nvPr userDrawn="1"/>
        </p:nvSpPr>
        <p:spPr>
          <a:xfrm>
            <a:off x="3819921" y="1789837"/>
            <a:ext cx="1076158" cy="153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1500" b="1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en-GB" sz="11500" b="1"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949CD2-4194-EA19-C512-7DC07E4E64FE}"/>
              </a:ext>
            </a:extLst>
          </p:cNvPr>
          <p:cNvSpPr/>
          <p:nvPr userDrawn="1"/>
        </p:nvSpPr>
        <p:spPr>
          <a:xfrm>
            <a:off x="1569789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81407F-5EA5-964C-34B2-79A6D2A1C690}"/>
              </a:ext>
            </a:extLst>
          </p:cNvPr>
          <p:cNvSpPr/>
          <p:nvPr userDrawn="1"/>
        </p:nvSpPr>
        <p:spPr>
          <a:xfrm>
            <a:off x="6406799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CD5840C-989B-D1BE-47C4-05923889C9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15545" y="6335735"/>
            <a:ext cx="37287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765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D25C0CDC-FA77-0DD2-CA86-99521357BD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5633" b="18262"/>
          <a:stretch>
            <a:fillRect/>
          </a:stretch>
        </p:blipFill>
        <p:spPr>
          <a:xfrm>
            <a:off x="5848012" y="384386"/>
            <a:ext cx="6317987" cy="6473612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B246E0DE-CD77-B419-53C9-878AB7F817DD}"/>
              </a:ext>
            </a:extLst>
          </p:cNvPr>
          <p:cNvGrpSpPr/>
          <p:nvPr userDrawn="1"/>
        </p:nvGrpSpPr>
        <p:grpSpPr>
          <a:xfrm>
            <a:off x="162000" y="1247385"/>
            <a:ext cx="1440000" cy="1537368"/>
            <a:chOff x="145907" y="1004482"/>
            <a:chExt cx="1440000" cy="1537368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EA2A850-24E1-3EA7-E411-76B309DE53C4}"/>
                </a:ext>
              </a:extLst>
            </p:cNvPr>
            <p:cNvSpPr/>
            <p:nvPr userDrawn="1"/>
          </p:nvSpPr>
          <p:spPr>
            <a:xfrm>
              <a:off x="145907" y="1053166"/>
              <a:ext cx="1440000" cy="1440000"/>
            </a:xfrm>
            <a:prstGeom prst="ellipse">
              <a:avLst/>
            </a:prstGeom>
            <a:solidFill>
              <a:srgbClr val="023552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72FE14F-4A86-7C0F-077E-1E667D2AE5A2}"/>
                </a:ext>
              </a:extLst>
            </p:cNvPr>
            <p:cNvSpPr/>
            <p:nvPr userDrawn="1"/>
          </p:nvSpPr>
          <p:spPr>
            <a:xfrm>
              <a:off x="325907" y="1233166"/>
              <a:ext cx="1080000" cy="1080000"/>
            </a:xfrm>
            <a:prstGeom prst="ellipse">
              <a:avLst/>
            </a:prstGeom>
            <a:solidFill>
              <a:srgbClr val="023552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7AC7821-5264-5257-6F99-6FEF61801929}"/>
                </a:ext>
              </a:extLst>
            </p:cNvPr>
            <p:cNvSpPr/>
            <p:nvPr userDrawn="1"/>
          </p:nvSpPr>
          <p:spPr>
            <a:xfrm>
              <a:off x="327828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48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23A0CCA5-33B6-68DF-3659-0F29569F3511}"/>
              </a:ext>
            </a:extLst>
          </p:cNvPr>
          <p:cNvSpPr/>
          <p:nvPr userDrawn="1"/>
        </p:nvSpPr>
        <p:spPr>
          <a:xfrm>
            <a:off x="10428000" y="3026721"/>
            <a:ext cx="1764000" cy="2618738"/>
          </a:xfrm>
          <a:prstGeom prst="rect">
            <a:avLst/>
          </a:prstGeom>
          <a:solidFill>
            <a:srgbClr val="154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076FD0A-4B5D-D91C-D7CB-C74AA4DB5979}"/>
              </a:ext>
            </a:extLst>
          </p:cNvPr>
          <p:cNvSpPr/>
          <p:nvPr userDrawn="1"/>
        </p:nvSpPr>
        <p:spPr>
          <a:xfrm>
            <a:off x="8690000" y="3026721"/>
            <a:ext cx="1764000" cy="261873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84EA09-3648-A9D7-AF42-B96946F9D5EB}"/>
              </a:ext>
            </a:extLst>
          </p:cNvPr>
          <p:cNvSpPr/>
          <p:nvPr userDrawn="1"/>
        </p:nvSpPr>
        <p:spPr>
          <a:xfrm>
            <a:off x="6952000" y="3026721"/>
            <a:ext cx="1764000" cy="2618738"/>
          </a:xfrm>
          <a:prstGeom prst="rect">
            <a:avLst/>
          </a:prstGeom>
          <a:solidFill>
            <a:srgbClr val="DA67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73F9B-D3B3-303B-83C8-6C3798DD32E5}"/>
              </a:ext>
            </a:extLst>
          </p:cNvPr>
          <p:cNvSpPr/>
          <p:nvPr userDrawn="1"/>
        </p:nvSpPr>
        <p:spPr>
          <a:xfrm>
            <a:off x="5214000" y="3026721"/>
            <a:ext cx="1764000" cy="2618738"/>
          </a:xfrm>
          <a:prstGeom prst="rect">
            <a:avLst/>
          </a:prstGeom>
          <a:solidFill>
            <a:srgbClr val="F69F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047502D-4B7E-9F22-B5F4-F6C40FFA2371}"/>
              </a:ext>
            </a:extLst>
          </p:cNvPr>
          <p:cNvSpPr/>
          <p:nvPr userDrawn="1"/>
        </p:nvSpPr>
        <p:spPr>
          <a:xfrm>
            <a:off x="3476000" y="3026721"/>
            <a:ext cx="1764000" cy="2618738"/>
          </a:xfrm>
          <a:prstGeom prst="rect">
            <a:avLst/>
          </a:prstGeom>
          <a:solidFill>
            <a:srgbClr val="1A8B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013603B-1D0A-ABB0-58FD-84B6553DE737}"/>
              </a:ext>
            </a:extLst>
          </p:cNvPr>
          <p:cNvSpPr/>
          <p:nvPr userDrawn="1"/>
        </p:nvSpPr>
        <p:spPr>
          <a:xfrm>
            <a:off x="1738000" y="3026721"/>
            <a:ext cx="1764000" cy="2618738"/>
          </a:xfrm>
          <a:prstGeom prst="rect">
            <a:avLst/>
          </a:prstGeom>
          <a:solidFill>
            <a:srgbClr val="044D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2650997-7EDC-5510-046D-90FD5E0FBB0A}"/>
              </a:ext>
            </a:extLst>
          </p:cNvPr>
          <p:cNvSpPr/>
          <p:nvPr userDrawn="1"/>
        </p:nvSpPr>
        <p:spPr>
          <a:xfrm>
            <a:off x="0" y="3026721"/>
            <a:ext cx="1764000" cy="2618738"/>
          </a:xfrm>
          <a:prstGeom prst="rect">
            <a:avLst/>
          </a:prstGeom>
          <a:solidFill>
            <a:srgbClr val="0235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7C247FF-CA5F-A369-BAB4-A80155A2A045}"/>
              </a:ext>
            </a:extLst>
          </p:cNvPr>
          <p:cNvGrpSpPr/>
          <p:nvPr userDrawn="1"/>
        </p:nvGrpSpPr>
        <p:grpSpPr>
          <a:xfrm>
            <a:off x="7114000" y="1247385"/>
            <a:ext cx="1440000" cy="1537368"/>
            <a:chOff x="7243838" y="1004482"/>
            <a:chExt cx="1440000" cy="1537368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E1F67E5-F0E2-3F77-F7F5-33477B9ABE37}"/>
                </a:ext>
              </a:extLst>
            </p:cNvPr>
            <p:cNvSpPr/>
            <p:nvPr userDrawn="1"/>
          </p:nvSpPr>
          <p:spPr>
            <a:xfrm>
              <a:off x="7243838" y="1053166"/>
              <a:ext cx="1440000" cy="1440000"/>
            </a:xfrm>
            <a:prstGeom prst="ellipse">
              <a:avLst/>
            </a:prstGeom>
            <a:solidFill>
              <a:srgbClr val="E77728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6457D32-4600-1E67-F9AB-194E19EC708A}"/>
                </a:ext>
              </a:extLst>
            </p:cNvPr>
            <p:cNvSpPr/>
            <p:nvPr userDrawn="1"/>
          </p:nvSpPr>
          <p:spPr>
            <a:xfrm>
              <a:off x="7423838" y="1233166"/>
              <a:ext cx="1080000" cy="1080000"/>
            </a:xfrm>
            <a:prstGeom prst="ellipse">
              <a:avLst/>
            </a:prstGeom>
            <a:solidFill>
              <a:schemeClr val="accent4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5F8C8E5-3E07-872B-09C8-672165893308}"/>
                </a:ext>
              </a:extLst>
            </p:cNvPr>
            <p:cNvSpPr/>
            <p:nvPr userDrawn="1"/>
          </p:nvSpPr>
          <p:spPr>
            <a:xfrm>
              <a:off x="7425759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48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  <a:endParaRPr lang="en-GB" sz="48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23837E94-EC66-4140-9E81-A69401FCD11D}"/>
              </a:ext>
            </a:extLst>
          </p:cNvPr>
          <p:cNvGrpSpPr/>
          <p:nvPr userDrawn="1"/>
        </p:nvGrpSpPr>
        <p:grpSpPr>
          <a:xfrm>
            <a:off x="5376000" y="1247385"/>
            <a:ext cx="1440000" cy="1537368"/>
            <a:chOff x="5585057" y="1004482"/>
            <a:chExt cx="1440000" cy="1537368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1746AD4-63BD-351D-D389-CFF051B66717}"/>
                </a:ext>
              </a:extLst>
            </p:cNvPr>
            <p:cNvSpPr/>
            <p:nvPr userDrawn="1"/>
          </p:nvSpPr>
          <p:spPr>
            <a:xfrm>
              <a:off x="5585057" y="1053166"/>
              <a:ext cx="1440000" cy="1440000"/>
            </a:xfrm>
            <a:prstGeom prst="ellipse">
              <a:avLst/>
            </a:prstGeom>
            <a:solidFill>
              <a:srgbClr val="F7AB35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D7295A5-6EDB-D7A8-61B3-D2932F96A4DC}"/>
                </a:ext>
              </a:extLst>
            </p:cNvPr>
            <p:cNvSpPr/>
            <p:nvPr userDrawn="1"/>
          </p:nvSpPr>
          <p:spPr>
            <a:xfrm>
              <a:off x="5765057" y="1233166"/>
              <a:ext cx="1080000" cy="1080000"/>
            </a:xfrm>
            <a:prstGeom prst="ellipse">
              <a:avLst/>
            </a:prstGeom>
            <a:solidFill>
              <a:schemeClr val="accent3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92D632D-431C-5947-9A10-7DD36D6C3DA0}"/>
                </a:ext>
              </a:extLst>
            </p:cNvPr>
            <p:cNvSpPr/>
            <p:nvPr userDrawn="1"/>
          </p:nvSpPr>
          <p:spPr>
            <a:xfrm>
              <a:off x="5766978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48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endParaRPr lang="en-GB" sz="48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A110FB9-A544-6BF1-281E-52B6AD6C1CDB}"/>
              </a:ext>
            </a:extLst>
          </p:cNvPr>
          <p:cNvGrpSpPr/>
          <p:nvPr userDrawn="1"/>
        </p:nvGrpSpPr>
        <p:grpSpPr>
          <a:xfrm>
            <a:off x="3638000" y="1247385"/>
            <a:ext cx="1440000" cy="1537368"/>
            <a:chOff x="3733908" y="1004482"/>
            <a:chExt cx="1440000" cy="1537368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45D4D4F-0D77-CF37-9070-FC97402B1D01}"/>
                </a:ext>
              </a:extLst>
            </p:cNvPr>
            <p:cNvSpPr/>
            <p:nvPr userDrawn="1"/>
          </p:nvSpPr>
          <p:spPr>
            <a:xfrm>
              <a:off x="3733908" y="1053166"/>
              <a:ext cx="1440000" cy="1440000"/>
            </a:xfrm>
            <a:prstGeom prst="ellipse">
              <a:avLst/>
            </a:prstGeom>
            <a:solidFill>
              <a:srgbClr val="1C97D5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1EA8685-A2AE-AD31-06F8-0A4CA22DE820}"/>
                </a:ext>
              </a:extLst>
            </p:cNvPr>
            <p:cNvSpPr/>
            <p:nvPr userDrawn="1"/>
          </p:nvSpPr>
          <p:spPr>
            <a:xfrm>
              <a:off x="3913908" y="1233166"/>
              <a:ext cx="1080000" cy="1080000"/>
            </a:xfrm>
            <a:prstGeom prst="ellipse">
              <a:avLst/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E8E3AA2-FD1B-408B-F2BD-FA2B6DCF3DFC}"/>
                </a:ext>
              </a:extLst>
            </p:cNvPr>
            <p:cNvSpPr/>
            <p:nvPr userDrawn="1"/>
          </p:nvSpPr>
          <p:spPr>
            <a:xfrm>
              <a:off x="3915829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48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endParaRPr lang="en-GB" sz="48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89902DA5-C005-A296-CCB8-C9006FCCAD3D}"/>
              </a:ext>
            </a:extLst>
          </p:cNvPr>
          <p:cNvGrpSpPr/>
          <p:nvPr userDrawn="1"/>
        </p:nvGrpSpPr>
        <p:grpSpPr>
          <a:xfrm>
            <a:off x="1900000" y="1247385"/>
            <a:ext cx="1440000" cy="1537368"/>
            <a:chOff x="1972700" y="1004482"/>
            <a:chExt cx="1440000" cy="1537368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C54B4E9-7F7A-65BF-14B7-685CBBE7F53A}"/>
                </a:ext>
              </a:extLst>
            </p:cNvPr>
            <p:cNvSpPr/>
            <p:nvPr userDrawn="1"/>
          </p:nvSpPr>
          <p:spPr>
            <a:xfrm>
              <a:off x="1972700" y="1053166"/>
              <a:ext cx="1440000" cy="1440000"/>
            </a:xfrm>
            <a:prstGeom prst="ellipse">
              <a:avLst/>
            </a:prstGeom>
            <a:solidFill>
              <a:srgbClr val="04547F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9371B0C-E00E-22D1-2CD7-6A77CEBD90C2}"/>
                </a:ext>
              </a:extLst>
            </p:cNvPr>
            <p:cNvSpPr/>
            <p:nvPr userDrawn="1"/>
          </p:nvSpPr>
          <p:spPr>
            <a:xfrm>
              <a:off x="2152700" y="1233166"/>
              <a:ext cx="1080000" cy="1080000"/>
            </a:xfrm>
            <a:prstGeom prst="ellipse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60F2BB6-490D-74F5-DAC1-05C24CC5084C}"/>
                </a:ext>
              </a:extLst>
            </p:cNvPr>
            <p:cNvSpPr/>
            <p:nvPr userDrawn="1"/>
          </p:nvSpPr>
          <p:spPr>
            <a:xfrm>
              <a:off x="2154621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48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lang="en-GB" sz="48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971B307-3697-43B0-49A3-8FC8E650B67F}"/>
              </a:ext>
            </a:extLst>
          </p:cNvPr>
          <p:cNvCxnSpPr>
            <a:cxnSpLocks/>
          </p:cNvCxnSpPr>
          <p:nvPr userDrawn="1"/>
        </p:nvCxnSpPr>
        <p:spPr>
          <a:xfrm>
            <a:off x="252000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4" name="Group 93">
            <a:extLst>
              <a:ext uri="{FF2B5EF4-FFF2-40B4-BE49-F238E27FC236}">
                <a16:creationId xmlns:a16="http://schemas.microsoft.com/office/drawing/2014/main" id="{711DBF4C-1880-28B7-CE09-A13ED6D5FB12}"/>
              </a:ext>
            </a:extLst>
          </p:cNvPr>
          <p:cNvGrpSpPr/>
          <p:nvPr userDrawn="1"/>
        </p:nvGrpSpPr>
        <p:grpSpPr>
          <a:xfrm>
            <a:off x="10590000" y="1247385"/>
            <a:ext cx="1440000" cy="1537368"/>
            <a:chOff x="10468136" y="1004482"/>
            <a:chExt cx="1440000" cy="1537368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79A3C5E3-1458-F4C2-6457-09E69F2321BA}"/>
                </a:ext>
              </a:extLst>
            </p:cNvPr>
            <p:cNvSpPr/>
            <p:nvPr userDrawn="1"/>
          </p:nvSpPr>
          <p:spPr>
            <a:xfrm>
              <a:off x="10468136" y="1053166"/>
              <a:ext cx="1440000" cy="1440000"/>
            </a:xfrm>
            <a:prstGeom prst="ellipse">
              <a:avLst/>
            </a:prstGeom>
            <a:solidFill>
              <a:srgbClr val="185255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B696890-F2A2-78BA-55FC-4F980192AAF6}"/>
                </a:ext>
              </a:extLst>
            </p:cNvPr>
            <p:cNvSpPr/>
            <p:nvPr userDrawn="1"/>
          </p:nvSpPr>
          <p:spPr>
            <a:xfrm>
              <a:off x="10648136" y="1233166"/>
              <a:ext cx="1080000" cy="108000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72A0382-B70B-88AE-A403-2F431E909E3F}"/>
                </a:ext>
              </a:extLst>
            </p:cNvPr>
            <p:cNvSpPr/>
            <p:nvPr userDrawn="1"/>
          </p:nvSpPr>
          <p:spPr>
            <a:xfrm>
              <a:off x="10650057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48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7</a:t>
              </a:r>
              <a:endParaRPr lang="en-GB" sz="48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82A405C-5803-F684-4B83-E05BECD4F60F}"/>
              </a:ext>
            </a:extLst>
          </p:cNvPr>
          <p:cNvGrpSpPr/>
          <p:nvPr userDrawn="1"/>
        </p:nvGrpSpPr>
        <p:grpSpPr>
          <a:xfrm>
            <a:off x="8852000" y="1247385"/>
            <a:ext cx="1440000" cy="1537368"/>
            <a:chOff x="8855987" y="1004482"/>
            <a:chExt cx="1440000" cy="1537368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F78761DE-430C-BEBC-ACFB-9D87632ACA82}"/>
                </a:ext>
              </a:extLst>
            </p:cNvPr>
            <p:cNvSpPr/>
            <p:nvPr userDrawn="1"/>
          </p:nvSpPr>
          <p:spPr>
            <a:xfrm>
              <a:off x="8855987" y="1053166"/>
              <a:ext cx="1440000" cy="1440000"/>
            </a:xfrm>
            <a:prstGeom prst="ellipse">
              <a:avLst/>
            </a:prstGeom>
            <a:solidFill>
              <a:srgbClr val="258287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DBD1E71-A773-ADCD-7106-37A1B0CD7DCA}"/>
                </a:ext>
              </a:extLst>
            </p:cNvPr>
            <p:cNvSpPr/>
            <p:nvPr userDrawn="1"/>
          </p:nvSpPr>
          <p:spPr>
            <a:xfrm>
              <a:off x="9035987" y="1233166"/>
              <a:ext cx="1080000" cy="1080000"/>
            </a:xfrm>
            <a:prstGeom prst="ellipse">
              <a:avLst/>
            </a:prstGeom>
            <a:solidFill>
              <a:schemeClr val="accent6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26E10C7-7267-7C1A-5EF1-8921D7BA6356}"/>
                </a:ext>
              </a:extLst>
            </p:cNvPr>
            <p:cNvSpPr/>
            <p:nvPr userDrawn="1"/>
          </p:nvSpPr>
          <p:spPr>
            <a:xfrm>
              <a:off x="9037908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48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6</a:t>
              </a:r>
              <a:endParaRPr lang="en-GB" sz="48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D2285331-11BF-5FCC-69A8-797E4FEB5894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2219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62" name="Text Placeholder 60">
            <a:extLst>
              <a:ext uri="{FF2B5EF4-FFF2-40B4-BE49-F238E27FC236}">
                <a16:creationId xmlns:a16="http://schemas.microsoft.com/office/drawing/2014/main" id="{5205B7D2-86EE-9B96-52EA-844DBBAC09E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2219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8E8FF9F-B72A-18DA-1948-5B7F65DF440E}"/>
              </a:ext>
            </a:extLst>
          </p:cNvPr>
          <p:cNvCxnSpPr>
            <a:cxnSpLocks/>
          </p:cNvCxnSpPr>
          <p:nvPr userDrawn="1"/>
        </p:nvCxnSpPr>
        <p:spPr>
          <a:xfrm>
            <a:off x="1990000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0337F76D-7DF0-0B95-CA14-FCC7399360EE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830219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65" name="Text Placeholder 60">
            <a:extLst>
              <a:ext uri="{FF2B5EF4-FFF2-40B4-BE49-F238E27FC236}">
                <a16:creationId xmlns:a16="http://schemas.microsoft.com/office/drawing/2014/main" id="{66D054F6-29D5-38FE-6DDE-29A5D8A4D3AA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1830219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A6A7E6D-E9C2-DC43-B628-9CB7AB591A51}"/>
              </a:ext>
            </a:extLst>
          </p:cNvPr>
          <p:cNvCxnSpPr>
            <a:cxnSpLocks/>
          </p:cNvCxnSpPr>
          <p:nvPr userDrawn="1"/>
        </p:nvCxnSpPr>
        <p:spPr>
          <a:xfrm>
            <a:off x="3728000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 Placeholder 60">
            <a:extLst>
              <a:ext uri="{FF2B5EF4-FFF2-40B4-BE49-F238E27FC236}">
                <a16:creationId xmlns:a16="http://schemas.microsoft.com/office/drawing/2014/main" id="{D5D02F1E-6D6A-4D39-5966-6B2F5E2DF14F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568219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864A16E3-6A13-5598-C4B1-F0F299D03802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3568219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sp>
        <p:nvSpPr>
          <p:cNvPr id="70" name="Text Placeholder 60">
            <a:extLst>
              <a:ext uri="{FF2B5EF4-FFF2-40B4-BE49-F238E27FC236}">
                <a16:creationId xmlns:a16="http://schemas.microsoft.com/office/drawing/2014/main" id="{E8E595CA-DBE3-42C9-D84B-A15C6BA1E60B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5306219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71" name="Text Placeholder 60">
            <a:extLst>
              <a:ext uri="{FF2B5EF4-FFF2-40B4-BE49-F238E27FC236}">
                <a16:creationId xmlns:a16="http://schemas.microsoft.com/office/drawing/2014/main" id="{9F8A7AD0-5B66-1E61-D81F-AE512204FFB2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5306219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4E850CD-9745-0C3E-30F2-81FCFB854F7A}"/>
              </a:ext>
            </a:extLst>
          </p:cNvPr>
          <p:cNvCxnSpPr>
            <a:cxnSpLocks/>
          </p:cNvCxnSpPr>
          <p:nvPr userDrawn="1"/>
        </p:nvCxnSpPr>
        <p:spPr>
          <a:xfrm>
            <a:off x="7204000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 Placeholder 60">
            <a:extLst>
              <a:ext uri="{FF2B5EF4-FFF2-40B4-BE49-F238E27FC236}">
                <a16:creationId xmlns:a16="http://schemas.microsoft.com/office/drawing/2014/main" id="{9D6EBDF7-A5F1-03D2-178C-43250EA4534F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7044219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74" name="Text Placeholder 60">
            <a:extLst>
              <a:ext uri="{FF2B5EF4-FFF2-40B4-BE49-F238E27FC236}">
                <a16:creationId xmlns:a16="http://schemas.microsoft.com/office/drawing/2014/main" id="{FCBE740E-C493-0E05-805F-62E7677C528E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7044219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DB6AAB4-A77E-9870-B751-A2A7A36AC909}"/>
              </a:ext>
            </a:extLst>
          </p:cNvPr>
          <p:cNvCxnSpPr>
            <a:cxnSpLocks/>
          </p:cNvCxnSpPr>
          <p:nvPr userDrawn="1"/>
        </p:nvCxnSpPr>
        <p:spPr>
          <a:xfrm>
            <a:off x="8942000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 Placeholder 60">
            <a:extLst>
              <a:ext uri="{FF2B5EF4-FFF2-40B4-BE49-F238E27FC236}">
                <a16:creationId xmlns:a16="http://schemas.microsoft.com/office/drawing/2014/main" id="{DB794D36-7633-255B-D263-65E77874B515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8782219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77" name="Text Placeholder 60">
            <a:extLst>
              <a:ext uri="{FF2B5EF4-FFF2-40B4-BE49-F238E27FC236}">
                <a16:creationId xmlns:a16="http://schemas.microsoft.com/office/drawing/2014/main" id="{D839056E-E6BE-E65B-AA39-25FF9C964F75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8782219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7C9F8E8F-2BBB-04A1-ABC4-7AEA7DBF7930}"/>
              </a:ext>
            </a:extLst>
          </p:cNvPr>
          <p:cNvCxnSpPr>
            <a:cxnSpLocks/>
          </p:cNvCxnSpPr>
          <p:nvPr userDrawn="1"/>
        </p:nvCxnSpPr>
        <p:spPr>
          <a:xfrm>
            <a:off x="10680000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 Placeholder 60">
            <a:extLst>
              <a:ext uri="{FF2B5EF4-FFF2-40B4-BE49-F238E27FC236}">
                <a16:creationId xmlns:a16="http://schemas.microsoft.com/office/drawing/2014/main" id="{2651F1EE-BB79-33F7-F8DB-A08914A1D4B5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10520219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80" name="Text Placeholder 60">
            <a:extLst>
              <a:ext uri="{FF2B5EF4-FFF2-40B4-BE49-F238E27FC236}">
                <a16:creationId xmlns:a16="http://schemas.microsoft.com/office/drawing/2014/main" id="{300C6D2F-FA54-3DEC-A103-81C77D5A40B7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0520219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19618EB-5D59-A991-5C02-CAADE5A6A4BE}"/>
              </a:ext>
            </a:extLst>
          </p:cNvPr>
          <p:cNvCxnSpPr>
            <a:cxnSpLocks/>
          </p:cNvCxnSpPr>
          <p:nvPr userDrawn="1"/>
        </p:nvCxnSpPr>
        <p:spPr>
          <a:xfrm>
            <a:off x="5466000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54942FAE-70B8-72AC-1F77-0F477AA6A6D5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8B45334-FB22-812F-C1D3-D32139C81F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68AFD6-67D4-6BAF-8B9E-B71C4E1AA4A3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</a:t>
            </a:r>
            <a:r>
              <a:rPr lang="pt-PT" sz="1200" b="1" spc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PT" sz="1200" b="1" spc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DESENVOLVIMENTO</a:t>
            </a:r>
            <a:endParaRPr lang="en-GB" sz="1200" b="1" spc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E80F7DF6-894C-6E1C-0554-EE5D6D38FC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3A68084-8956-F380-B3C1-EC4A7C7FE4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3" y="6345083"/>
            <a:ext cx="2257958" cy="33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E3144A1A-52CC-74EC-3248-AEE6704596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79907C8-E5F4-6BE3-2035-716A1B75825A}"/>
              </a:ext>
            </a:extLst>
          </p:cNvPr>
          <p:cNvSpPr/>
          <p:nvPr userDrawn="1"/>
        </p:nvSpPr>
        <p:spPr>
          <a:xfrm>
            <a:off x="6443122" y="6333173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F3EDA04-9A88-E277-D21E-906EB0FEE493}"/>
              </a:ext>
            </a:extLst>
          </p:cNvPr>
          <p:cNvSpPr/>
          <p:nvPr userDrawn="1"/>
        </p:nvSpPr>
        <p:spPr>
          <a:xfrm rot="5400000">
            <a:off x="5787060" y="440776"/>
            <a:ext cx="647694" cy="121919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Slide Number Placeholder 3">
            <a:extLst>
              <a:ext uri="{FF2B5EF4-FFF2-40B4-BE49-F238E27FC236}">
                <a16:creationId xmlns:a16="http://schemas.microsoft.com/office/drawing/2014/main" id="{7382526D-CE14-90FE-C0C4-252DC6F67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FC76E96-B79D-4F2B-9241-53214DAD9253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72114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raphic 38">
            <a:extLst>
              <a:ext uri="{FF2B5EF4-FFF2-40B4-BE49-F238E27FC236}">
                <a16:creationId xmlns:a16="http://schemas.microsoft.com/office/drawing/2014/main" id="{C9B91DF6-2BEA-8AC1-F16C-7D1B2A55E1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5633" b="18262"/>
          <a:stretch>
            <a:fillRect/>
          </a:stretch>
        </p:blipFill>
        <p:spPr>
          <a:xfrm>
            <a:off x="5848012" y="384386"/>
            <a:ext cx="6317987" cy="6473612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B246E0DE-CD77-B419-53C9-878AB7F817DD}"/>
              </a:ext>
            </a:extLst>
          </p:cNvPr>
          <p:cNvGrpSpPr/>
          <p:nvPr userDrawn="1"/>
        </p:nvGrpSpPr>
        <p:grpSpPr>
          <a:xfrm>
            <a:off x="1901667" y="1247385"/>
            <a:ext cx="1440000" cy="1537368"/>
            <a:chOff x="145907" y="1004482"/>
            <a:chExt cx="1440000" cy="1537368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EA2A850-24E1-3EA7-E411-76B309DE53C4}"/>
                </a:ext>
              </a:extLst>
            </p:cNvPr>
            <p:cNvSpPr/>
            <p:nvPr userDrawn="1"/>
          </p:nvSpPr>
          <p:spPr>
            <a:xfrm>
              <a:off x="145907" y="1053166"/>
              <a:ext cx="1440000" cy="1440000"/>
            </a:xfrm>
            <a:prstGeom prst="ellipse">
              <a:avLst/>
            </a:prstGeom>
            <a:solidFill>
              <a:srgbClr val="023552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72FE14F-4A86-7C0F-077E-1E667D2AE5A2}"/>
                </a:ext>
              </a:extLst>
            </p:cNvPr>
            <p:cNvSpPr/>
            <p:nvPr userDrawn="1"/>
          </p:nvSpPr>
          <p:spPr>
            <a:xfrm>
              <a:off x="325907" y="1233166"/>
              <a:ext cx="1080000" cy="1080000"/>
            </a:xfrm>
            <a:prstGeom prst="ellipse">
              <a:avLst/>
            </a:prstGeom>
            <a:solidFill>
              <a:srgbClr val="023552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7AC7821-5264-5257-6F99-6FEF61801929}"/>
                </a:ext>
              </a:extLst>
            </p:cNvPr>
            <p:cNvSpPr/>
            <p:nvPr userDrawn="1"/>
          </p:nvSpPr>
          <p:spPr>
            <a:xfrm>
              <a:off x="327828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54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D384EA09-3648-A9D7-AF42-B96946F9D5EB}"/>
              </a:ext>
            </a:extLst>
          </p:cNvPr>
          <p:cNvSpPr/>
          <p:nvPr userDrawn="1"/>
        </p:nvSpPr>
        <p:spPr>
          <a:xfrm>
            <a:off x="8691667" y="3026721"/>
            <a:ext cx="1764000" cy="2618738"/>
          </a:xfrm>
          <a:prstGeom prst="rect">
            <a:avLst/>
          </a:prstGeom>
          <a:solidFill>
            <a:srgbClr val="DA67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73F9B-D3B3-303B-83C8-6C3798DD32E5}"/>
              </a:ext>
            </a:extLst>
          </p:cNvPr>
          <p:cNvSpPr/>
          <p:nvPr userDrawn="1"/>
        </p:nvSpPr>
        <p:spPr>
          <a:xfrm>
            <a:off x="6953667" y="3026721"/>
            <a:ext cx="1764000" cy="2618738"/>
          </a:xfrm>
          <a:prstGeom prst="rect">
            <a:avLst/>
          </a:prstGeom>
          <a:solidFill>
            <a:srgbClr val="F69F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047502D-4B7E-9F22-B5F4-F6C40FFA2371}"/>
              </a:ext>
            </a:extLst>
          </p:cNvPr>
          <p:cNvSpPr/>
          <p:nvPr userDrawn="1"/>
        </p:nvSpPr>
        <p:spPr>
          <a:xfrm>
            <a:off x="5215667" y="3026721"/>
            <a:ext cx="1764000" cy="2618738"/>
          </a:xfrm>
          <a:prstGeom prst="rect">
            <a:avLst/>
          </a:prstGeom>
          <a:solidFill>
            <a:srgbClr val="1A8B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013603B-1D0A-ABB0-58FD-84B6553DE737}"/>
              </a:ext>
            </a:extLst>
          </p:cNvPr>
          <p:cNvSpPr/>
          <p:nvPr userDrawn="1"/>
        </p:nvSpPr>
        <p:spPr>
          <a:xfrm>
            <a:off x="3477667" y="3026721"/>
            <a:ext cx="1764000" cy="2618738"/>
          </a:xfrm>
          <a:prstGeom prst="rect">
            <a:avLst/>
          </a:prstGeom>
          <a:solidFill>
            <a:srgbClr val="044D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2650997-7EDC-5510-046D-90FD5E0FBB0A}"/>
              </a:ext>
            </a:extLst>
          </p:cNvPr>
          <p:cNvSpPr/>
          <p:nvPr userDrawn="1"/>
        </p:nvSpPr>
        <p:spPr>
          <a:xfrm>
            <a:off x="1739667" y="3026721"/>
            <a:ext cx="1764000" cy="2618738"/>
          </a:xfrm>
          <a:prstGeom prst="rect">
            <a:avLst/>
          </a:prstGeom>
          <a:solidFill>
            <a:srgbClr val="0235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7C247FF-CA5F-A369-BAB4-A80155A2A045}"/>
              </a:ext>
            </a:extLst>
          </p:cNvPr>
          <p:cNvGrpSpPr/>
          <p:nvPr userDrawn="1"/>
        </p:nvGrpSpPr>
        <p:grpSpPr>
          <a:xfrm>
            <a:off x="8853667" y="1247385"/>
            <a:ext cx="1440000" cy="1537368"/>
            <a:chOff x="7243838" y="1004482"/>
            <a:chExt cx="1440000" cy="1537368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E1F67E5-F0E2-3F77-F7F5-33477B9ABE37}"/>
                </a:ext>
              </a:extLst>
            </p:cNvPr>
            <p:cNvSpPr/>
            <p:nvPr userDrawn="1"/>
          </p:nvSpPr>
          <p:spPr>
            <a:xfrm>
              <a:off x="7243838" y="1053166"/>
              <a:ext cx="1440000" cy="1440000"/>
            </a:xfrm>
            <a:prstGeom prst="ellipse">
              <a:avLst/>
            </a:prstGeom>
            <a:solidFill>
              <a:srgbClr val="E77728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6457D32-4600-1E67-F9AB-194E19EC708A}"/>
                </a:ext>
              </a:extLst>
            </p:cNvPr>
            <p:cNvSpPr/>
            <p:nvPr userDrawn="1"/>
          </p:nvSpPr>
          <p:spPr>
            <a:xfrm>
              <a:off x="7423838" y="1233166"/>
              <a:ext cx="1080000" cy="1080000"/>
            </a:xfrm>
            <a:prstGeom prst="ellipse">
              <a:avLst/>
            </a:prstGeom>
            <a:solidFill>
              <a:schemeClr val="accent4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5F8C8E5-3E07-872B-09C8-672165893308}"/>
                </a:ext>
              </a:extLst>
            </p:cNvPr>
            <p:cNvSpPr/>
            <p:nvPr userDrawn="1"/>
          </p:nvSpPr>
          <p:spPr>
            <a:xfrm>
              <a:off x="7425759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54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  <a:endParaRPr lang="en-GB" sz="54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23837E94-EC66-4140-9E81-A69401FCD11D}"/>
              </a:ext>
            </a:extLst>
          </p:cNvPr>
          <p:cNvGrpSpPr/>
          <p:nvPr userDrawn="1"/>
        </p:nvGrpSpPr>
        <p:grpSpPr>
          <a:xfrm>
            <a:off x="7115667" y="1247385"/>
            <a:ext cx="1440000" cy="1537368"/>
            <a:chOff x="5585057" y="1004482"/>
            <a:chExt cx="1440000" cy="1537368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1746AD4-63BD-351D-D389-CFF051B66717}"/>
                </a:ext>
              </a:extLst>
            </p:cNvPr>
            <p:cNvSpPr/>
            <p:nvPr userDrawn="1"/>
          </p:nvSpPr>
          <p:spPr>
            <a:xfrm>
              <a:off x="5585057" y="1053166"/>
              <a:ext cx="1440000" cy="1440000"/>
            </a:xfrm>
            <a:prstGeom prst="ellipse">
              <a:avLst/>
            </a:prstGeom>
            <a:solidFill>
              <a:srgbClr val="F7AB35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D7295A5-6EDB-D7A8-61B3-D2932F96A4DC}"/>
                </a:ext>
              </a:extLst>
            </p:cNvPr>
            <p:cNvSpPr/>
            <p:nvPr userDrawn="1"/>
          </p:nvSpPr>
          <p:spPr>
            <a:xfrm>
              <a:off x="5765057" y="1233166"/>
              <a:ext cx="1080000" cy="1080000"/>
            </a:xfrm>
            <a:prstGeom prst="ellipse">
              <a:avLst/>
            </a:prstGeom>
            <a:solidFill>
              <a:schemeClr val="accent3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92D632D-431C-5947-9A10-7DD36D6C3DA0}"/>
                </a:ext>
              </a:extLst>
            </p:cNvPr>
            <p:cNvSpPr/>
            <p:nvPr userDrawn="1"/>
          </p:nvSpPr>
          <p:spPr>
            <a:xfrm>
              <a:off x="5766978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54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endParaRPr lang="en-GB" sz="54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A110FB9-A544-6BF1-281E-52B6AD6C1CDB}"/>
              </a:ext>
            </a:extLst>
          </p:cNvPr>
          <p:cNvGrpSpPr/>
          <p:nvPr userDrawn="1"/>
        </p:nvGrpSpPr>
        <p:grpSpPr>
          <a:xfrm>
            <a:off x="5377667" y="1247385"/>
            <a:ext cx="1440000" cy="1537368"/>
            <a:chOff x="3733908" y="1004482"/>
            <a:chExt cx="1440000" cy="1537368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45D4D4F-0D77-CF37-9070-FC97402B1D01}"/>
                </a:ext>
              </a:extLst>
            </p:cNvPr>
            <p:cNvSpPr/>
            <p:nvPr userDrawn="1"/>
          </p:nvSpPr>
          <p:spPr>
            <a:xfrm>
              <a:off x="3733908" y="1053166"/>
              <a:ext cx="1440000" cy="1440000"/>
            </a:xfrm>
            <a:prstGeom prst="ellipse">
              <a:avLst/>
            </a:prstGeom>
            <a:solidFill>
              <a:srgbClr val="1C97D5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1EA8685-A2AE-AD31-06F8-0A4CA22DE820}"/>
                </a:ext>
              </a:extLst>
            </p:cNvPr>
            <p:cNvSpPr/>
            <p:nvPr userDrawn="1"/>
          </p:nvSpPr>
          <p:spPr>
            <a:xfrm>
              <a:off x="3913908" y="1233166"/>
              <a:ext cx="1080000" cy="1080000"/>
            </a:xfrm>
            <a:prstGeom prst="ellipse">
              <a:avLst/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E8E3AA2-FD1B-408B-F2BD-FA2B6DCF3DFC}"/>
                </a:ext>
              </a:extLst>
            </p:cNvPr>
            <p:cNvSpPr/>
            <p:nvPr userDrawn="1"/>
          </p:nvSpPr>
          <p:spPr>
            <a:xfrm>
              <a:off x="3915829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54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endParaRPr lang="en-GB" sz="54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89902DA5-C005-A296-CCB8-C9006FCCAD3D}"/>
              </a:ext>
            </a:extLst>
          </p:cNvPr>
          <p:cNvGrpSpPr/>
          <p:nvPr userDrawn="1"/>
        </p:nvGrpSpPr>
        <p:grpSpPr>
          <a:xfrm>
            <a:off x="3639667" y="1247385"/>
            <a:ext cx="1440000" cy="1537368"/>
            <a:chOff x="1972700" y="1004482"/>
            <a:chExt cx="1440000" cy="1537368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C54B4E9-7F7A-65BF-14B7-685CBBE7F53A}"/>
                </a:ext>
              </a:extLst>
            </p:cNvPr>
            <p:cNvSpPr/>
            <p:nvPr userDrawn="1"/>
          </p:nvSpPr>
          <p:spPr>
            <a:xfrm>
              <a:off x="1972700" y="1053166"/>
              <a:ext cx="1440000" cy="1440000"/>
            </a:xfrm>
            <a:prstGeom prst="ellipse">
              <a:avLst/>
            </a:prstGeom>
            <a:solidFill>
              <a:srgbClr val="04547F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9371B0C-E00E-22D1-2CD7-6A77CEBD90C2}"/>
                </a:ext>
              </a:extLst>
            </p:cNvPr>
            <p:cNvSpPr/>
            <p:nvPr userDrawn="1"/>
          </p:nvSpPr>
          <p:spPr>
            <a:xfrm>
              <a:off x="2152700" y="1233166"/>
              <a:ext cx="1080000" cy="1080000"/>
            </a:xfrm>
            <a:prstGeom prst="ellipse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60F2BB6-490D-74F5-DAC1-05C24CC5084C}"/>
                </a:ext>
              </a:extLst>
            </p:cNvPr>
            <p:cNvSpPr/>
            <p:nvPr userDrawn="1"/>
          </p:nvSpPr>
          <p:spPr>
            <a:xfrm>
              <a:off x="2154621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54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lang="en-GB" sz="54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971B307-3697-43B0-49A3-8FC8E650B67F}"/>
              </a:ext>
            </a:extLst>
          </p:cNvPr>
          <p:cNvCxnSpPr>
            <a:cxnSpLocks/>
          </p:cNvCxnSpPr>
          <p:nvPr userDrawn="1"/>
        </p:nvCxnSpPr>
        <p:spPr>
          <a:xfrm>
            <a:off x="1991667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D2285331-11BF-5FCC-69A8-797E4FEB5894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831886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62" name="Text Placeholder 60">
            <a:extLst>
              <a:ext uri="{FF2B5EF4-FFF2-40B4-BE49-F238E27FC236}">
                <a16:creationId xmlns:a16="http://schemas.microsoft.com/office/drawing/2014/main" id="{5205B7D2-86EE-9B96-52EA-844DBBAC09E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831886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8E8FF9F-B72A-18DA-1948-5B7F65DF440E}"/>
              </a:ext>
            </a:extLst>
          </p:cNvPr>
          <p:cNvCxnSpPr>
            <a:cxnSpLocks/>
          </p:cNvCxnSpPr>
          <p:nvPr userDrawn="1"/>
        </p:nvCxnSpPr>
        <p:spPr>
          <a:xfrm>
            <a:off x="3729667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0337F76D-7DF0-0B95-CA14-FCC7399360EE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569886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65" name="Text Placeholder 60">
            <a:extLst>
              <a:ext uri="{FF2B5EF4-FFF2-40B4-BE49-F238E27FC236}">
                <a16:creationId xmlns:a16="http://schemas.microsoft.com/office/drawing/2014/main" id="{66D054F6-29D5-38FE-6DDE-29A5D8A4D3AA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569886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A6A7E6D-E9C2-DC43-B628-9CB7AB591A51}"/>
              </a:ext>
            </a:extLst>
          </p:cNvPr>
          <p:cNvCxnSpPr>
            <a:cxnSpLocks/>
          </p:cNvCxnSpPr>
          <p:nvPr userDrawn="1"/>
        </p:nvCxnSpPr>
        <p:spPr>
          <a:xfrm>
            <a:off x="5467667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 Placeholder 60">
            <a:extLst>
              <a:ext uri="{FF2B5EF4-FFF2-40B4-BE49-F238E27FC236}">
                <a16:creationId xmlns:a16="http://schemas.microsoft.com/office/drawing/2014/main" id="{D5D02F1E-6D6A-4D39-5966-6B2F5E2DF14F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307886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864A16E3-6A13-5598-C4B1-F0F299D03802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5307886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8259617-2465-083A-D4DC-6250454F0FA6}"/>
              </a:ext>
            </a:extLst>
          </p:cNvPr>
          <p:cNvCxnSpPr>
            <a:cxnSpLocks/>
          </p:cNvCxnSpPr>
          <p:nvPr userDrawn="1"/>
        </p:nvCxnSpPr>
        <p:spPr>
          <a:xfrm>
            <a:off x="7205667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 Placeholder 60">
            <a:extLst>
              <a:ext uri="{FF2B5EF4-FFF2-40B4-BE49-F238E27FC236}">
                <a16:creationId xmlns:a16="http://schemas.microsoft.com/office/drawing/2014/main" id="{E8E595CA-DBE3-42C9-D84B-A15C6BA1E60B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045886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71" name="Text Placeholder 60">
            <a:extLst>
              <a:ext uri="{FF2B5EF4-FFF2-40B4-BE49-F238E27FC236}">
                <a16:creationId xmlns:a16="http://schemas.microsoft.com/office/drawing/2014/main" id="{9F8A7AD0-5B66-1E61-D81F-AE512204FFB2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045886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4E850CD-9745-0C3E-30F2-81FCFB854F7A}"/>
              </a:ext>
            </a:extLst>
          </p:cNvPr>
          <p:cNvCxnSpPr>
            <a:cxnSpLocks/>
          </p:cNvCxnSpPr>
          <p:nvPr userDrawn="1"/>
        </p:nvCxnSpPr>
        <p:spPr>
          <a:xfrm>
            <a:off x="8943667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 Placeholder 60">
            <a:extLst>
              <a:ext uri="{FF2B5EF4-FFF2-40B4-BE49-F238E27FC236}">
                <a16:creationId xmlns:a16="http://schemas.microsoft.com/office/drawing/2014/main" id="{9D6EBDF7-A5F1-03D2-178C-43250EA4534F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8783886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74" name="Text Placeholder 60">
            <a:extLst>
              <a:ext uri="{FF2B5EF4-FFF2-40B4-BE49-F238E27FC236}">
                <a16:creationId xmlns:a16="http://schemas.microsoft.com/office/drawing/2014/main" id="{FCBE740E-C493-0E05-805F-62E7677C528E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8783886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1DF3A2B-4780-781A-43C1-69DC9C405252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5B909919-2B6E-EC74-311D-66F67B0CBB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1F0B73C9-4C37-B177-AFA5-2232845EFA9C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</a:t>
            </a:r>
            <a:r>
              <a:rPr lang="pt-PT" sz="1200" b="1" spc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PT" sz="1200" b="1" spc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DESENVOLVIMENTO</a:t>
            </a:r>
            <a:endParaRPr lang="en-GB" sz="1200" b="1" spc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A377B98E-E4C5-85D9-2BE2-F85C2B4ED6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C56DF43-D870-BEAD-C1BB-DDE4C35515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3" y="6345083"/>
            <a:ext cx="2257958" cy="33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1F261D00-24AC-6537-D62B-4A62079D18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A610E0CB-EBE6-5D2E-D708-F40CE73BE29B}"/>
              </a:ext>
            </a:extLst>
          </p:cNvPr>
          <p:cNvSpPr/>
          <p:nvPr userDrawn="1"/>
        </p:nvSpPr>
        <p:spPr>
          <a:xfrm>
            <a:off x="6443122" y="6333173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ACF40F-0FC2-E4B0-1369-84EF97843719}"/>
              </a:ext>
            </a:extLst>
          </p:cNvPr>
          <p:cNvSpPr/>
          <p:nvPr userDrawn="1"/>
        </p:nvSpPr>
        <p:spPr>
          <a:xfrm rot="5400000">
            <a:off x="5787060" y="440776"/>
            <a:ext cx="647694" cy="121919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66A479CD-4376-E278-C78D-D656F10222A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FC76E96-B79D-4F2B-9241-53214DAD9253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2059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raphic 68">
            <a:extLst>
              <a:ext uri="{FF2B5EF4-FFF2-40B4-BE49-F238E27FC236}">
                <a16:creationId xmlns:a16="http://schemas.microsoft.com/office/drawing/2014/main" id="{32C0074B-AC10-85E8-8D20-34591E60D0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5633" b="18262"/>
          <a:stretch>
            <a:fillRect/>
          </a:stretch>
        </p:blipFill>
        <p:spPr>
          <a:xfrm>
            <a:off x="5848012" y="384386"/>
            <a:ext cx="6317987" cy="64736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3D417A9-FA2B-666C-7938-87F00E2E5A52}"/>
              </a:ext>
            </a:extLst>
          </p:cNvPr>
          <p:cNvGrpSpPr/>
          <p:nvPr userDrawn="1"/>
        </p:nvGrpSpPr>
        <p:grpSpPr>
          <a:xfrm>
            <a:off x="1551317" y="1806358"/>
            <a:ext cx="720000" cy="720000"/>
            <a:chOff x="162000" y="1250858"/>
            <a:chExt cx="720000" cy="72000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EA2A850-24E1-3EA7-E411-76B309DE53C4}"/>
                </a:ext>
              </a:extLst>
            </p:cNvPr>
            <p:cNvSpPr/>
            <p:nvPr userDrawn="1"/>
          </p:nvSpPr>
          <p:spPr>
            <a:xfrm>
              <a:off x="162000" y="1250858"/>
              <a:ext cx="720000" cy="720000"/>
            </a:xfrm>
            <a:prstGeom prst="ellipse">
              <a:avLst/>
            </a:prstGeom>
            <a:solidFill>
              <a:srgbClr val="023552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72FE14F-4A86-7C0F-077E-1E667D2AE5A2}"/>
                </a:ext>
              </a:extLst>
            </p:cNvPr>
            <p:cNvSpPr/>
            <p:nvPr userDrawn="1"/>
          </p:nvSpPr>
          <p:spPr>
            <a:xfrm>
              <a:off x="252000" y="1340858"/>
              <a:ext cx="540000" cy="540000"/>
            </a:xfrm>
            <a:prstGeom prst="ellipse">
              <a:avLst/>
            </a:prstGeom>
            <a:solidFill>
              <a:srgbClr val="023552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7AC7821-5264-5257-6F99-6FEF61801929}"/>
                </a:ext>
              </a:extLst>
            </p:cNvPr>
            <p:cNvSpPr/>
            <p:nvPr userDrawn="1"/>
          </p:nvSpPr>
          <p:spPr>
            <a:xfrm>
              <a:off x="342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B1B8F25-B22E-9DFE-580D-FA80E1E3A3B0}"/>
              </a:ext>
            </a:extLst>
          </p:cNvPr>
          <p:cNvGrpSpPr/>
          <p:nvPr userDrawn="1"/>
        </p:nvGrpSpPr>
        <p:grpSpPr>
          <a:xfrm>
            <a:off x="6516694" y="1806358"/>
            <a:ext cx="720000" cy="720000"/>
            <a:chOff x="7114000" y="1250858"/>
            <a:chExt cx="720000" cy="720000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E1F67E5-F0E2-3F77-F7F5-33477B9ABE37}"/>
                </a:ext>
              </a:extLst>
            </p:cNvPr>
            <p:cNvSpPr/>
            <p:nvPr userDrawn="1"/>
          </p:nvSpPr>
          <p:spPr>
            <a:xfrm>
              <a:off x="7114000" y="1250858"/>
              <a:ext cx="720000" cy="720000"/>
            </a:xfrm>
            <a:prstGeom prst="ellipse">
              <a:avLst/>
            </a:prstGeom>
            <a:solidFill>
              <a:srgbClr val="E77728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6457D32-4600-1E67-F9AB-194E19EC708A}"/>
                </a:ext>
              </a:extLst>
            </p:cNvPr>
            <p:cNvSpPr/>
            <p:nvPr userDrawn="1"/>
          </p:nvSpPr>
          <p:spPr>
            <a:xfrm>
              <a:off x="7204000" y="1340858"/>
              <a:ext cx="540000" cy="540000"/>
            </a:xfrm>
            <a:prstGeom prst="ellipse">
              <a:avLst/>
            </a:prstGeom>
            <a:solidFill>
              <a:schemeClr val="accent4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5F8C8E5-3E07-872B-09C8-672165893308}"/>
                </a:ext>
              </a:extLst>
            </p:cNvPr>
            <p:cNvSpPr/>
            <p:nvPr userDrawn="1"/>
          </p:nvSpPr>
          <p:spPr>
            <a:xfrm>
              <a:off x="7294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  <a:endParaRPr lang="en-GB" sz="20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6CE4046-EA4F-5A3E-FDFD-B6A35075528C}"/>
              </a:ext>
            </a:extLst>
          </p:cNvPr>
          <p:cNvGrpSpPr/>
          <p:nvPr userDrawn="1"/>
        </p:nvGrpSpPr>
        <p:grpSpPr>
          <a:xfrm>
            <a:off x="1551317" y="4207621"/>
            <a:ext cx="720000" cy="720000"/>
            <a:chOff x="5376000" y="1250858"/>
            <a:chExt cx="720000" cy="72000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1746AD4-63BD-351D-D389-CFF051B66717}"/>
                </a:ext>
              </a:extLst>
            </p:cNvPr>
            <p:cNvSpPr/>
            <p:nvPr userDrawn="1"/>
          </p:nvSpPr>
          <p:spPr>
            <a:xfrm>
              <a:off x="5376000" y="1250858"/>
              <a:ext cx="720000" cy="720000"/>
            </a:xfrm>
            <a:prstGeom prst="ellipse">
              <a:avLst/>
            </a:prstGeom>
            <a:solidFill>
              <a:srgbClr val="F7AB35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D7295A5-6EDB-D7A8-61B3-D2932F96A4DC}"/>
                </a:ext>
              </a:extLst>
            </p:cNvPr>
            <p:cNvSpPr/>
            <p:nvPr userDrawn="1"/>
          </p:nvSpPr>
          <p:spPr>
            <a:xfrm>
              <a:off x="5466000" y="1340858"/>
              <a:ext cx="540000" cy="540000"/>
            </a:xfrm>
            <a:prstGeom prst="ellipse">
              <a:avLst/>
            </a:prstGeom>
            <a:solidFill>
              <a:schemeClr val="accent3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92D632D-431C-5947-9A10-7DD36D6C3DA0}"/>
                </a:ext>
              </a:extLst>
            </p:cNvPr>
            <p:cNvSpPr/>
            <p:nvPr userDrawn="1"/>
          </p:nvSpPr>
          <p:spPr>
            <a:xfrm>
              <a:off x="5556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endParaRPr lang="en-GB" sz="20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024A39-C139-8EFD-F4B6-006F27D0C0AC}"/>
              </a:ext>
            </a:extLst>
          </p:cNvPr>
          <p:cNvGrpSpPr/>
          <p:nvPr userDrawn="1"/>
        </p:nvGrpSpPr>
        <p:grpSpPr>
          <a:xfrm>
            <a:off x="1551317" y="3407200"/>
            <a:ext cx="720000" cy="720000"/>
            <a:chOff x="3638000" y="1250858"/>
            <a:chExt cx="720000" cy="72000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45D4D4F-0D77-CF37-9070-FC97402B1D01}"/>
                </a:ext>
              </a:extLst>
            </p:cNvPr>
            <p:cNvSpPr/>
            <p:nvPr userDrawn="1"/>
          </p:nvSpPr>
          <p:spPr>
            <a:xfrm>
              <a:off x="3638000" y="1250858"/>
              <a:ext cx="720000" cy="720000"/>
            </a:xfrm>
            <a:prstGeom prst="ellipse">
              <a:avLst/>
            </a:prstGeom>
            <a:solidFill>
              <a:srgbClr val="1C97D5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1EA8685-A2AE-AD31-06F8-0A4CA22DE820}"/>
                </a:ext>
              </a:extLst>
            </p:cNvPr>
            <p:cNvSpPr/>
            <p:nvPr userDrawn="1"/>
          </p:nvSpPr>
          <p:spPr>
            <a:xfrm>
              <a:off x="3728000" y="1340858"/>
              <a:ext cx="540000" cy="540000"/>
            </a:xfrm>
            <a:prstGeom prst="ellipse">
              <a:avLst/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E8E3AA2-FD1B-408B-F2BD-FA2B6DCF3DFC}"/>
                </a:ext>
              </a:extLst>
            </p:cNvPr>
            <p:cNvSpPr/>
            <p:nvPr userDrawn="1"/>
          </p:nvSpPr>
          <p:spPr>
            <a:xfrm>
              <a:off x="3818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endParaRPr lang="en-GB" sz="20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350FAD5-AA64-0988-5BB3-93CCFC98A9EA}"/>
              </a:ext>
            </a:extLst>
          </p:cNvPr>
          <p:cNvGrpSpPr/>
          <p:nvPr userDrawn="1"/>
        </p:nvGrpSpPr>
        <p:grpSpPr>
          <a:xfrm>
            <a:off x="1551317" y="2606779"/>
            <a:ext cx="720000" cy="720000"/>
            <a:chOff x="1900000" y="1250858"/>
            <a:chExt cx="720000" cy="720000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C54B4E9-7F7A-65BF-14B7-685CBBE7F53A}"/>
                </a:ext>
              </a:extLst>
            </p:cNvPr>
            <p:cNvSpPr/>
            <p:nvPr userDrawn="1"/>
          </p:nvSpPr>
          <p:spPr>
            <a:xfrm>
              <a:off x="1900000" y="1250858"/>
              <a:ext cx="720000" cy="720000"/>
            </a:xfrm>
            <a:prstGeom prst="ellipse">
              <a:avLst/>
            </a:prstGeom>
            <a:solidFill>
              <a:srgbClr val="04547F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9371B0C-E00E-22D1-2CD7-6A77CEBD90C2}"/>
                </a:ext>
              </a:extLst>
            </p:cNvPr>
            <p:cNvSpPr/>
            <p:nvPr userDrawn="1"/>
          </p:nvSpPr>
          <p:spPr>
            <a:xfrm>
              <a:off x="1990000" y="1340858"/>
              <a:ext cx="540000" cy="540000"/>
            </a:xfrm>
            <a:prstGeom prst="ellipse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60F2BB6-490D-74F5-DAC1-05C24CC5084C}"/>
                </a:ext>
              </a:extLst>
            </p:cNvPr>
            <p:cNvSpPr/>
            <p:nvPr userDrawn="1"/>
          </p:nvSpPr>
          <p:spPr>
            <a:xfrm>
              <a:off x="2080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lang="en-GB" sz="20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BA3DDC5-EFA7-EE25-7490-41F2C79D96AD}"/>
              </a:ext>
            </a:extLst>
          </p:cNvPr>
          <p:cNvGrpSpPr/>
          <p:nvPr userDrawn="1"/>
        </p:nvGrpSpPr>
        <p:grpSpPr>
          <a:xfrm>
            <a:off x="6516694" y="3407201"/>
            <a:ext cx="720000" cy="720000"/>
            <a:chOff x="10590000" y="1250858"/>
            <a:chExt cx="720000" cy="720000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79A3C5E3-1458-F4C2-6457-09E69F2321BA}"/>
                </a:ext>
              </a:extLst>
            </p:cNvPr>
            <p:cNvSpPr/>
            <p:nvPr userDrawn="1"/>
          </p:nvSpPr>
          <p:spPr>
            <a:xfrm>
              <a:off x="10590000" y="1250858"/>
              <a:ext cx="720000" cy="720000"/>
            </a:xfrm>
            <a:prstGeom prst="ellipse">
              <a:avLst/>
            </a:prstGeom>
            <a:solidFill>
              <a:srgbClr val="185255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B696890-F2A2-78BA-55FC-4F980192AAF6}"/>
                </a:ext>
              </a:extLst>
            </p:cNvPr>
            <p:cNvSpPr/>
            <p:nvPr userDrawn="1"/>
          </p:nvSpPr>
          <p:spPr>
            <a:xfrm>
              <a:off x="10680000" y="1340858"/>
              <a:ext cx="540000" cy="54000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72A0382-B70B-88AE-A403-2F431E909E3F}"/>
                </a:ext>
              </a:extLst>
            </p:cNvPr>
            <p:cNvSpPr/>
            <p:nvPr userDrawn="1"/>
          </p:nvSpPr>
          <p:spPr>
            <a:xfrm>
              <a:off x="10770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7</a:t>
              </a:r>
              <a:endParaRPr lang="en-GB" sz="20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CBD44F7-E277-88FB-7F60-AD7C910E966E}"/>
              </a:ext>
            </a:extLst>
          </p:cNvPr>
          <p:cNvGrpSpPr/>
          <p:nvPr userDrawn="1"/>
        </p:nvGrpSpPr>
        <p:grpSpPr>
          <a:xfrm>
            <a:off x="6516694" y="2606779"/>
            <a:ext cx="720000" cy="720000"/>
            <a:chOff x="8852000" y="1250858"/>
            <a:chExt cx="720000" cy="720000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F78761DE-430C-BEBC-ACFB-9D87632ACA82}"/>
                </a:ext>
              </a:extLst>
            </p:cNvPr>
            <p:cNvSpPr/>
            <p:nvPr userDrawn="1"/>
          </p:nvSpPr>
          <p:spPr>
            <a:xfrm>
              <a:off x="8852000" y="1250858"/>
              <a:ext cx="720000" cy="720000"/>
            </a:xfrm>
            <a:prstGeom prst="ellipse">
              <a:avLst/>
            </a:prstGeom>
            <a:solidFill>
              <a:srgbClr val="258287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DBD1E71-A773-ADCD-7106-37A1B0CD7DCA}"/>
                </a:ext>
              </a:extLst>
            </p:cNvPr>
            <p:cNvSpPr/>
            <p:nvPr userDrawn="1"/>
          </p:nvSpPr>
          <p:spPr>
            <a:xfrm>
              <a:off x="8942000" y="1340858"/>
              <a:ext cx="540000" cy="540000"/>
            </a:xfrm>
            <a:prstGeom prst="ellipse">
              <a:avLst/>
            </a:prstGeom>
            <a:solidFill>
              <a:schemeClr val="accent6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26E10C7-7267-7C1A-5EF1-8921D7BA6356}"/>
                </a:ext>
              </a:extLst>
            </p:cNvPr>
            <p:cNvSpPr/>
            <p:nvPr userDrawn="1"/>
          </p:nvSpPr>
          <p:spPr>
            <a:xfrm>
              <a:off x="9032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6</a:t>
              </a:r>
              <a:endParaRPr lang="en-GB" sz="20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A42FDE07-34F8-AE86-8112-B052CBD30E7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312405" y="1885008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33" name="Content Placeholder 28">
            <a:extLst>
              <a:ext uri="{FF2B5EF4-FFF2-40B4-BE49-F238E27FC236}">
                <a16:creationId xmlns:a16="http://schemas.microsoft.com/office/drawing/2014/main" id="{F0547CF5-21F5-3978-0B55-EE9AD00C440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312405" y="2685429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34" name="Content Placeholder 28">
            <a:extLst>
              <a:ext uri="{FF2B5EF4-FFF2-40B4-BE49-F238E27FC236}">
                <a16:creationId xmlns:a16="http://schemas.microsoft.com/office/drawing/2014/main" id="{30DC0657-36E2-8D75-CC8E-6C471C8F46E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312405" y="3485850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35" name="Content Placeholder 28">
            <a:extLst>
              <a:ext uri="{FF2B5EF4-FFF2-40B4-BE49-F238E27FC236}">
                <a16:creationId xmlns:a16="http://schemas.microsoft.com/office/drawing/2014/main" id="{CD2C2558-C97E-029A-E2FC-29E67B434D9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312405" y="4286271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38" name="Content Placeholder 28">
            <a:extLst>
              <a:ext uri="{FF2B5EF4-FFF2-40B4-BE49-F238E27FC236}">
                <a16:creationId xmlns:a16="http://schemas.microsoft.com/office/drawing/2014/main" id="{28BE8FF2-E102-D3F7-21D1-E303E497F6D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277782" y="1885008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39" name="Content Placeholder 28">
            <a:extLst>
              <a:ext uri="{FF2B5EF4-FFF2-40B4-BE49-F238E27FC236}">
                <a16:creationId xmlns:a16="http://schemas.microsoft.com/office/drawing/2014/main" id="{D3827B9F-D09C-1197-B69E-7C6720ED6BA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7277782" y="2685429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41" name="Content Placeholder 28">
            <a:extLst>
              <a:ext uri="{FF2B5EF4-FFF2-40B4-BE49-F238E27FC236}">
                <a16:creationId xmlns:a16="http://schemas.microsoft.com/office/drawing/2014/main" id="{E488F2C7-C9DD-FAC9-DA97-91D492D757F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277782" y="3485851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D81003F-5AA0-A6A3-153E-09B3EAAF51CD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" name="Picture 2">
            <a:extLst>
              <a:ext uri="{FF2B5EF4-FFF2-40B4-BE49-F238E27FC236}">
                <a16:creationId xmlns:a16="http://schemas.microsoft.com/office/drawing/2014/main" id="{2EA158A5-CF82-F4FD-165F-A0212BF7432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38377AA1-83D8-90E3-AC41-C2C2ED69675B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</a:t>
            </a:r>
            <a:r>
              <a:rPr lang="pt-PT" sz="1200" b="1" spc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PT" sz="1200" b="1" spc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DESENVOLVIMENTO</a:t>
            </a:r>
            <a:endParaRPr lang="en-GB" sz="1200" b="1" spc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3" name="Picture 2">
            <a:extLst>
              <a:ext uri="{FF2B5EF4-FFF2-40B4-BE49-F238E27FC236}">
                <a16:creationId xmlns:a16="http://schemas.microsoft.com/office/drawing/2014/main" id="{44C52FDE-6D47-F497-9F71-0A81CDDD36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514C5A1-B183-E103-8625-8C0B36C62B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3" y="6345083"/>
            <a:ext cx="2257958" cy="33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21AB8A00-EB2B-B627-1700-D62F577797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6DB7384D-3BB6-2629-D576-D1CC26FB3BAA}"/>
              </a:ext>
            </a:extLst>
          </p:cNvPr>
          <p:cNvSpPr/>
          <p:nvPr userDrawn="1"/>
        </p:nvSpPr>
        <p:spPr>
          <a:xfrm>
            <a:off x="6443122" y="6333173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31A0B6F-E3DD-A31F-B46D-31AC2A8BA708}"/>
              </a:ext>
            </a:extLst>
          </p:cNvPr>
          <p:cNvSpPr/>
          <p:nvPr userDrawn="1"/>
        </p:nvSpPr>
        <p:spPr>
          <a:xfrm rot="5400000">
            <a:off x="5787060" y="440776"/>
            <a:ext cx="647694" cy="121919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Slide Number Placeholder 3">
            <a:extLst>
              <a:ext uri="{FF2B5EF4-FFF2-40B4-BE49-F238E27FC236}">
                <a16:creationId xmlns:a16="http://schemas.microsoft.com/office/drawing/2014/main" id="{27FFC55D-D8C7-0B3B-F616-CFDE84D03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FC76E96-B79D-4F2B-9241-53214DAD9253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692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2F8C0D9C-F09C-FCA6-477E-F3FC1100C2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5633" b="18262"/>
          <a:stretch>
            <a:fillRect/>
          </a:stretch>
        </p:blipFill>
        <p:spPr>
          <a:xfrm>
            <a:off x="5848012" y="384386"/>
            <a:ext cx="6317987" cy="64736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3D417A9-FA2B-666C-7938-87F00E2E5A52}"/>
              </a:ext>
            </a:extLst>
          </p:cNvPr>
          <p:cNvGrpSpPr/>
          <p:nvPr userDrawn="1"/>
        </p:nvGrpSpPr>
        <p:grpSpPr>
          <a:xfrm>
            <a:off x="1551317" y="1463458"/>
            <a:ext cx="720000" cy="720000"/>
            <a:chOff x="162000" y="1250858"/>
            <a:chExt cx="720000" cy="72000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EA2A850-24E1-3EA7-E411-76B309DE53C4}"/>
                </a:ext>
              </a:extLst>
            </p:cNvPr>
            <p:cNvSpPr/>
            <p:nvPr userDrawn="1"/>
          </p:nvSpPr>
          <p:spPr>
            <a:xfrm>
              <a:off x="162000" y="1250858"/>
              <a:ext cx="720000" cy="720000"/>
            </a:xfrm>
            <a:prstGeom prst="ellipse">
              <a:avLst/>
            </a:prstGeom>
            <a:solidFill>
              <a:srgbClr val="023552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72FE14F-4A86-7C0F-077E-1E667D2AE5A2}"/>
                </a:ext>
              </a:extLst>
            </p:cNvPr>
            <p:cNvSpPr/>
            <p:nvPr userDrawn="1"/>
          </p:nvSpPr>
          <p:spPr>
            <a:xfrm>
              <a:off x="252000" y="1340858"/>
              <a:ext cx="540000" cy="540000"/>
            </a:xfrm>
            <a:prstGeom prst="ellipse">
              <a:avLst/>
            </a:prstGeom>
            <a:solidFill>
              <a:srgbClr val="023552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7AC7821-5264-5257-6F99-6FEF61801929}"/>
                </a:ext>
              </a:extLst>
            </p:cNvPr>
            <p:cNvSpPr/>
            <p:nvPr userDrawn="1"/>
          </p:nvSpPr>
          <p:spPr>
            <a:xfrm>
              <a:off x="342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B1B8F25-B22E-9DFE-580D-FA80E1E3A3B0}"/>
              </a:ext>
            </a:extLst>
          </p:cNvPr>
          <p:cNvGrpSpPr/>
          <p:nvPr userDrawn="1"/>
        </p:nvGrpSpPr>
        <p:grpSpPr>
          <a:xfrm>
            <a:off x="1551317" y="4665142"/>
            <a:ext cx="720000" cy="720000"/>
            <a:chOff x="7114000" y="1250858"/>
            <a:chExt cx="720000" cy="720000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E1F67E5-F0E2-3F77-F7F5-33477B9ABE37}"/>
                </a:ext>
              </a:extLst>
            </p:cNvPr>
            <p:cNvSpPr/>
            <p:nvPr userDrawn="1"/>
          </p:nvSpPr>
          <p:spPr>
            <a:xfrm>
              <a:off x="7114000" y="1250858"/>
              <a:ext cx="720000" cy="720000"/>
            </a:xfrm>
            <a:prstGeom prst="ellipse">
              <a:avLst/>
            </a:prstGeom>
            <a:solidFill>
              <a:srgbClr val="E77728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6457D32-4600-1E67-F9AB-194E19EC708A}"/>
                </a:ext>
              </a:extLst>
            </p:cNvPr>
            <p:cNvSpPr/>
            <p:nvPr userDrawn="1"/>
          </p:nvSpPr>
          <p:spPr>
            <a:xfrm>
              <a:off x="7204000" y="1340858"/>
              <a:ext cx="540000" cy="540000"/>
            </a:xfrm>
            <a:prstGeom prst="ellipse">
              <a:avLst/>
            </a:prstGeom>
            <a:solidFill>
              <a:schemeClr val="accent4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5F8C8E5-3E07-872B-09C8-672165893308}"/>
                </a:ext>
              </a:extLst>
            </p:cNvPr>
            <p:cNvSpPr/>
            <p:nvPr userDrawn="1"/>
          </p:nvSpPr>
          <p:spPr>
            <a:xfrm>
              <a:off x="7294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  <a:endParaRPr lang="en-GB" sz="20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6CE4046-EA4F-5A3E-FDFD-B6A35075528C}"/>
              </a:ext>
            </a:extLst>
          </p:cNvPr>
          <p:cNvGrpSpPr/>
          <p:nvPr userDrawn="1"/>
        </p:nvGrpSpPr>
        <p:grpSpPr>
          <a:xfrm>
            <a:off x="1551317" y="3864721"/>
            <a:ext cx="720000" cy="720000"/>
            <a:chOff x="5376000" y="1250858"/>
            <a:chExt cx="720000" cy="72000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1746AD4-63BD-351D-D389-CFF051B66717}"/>
                </a:ext>
              </a:extLst>
            </p:cNvPr>
            <p:cNvSpPr/>
            <p:nvPr userDrawn="1"/>
          </p:nvSpPr>
          <p:spPr>
            <a:xfrm>
              <a:off x="5376000" y="1250858"/>
              <a:ext cx="720000" cy="720000"/>
            </a:xfrm>
            <a:prstGeom prst="ellipse">
              <a:avLst/>
            </a:prstGeom>
            <a:solidFill>
              <a:srgbClr val="F7AB35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D7295A5-6EDB-D7A8-61B3-D2932F96A4DC}"/>
                </a:ext>
              </a:extLst>
            </p:cNvPr>
            <p:cNvSpPr/>
            <p:nvPr userDrawn="1"/>
          </p:nvSpPr>
          <p:spPr>
            <a:xfrm>
              <a:off x="5466000" y="1340858"/>
              <a:ext cx="540000" cy="540000"/>
            </a:xfrm>
            <a:prstGeom prst="ellipse">
              <a:avLst/>
            </a:prstGeom>
            <a:solidFill>
              <a:schemeClr val="accent3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92D632D-431C-5947-9A10-7DD36D6C3DA0}"/>
                </a:ext>
              </a:extLst>
            </p:cNvPr>
            <p:cNvSpPr/>
            <p:nvPr userDrawn="1"/>
          </p:nvSpPr>
          <p:spPr>
            <a:xfrm>
              <a:off x="5556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endParaRPr lang="en-GB" sz="20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024A39-C139-8EFD-F4B6-006F27D0C0AC}"/>
              </a:ext>
            </a:extLst>
          </p:cNvPr>
          <p:cNvGrpSpPr/>
          <p:nvPr userDrawn="1"/>
        </p:nvGrpSpPr>
        <p:grpSpPr>
          <a:xfrm>
            <a:off x="1551317" y="3064300"/>
            <a:ext cx="720000" cy="720000"/>
            <a:chOff x="3638000" y="1250858"/>
            <a:chExt cx="720000" cy="72000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45D4D4F-0D77-CF37-9070-FC97402B1D01}"/>
                </a:ext>
              </a:extLst>
            </p:cNvPr>
            <p:cNvSpPr/>
            <p:nvPr userDrawn="1"/>
          </p:nvSpPr>
          <p:spPr>
            <a:xfrm>
              <a:off x="3638000" y="1250858"/>
              <a:ext cx="720000" cy="720000"/>
            </a:xfrm>
            <a:prstGeom prst="ellipse">
              <a:avLst/>
            </a:prstGeom>
            <a:solidFill>
              <a:srgbClr val="1C97D5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1EA8685-A2AE-AD31-06F8-0A4CA22DE820}"/>
                </a:ext>
              </a:extLst>
            </p:cNvPr>
            <p:cNvSpPr/>
            <p:nvPr userDrawn="1"/>
          </p:nvSpPr>
          <p:spPr>
            <a:xfrm>
              <a:off x="3728000" y="1340858"/>
              <a:ext cx="540000" cy="540000"/>
            </a:xfrm>
            <a:prstGeom prst="ellipse">
              <a:avLst/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E8E3AA2-FD1B-408B-F2BD-FA2B6DCF3DFC}"/>
                </a:ext>
              </a:extLst>
            </p:cNvPr>
            <p:cNvSpPr/>
            <p:nvPr userDrawn="1"/>
          </p:nvSpPr>
          <p:spPr>
            <a:xfrm>
              <a:off x="3818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endParaRPr lang="en-GB" sz="20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350FAD5-AA64-0988-5BB3-93CCFC98A9EA}"/>
              </a:ext>
            </a:extLst>
          </p:cNvPr>
          <p:cNvGrpSpPr/>
          <p:nvPr userDrawn="1"/>
        </p:nvGrpSpPr>
        <p:grpSpPr>
          <a:xfrm>
            <a:off x="1551317" y="2263879"/>
            <a:ext cx="720000" cy="720000"/>
            <a:chOff x="1900000" y="1250858"/>
            <a:chExt cx="720000" cy="720000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C54B4E9-7F7A-65BF-14B7-685CBBE7F53A}"/>
                </a:ext>
              </a:extLst>
            </p:cNvPr>
            <p:cNvSpPr/>
            <p:nvPr userDrawn="1"/>
          </p:nvSpPr>
          <p:spPr>
            <a:xfrm>
              <a:off x="1900000" y="1250858"/>
              <a:ext cx="720000" cy="720000"/>
            </a:xfrm>
            <a:prstGeom prst="ellipse">
              <a:avLst/>
            </a:prstGeom>
            <a:solidFill>
              <a:srgbClr val="04547F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9371B0C-E00E-22D1-2CD7-6A77CEBD90C2}"/>
                </a:ext>
              </a:extLst>
            </p:cNvPr>
            <p:cNvSpPr/>
            <p:nvPr userDrawn="1"/>
          </p:nvSpPr>
          <p:spPr>
            <a:xfrm>
              <a:off x="1990000" y="1340858"/>
              <a:ext cx="540000" cy="540000"/>
            </a:xfrm>
            <a:prstGeom prst="ellipse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60F2BB6-490D-74F5-DAC1-05C24CC5084C}"/>
                </a:ext>
              </a:extLst>
            </p:cNvPr>
            <p:cNvSpPr/>
            <p:nvPr userDrawn="1"/>
          </p:nvSpPr>
          <p:spPr>
            <a:xfrm>
              <a:off x="2080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lang="en-GB" sz="2000" b="1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A42FDE07-34F8-AE86-8112-B052CBD30E7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312405" y="1542108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33" name="Content Placeholder 28">
            <a:extLst>
              <a:ext uri="{FF2B5EF4-FFF2-40B4-BE49-F238E27FC236}">
                <a16:creationId xmlns:a16="http://schemas.microsoft.com/office/drawing/2014/main" id="{F0547CF5-21F5-3978-0B55-EE9AD00C440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312405" y="2342529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34" name="Content Placeholder 28">
            <a:extLst>
              <a:ext uri="{FF2B5EF4-FFF2-40B4-BE49-F238E27FC236}">
                <a16:creationId xmlns:a16="http://schemas.microsoft.com/office/drawing/2014/main" id="{30DC0657-36E2-8D75-CC8E-6C471C8F46E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312405" y="3142950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35" name="Content Placeholder 28">
            <a:extLst>
              <a:ext uri="{FF2B5EF4-FFF2-40B4-BE49-F238E27FC236}">
                <a16:creationId xmlns:a16="http://schemas.microsoft.com/office/drawing/2014/main" id="{CD2C2558-C97E-029A-E2FC-29E67B434D9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312405" y="3943371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38" name="Content Placeholder 28">
            <a:extLst>
              <a:ext uri="{FF2B5EF4-FFF2-40B4-BE49-F238E27FC236}">
                <a16:creationId xmlns:a16="http://schemas.microsoft.com/office/drawing/2014/main" id="{28BE8FF2-E102-D3F7-21D1-E303E497F6D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312405" y="4743792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BCA1B5B-E802-6F78-389E-154FBFE50A98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13FADECD-25E8-EECA-7EA3-917270D477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8022319C-6A45-4357-1648-79AF6A10B730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</a:t>
            </a:r>
            <a:r>
              <a:rPr lang="pt-PT" sz="1200" b="1" spc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PT" sz="1200" b="1" spc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DESENVOLVIMENTO</a:t>
            </a:r>
            <a:endParaRPr lang="en-GB" sz="1200" b="1" spc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B2C09BFD-69DD-7E99-844C-7BDE5440B0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116A1CB-DCAA-5A32-C178-498F7BA162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3" y="6345083"/>
            <a:ext cx="2257958" cy="33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E057DBDF-DB35-BD4C-DF90-AB66165FD9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1F23FC13-6D3C-0CBD-7CAB-571672C4219C}"/>
              </a:ext>
            </a:extLst>
          </p:cNvPr>
          <p:cNvSpPr/>
          <p:nvPr userDrawn="1"/>
        </p:nvSpPr>
        <p:spPr>
          <a:xfrm>
            <a:off x="6443122" y="6333173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5611B93-2FCD-806B-80E2-8ACA1580A337}"/>
              </a:ext>
            </a:extLst>
          </p:cNvPr>
          <p:cNvSpPr/>
          <p:nvPr userDrawn="1"/>
        </p:nvSpPr>
        <p:spPr>
          <a:xfrm rot="5400000">
            <a:off x="5787060" y="440776"/>
            <a:ext cx="647694" cy="121919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Slide Number Placeholder 3">
            <a:extLst>
              <a:ext uri="{FF2B5EF4-FFF2-40B4-BE49-F238E27FC236}">
                <a16:creationId xmlns:a16="http://schemas.microsoft.com/office/drawing/2014/main" id="{A1C1C4EA-CD0F-75FD-9DDC-B143D6131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FC76E96-B79D-4F2B-9241-53214DAD9253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9131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24167A8-C6B4-BC42-B568-E0AAC2570645}"/>
              </a:ext>
            </a:extLst>
          </p:cNvPr>
          <p:cNvGrpSpPr/>
          <p:nvPr userDrawn="1"/>
        </p:nvGrpSpPr>
        <p:grpSpPr>
          <a:xfrm>
            <a:off x="0" y="769283"/>
            <a:ext cx="360000" cy="419981"/>
            <a:chOff x="0" y="718969"/>
            <a:chExt cx="360000" cy="41998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1D6496-3E95-A120-BDDF-44977A80E77A}"/>
                </a:ext>
              </a:extLst>
            </p:cNvPr>
            <p:cNvSpPr/>
            <p:nvPr/>
          </p:nvSpPr>
          <p:spPr>
            <a:xfrm rot="5400000">
              <a:off x="126000" y="904950"/>
              <a:ext cx="108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1CA3DB-ACFE-FF68-1622-1B4C0D48C2FD}"/>
                </a:ext>
              </a:extLst>
            </p:cNvPr>
            <p:cNvSpPr/>
            <p:nvPr/>
          </p:nvSpPr>
          <p:spPr>
            <a:xfrm rot="5400000">
              <a:off x="126000" y="800957"/>
              <a:ext cx="108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C8F41AB-E982-9DE6-C1A0-02D5EE63CD0E}"/>
                </a:ext>
              </a:extLst>
            </p:cNvPr>
            <p:cNvSpPr/>
            <p:nvPr/>
          </p:nvSpPr>
          <p:spPr>
            <a:xfrm rot="5400000">
              <a:off x="126000" y="696963"/>
              <a:ext cx="108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69C8B52-80E5-F84C-D0BC-6B0F25257B5A}"/>
                </a:ext>
              </a:extLst>
            </p:cNvPr>
            <p:cNvSpPr/>
            <p:nvPr/>
          </p:nvSpPr>
          <p:spPr>
            <a:xfrm rot="5400000">
              <a:off x="126000" y="592969"/>
              <a:ext cx="108000" cy="360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01E5886-3AFD-E1E8-A7E7-E273229DF0E9}"/>
              </a:ext>
            </a:extLst>
          </p:cNvPr>
          <p:cNvGrpSpPr/>
          <p:nvPr userDrawn="1"/>
        </p:nvGrpSpPr>
        <p:grpSpPr>
          <a:xfrm>
            <a:off x="11832000" y="769283"/>
            <a:ext cx="360000" cy="419981"/>
            <a:chOff x="0" y="718969"/>
            <a:chExt cx="360000" cy="41998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D2EC904-C0AD-5499-83D6-9DE2387EB357}"/>
                </a:ext>
              </a:extLst>
            </p:cNvPr>
            <p:cNvSpPr/>
            <p:nvPr/>
          </p:nvSpPr>
          <p:spPr>
            <a:xfrm rot="5400000">
              <a:off x="126000" y="904950"/>
              <a:ext cx="108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7875428-F452-6924-CCDA-A66A5F999AEA}"/>
                </a:ext>
              </a:extLst>
            </p:cNvPr>
            <p:cNvSpPr/>
            <p:nvPr/>
          </p:nvSpPr>
          <p:spPr>
            <a:xfrm rot="5400000">
              <a:off x="126000" y="800957"/>
              <a:ext cx="108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6B3C25A-E97B-6BD5-D8DB-08EB1F7458EC}"/>
                </a:ext>
              </a:extLst>
            </p:cNvPr>
            <p:cNvSpPr/>
            <p:nvPr/>
          </p:nvSpPr>
          <p:spPr>
            <a:xfrm rot="5400000">
              <a:off x="126000" y="696963"/>
              <a:ext cx="108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DB074D7-C8D2-CDED-23F1-7B555225BA66}"/>
                </a:ext>
              </a:extLst>
            </p:cNvPr>
            <p:cNvSpPr/>
            <p:nvPr/>
          </p:nvSpPr>
          <p:spPr>
            <a:xfrm rot="5400000">
              <a:off x="126000" y="592969"/>
              <a:ext cx="108000" cy="360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FA4208E3-14F1-838A-EE63-A92626D5E3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93" y="610230"/>
            <a:ext cx="8524506" cy="63409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buNone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PT"/>
              <a:t>Título</a:t>
            </a:r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F1E1023D-C0AE-1FC9-C2E9-8738FFB8A0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0293" y="1296025"/>
            <a:ext cx="8524506" cy="48379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buNone/>
              <a:defRPr sz="1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PT"/>
              <a:t>subtítulo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DE54DFD-CA34-2AB7-963D-67C8C9C3C955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" name="Picture 2">
            <a:extLst>
              <a:ext uri="{FF2B5EF4-FFF2-40B4-BE49-F238E27FC236}">
                <a16:creationId xmlns:a16="http://schemas.microsoft.com/office/drawing/2014/main" id="{19A3441C-DD34-617A-5EC5-9F29D37CB4B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36BBC542-3F2C-5819-9920-83485D2CBFDA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</a:t>
            </a:r>
            <a:r>
              <a:rPr lang="pt-PT" sz="1200" b="1" spc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PT" sz="1200" b="1" spc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DESENVOLVIMENTO</a:t>
            </a:r>
            <a:endParaRPr lang="en-GB" sz="1200" b="1" spc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A4074435-9A9B-CC38-038D-D5F7D54290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3262B8B-718C-C6ED-4445-B2A1701336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3" y="6345083"/>
            <a:ext cx="2257958" cy="33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1755766C-E7CE-D240-0AD1-7A295FA4F1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CFA03715-212B-4BA4-99A0-67C4A4A7B2FA}"/>
              </a:ext>
            </a:extLst>
          </p:cNvPr>
          <p:cNvSpPr/>
          <p:nvPr userDrawn="1"/>
        </p:nvSpPr>
        <p:spPr>
          <a:xfrm>
            <a:off x="6443122" y="6333173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8A107B8-0B92-BF62-F77F-61BAC94D81CF}"/>
              </a:ext>
            </a:extLst>
          </p:cNvPr>
          <p:cNvSpPr/>
          <p:nvPr userDrawn="1"/>
        </p:nvSpPr>
        <p:spPr>
          <a:xfrm rot="5400000">
            <a:off x="5787060" y="440776"/>
            <a:ext cx="647694" cy="121919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Slide Number Placeholder 3">
            <a:extLst>
              <a:ext uri="{FF2B5EF4-FFF2-40B4-BE49-F238E27FC236}">
                <a16:creationId xmlns:a16="http://schemas.microsoft.com/office/drawing/2014/main" id="{3EBF1DB4-D348-12B4-14A4-387F84811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FC76E96-B79D-4F2B-9241-53214DAD9253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023E5365-8E3F-4B69-8547-23D88C5EC8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75633" b="18262"/>
          <a:stretch>
            <a:fillRect/>
          </a:stretch>
        </p:blipFill>
        <p:spPr>
          <a:xfrm>
            <a:off x="5848012" y="384386"/>
            <a:ext cx="6317987" cy="647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513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035A0D19-934F-E845-0147-B4231184A7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93" y="610230"/>
            <a:ext cx="8524506" cy="63409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buNone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PT"/>
              <a:t>Título</a:t>
            </a: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4EE248DA-E078-8D7E-72A9-81591B46D0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0293" y="1296025"/>
            <a:ext cx="8524506" cy="48379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buNone/>
              <a:defRPr sz="1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PT"/>
              <a:t>subtítulo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24167A8-C6B4-BC42-B568-E0AAC2570645}"/>
              </a:ext>
            </a:extLst>
          </p:cNvPr>
          <p:cNvGrpSpPr/>
          <p:nvPr userDrawn="1"/>
        </p:nvGrpSpPr>
        <p:grpSpPr>
          <a:xfrm>
            <a:off x="0" y="769283"/>
            <a:ext cx="360000" cy="419981"/>
            <a:chOff x="0" y="718969"/>
            <a:chExt cx="360000" cy="41998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1D6496-3E95-A120-BDDF-44977A80E77A}"/>
                </a:ext>
              </a:extLst>
            </p:cNvPr>
            <p:cNvSpPr/>
            <p:nvPr/>
          </p:nvSpPr>
          <p:spPr>
            <a:xfrm rot="5400000">
              <a:off x="126000" y="904950"/>
              <a:ext cx="108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1CA3DB-ACFE-FF68-1622-1B4C0D48C2FD}"/>
                </a:ext>
              </a:extLst>
            </p:cNvPr>
            <p:cNvSpPr/>
            <p:nvPr/>
          </p:nvSpPr>
          <p:spPr>
            <a:xfrm rot="5400000">
              <a:off x="126000" y="800957"/>
              <a:ext cx="108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C8F41AB-E982-9DE6-C1A0-02D5EE63CD0E}"/>
                </a:ext>
              </a:extLst>
            </p:cNvPr>
            <p:cNvSpPr/>
            <p:nvPr/>
          </p:nvSpPr>
          <p:spPr>
            <a:xfrm rot="5400000">
              <a:off x="126000" y="696963"/>
              <a:ext cx="108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69C8B52-80E5-F84C-D0BC-6B0F25257B5A}"/>
                </a:ext>
              </a:extLst>
            </p:cNvPr>
            <p:cNvSpPr/>
            <p:nvPr/>
          </p:nvSpPr>
          <p:spPr>
            <a:xfrm rot="5400000">
              <a:off x="126000" y="592969"/>
              <a:ext cx="108000" cy="360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A5015DE-84DC-DEA0-1E1E-82F94A8B9C1A}"/>
              </a:ext>
            </a:extLst>
          </p:cNvPr>
          <p:cNvGrpSpPr/>
          <p:nvPr userDrawn="1"/>
        </p:nvGrpSpPr>
        <p:grpSpPr>
          <a:xfrm>
            <a:off x="11832000" y="769283"/>
            <a:ext cx="360000" cy="419981"/>
            <a:chOff x="0" y="718969"/>
            <a:chExt cx="360000" cy="41998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CAE36DF-42A2-C38B-5772-B0C27962642E}"/>
                </a:ext>
              </a:extLst>
            </p:cNvPr>
            <p:cNvSpPr/>
            <p:nvPr/>
          </p:nvSpPr>
          <p:spPr>
            <a:xfrm rot="5400000">
              <a:off x="126000" y="904950"/>
              <a:ext cx="108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1D6ABAD-D3BB-0015-E26C-22B13B582F1E}"/>
                </a:ext>
              </a:extLst>
            </p:cNvPr>
            <p:cNvSpPr/>
            <p:nvPr/>
          </p:nvSpPr>
          <p:spPr>
            <a:xfrm rot="5400000">
              <a:off x="126000" y="800957"/>
              <a:ext cx="108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F236AE2-CEEB-EFA3-6202-30437C58C666}"/>
                </a:ext>
              </a:extLst>
            </p:cNvPr>
            <p:cNvSpPr/>
            <p:nvPr/>
          </p:nvSpPr>
          <p:spPr>
            <a:xfrm rot="5400000">
              <a:off x="126000" y="696963"/>
              <a:ext cx="108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29AF33-9687-1B98-1B47-D4BC740BA866}"/>
                </a:ext>
              </a:extLst>
            </p:cNvPr>
            <p:cNvSpPr/>
            <p:nvPr/>
          </p:nvSpPr>
          <p:spPr>
            <a:xfrm rot="5400000">
              <a:off x="126000" y="592969"/>
              <a:ext cx="108000" cy="360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829777B1-4C43-11C1-6472-88308FC728A0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C0E486B0-3A3B-469F-5D18-5A5011FCFA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7FC1914-C44E-5AD9-4A44-748E6E81BD55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</a:t>
            </a:r>
            <a:r>
              <a:rPr lang="pt-PT" sz="1200" b="1" spc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PT" sz="1200" b="1" spc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DESENVOLVIMENTO</a:t>
            </a:r>
            <a:endParaRPr lang="en-GB" sz="1200" b="1" spc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49606DA8-A896-278B-A23D-05806321BB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E07ABAC-F84D-34AB-9D2E-B9F35612EB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3" y="6345083"/>
            <a:ext cx="2257958" cy="33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9E85159B-EE12-0731-B317-458EC59EA0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AABDF72-3F9C-571A-828F-D9E21A4EA152}"/>
              </a:ext>
            </a:extLst>
          </p:cNvPr>
          <p:cNvSpPr/>
          <p:nvPr userDrawn="1"/>
        </p:nvSpPr>
        <p:spPr>
          <a:xfrm>
            <a:off x="6443122" y="6333173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B9A07F3-72D2-F241-46B0-7C94B3A031D4}"/>
              </a:ext>
            </a:extLst>
          </p:cNvPr>
          <p:cNvSpPr/>
          <p:nvPr userDrawn="1"/>
        </p:nvSpPr>
        <p:spPr>
          <a:xfrm rot="5400000">
            <a:off x="5787060" y="440776"/>
            <a:ext cx="647694" cy="121919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Slide Number Placeholder 3">
            <a:extLst>
              <a:ext uri="{FF2B5EF4-FFF2-40B4-BE49-F238E27FC236}">
                <a16:creationId xmlns:a16="http://schemas.microsoft.com/office/drawing/2014/main" id="{8B12FF5B-3AA3-EB9C-22CB-AC4250120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FC76E96-B79D-4F2B-9241-53214DAD9253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6236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1D54F7-E9D6-AF8C-51BE-61D253F859B6}"/>
              </a:ext>
            </a:extLst>
          </p:cNvPr>
          <p:cNvSpPr/>
          <p:nvPr userDrawn="1"/>
        </p:nvSpPr>
        <p:spPr>
          <a:xfrm rot="5400000">
            <a:off x="6602999" y="1269000"/>
            <a:ext cx="6857999" cy="432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24167A8-C6B4-BC42-B568-E0AAC2570645}"/>
              </a:ext>
            </a:extLst>
          </p:cNvPr>
          <p:cNvGrpSpPr/>
          <p:nvPr userDrawn="1"/>
        </p:nvGrpSpPr>
        <p:grpSpPr>
          <a:xfrm>
            <a:off x="0" y="769283"/>
            <a:ext cx="360000" cy="419981"/>
            <a:chOff x="0" y="718969"/>
            <a:chExt cx="360000" cy="41998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1D6496-3E95-A120-BDDF-44977A80E77A}"/>
                </a:ext>
              </a:extLst>
            </p:cNvPr>
            <p:cNvSpPr/>
            <p:nvPr/>
          </p:nvSpPr>
          <p:spPr>
            <a:xfrm rot="5400000">
              <a:off x="126000" y="904950"/>
              <a:ext cx="108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1CA3DB-ACFE-FF68-1622-1B4C0D48C2FD}"/>
                </a:ext>
              </a:extLst>
            </p:cNvPr>
            <p:cNvSpPr/>
            <p:nvPr/>
          </p:nvSpPr>
          <p:spPr>
            <a:xfrm rot="5400000">
              <a:off x="126000" y="800957"/>
              <a:ext cx="108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C8F41AB-E982-9DE6-C1A0-02D5EE63CD0E}"/>
                </a:ext>
              </a:extLst>
            </p:cNvPr>
            <p:cNvSpPr/>
            <p:nvPr/>
          </p:nvSpPr>
          <p:spPr>
            <a:xfrm rot="5400000">
              <a:off x="126000" y="696963"/>
              <a:ext cx="108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69C8B52-80E5-F84C-D0BC-6B0F25257B5A}"/>
                </a:ext>
              </a:extLst>
            </p:cNvPr>
            <p:cNvSpPr/>
            <p:nvPr/>
          </p:nvSpPr>
          <p:spPr>
            <a:xfrm rot="5400000">
              <a:off x="126000" y="592969"/>
              <a:ext cx="108000" cy="360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A59A768B-78BC-D8BC-DD38-C3A3B9845D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93" y="610230"/>
            <a:ext cx="7201632" cy="63409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buNone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PT"/>
              <a:t>Título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180F60FC-A518-D3FD-3116-409AB54858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0293" y="1296025"/>
            <a:ext cx="7201632" cy="48379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buNone/>
              <a:defRPr sz="1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PT"/>
              <a:t>subtítulo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FD40D19-9328-2FEB-5DA2-495DF1F30023}"/>
              </a:ext>
            </a:extLst>
          </p:cNvPr>
          <p:cNvGrpSpPr/>
          <p:nvPr userDrawn="1"/>
        </p:nvGrpSpPr>
        <p:grpSpPr>
          <a:xfrm>
            <a:off x="11832000" y="769283"/>
            <a:ext cx="360000" cy="419981"/>
            <a:chOff x="0" y="718969"/>
            <a:chExt cx="360000" cy="41998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A17BFFC-6A4F-80B1-EF20-2C842AF953CC}"/>
                </a:ext>
              </a:extLst>
            </p:cNvPr>
            <p:cNvSpPr/>
            <p:nvPr/>
          </p:nvSpPr>
          <p:spPr>
            <a:xfrm rot="5400000">
              <a:off x="126000" y="904950"/>
              <a:ext cx="108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6C0BF81-0E6C-3EB5-4FF7-1C8E273CCDEB}"/>
                </a:ext>
              </a:extLst>
            </p:cNvPr>
            <p:cNvSpPr/>
            <p:nvPr/>
          </p:nvSpPr>
          <p:spPr>
            <a:xfrm rot="5400000">
              <a:off x="126000" y="800957"/>
              <a:ext cx="108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207BF12-12F1-8513-B0BA-10686F2198C8}"/>
                </a:ext>
              </a:extLst>
            </p:cNvPr>
            <p:cNvSpPr/>
            <p:nvPr/>
          </p:nvSpPr>
          <p:spPr>
            <a:xfrm rot="5400000">
              <a:off x="126000" y="696963"/>
              <a:ext cx="108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4A68EF7-BEB2-03BF-A4B1-EA0C932E193F}"/>
                </a:ext>
              </a:extLst>
            </p:cNvPr>
            <p:cNvSpPr/>
            <p:nvPr/>
          </p:nvSpPr>
          <p:spPr>
            <a:xfrm rot="5400000">
              <a:off x="126000" y="592969"/>
              <a:ext cx="108000" cy="360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ACCE8938-2E57-4256-16CD-238BFE725BEB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Picture 2">
            <a:extLst>
              <a:ext uri="{FF2B5EF4-FFF2-40B4-BE49-F238E27FC236}">
                <a16:creationId xmlns:a16="http://schemas.microsoft.com/office/drawing/2014/main" id="{4581D355-0019-BF66-EE1B-E5880A1103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559B16E1-3ADA-C330-2233-051A28CBF08A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</a:t>
            </a:r>
            <a:r>
              <a:rPr lang="pt-PT" sz="1200" b="1" spc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PT" sz="1200" b="1" spc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DESENVOLVIMENTO</a:t>
            </a:r>
            <a:endParaRPr lang="en-GB" sz="1200" b="1" spc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" name="Picture 2">
            <a:extLst>
              <a:ext uri="{FF2B5EF4-FFF2-40B4-BE49-F238E27FC236}">
                <a16:creationId xmlns:a16="http://schemas.microsoft.com/office/drawing/2014/main" id="{7D6D826D-4CFE-699A-3CF6-638475631D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3BCF423-5887-BFB7-38A6-D659186C8D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3" y="6345083"/>
            <a:ext cx="2257958" cy="33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CB81B68B-79DA-5FC8-2B65-08EFF78995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6E90B318-E3CD-3472-E1F2-72C5B5B4287C}"/>
              </a:ext>
            </a:extLst>
          </p:cNvPr>
          <p:cNvSpPr/>
          <p:nvPr userDrawn="1"/>
        </p:nvSpPr>
        <p:spPr>
          <a:xfrm>
            <a:off x="6443122" y="6333173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Slide Number Placeholder 3">
            <a:extLst>
              <a:ext uri="{FF2B5EF4-FFF2-40B4-BE49-F238E27FC236}">
                <a16:creationId xmlns:a16="http://schemas.microsoft.com/office/drawing/2014/main" id="{37DDB104-1FDA-14CE-8DC2-CA9A82B6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FC76E96-B79D-4F2B-9241-53214DAD9253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2971944-0697-319A-904C-02CBA4C4068C}"/>
              </a:ext>
            </a:extLst>
          </p:cNvPr>
          <p:cNvSpPr/>
          <p:nvPr userDrawn="1"/>
        </p:nvSpPr>
        <p:spPr>
          <a:xfrm rot="5400000">
            <a:off x="9708152" y="4374152"/>
            <a:ext cx="647694" cy="4320003"/>
          </a:xfrm>
          <a:prstGeom prst="rect">
            <a:avLst/>
          </a:prstGeom>
          <a:solidFill>
            <a:srgbClr val="0E284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E844BD1-B854-6742-56CB-CD7F38A665BD}"/>
              </a:ext>
            </a:extLst>
          </p:cNvPr>
          <p:cNvSpPr/>
          <p:nvPr userDrawn="1"/>
        </p:nvSpPr>
        <p:spPr>
          <a:xfrm rot="5400000">
            <a:off x="3612152" y="2598154"/>
            <a:ext cx="647694" cy="787199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8546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1D54F7-E9D6-AF8C-51BE-61D253F859B6}"/>
              </a:ext>
            </a:extLst>
          </p:cNvPr>
          <p:cNvSpPr/>
          <p:nvPr userDrawn="1"/>
        </p:nvSpPr>
        <p:spPr>
          <a:xfrm rot="5400000">
            <a:off x="5556345" y="222349"/>
            <a:ext cx="6857999" cy="64133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B2374AFC-2B33-B9DF-5A60-9C1B17E676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3490" b="20520"/>
          <a:stretch>
            <a:fillRect/>
          </a:stretch>
        </p:blipFill>
        <p:spPr>
          <a:xfrm>
            <a:off x="6961773" y="2068130"/>
            <a:ext cx="5230225" cy="478986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24167A8-C6B4-BC42-B568-E0AAC2570645}"/>
              </a:ext>
            </a:extLst>
          </p:cNvPr>
          <p:cNvGrpSpPr/>
          <p:nvPr userDrawn="1"/>
        </p:nvGrpSpPr>
        <p:grpSpPr>
          <a:xfrm>
            <a:off x="0" y="769283"/>
            <a:ext cx="360000" cy="419981"/>
            <a:chOff x="0" y="718969"/>
            <a:chExt cx="360000" cy="41998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1D6496-3E95-A120-BDDF-44977A80E77A}"/>
                </a:ext>
              </a:extLst>
            </p:cNvPr>
            <p:cNvSpPr/>
            <p:nvPr/>
          </p:nvSpPr>
          <p:spPr>
            <a:xfrm rot="5400000">
              <a:off x="126000" y="904950"/>
              <a:ext cx="108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1CA3DB-ACFE-FF68-1622-1B4C0D48C2FD}"/>
                </a:ext>
              </a:extLst>
            </p:cNvPr>
            <p:cNvSpPr/>
            <p:nvPr/>
          </p:nvSpPr>
          <p:spPr>
            <a:xfrm rot="5400000">
              <a:off x="126000" y="800957"/>
              <a:ext cx="108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C8F41AB-E982-9DE6-C1A0-02D5EE63CD0E}"/>
                </a:ext>
              </a:extLst>
            </p:cNvPr>
            <p:cNvSpPr/>
            <p:nvPr/>
          </p:nvSpPr>
          <p:spPr>
            <a:xfrm rot="5400000">
              <a:off x="126000" y="696963"/>
              <a:ext cx="108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69C8B52-80E5-F84C-D0BC-6B0F25257B5A}"/>
                </a:ext>
              </a:extLst>
            </p:cNvPr>
            <p:cNvSpPr/>
            <p:nvPr/>
          </p:nvSpPr>
          <p:spPr>
            <a:xfrm rot="5400000">
              <a:off x="126000" y="592969"/>
              <a:ext cx="108000" cy="360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21239798-838D-BA3B-1700-F108BCD27A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93" y="610230"/>
            <a:ext cx="5010882" cy="63409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buNone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PT"/>
              <a:t>Título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EFE38764-3DCD-D0C1-EA32-539E869EB7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0293" y="1296025"/>
            <a:ext cx="5010882" cy="48379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buNone/>
              <a:defRPr sz="1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PT"/>
              <a:t>subtítulo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82D1374-5EE8-05C3-E210-78A73DFD722C}"/>
              </a:ext>
            </a:extLst>
          </p:cNvPr>
          <p:cNvGrpSpPr/>
          <p:nvPr userDrawn="1"/>
        </p:nvGrpSpPr>
        <p:grpSpPr>
          <a:xfrm>
            <a:off x="11832000" y="769283"/>
            <a:ext cx="360000" cy="419981"/>
            <a:chOff x="0" y="718969"/>
            <a:chExt cx="360000" cy="41998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40A674-240B-784B-F55A-9D6A4E09F5F3}"/>
                </a:ext>
              </a:extLst>
            </p:cNvPr>
            <p:cNvSpPr/>
            <p:nvPr/>
          </p:nvSpPr>
          <p:spPr>
            <a:xfrm rot="5400000">
              <a:off x="126000" y="904950"/>
              <a:ext cx="108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6574C2A-431F-C03D-D4F2-CC17DDE5E71E}"/>
                </a:ext>
              </a:extLst>
            </p:cNvPr>
            <p:cNvSpPr/>
            <p:nvPr/>
          </p:nvSpPr>
          <p:spPr>
            <a:xfrm rot="5400000">
              <a:off x="126000" y="800957"/>
              <a:ext cx="108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990B55-8D12-357F-417B-CD094114344F}"/>
                </a:ext>
              </a:extLst>
            </p:cNvPr>
            <p:cNvSpPr/>
            <p:nvPr/>
          </p:nvSpPr>
          <p:spPr>
            <a:xfrm rot="5400000">
              <a:off x="126000" y="696963"/>
              <a:ext cx="108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8A65BCB-45BE-B48F-EFFF-25B0D8C74BD1}"/>
                </a:ext>
              </a:extLst>
            </p:cNvPr>
            <p:cNvSpPr/>
            <p:nvPr/>
          </p:nvSpPr>
          <p:spPr>
            <a:xfrm rot="5400000">
              <a:off x="126000" y="592969"/>
              <a:ext cx="108000" cy="360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096B639D-D9AA-99ED-5532-DE0C9CCE07C9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99A7835D-968F-8777-80D4-AAF021947A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1EB022DF-5739-1166-A494-FA6992C681F0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</a:t>
            </a:r>
            <a:r>
              <a:rPr lang="pt-PT" sz="1200" b="1" spc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PT" sz="1200" b="1" spc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DESENVOLVIMENTO</a:t>
            </a:r>
            <a:endParaRPr lang="en-GB" sz="1200" b="1" spc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38ABF336-2265-B1AF-68A2-7FA45D1F08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003F2DE-E117-A3B3-9638-6114045D02C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3" y="6345083"/>
            <a:ext cx="2257958" cy="33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85DAD3C8-7BEF-77E6-FDB6-62178C68B7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CEA00995-4D65-1A9D-B2B0-74F567338306}"/>
              </a:ext>
            </a:extLst>
          </p:cNvPr>
          <p:cNvSpPr/>
          <p:nvPr userDrawn="1"/>
        </p:nvSpPr>
        <p:spPr>
          <a:xfrm>
            <a:off x="6443122" y="6333173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Slide Number Placeholder 3">
            <a:extLst>
              <a:ext uri="{FF2B5EF4-FFF2-40B4-BE49-F238E27FC236}">
                <a16:creationId xmlns:a16="http://schemas.microsoft.com/office/drawing/2014/main" id="{9D1093EA-A1B6-5F41-A302-AD985558E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FC76E96-B79D-4F2B-9241-53214DAD9253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46D0148-10C1-CED2-F7D7-52C1ACE3B9C7}"/>
              </a:ext>
            </a:extLst>
          </p:cNvPr>
          <p:cNvSpPr/>
          <p:nvPr userDrawn="1"/>
        </p:nvSpPr>
        <p:spPr>
          <a:xfrm rot="5400000">
            <a:off x="8661498" y="3327500"/>
            <a:ext cx="647694" cy="6413308"/>
          </a:xfrm>
          <a:prstGeom prst="rect">
            <a:avLst/>
          </a:prstGeom>
          <a:solidFill>
            <a:srgbClr val="0E284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4A27C88-21CA-104C-A4E8-E4B23B7966C1}"/>
              </a:ext>
            </a:extLst>
          </p:cNvPr>
          <p:cNvSpPr/>
          <p:nvPr userDrawn="1"/>
        </p:nvSpPr>
        <p:spPr>
          <a:xfrm rot="5400000">
            <a:off x="2565499" y="3644807"/>
            <a:ext cx="647694" cy="5778691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2356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raphic 38">
            <a:extLst>
              <a:ext uri="{FF2B5EF4-FFF2-40B4-BE49-F238E27FC236}">
                <a16:creationId xmlns:a16="http://schemas.microsoft.com/office/drawing/2014/main" id="{C9B91DF6-2BEA-8AC1-F16C-7D1B2A55E1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5633" b="18262"/>
          <a:stretch>
            <a:fillRect/>
          </a:stretch>
        </p:blipFill>
        <p:spPr>
          <a:xfrm>
            <a:off x="5848012" y="384386"/>
            <a:ext cx="6317987" cy="6473612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B246E0DE-CD77-B419-53C9-878AB7F817DD}"/>
              </a:ext>
            </a:extLst>
          </p:cNvPr>
          <p:cNvGrpSpPr/>
          <p:nvPr userDrawn="1"/>
        </p:nvGrpSpPr>
        <p:grpSpPr>
          <a:xfrm>
            <a:off x="1901667" y="1247385"/>
            <a:ext cx="1440000" cy="1537368"/>
            <a:chOff x="145907" y="1004482"/>
            <a:chExt cx="1440000" cy="1537368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EA2A850-24E1-3EA7-E411-76B309DE53C4}"/>
                </a:ext>
              </a:extLst>
            </p:cNvPr>
            <p:cNvSpPr/>
            <p:nvPr userDrawn="1"/>
          </p:nvSpPr>
          <p:spPr>
            <a:xfrm>
              <a:off x="145907" y="1053166"/>
              <a:ext cx="1440000" cy="1440000"/>
            </a:xfrm>
            <a:prstGeom prst="ellipse">
              <a:avLst/>
            </a:prstGeom>
            <a:solidFill>
              <a:srgbClr val="023552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72FE14F-4A86-7C0F-077E-1E667D2AE5A2}"/>
                </a:ext>
              </a:extLst>
            </p:cNvPr>
            <p:cNvSpPr/>
            <p:nvPr userDrawn="1"/>
          </p:nvSpPr>
          <p:spPr>
            <a:xfrm>
              <a:off x="325907" y="1233166"/>
              <a:ext cx="1080000" cy="1080000"/>
            </a:xfrm>
            <a:prstGeom prst="ellipse">
              <a:avLst/>
            </a:prstGeom>
            <a:solidFill>
              <a:srgbClr val="023552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7AC7821-5264-5257-6F99-6FEF61801929}"/>
                </a:ext>
              </a:extLst>
            </p:cNvPr>
            <p:cNvSpPr/>
            <p:nvPr userDrawn="1"/>
          </p:nvSpPr>
          <p:spPr>
            <a:xfrm>
              <a:off x="327828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5400" b="1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D384EA09-3648-A9D7-AF42-B96946F9D5EB}"/>
              </a:ext>
            </a:extLst>
          </p:cNvPr>
          <p:cNvSpPr/>
          <p:nvPr userDrawn="1"/>
        </p:nvSpPr>
        <p:spPr>
          <a:xfrm>
            <a:off x="8691667" y="3026721"/>
            <a:ext cx="1764000" cy="2618738"/>
          </a:xfrm>
          <a:prstGeom prst="rect">
            <a:avLst/>
          </a:prstGeom>
          <a:solidFill>
            <a:srgbClr val="DA67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273F9B-D3B3-303B-83C8-6C3798DD32E5}"/>
              </a:ext>
            </a:extLst>
          </p:cNvPr>
          <p:cNvSpPr/>
          <p:nvPr userDrawn="1"/>
        </p:nvSpPr>
        <p:spPr>
          <a:xfrm>
            <a:off x="6953667" y="3026721"/>
            <a:ext cx="1764000" cy="2618738"/>
          </a:xfrm>
          <a:prstGeom prst="rect">
            <a:avLst/>
          </a:prstGeom>
          <a:solidFill>
            <a:srgbClr val="F69F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047502D-4B7E-9F22-B5F4-F6C40FFA2371}"/>
              </a:ext>
            </a:extLst>
          </p:cNvPr>
          <p:cNvSpPr/>
          <p:nvPr userDrawn="1"/>
        </p:nvSpPr>
        <p:spPr>
          <a:xfrm>
            <a:off x="5215667" y="3026721"/>
            <a:ext cx="1764000" cy="2618738"/>
          </a:xfrm>
          <a:prstGeom prst="rect">
            <a:avLst/>
          </a:prstGeom>
          <a:solidFill>
            <a:srgbClr val="1A8B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013603B-1D0A-ABB0-58FD-84B6553DE737}"/>
              </a:ext>
            </a:extLst>
          </p:cNvPr>
          <p:cNvSpPr/>
          <p:nvPr userDrawn="1"/>
        </p:nvSpPr>
        <p:spPr>
          <a:xfrm>
            <a:off x="3477667" y="3026721"/>
            <a:ext cx="1764000" cy="2618738"/>
          </a:xfrm>
          <a:prstGeom prst="rect">
            <a:avLst/>
          </a:prstGeom>
          <a:solidFill>
            <a:srgbClr val="044D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2650997-7EDC-5510-046D-90FD5E0FBB0A}"/>
              </a:ext>
            </a:extLst>
          </p:cNvPr>
          <p:cNvSpPr/>
          <p:nvPr userDrawn="1"/>
        </p:nvSpPr>
        <p:spPr>
          <a:xfrm>
            <a:off x="1739667" y="3026721"/>
            <a:ext cx="1764000" cy="2618738"/>
          </a:xfrm>
          <a:prstGeom prst="rect">
            <a:avLst/>
          </a:prstGeom>
          <a:solidFill>
            <a:srgbClr val="0235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7C247FF-CA5F-A369-BAB4-A80155A2A045}"/>
              </a:ext>
            </a:extLst>
          </p:cNvPr>
          <p:cNvGrpSpPr/>
          <p:nvPr userDrawn="1"/>
        </p:nvGrpSpPr>
        <p:grpSpPr>
          <a:xfrm>
            <a:off x="8853667" y="1247385"/>
            <a:ext cx="1440000" cy="1537368"/>
            <a:chOff x="7243838" y="1004482"/>
            <a:chExt cx="1440000" cy="1537368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E1F67E5-F0E2-3F77-F7F5-33477B9ABE37}"/>
                </a:ext>
              </a:extLst>
            </p:cNvPr>
            <p:cNvSpPr/>
            <p:nvPr userDrawn="1"/>
          </p:nvSpPr>
          <p:spPr>
            <a:xfrm>
              <a:off x="7243838" y="1053166"/>
              <a:ext cx="1440000" cy="1440000"/>
            </a:xfrm>
            <a:prstGeom prst="ellipse">
              <a:avLst/>
            </a:prstGeom>
            <a:solidFill>
              <a:srgbClr val="E77728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6457D32-4600-1E67-F9AB-194E19EC708A}"/>
                </a:ext>
              </a:extLst>
            </p:cNvPr>
            <p:cNvSpPr/>
            <p:nvPr userDrawn="1"/>
          </p:nvSpPr>
          <p:spPr>
            <a:xfrm>
              <a:off x="7423838" y="1233166"/>
              <a:ext cx="1080000" cy="1080000"/>
            </a:xfrm>
            <a:prstGeom prst="ellipse">
              <a:avLst/>
            </a:prstGeom>
            <a:solidFill>
              <a:schemeClr val="accent4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5F8C8E5-3E07-872B-09C8-672165893308}"/>
                </a:ext>
              </a:extLst>
            </p:cNvPr>
            <p:cNvSpPr/>
            <p:nvPr userDrawn="1"/>
          </p:nvSpPr>
          <p:spPr>
            <a:xfrm>
              <a:off x="7425759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5400" b="1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  <a:endParaRPr lang="en-GB" sz="54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23837E94-EC66-4140-9E81-A69401FCD11D}"/>
              </a:ext>
            </a:extLst>
          </p:cNvPr>
          <p:cNvGrpSpPr/>
          <p:nvPr userDrawn="1"/>
        </p:nvGrpSpPr>
        <p:grpSpPr>
          <a:xfrm>
            <a:off x="7115667" y="1247385"/>
            <a:ext cx="1440000" cy="1537368"/>
            <a:chOff x="5585057" y="1004482"/>
            <a:chExt cx="1440000" cy="1537368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1746AD4-63BD-351D-D389-CFF051B66717}"/>
                </a:ext>
              </a:extLst>
            </p:cNvPr>
            <p:cNvSpPr/>
            <p:nvPr userDrawn="1"/>
          </p:nvSpPr>
          <p:spPr>
            <a:xfrm>
              <a:off x="5585057" y="1053166"/>
              <a:ext cx="1440000" cy="1440000"/>
            </a:xfrm>
            <a:prstGeom prst="ellipse">
              <a:avLst/>
            </a:prstGeom>
            <a:solidFill>
              <a:srgbClr val="F7AB35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D7295A5-6EDB-D7A8-61B3-D2932F96A4DC}"/>
                </a:ext>
              </a:extLst>
            </p:cNvPr>
            <p:cNvSpPr/>
            <p:nvPr userDrawn="1"/>
          </p:nvSpPr>
          <p:spPr>
            <a:xfrm>
              <a:off x="5765057" y="1233166"/>
              <a:ext cx="1080000" cy="1080000"/>
            </a:xfrm>
            <a:prstGeom prst="ellipse">
              <a:avLst/>
            </a:prstGeom>
            <a:solidFill>
              <a:schemeClr val="accent3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92D632D-431C-5947-9A10-7DD36D6C3DA0}"/>
                </a:ext>
              </a:extLst>
            </p:cNvPr>
            <p:cNvSpPr/>
            <p:nvPr userDrawn="1"/>
          </p:nvSpPr>
          <p:spPr>
            <a:xfrm>
              <a:off x="5766978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5400" b="1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endParaRPr lang="en-GB" sz="54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A110FB9-A544-6BF1-281E-52B6AD6C1CDB}"/>
              </a:ext>
            </a:extLst>
          </p:cNvPr>
          <p:cNvGrpSpPr/>
          <p:nvPr userDrawn="1"/>
        </p:nvGrpSpPr>
        <p:grpSpPr>
          <a:xfrm>
            <a:off x="5377667" y="1247385"/>
            <a:ext cx="1440000" cy="1537368"/>
            <a:chOff x="3733908" y="1004482"/>
            <a:chExt cx="1440000" cy="1537368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45D4D4F-0D77-CF37-9070-FC97402B1D01}"/>
                </a:ext>
              </a:extLst>
            </p:cNvPr>
            <p:cNvSpPr/>
            <p:nvPr userDrawn="1"/>
          </p:nvSpPr>
          <p:spPr>
            <a:xfrm>
              <a:off x="3733908" y="1053166"/>
              <a:ext cx="1440000" cy="1440000"/>
            </a:xfrm>
            <a:prstGeom prst="ellipse">
              <a:avLst/>
            </a:prstGeom>
            <a:solidFill>
              <a:srgbClr val="1C97D5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1EA8685-A2AE-AD31-06F8-0A4CA22DE820}"/>
                </a:ext>
              </a:extLst>
            </p:cNvPr>
            <p:cNvSpPr/>
            <p:nvPr userDrawn="1"/>
          </p:nvSpPr>
          <p:spPr>
            <a:xfrm>
              <a:off x="3913908" y="1233166"/>
              <a:ext cx="1080000" cy="1080000"/>
            </a:xfrm>
            <a:prstGeom prst="ellipse">
              <a:avLst/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E8E3AA2-FD1B-408B-F2BD-FA2B6DCF3DFC}"/>
                </a:ext>
              </a:extLst>
            </p:cNvPr>
            <p:cNvSpPr/>
            <p:nvPr userDrawn="1"/>
          </p:nvSpPr>
          <p:spPr>
            <a:xfrm>
              <a:off x="3915829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5400" b="1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endParaRPr lang="en-GB" sz="54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89902DA5-C005-A296-CCB8-C9006FCCAD3D}"/>
              </a:ext>
            </a:extLst>
          </p:cNvPr>
          <p:cNvGrpSpPr/>
          <p:nvPr userDrawn="1"/>
        </p:nvGrpSpPr>
        <p:grpSpPr>
          <a:xfrm>
            <a:off x="3639667" y="1247385"/>
            <a:ext cx="1440000" cy="1537368"/>
            <a:chOff x="1972700" y="1004482"/>
            <a:chExt cx="1440000" cy="1537368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C54B4E9-7F7A-65BF-14B7-685CBBE7F53A}"/>
                </a:ext>
              </a:extLst>
            </p:cNvPr>
            <p:cNvSpPr/>
            <p:nvPr userDrawn="1"/>
          </p:nvSpPr>
          <p:spPr>
            <a:xfrm>
              <a:off x="1972700" y="1053166"/>
              <a:ext cx="1440000" cy="1440000"/>
            </a:xfrm>
            <a:prstGeom prst="ellipse">
              <a:avLst/>
            </a:prstGeom>
            <a:solidFill>
              <a:srgbClr val="04547F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9371B0C-E00E-22D1-2CD7-6A77CEBD90C2}"/>
                </a:ext>
              </a:extLst>
            </p:cNvPr>
            <p:cNvSpPr/>
            <p:nvPr userDrawn="1"/>
          </p:nvSpPr>
          <p:spPr>
            <a:xfrm>
              <a:off x="2152700" y="1233166"/>
              <a:ext cx="1080000" cy="1080000"/>
            </a:xfrm>
            <a:prstGeom prst="ellipse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60F2BB6-490D-74F5-DAC1-05C24CC5084C}"/>
                </a:ext>
              </a:extLst>
            </p:cNvPr>
            <p:cNvSpPr/>
            <p:nvPr userDrawn="1"/>
          </p:nvSpPr>
          <p:spPr>
            <a:xfrm>
              <a:off x="2154621" y="1004482"/>
              <a:ext cx="1076158" cy="1537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5400" b="1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lang="en-GB" sz="54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971B307-3697-43B0-49A3-8FC8E650B67F}"/>
              </a:ext>
            </a:extLst>
          </p:cNvPr>
          <p:cNvCxnSpPr>
            <a:cxnSpLocks/>
          </p:cNvCxnSpPr>
          <p:nvPr userDrawn="1"/>
        </p:nvCxnSpPr>
        <p:spPr>
          <a:xfrm>
            <a:off x="1991667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D2285331-11BF-5FCC-69A8-797E4FEB5894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831886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62" name="Text Placeholder 60">
            <a:extLst>
              <a:ext uri="{FF2B5EF4-FFF2-40B4-BE49-F238E27FC236}">
                <a16:creationId xmlns:a16="http://schemas.microsoft.com/office/drawing/2014/main" id="{5205B7D2-86EE-9B96-52EA-844DBBAC09E1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831886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8E8FF9F-B72A-18DA-1948-5B7F65DF440E}"/>
              </a:ext>
            </a:extLst>
          </p:cNvPr>
          <p:cNvCxnSpPr>
            <a:cxnSpLocks/>
          </p:cNvCxnSpPr>
          <p:nvPr userDrawn="1"/>
        </p:nvCxnSpPr>
        <p:spPr>
          <a:xfrm>
            <a:off x="3729667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0337F76D-7DF0-0B95-CA14-FCC7399360EE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569886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65" name="Text Placeholder 60">
            <a:extLst>
              <a:ext uri="{FF2B5EF4-FFF2-40B4-BE49-F238E27FC236}">
                <a16:creationId xmlns:a16="http://schemas.microsoft.com/office/drawing/2014/main" id="{66D054F6-29D5-38FE-6DDE-29A5D8A4D3AA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569886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A6A7E6D-E9C2-DC43-B628-9CB7AB591A51}"/>
              </a:ext>
            </a:extLst>
          </p:cNvPr>
          <p:cNvCxnSpPr>
            <a:cxnSpLocks/>
          </p:cNvCxnSpPr>
          <p:nvPr userDrawn="1"/>
        </p:nvCxnSpPr>
        <p:spPr>
          <a:xfrm>
            <a:off x="5467667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 Placeholder 60">
            <a:extLst>
              <a:ext uri="{FF2B5EF4-FFF2-40B4-BE49-F238E27FC236}">
                <a16:creationId xmlns:a16="http://schemas.microsoft.com/office/drawing/2014/main" id="{D5D02F1E-6D6A-4D39-5966-6B2F5E2DF14F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307886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864A16E3-6A13-5598-C4B1-F0F299D03802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5307886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8259617-2465-083A-D4DC-6250454F0FA6}"/>
              </a:ext>
            </a:extLst>
          </p:cNvPr>
          <p:cNvCxnSpPr>
            <a:cxnSpLocks/>
          </p:cNvCxnSpPr>
          <p:nvPr userDrawn="1"/>
        </p:nvCxnSpPr>
        <p:spPr>
          <a:xfrm>
            <a:off x="7205667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 Placeholder 60">
            <a:extLst>
              <a:ext uri="{FF2B5EF4-FFF2-40B4-BE49-F238E27FC236}">
                <a16:creationId xmlns:a16="http://schemas.microsoft.com/office/drawing/2014/main" id="{E8E595CA-DBE3-42C9-D84B-A15C6BA1E60B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045886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71" name="Text Placeholder 60">
            <a:extLst>
              <a:ext uri="{FF2B5EF4-FFF2-40B4-BE49-F238E27FC236}">
                <a16:creationId xmlns:a16="http://schemas.microsoft.com/office/drawing/2014/main" id="{9F8A7AD0-5B66-1E61-D81F-AE512204FFB2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045886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4E850CD-9745-0C3E-30F2-81FCFB854F7A}"/>
              </a:ext>
            </a:extLst>
          </p:cNvPr>
          <p:cNvCxnSpPr>
            <a:cxnSpLocks/>
          </p:cNvCxnSpPr>
          <p:nvPr userDrawn="1"/>
        </p:nvCxnSpPr>
        <p:spPr>
          <a:xfrm>
            <a:off x="8943667" y="4380712"/>
            <a:ext cx="1260000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 Placeholder 60">
            <a:extLst>
              <a:ext uri="{FF2B5EF4-FFF2-40B4-BE49-F238E27FC236}">
                <a16:creationId xmlns:a16="http://schemas.microsoft.com/office/drawing/2014/main" id="{9D6EBDF7-A5F1-03D2-178C-43250EA4534F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8783886" y="3270364"/>
            <a:ext cx="1579563" cy="949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CAPÍTULO</a:t>
            </a:r>
          </a:p>
          <a:p>
            <a:pPr lvl="0"/>
            <a:r>
              <a:rPr lang="pt-PT"/>
              <a:t>CAPÍTULO</a:t>
            </a:r>
            <a:endParaRPr lang="en-GB"/>
          </a:p>
        </p:txBody>
      </p:sp>
      <p:sp>
        <p:nvSpPr>
          <p:cNvPr id="74" name="Text Placeholder 60">
            <a:extLst>
              <a:ext uri="{FF2B5EF4-FFF2-40B4-BE49-F238E27FC236}">
                <a16:creationId xmlns:a16="http://schemas.microsoft.com/office/drawing/2014/main" id="{FCBE740E-C493-0E05-805F-62E7677C528E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8783886" y="4541735"/>
            <a:ext cx="1579563" cy="9493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/>
              <a:t>Subcapítulo ou breve descrição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1DF3A2B-4780-781A-43C1-69DC9C405252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5B909919-2B6E-EC74-311D-66F67B0CBB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1F0B73C9-4C37-B177-AFA5-2232845EFA9C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</a:t>
            </a:r>
            <a:r>
              <a:rPr lang="pt-PT" sz="1200" b="1" spc="0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PT" sz="1200" b="1" spc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DESENVOLVIMENTO</a:t>
            </a:r>
            <a:endParaRPr lang="en-GB" sz="1200" b="1" spc="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A377B98E-E4C5-85D9-2BE2-F85C2B4ED6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C56DF43-D870-BEAD-C1BB-DDE4C35515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3" y="6345083"/>
            <a:ext cx="2257958" cy="33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1F261D00-24AC-6537-D62B-4A62079D18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A610E0CB-EBE6-5D2E-D708-F40CE73BE29B}"/>
              </a:ext>
            </a:extLst>
          </p:cNvPr>
          <p:cNvSpPr/>
          <p:nvPr userDrawn="1"/>
        </p:nvSpPr>
        <p:spPr>
          <a:xfrm>
            <a:off x="6443122" y="6333173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 dirty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ACF40F-0FC2-E4B0-1369-84EF97843719}"/>
              </a:ext>
            </a:extLst>
          </p:cNvPr>
          <p:cNvSpPr/>
          <p:nvPr userDrawn="1"/>
        </p:nvSpPr>
        <p:spPr>
          <a:xfrm rot="5400000">
            <a:off x="5787060" y="440776"/>
            <a:ext cx="647694" cy="121919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66A479CD-4376-E278-C78D-D656F10222AC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FC76E96-B79D-4F2B-9241-53214DAD9253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91077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1D54F7-E9D6-AF8C-51BE-61D253F859B6}"/>
              </a:ext>
            </a:extLst>
          </p:cNvPr>
          <p:cNvSpPr/>
          <p:nvPr userDrawn="1"/>
        </p:nvSpPr>
        <p:spPr>
          <a:xfrm rot="5400000">
            <a:off x="5556345" y="222349"/>
            <a:ext cx="6857999" cy="64133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24167A8-C6B4-BC42-B568-E0AAC2570645}"/>
              </a:ext>
            </a:extLst>
          </p:cNvPr>
          <p:cNvGrpSpPr/>
          <p:nvPr userDrawn="1"/>
        </p:nvGrpSpPr>
        <p:grpSpPr>
          <a:xfrm>
            <a:off x="0" y="769283"/>
            <a:ext cx="360000" cy="419981"/>
            <a:chOff x="0" y="718969"/>
            <a:chExt cx="360000" cy="41998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1D6496-3E95-A120-BDDF-44977A80E77A}"/>
                </a:ext>
              </a:extLst>
            </p:cNvPr>
            <p:cNvSpPr/>
            <p:nvPr/>
          </p:nvSpPr>
          <p:spPr>
            <a:xfrm rot="5400000">
              <a:off x="126000" y="904950"/>
              <a:ext cx="108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1CA3DB-ACFE-FF68-1622-1B4C0D48C2FD}"/>
                </a:ext>
              </a:extLst>
            </p:cNvPr>
            <p:cNvSpPr/>
            <p:nvPr/>
          </p:nvSpPr>
          <p:spPr>
            <a:xfrm rot="5400000">
              <a:off x="126000" y="800957"/>
              <a:ext cx="108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C8F41AB-E982-9DE6-C1A0-02D5EE63CD0E}"/>
                </a:ext>
              </a:extLst>
            </p:cNvPr>
            <p:cNvSpPr/>
            <p:nvPr/>
          </p:nvSpPr>
          <p:spPr>
            <a:xfrm rot="5400000">
              <a:off x="126000" y="696963"/>
              <a:ext cx="108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69C8B52-80E5-F84C-D0BC-6B0F25257B5A}"/>
                </a:ext>
              </a:extLst>
            </p:cNvPr>
            <p:cNvSpPr/>
            <p:nvPr/>
          </p:nvSpPr>
          <p:spPr>
            <a:xfrm rot="5400000">
              <a:off x="126000" y="592969"/>
              <a:ext cx="108000" cy="360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D031309-8420-8DAE-4387-45F0235E9DEF}"/>
              </a:ext>
            </a:extLst>
          </p:cNvPr>
          <p:cNvGrpSpPr/>
          <p:nvPr userDrawn="1"/>
        </p:nvGrpSpPr>
        <p:grpSpPr>
          <a:xfrm>
            <a:off x="11832000" y="769283"/>
            <a:ext cx="360000" cy="419981"/>
            <a:chOff x="0" y="718969"/>
            <a:chExt cx="360000" cy="41998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9BD5BDC-4C76-3CBD-241D-E9C0603A6CA5}"/>
                </a:ext>
              </a:extLst>
            </p:cNvPr>
            <p:cNvSpPr/>
            <p:nvPr/>
          </p:nvSpPr>
          <p:spPr>
            <a:xfrm rot="5400000">
              <a:off x="126000" y="904950"/>
              <a:ext cx="108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80577C9-559C-CD3A-F76A-A896EA521E5F}"/>
                </a:ext>
              </a:extLst>
            </p:cNvPr>
            <p:cNvSpPr/>
            <p:nvPr/>
          </p:nvSpPr>
          <p:spPr>
            <a:xfrm rot="5400000">
              <a:off x="126000" y="800957"/>
              <a:ext cx="108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71CD3A8-7469-0516-7481-E7E9EBEC9EB5}"/>
                </a:ext>
              </a:extLst>
            </p:cNvPr>
            <p:cNvSpPr/>
            <p:nvPr/>
          </p:nvSpPr>
          <p:spPr>
            <a:xfrm rot="5400000">
              <a:off x="126000" y="696963"/>
              <a:ext cx="108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0E73063-03BD-FD1A-2D49-BFF25E278D59}"/>
                </a:ext>
              </a:extLst>
            </p:cNvPr>
            <p:cNvSpPr/>
            <p:nvPr/>
          </p:nvSpPr>
          <p:spPr>
            <a:xfrm rot="5400000">
              <a:off x="126000" y="592969"/>
              <a:ext cx="108000" cy="360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0" name="Text Placeholder 19">
            <a:extLst>
              <a:ext uri="{FF2B5EF4-FFF2-40B4-BE49-F238E27FC236}">
                <a16:creationId xmlns:a16="http://schemas.microsoft.com/office/drawing/2014/main" id="{7F6C577A-6736-7029-5D61-B78D0ADD86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93" y="610230"/>
            <a:ext cx="5010882" cy="63409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buNone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PT"/>
              <a:t>Título</a:t>
            </a:r>
          </a:p>
        </p:txBody>
      </p:sp>
      <p:sp>
        <p:nvSpPr>
          <p:cNvPr id="31" name="Text Placeholder 19">
            <a:extLst>
              <a:ext uri="{FF2B5EF4-FFF2-40B4-BE49-F238E27FC236}">
                <a16:creationId xmlns:a16="http://schemas.microsoft.com/office/drawing/2014/main" id="{12B9D412-1493-3363-F6C2-276FC8D893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0293" y="1296025"/>
            <a:ext cx="5010882" cy="48379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buNone/>
              <a:defRPr sz="1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PT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18857267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04A148-BF22-D0BA-E493-02C5CFCEC6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3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rgbClr val="022C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>
                <a:solidFill>
                  <a:srgbClr val="023552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64D31A-42C0-6940-5E9A-436828706F3D}"/>
              </a:ext>
            </a:extLst>
          </p:cNvPr>
          <p:cNvSpPr/>
          <p:nvPr userDrawn="1"/>
        </p:nvSpPr>
        <p:spPr>
          <a:xfrm>
            <a:off x="91922" y="4901574"/>
            <a:ext cx="1580154" cy="1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0235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80883B9-2C24-C617-9CE1-7B7AD5D518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grayscl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63E238-6609-A75C-BFC0-AE2B9732CED9}"/>
              </a:ext>
            </a:extLst>
          </p:cNvPr>
          <p:cNvCxnSpPr>
            <a:cxnSpLocks/>
          </p:cNvCxnSpPr>
          <p:nvPr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35445FD-47CC-48F9-9BBF-C2FEF18865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82C2FA-B5E3-C998-B23E-9D4958811AD9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F8C3A718-6D78-1381-1A7D-36769BC45F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7F2C8AA-46B8-2B3C-BD84-7366D4D60A57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F77AEE3-F903-7B4F-9E39-D1572CA7E7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546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04A148-BF22-D0BA-E493-02C5CFCEC6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54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rgbClr val="0444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>
                <a:solidFill>
                  <a:srgbClr val="044D76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64D31A-42C0-6940-5E9A-436828706F3D}"/>
              </a:ext>
            </a:extLst>
          </p:cNvPr>
          <p:cNvSpPr/>
          <p:nvPr userDrawn="1"/>
        </p:nvSpPr>
        <p:spPr>
          <a:xfrm>
            <a:off x="91922" y="4901574"/>
            <a:ext cx="1580154" cy="1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044D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BCA45CA-F438-DFF2-FB03-CD1D806B3FE4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487E182D-C227-B0A8-41FB-A1EA6AC4DD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8F5E442-7A1B-201D-C35D-6EECDF3AD248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9C493A7D-A9F9-4230-DFA2-994E229EF0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63EF86A-5A1C-5052-9A01-321502D5F6A7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B31B449-460A-7645-29D8-6E5ECB6582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C360CF0-C319-8D88-4C41-12698AD680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160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04A148-BF22-D0BA-E493-02C5CFCEC6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rgbClr val="1984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>
                <a:solidFill>
                  <a:srgbClr val="1A8BC4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1A8B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09D0F97-9EF2-1F42-833C-C46BA93BAC74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FF7B6E2A-3E13-4F4E-8C72-16D7EB5A0A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655D60F-69AB-2679-A374-5E6A2F560A73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FBC03864-1BEC-3A51-14AC-EA837E8193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CFC0878-7EA6-287E-4BB4-B99E58304195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5BAF123-87C5-F3DB-B37A-B5271C2B7E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CA02325-665D-3779-697B-8E89F84010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404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04A148-BF22-D0BA-E493-02C5CFCEC6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AB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rgbClr val="E18F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>
                <a:solidFill>
                  <a:srgbClr val="F69F12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F69F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C0EA945-2A3E-7184-03BA-2F7CB2A55800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5CA35A7D-1C46-9810-0F2E-A400E10B6E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CC5E00-8704-AA33-50A4-FAC4ABA53E64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02F35A72-B585-752A-F878-1BB3BDA299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ECA093E-7C6E-46B9-1113-6F11D899FB4E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BA8E98D-E84F-BCB0-0B5F-73752D09C8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47013B1-38FE-3F5B-42DE-317CCFBFC9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6143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04A148-BF22-D0BA-E493-02C5CFCEC6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>
                <a:solidFill>
                  <a:srgbClr val="D96418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64D31A-42C0-6940-5E9A-436828706F3D}"/>
              </a:ext>
            </a:extLst>
          </p:cNvPr>
          <p:cNvSpPr/>
          <p:nvPr userDrawn="1"/>
        </p:nvSpPr>
        <p:spPr>
          <a:xfrm>
            <a:off x="91922" y="4901574"/>
            <a:ext cx="1580154" cy="1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D964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BCA645-D898-AAD0-37E7-F9DC256BB367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0E019FD5-A7E5-DF94-6C44-A8F46EFDAD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6A814B-CCFE-94D5-56B7-7E89E700A47B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4A701C10-FC37-5331-E299-046482EFF3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FA10D7C-2049-4BDA-3221-FB15F7A5BAAF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BF5994F-6248-0BBD-1B0C-3AD2EE2CBD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9C1F810-1A97-A3E4-C0AE-6C750E8B78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5785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04A148-BF22-D0BA-E493-02C5CFCEC6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64D31A-42C0-6940-5E9A-436828706F3D}"/>
              </a:ext>
            </a:extLst>
          </p:cNvPr>
          <p:cNvSpPr/>
          <p:nvPr userDrawn="1"/>
        </p:nvSpPr>
        <p:spPr>
          <a:xfrm>
            <a:off x="91922" y="4901574"/>
            <a:ext cx="1580154" cy="1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BCA645-D898-AAD0-37E7-F9DC256BB367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0E019FD5-A7E5-DF94-6C44-A8F46EFDAD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6A814B-CCFE-94D5-56B7-7E89E700A47B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4A701C10-FC37-5331-E299-046482EFF3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FA10D7C-2049-4BDA-3221-FB15F7A5BAAF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BA52404-B2C0-683C-46EB-A3EB11DCAB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0953289-F15E-3AD5-280E-0127E2623B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7499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04A148-BF22-D0BA-E493-02C5CFCEC6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52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>
                <a:solidFill>
                  <a:srgbClr val="15484B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154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6481687-B7D1-F800-510B-323DE77A0DEF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95038A43-7EC1-FFDA-0796-2D57C0F540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208EB05-679C-F2C3-E305-200F9F7AAA9F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181F85EA-D8A3-57BB-4DE7-C1EC528630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3070AC7-7563-734F-2DF2-95297426D5EE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3BD3D2C-4452-D68A-B33E-5E9A25662E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871924A-0E24-2F7A-95E9-786274AAE7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681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rgbClr val="022C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>
                <a:solidFill>
                  <a:srgbClr val="355D75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64D31A-42C0-6940-5E9A-436828706F3D}"/>
              </a:ext>
            </a:extLst>
          </p:cNvPr>
          <p:cNvSpPr/>
          <p:nvPr userDrawn="1"/>
        </p:nvSpPr>
        <p:spPr>
          <a:xfrm>
            <a:off x="91922" y="4901574"/>
            <a:ext cx="1580154" cy="1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355D7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63E238-6609-A75C-BFC0-AE2B9732CED9}"/>
              </a:ext>
            </a:extLst>
          </p:cNvPr>
          <p:cNvCxnSpPr>
            <a:cxnSpLocks/>
          </p:cNvCxnSpPr>
          <p:nvPr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35445FD-47CC-48F9-9BBF-C2FEF18865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82C2FA-B5E3-C998-B23E-9D4958811AD9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F8C3A718-6D78-1381-1A7D-36769BC45F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7F2C8AA-46B8-2B3C-BD84-7366D4D60A57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6550B6-2F28-38AA-064E-9CB46EF946D3}"/>
              </a:ext>
            </a:extLst>
          </p:cNvPr>
          <p:cNvSpPr/>
          <p:nvPr userDrawn="1"/>
        </p:nvSpPr>
        <p:spPr>
          <a:xfrm>
            <a:off x="0" y="5726607"/>
            <a:ext cx="12192000" cy="360000"/>
          </a:xfrm>
          <a:prstGeom prst="rect">
            <a:avLst/>
          </a:prstGeom>
          <a:solidFill>
            <a:srgbClr val="0337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9C6D256A-D9B8-4B0F-000F-AE4E7069FC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E23FA77-0E45-7ADE-9C3E-4AA815AA02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6211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rgbClr val="0444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3671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9F38CE-EA2E-6822-2A18-8E3D5CD0647D}"/>
              </a:ext>
            </a:extLst>
          </p:cNvPr>
          <p:cNvSpPr/>
          <p:nvPr userDrawn="1"/>
        </p:nvSpPr>
        <p:spPr>
          <a:xfrm>
            <a:off x="0" y="5726607"/>
            <a:ext cx="12192000" cy="360000"/>
          </a:xfrm>
          <a:prstGeom prst="rect">
            <a:avLst/>
          </a:prstGeom>
          <a:solidFill>
            <a:srgbClr val="0454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>
                <a:solidFill>
                  <a:srgbClr val="36719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64D31A-42C0-6940-5E9A-436828706F3D}"/>
              </a:ext>
            </a:extLst>
          </p:cNvPr>
          <p:cNvSpPr/>
          <p:nvPr userDrawn="1"/>
        </p:nvSpPr>
        <p:spPr>
          <a:xfrm>
            <a:off x="91922" y="4901574"/>
            <a:ext cx="1580154" cy="1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BCA45CA-F438-DFF2-FB03-CD1D806B3FE4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487E182D-C227-B0A8-41FB-A1EA6AC4DD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8F5E442-7A1B-201D-C35D-6EECDF3AD248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9C493A7D-A9F9-4230-DFA2-994E229EF0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63EF86A-5A1C-5052-9A01-321502D5F6A7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F1E166A2-C95E-F0AE-DD07-E583E512B1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D04CCFD-F089-0561-256C-78E4A4B0B0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44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raphic 68">
            <a:extLst>
              <a:ext uri="{FF2B5EF4-FFF2-40B4-BE49-F238E27FC236}">
                <a16:creationId xmlns:a16="http://schemas.microsoft.com/office/drawing/2014/main" id="{32C0074B-AC10-85E8-8D20-34591E60D0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5633" b="18262"/>
          <a:stretch>
            <a:fillRect/>
          </a:stretch>
        </p:blipFill>
        <p:spPr>
          <a:xfrm>
            <a:off x="5848012" y="384386"/>
            <a:ext cx="6317987" cy="64736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3D417A9-FA2B-666C-7938-87F00E2E5A52}"/>
              </a:ext>
            </a:extLst>
          </p:cNvPr>
          <p:cNvGrpSpPr/>
          <p:nvPr userDrawn="1"/>
        </p:nvGrpSpPr>
        <p:grpSpPr>
          <a:xfrm>
            <a:off x="1551317" y="1806358"/>
            <a:ext cx="720000" cy="720000"/>
            <a:chOff x="162000" y="1250858"/>
            <a:chExt cx="720000" cy="72000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EA2A850-24E1-3EA7-E411-76B309DE53C4}"/>
                </a:ext>
              </a:extLst>
            </p:cNvPr>
            <p:cNvSpPr/>
            <p:nvPr userDrawn="1"/>
          </p:nvSpPr>
          <p:spPr>
            <a:xfrm>
              <a:off x="162000" y="1250858"/>
              <a:ext cx="720000" cy="720000"/>
            </a:xfrm>
            <a:prstGeom prst="ellipse">
              <a:avLst/>
            </a:prstGeom>
            <a:solidFill>
              <a:srgbClr val="023552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72FE14F-4A86-7C0F-077E-1E667D2AE5A2}"/>
                </a:ext>
              </a:extLst>
            </p:cNvPr>
            <p:cNvSpPr/>
            <p:nvPr userDrawn="1"/>
          </p:nvSpPr>
          <p:spPr>
            <a:xfrm>
              <a:off x="252000" y="1340858"/>
              <a:ext cx="540000" cy="540000"/>
            </a:xfrm>
            <a:prstGeom prst="ellipse">
              <a:avLst/>
            </a:prstGeom>
            <a:solidFill>
              <a:srgbClr val="023552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7AC7821-5264-5257-6F99-6FEF61801929}"/>
                </a:ext>
              </a:extLst>
            </p:cNvPr>
            <p:cNvSpPr/>
            <p:nvPr userDrawn="1"/>
          </p:nvSpPr>
          <p:spPr>
            <a:xfrm>
              <a:off x="342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B1B8F25-B22E-9DFE-580D-FA80E1E3A3B0}"/>
              </a:ext>
            </a:extLst>
          </p:cNvPr>
          <p:cNvGrpSpPr/>
          <p:nvPr userDrawn="1"/>
        </p:nvGrpSpPr>
        <p:grpSpPr>
          <a:xfrm>
            <a:off x="6516694" y="1806358"/>
            <a:ext cx="720000" cy="720000"/>
            <a:chOff x="7114000" y="1250858"/>
            <a:chExt cx="720000" cy="720000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E1F67E5-F0E2-3F77-F7F5-33477B9ABE37}"/>
                </a:ext>
              </a:extLst>
            </p:cNvPr>
            <p:cNvSpPr/>
            <p:nvPr userDrawn="1"/>
          </p:nvSpPr>
          <p:spPr>
            <a:xfrm>
              <a:off x="7114000" y="1250858"/>
              <a:ext cx="720000" cy="720000"/>
            </a:xfrm>
            <a:prstGeom prst="ellipse">
              <a:avLst/>
            </a:prstGeom>
            <a:solidFill>
              <a:srgbClr val="E77728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6457D32-4600-1E67-F9AB-194E19EC708A}"/>
                </a:ext>
              </a:extLst>
            </p:cNvPr>
            <p:cNvSpPr/>
            <p:nvPr userDrawn="1"/>
          </p:nvSpPr>
          <p:spPr>
            <a:xfrm>
              <a:off x="7204000" y="1340858"/>
              <a:ext cx="540000" cy="540000"/>
            </a:xfrm>
            <a:prstGeom prst="ellipse">
              <a:avLst/>
            </a:prstGeom>
            <a:solidFill>
              <a:schemeClr val="accent4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5F8C8E5-3E07-872B-09C8-672165893308}"/>
                </a:ext>
              </a:extLst>
            </p:cNvPr>
            <p:cNvSpPr/>
            <p:nvPr userDrawn="1"/>
          </p:nvSpPr>
          <p:spPr>
            <a:xfrm>
              <a:off x="7294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  <a:endParaRPr lang="en-GB" sz="20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6CE4046-EA4F-5A3E-FDFD-B6A35075528C}"/>
              </a:ext>
            </a:extLst>
          </p:cNvPr>
          <p:cNvGrpSpPr/>
          <p:nvPr userDrawn="1"/>
        </p:nvGrpSpPr>
        <p:grpSpPr>
          <a:xfrm>
            <a:off x="1551317" y="4207621"/>
            <a:ext cx="720000" cy="720000"/>
            <a:chOff x="5376000" y="1250858"/>
            <a:chExt cx="720000" cy="72000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1746AD4-63BD-351D-D389-CFF051B66717}"/>
                </a:ext>
              </a:extLst>
            </p:cNvPr>
            <p:cNvSpPr/>
            <p:nvPr userDrawn="1"/>
          </p:nvSpPr>
          <p:spPr>
            <a:xfrm>
              <a:off x="5376000" y="1250858"/>
              <a:ext cx="720000" cy="720000"/>
            </a:xfrm>
            <a:prstGeom prst="ellipse">
              <a:avLst/>
            </a:prstGeom>
            <a:solidFill>
              <a:srgbClr val="F7AB35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D7295A5-6EDB-D7A8-61B3-D2932F96A4DC}"/>
                </a:ext>
              </a:extLst>
            </p:cNvPr>
            <p:cNvSpPr/>
            <p:nvPr userDrawn="1"/>
          </p:nvSpPr>
          <p:spPr>
            <a:xfrm>
              <a:off x="5466000" y="1340858"/>
              <a:ext cx="540000" cy="540000"/>
            </a:xfrm>
            <a:prstGeom prst="ellipse">
              <a:avLst/>
            </a:prstGeom>
            <a:solidFill>
              <a:schemeClr val="accent3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92D632D-431C-5947-9A10-7DD36D6C3DA0}"/>
                </a:ext>
              </a:extLst>
            </p:cNvPr>
            <p:cNvSpPr/>
            <p:nvPr userDrawn="1"/>
          </p:nvSpPr>
          <p:spPr>
            <a:xfrm>
              <a:off x="5556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endParaRPr lang="en-GB" sz="20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024A39-C139-8EFD-F4B6-006F27D0C0AC}"/>
              </a:ext>
            </a:extLst>
          </p:cNvPr>
          <p:cNvGrpSpPr/>
          <p:nvPr userDrawn="1"/>
        </p:nvGrpSpPr>
        <p:grpSpPr>
          <a:xfrm>
            <a:off x="1551317" y="3407200"/>
            <a:ext cx="720000" cy="720000"/>
            <a:chOff x="3638000" y="1250858"/>
            <a:chExt cx="720000" cy="72000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45D4D4F-0D77-CF37-9070-FC97402B1D01}"/>
                </a:ext>
              </a:extLst>
            </p:cNvPr>
            <p:cNvSpPr/>
            <p:nvPr userDrawn="1"/>
          </p:nvSpPr>
          <p:spPr>
            <a:xfrm>
              <a:off x="3638000" y="1250858"/>
              <a:ext cx="720000" cy="720000"/>
            </a:xfrm>
            <a:prstGeom prst="ellipse">
              <a:avLst/>
            </a:prstGeom>
            <a:solidFill>
              <a:srgbClr val="1C97D5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1EA8685-A2AE-AD31-06F8-0A4CA22DE820}"/>
                </a:ext>
              </a:extLst>
            </p:cNvPr>
            <p:cNvSpPr/>
            <p:nvPr userDrawn="1"/>
          </p:nvSpPr>
          <p:spPr>
            <a:xfrm>
              <a:off x="3728000" y="1340858"/>
              <a:ext cx="540000" cy="540000"/>
            </a:xfrm>
            <a:prstGeom prst="ellipse">
              <a:avLst/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E8E3AA2-FD1B-408B-F2BD-FA2B6DCF3DFC}"/>
                </a:ext>
              </a:extLst>
            </p:cNvPr>
            <p:cNvSpPr/>
            <p:nvPr userDrawn="1"/>
          </p:nvSpPr>
          <p:spPr>
            <a:xfrm>
              <a:off x="3818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endParaRPr lang="en-GB" sz="20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350FAD5-AA64-0988-5BB3-93CCFC98A9EA}"/>
              </a:ext>
            </a:extLst>
          </p:cNvPr>
          <p:cNvGrpSpPr/>
          <p:nvPr userDrawn="1"/>
        </p:nvGrpSpPr>
        <p:grpSpPr>
          <a:xfrm>
            <a:off x="1551317" y="2606779"/>
            <a:ext cx="720000" cy="720000"/>
            <a:chOff x="1900000" y="1250858"/>
            <a:chExt cx="720000" cy="720000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C54B4E9-7F7A-65BF-14B7-685CBBE7F53A}"/>
                </a:ext>
              </a:extLst>
            </p:cNvPr>
            <p:cNvSpPr/>
            <p:nvPr userDrawn="1"/>
          </p:nvSpPr>
          <p:spPr>
            <a:xfrm>
              <a:off x="1900000" y="1250858"/>
              <a:ext cx="720000" cy="720000"/>
            </a:xfrm>
            <a:prstGeom prst="ellipse">
              <a:avLst/>
            </a:prstGeom>
            <a:solidFill>
              <a:srgbClr val="04547F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9371B0C-E00E-22D1-2CD7-6A77CEBD90C2}"/>
                </a:ext>
              </a:extLst>
            </p:cNvPr>
            <p:cNvSpPr/>
            <p:nvPr userDrawn="1"/>
          </p:nvSpPr>
          <p:spPr>
            <a:xfrm>
              <a:off x="1990000" y="1340858"/>
              <a:ext cx="540000" cy="540000"/>
            </a:xfrm>
            <a:prstGeom prst="ellipse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60F2BB6-490D-74F5-DAC1-05C24CC5084C}"/>
                </a:ext>
              </a:extLst>
            </p:cNvPr>
            <p:cNvSpPr/>
            <p:nvPr userDrawn="1"/>
          </p:nvSpPr>
          <p:spPr>
            <a:xfrm>
              <a:off x="2080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lang="en-GB" sz="20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BA3DDC5-EFA7-EE25-7490-41F2C79D96AD}"/>
              </a:ext>
            </a:extLst>
          </p:cNvPr>
          <p:cNvGrpSpPr/>
          <p:nvPr userDrawn="1"/>
        </p:nvGrpSpPr>
        <p:grpSpPr>
          <a:xfrm>
            <a:off x="6516694" y="3407201"/>
            <a:ext cx="720000" cy="720000"/>
            <a:chOff x="10590000" y="1250858"/>
            <a:chExt cx="720000" cy="720000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79A3C5E3-1458-F4C2-6457-09E69F2321BA}"/>
                </a:ext>
              </a:extLst>
            </p:cNvPr>
            <p:cNvSpPr/>
            <p:nvPr userDrawn="1"/>
          </p:nvSpPr>
          <p:spPr>
            <a:xfrm>
              <a:off x="10590000" y="1250858"/>
              <a:ext cx="720000" cy="720000"/>
            </a:xfrm>
            <a:prstGeom prst="ellipse">
              <a:avLst/>
            </a:prstGeom>
            <a:solidFill>
              <a:srgbClr val="185255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B696890-F2A2-78BA-55FC-4F980192AAF6}"/>
                </a:ext>
              </a:extLst>
            </p:cNvPr>
            <p:cNvSpPr/>
            <p:nvPr userDrawn="1"/>
          </p:nvSpPr>
          <p:spPr>
            <a:xfrm>
              <a:off x="10680000" y="1340858"/>
              <a:ext cx="540000" cy="540000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72A0382-B70B-88AE-A403-2F431E909E3F}"/>
                </a:ext>
              </a:extLst>
            </p:cNvPr>
            <p:cNvSpPr/>
            <p:nvPr userDrawn="1"/>
          </p:nvSpPr>
          <p:spPr>
            <a:xfrm>
              <a:off x="10770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7</a:t>
              </a:r>
              <a:endParaRPr lang="en-GB" sz="20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CBD44F7-E277-88FB-7F60-AD7C910E966E}"/>
              </a:ext>
            </a:extLst>
          </p:cNvPr>
          <p:cNvGrpSpPr/>
          <p:nvPr userDrawn="1"/>
        </p:nvGrpSpPr>
        <p:grpSpPr>
          <a:xfrm>
            <a:off x="6516694" y="2606779"/>
            <a:ext cx="720000" cy="720000"/>
            <a:chOff x="8852000" y="1250858"/>
            <a:chExt cx="720000" cy="720000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F78761DE-430C-BEBC-ACFB-9D87632ACA82}"/>
                </a:ext>
              </a:extLst>
            </p:cNvPr>
            <p:cNvSpPr/>
            <p:nvPr userDrawn="1"/>
          </p:nvSpPr>
          <p:spPr>
            <a:xfrm>
              <a:off x="8852000" y="1250858"/>
              <a:ext cx="720000" cy="720000"/>
            </a:xfrm>
            <a:prstGeom prst="ellipse">
              <a:avLst/>
            </a:prstGeom>
            <a:solidFill>
              <a:srgbClr val="258287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DBD1E71-A773-ADCD-7106-37A1B0CD7DCA}"/>
                </a:ext>
              </a:extLst>
            </p:cNvPr>
            <p:cNvSpPr/>
            <p:nvPr userDrawn="1"/>
          </p:nvSpPr>
          <p:spPr>
            <a:xfrm>
              <a:off x="8942000" y="1340858"/>
              <a:ext cx="540000" cy="540000"/>
            </a:xfrm>
            <a:prstGeom prst="ellipse">
              <a:avLst/>
            </a:prstGeom>
            <a:solidFill>
              <a:schemeClr val="accent6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26E10C7-7267-7C1A-5EF1-8921D7BA6356}"/>
                </a:ext>
              </a:extLst>
            </p:cNvPr>
            <p:cNvSpPr/>
            <p:nvPr userDrawn="1"/>
          </p:nvSpPr>
          <p:spPr>
            <a:xfrm>
              <a:off x="9032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6</a:t>
              </a:r>
              <a:endParaRPr lang="en-GB" sz="20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A42FDE07-34F8-AE86-8112-B052CBD30E7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312405" y="1885008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33" name="Content Placeholder 28">
            <a:extLst>
              <a:ext uri="{FF2B5EF4-FFF2-40B4-BE49-F238E27FC236}">
                <a16:creationId xmlns:a16="http://schemas.microsoft.com/office/drawing/2014/main" id="{F0547CF5-21F5-3978-0B55-EE9AD00C440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312405" y="2685429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34" name="Content Placeholder 28">
            <a:extLst>
              <a:ext uri="{FF2B5EF4-FFF2-40B4-BE49-F238E27FC236}">
                <a16:creationId xmlns:a16="http://schemas.microsoft.com/office/drawing/2014/main" id="{30DC0657-36E2-8D75-CC8E-6C471C8F46E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312405" y="3485850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35" name="Content Placeholder 28">
            <a:extLst>
              <a:ext uri="{FF2B5EF4-FFF2-40B4-BE49-F238E27FC236}">
                <a16:creationId xmlns:a16="http://schemas.microsoft.com/office/drawing/2014/main" id="{CD2C2558-C97E-029A-E2FC-29E67B434D9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312405" y="4286271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38" name="Content Placeholder 28">
            <a:extLst>
              <a:ext uri="{FF2B5EF4-FFF2-40B4-BE49-F238E27FC236}">
                <a16:creationId xmlns:a16="http://schemas.microsoft.com/office/drawing/2014/main" id="{28BE8FF2-E102-D3F7-21D1-E303E497F6D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277782" y="1885008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39" name="Content Placeholder 28">
            <a:extLst>
              <a:ext uri="{FF2B5EF4-FFF2-40B4-BE49-F238E27FC236}">
                <a16:creationId xmlns:a16="http://schemas.microsoft.com/office/drawing/2014/main" id="{D3827B9F-D09C-1197-B69E-7C6720ED6BA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7277782" y="2685429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41" name="Content Placeholder 28">
            <a:extLst>
              <a:ext uri="{FF2B5EF4-FFF2-40B4-BE49-F238E27FC236}">
                <a16:creationId xmlns:a16="http://schemas.microsoft.com/office/drawing/2014/main" id="{E488F2C7-C9DD-FAC9-DA97-91D492D757F7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277782" y="3485851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D81003F-5AA0-A6A3-153E-09B3EAAF51CD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" name="Picture 2">
            <a:extLst>
              <a:ext uri="{FF2B5EF4-FFF2-40B4-BE49-F238E27FC236}">
                <a16:creationId xmlns:a16="http://schemas.microsoft.com/office/drawing/2014/main" id="{2EA158A5-CF82-F4FD-165F-A0212BF7432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38377AA1-83D8-90E3-AC41-C2C2ED69675B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</a:t>
            </a:r>
            <a:r>
              <a:rPr lang="pt-PT" sz="1200" b="1" spc="0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PT" sz="1200" b="1" spc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DESENVOLVIMENTO</a:t>
            </a:r>
            <a:endParaRPr lang="en-GB" sz="1200" b="1" spc="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3" name="Picture 2">
            <a:extLst>
              <a:ext uri="{FF2B5EF4-FFF2-40B4-BE49-F238E27FC236}">
                <a16:creationId xmlns:a16="http://schemas.microsoft.com/office/drawing/2014/main" id="{44C52FDE-6D47-F497-9F71-0A81CDDD36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514C5A1-B183-E103-8625-8C0B36C62B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3" y="6345083"/>
            <a:ext cx="2257958" cy="33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21AB8A00-EB2B-B627-1700-D62F577797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6DB7384D-3BB6-2629-D576-D1CC26FB3BAA}"/>
              </a:ext>
            </a:extLst>
          </p:cNvPr>
          <p:cNvSpPr/>
          <p:nvPr userDrawn="1"/>
        </p:nvSpPr>
        <p:spPr>
          <a:xfrm>
            <a:off x="6443122" y="6333173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 dirty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31A0B6F-E3DD-A31F-B46D-31AC2A8BA708}"/>
              </a:ext>
            </a:extLst>
          </p:cNvPr>
          <p:cNvSpPr/>
          <p:nvPr userDrawn="1"/>
        </p:nvSpPr>
        <p:spPr>
          <a:xfrm rot="5400000">
            <a:off x="5787060" y="440776"/>
            <a:ext cx="647694" cy="121919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8" name="Slide Number Placeholder 3">
            <a:extLst>
              <a:ext uri="{FF2B5EF4-FFF2-40B4-BE49-F238E27FC236}">
                <a16:creationId xmlns:a16="http://schemas.microsoft.com/office/drawing/2014/main" id="{27FFC55D-D8C7-0B3B-F616-CFDE84D03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FC76E96-B79D-4F2B-9241-53214DAD9253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70057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rgbClr val="1984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>
                <a:solidFill>
                  <a:srgbClr val="48A2D0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48A2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09D0F97-9EF2-1F42-833C-C46BA93BAC74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FF7B6E2A-3E13-4F4E-8C72-16D7EB5A0A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655D60F-69AB-2679-A374-5E6A2F560A73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FBC03864-1BEC-3A51-14AC-EA837E8193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CFC0878-7EA6-287E-4BB4-B99E58304195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01191B-7AA6-2D5D-670D-5009BECB536B}"/>
              </a:ext>
            </a:extLst>
          </p:cNvPr>
          <p:cNvSpPr/>
          <p:nvPr userDrawn="1"/>
        </p:nvSpPr>
        <p:spPr>
          <a:xfrm>
            <a:off x="0" y="5726607"/>
            <a:ext cx="12192000" cy="360000"/>
          </a:xfrm>
          <a:prstGeom prst="rect">
            <a:avLst/>
          </a:prstGeom>
          <a:solidFill>
            <a:srgbClr val="1C97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EF926008-D825-C7C7-1215-FC8AF8E41B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BE4770E-69EA-B9F4-D93B-CEA561533F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2586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rgbClr val="E18F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>
                <a:solidFill>
                  <a:srgbClr val="F8B24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F8B2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C0EA945-2A3E-7184-03BA-2F7CB2A55800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5CA35A7D-1C46-9810-0F2E-A400E10B6E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CC5E00-8704-AA33-50A4-FAC4ABA53E64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02F35A72-B585-752A-F878-1BB3BDA299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ECA093E-7C6E-46B9-1113-6F11D899FB4E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41959D1-CDA1-92BE-0A12-5F72AE192674}"/>
              </a:ext>
            </a:extLst>
          </p:cNvPr>
          <p:cNvSpPr/>
          <p:nvPr userDrawn="1"/>
        </p:nvSpPr>
        <p:spPr>
          <a:xfrm>
            <a:off x="0" y="5726607"/>
            <a:ext cx="12192000" cy="36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0E5BBF3C-C21A-265D-70AE-E0F4D00578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EC4CE8E-2038-F416-6E76-A64A4CCB90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0308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>
                <a:solidFill>
                  <a:srgbClr val="E18346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64D31A-42C0-6940-5E9A-436828706F3D}"/>
              </a:ext>
            </a:extLst>
          </p:cNvPr>
          <p:cNvSpPr/>
          <p:nvPr userDrawn="1"/>
        </p:nvSpPr>
        <p:spPr>
          <a:xfrm>
            <a:off x="91922" y="4901574"/>
            <a:ext cx="1580154" cy="10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sz="16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E183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BCA645-D898-AAD0-37E7-F9DC256BB367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0E019FD5-A7E5-DF94-6C44-A8F46EFDAD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6A814B-CCFE-94D5-56B7-7E89E700A47B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4A701C10-FC37-5331-E299-046482EFF3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FA10D7C-2049-4BDA-3221-FB15F7A5BAAF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EDC67FB-2BD3-A773-94A7-A307D39C1A4A}"/>
              </a:ext>
            </a:extLst>
          </p:cNvPr>
          <p:cNvSpPr/>
          <p:nvPr userDrawn="1"/>
        </p:nvSpPr>
        <p:spPr>
          <a:xfrm>
            <a:off x="0" y="5726607"/>
            <a:ext cx="12192000" cy="36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20ADBAEC-9789-34D9-E145-C61ED45E3D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B2BB012-BBF5-328C-E6EA-36A0276A27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8181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>
                <a:solidFill>
                  <a:srgbClr val="498184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4981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9C85EAD-1716-4A38-4001-5CC07E5BCC96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828C9230-6253-1E8F-100E-9229DBD9DF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C3A37B-9ECE-8E75-BEDB-651ED7B314BC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CD33CDF6-9AFC-982B-7FBF-594F3C0519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5A96004-A8EC-DB18-E930-2DFAC45A1421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190398-C058-5E9E-F896-73496B7ECD57}"/>
              </a:ext>
            </a:extLst>
          </p:cNvPr>
          <p:cNvSpPr/>
          <p:nvPr userDrawn="1"/>
        </p:nvSpPr>
        <p:spPr>
          <a:xfrm>
            <a:off x="0" y="5726607"/>
            <a:ext cx="12192000" cy="36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0C328B79-7E65-B016-DD0F-6B5CC95D7D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7197124-2D69-84F3-8DAF-D1C89F863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976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8E9C38-1861-5F6B-3388-540C300BB468}"/>
              </a:ext>
            </a:extLst>
          </p:cNvPr>
          <p:cNvSpPr/>
          <p:nvPr userDrawn="1"/>
        </p:nvSpPr>
        <p:spPr>
          <a:xfrm>
            <a:off x="768738" y="1723869"/>
            <a:ext cx="2467368" cy="2097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600" b="1">
                <a:solidFill>
                  <a:srgbClr val="446D6F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446D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6481687-B7D1-F800-510B-323DE77A0DEF}"/>
              </a:ext>
            </a:extLst>
          </p:cNvPr>
          <p:cNvCxnSpPr>
            <a:cxnSpLocks/>
          </p:cNvCxnSpPr>
          <p:nvPr userDrawn="1"/>
        </p:nvCxnSpPr>
        <p:spPr>
          <a:xfrm>
            <a:off x="1502144" y="5345510"/>
            <a:ext cx="8523905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95038A43-7EC1-FFDA-0796-2D57C0F540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2144" y="3984625"/>
            <a:ext cx="8524506" cy="12541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buNone/>
              <a:defRPr sz="480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208EB05-679C-F2C3-E305-200F9F7AAA9F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181F85EA-D8A3-57BB-4DE7-C1EC528630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3070AC7-7563-734F-2DF2-95297426D5EE}"/>
              </a:ext>
            </a:extLst>
          </p:cNvPr>
          <p:cNvSpPr/>
          <p:nvPr userDrawn="1"/>
        </p:nvSpPr>
        <p:spPr>
          <a:xfrm>
            <a:off x="6388327" y="6335735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1393FD-D949-7B8B-BAB6-938BA2152F2F}"/>
              </a:ext>
            </a:extLst>
          </p:cNvPr>
          <p:cNvSpPr/>
          <p:nvPr userDrawn="1"/>
        </p:nvSpPr>
        <p:spPr>
          <a:xfrm>
            <a:off x="0" y="5726607"/>
            <a:ext cx="12192000" cy="360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88430889-F405-B3C1-0104-C443AC2804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DAC6063-6ECC-43FB-7DF7-6306E07B88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"/>
            <a:grayscl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998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04A148-BF22-D0BA-E493-02C5CFCEC6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3F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DCEF70-DBC2-7BC4-CD58-3DBDABD23A1B}"/>
              </a:ext>
            </a:extLst>
          </p:cNvPr>
          <p:cNvSpPr/>
          <p:nvPr userDrawn="1"/>
        </p:nvSpPr>
        <p:spPr>
          <a:xfrm>
            <a:off x="0" y="5778000"/>
            <a:ext cx="11880000" cy="1080000"/>
          </a:xfrm>
          <a:prstGeom prst="rect">
            <a:avLst/>
          </a:prstGeom>
          <a:solidFill>
            <a:srgbClr val="022C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EA23B-AB7C-ECB3-618B-DA9B0B4B0016}"/>
              </a:ext>
            </a:extLst>
          </p:cNvPr>
          <p:cNvSpPr/>
          <p:nvPr userDrawn="1"/>
        </p:nvSpPr>
        <p:spPr>
          <a:xfrm>
            <a:off x="0" y="3458521"/>
            <a:ext cx="11880000" cy="2618738"/>
          </a:xfrm>
          <a:prstGeom prst="rect">
            <a:avLst/>
          </a:prstGeom>
          <a:solidFill>
            <a:srgbClr val="0235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CFA84D-7DE8-D4D9-8D43-077E8FCE86D8}"/>
              </a:ext>
            </a:extLst>
          </p:cNvPr>
          <p:cNvGrpSpPr/>
          <p:nvPr userDrawn="1"/>
        </p:nvGrpSpPr>
        <p:grpSpPr>
          <a:xfrm>
            <a:off x="11656389" y="0"/>
            <a:ext cx="535611" cy="6858000"/>
            <a:chOff x="11400000" y="0"/>
            <a:chExt cx="535611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E87681F-51D2-C419-E226-3063E9AAD4FD}"/>
                </a:ext>
              </a:extLst>
            </p:cNvPr>
            <p:cNvSpPr/>
            <p:nvPr/>
          </p:nvSpPr>
          <p:spPr>
            <a:xfrm>
              <a:off x="11784582" y="0"/>
              <a:ext cx="151029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608483-5349-0004-1E8A-57AC53E18FC7}"/>
                </a:ext>
              </a:extLst>
            </p:cNvPr>
            <p:cNvSpPr/>
            <p:nvPr/>
          </p:nvSpPr>
          <p:spPr>
            <a:xfrm>
              <a:off x="11656388" y="0"/>
              <a:ext cx="151029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71B300-4E8E-5A9E-4A08-4D34C07C198A}"/>
                </a:ext>
              </a:extLst>
            </p:cNvPr>
            <p:cNvSpPr/>
            <p:nvPr/>
          </p:nvSpPr>
          <p:spPr>
            <a:xfrm>
              <a:off x="11528194" y="0"/>
              <a:ext cx="151029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15661B-3BC8-6DB8-FD03-C9A84A78A254}"/>
                </a:ext>
              </a:extLst>
            </p:cNvPr>
            <p:cNvSpPr/>
            <p:nvPr/>
          </p:nvSpPr>
          <p:spPr>
            <a:xfrm>
              <a:off x="11400000" y="0"/>
              <a:ext cx="151029" cy="6858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23BFD3C-4D31-07C8-9A7B-8A49977BC089}"/>
              </a:ext>
            </a:extLst>
          </p:cNvPr>
          <p:cNvSpPr txBox="1"/>
          <p:nvPr userDrawn="1"/>
        </p:nvSpPr>
        <p:spPr>
          <a:xfrm>
            <a:off x="2089479" y="3498633"/>
            <a:ext cx="97313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3200" b="1" spc="-15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3200" b="1" spc="-15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3F4D3FF-C80F-746E-0A15-2E10C3DB8E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2647" y="1351343"/>
            <a:ext cx="6203471" cy="189487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1904A73-D1C8-F30A-CD14-DC80C86224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grayscl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362"/>
          <a:stretch>
            <a:fillRect/>
          </a:stretch>
        </p:blipFill>
        <p:spPr>
          <a:xfrm>
            <a:off x="4902718" y="780741"/>
            <a:ext cx="6789943" cy="6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5501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CD6D4-48AA-BF14-593C-EB2EB5B92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1DF97-B5F6-A04D-3D4A-9CA912CF9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0440CA-5FEF-D752-7C6B-A730D2D7F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6C7D4-E014-0051-6DE6-7A836CFC6B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D5A3E-9384-D8A4-2398-30E0C5CB4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5E843B-F9A4-1168-1F76-1C80E87A7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23942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2BD3D-16D7-86FE-3998-3E63FC4FB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BD7CC4-9625-B499-D325-A896E74D9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67FC4A-3EDF-E95A-D1C9-245EE8AA51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43B329-46E6-453C-CA10-C00D0B2675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00560F-A8B6-B9FF-1F44-F3720C8C1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568BF4-604A-5818-981C-85A083FDAA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A7D9CD-5001-9B86-93B8-712FB3353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3AE98E-2812-D342-EDDC-2DBA2ECAE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8021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CFE5C-F16F-E3AE-0AF1-3A8502CF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E973FC-9264-4230-08E1-A93BA9A72F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CDCB5C-4480-486F-5AAE-126EB51E8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C0D6E2-E2FE-2E31-B068-746017F61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1687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6BADB-FB85-D7A4-1F87-948A2B398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43E69-E844-815E-D831-663C8EDE4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2DCD7E-7D4C-504E-2DDC-9FBAFC58F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9E2943-8971-BF7A-EA48-CEEEE42D1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E8E875-053C-C699-66BA-BAB6B6706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458D43-2FE2-F281-3BD0-8426C7D9A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509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2F8C0D9C-F09C-FCA6-477E-F3FC1100C2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5633" b="18262"/>
          <a:stretch>
            <a:fillRect/>
          </a:stretch>
        </p:blipFill>
        <p:spPr>
          <a:xfrm>
            <a:off x="5848012" y="384386"/>
            <a:ext cx="6317987" cy="647361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3D417A9-FA2B-666C-7938-87F00E2E5A52}"/>
              </a:ext>
            </a:extLst>
          </p:cNvPr>
          <p:cNvGrpSpPr/>
          <p:nvPr userDrawn="1"/>
        </p:nvGrpSpPr>
        <p:grpSpPr>
          <a:xfrm>
            <a:off x="1551317" y="1463458"/>
            <a:ext cx="720000" cy="720000"/>
            <a:chOff x="162000" y="1250858"/>
            <a:chExt cx="720000" cy="72000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EA2A850-24E1-3EA7-E411-76B309DE53C4}"/>
                </a:ext>
              </a:extLst>
            </p:cNvPr>
            <p:cNvSpPr/>
            <p:nvPr userDrawn="1"/>
          </p:nvSpPr>
          <p:spPr>
            <a:xfrm>
              <a:off x="162000" y="1250858"/>
              <a:ext cx="720000" cy="720000"/>
            </a:xfrm>
            <a:prstGeom prst="ellipse">
              <a:avLst/>
            </a:prstGeom>
            <a:solidFill>
              <a:srgbClr val="023552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72FE14F-4A86-7C0F-077E-1E667D2AE5A2}"/>
                </a:ext>
              </a:extLst>
            </p:cNvPr>
            <p:cNvSpPr/>
            <p:nvPr userDrawn="1"/>
          </p:nvSpPr>
          <p:spPr>
            <a:xfrm>
              <a:off x="252000" y="1340858"/>
              <a:ext cx="540000" cy="540000"/>
            </a:xfrm>
            <a:prstGeom prst="ellipse">
              <a:avLst/>
            </a:prstGeom>
            <a:solidFill>
              <a:srgbClr val="023552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7AC7821-5264-5257-6F99-6FEF61801929}"/>
                </a:ext>
              </a:extLst>
            </p:cNvPr>
            <p:cNvSpPr/>
            <p:nvPr userDrawn="1"/>
          </p:nvSpPr>
          <p:spPr>
            <a:xfrm>
              <a:off x="342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B1B8F25-B22E-9DFE-580D-FA80E1E3A3B0}"/>
              </a:ext>
            </a:extLst>
          </p:cNvPr>
          <p:cNvGrpSpPr/>
          <p:nvPr userDrawn="1"/>
        </p:nvGrpSpPr>
        <p:grpSpPr>
          <a:xfrm>
            <a:off x="1551317" y="4665142"/>
            <a:ext cx="720000" cy="720000"/>
            <a:chOff x="7114000" y="1250858"/>
            <a:chExt cx="720000" cy="720000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E1F67E5-F0E2-3F77-F7F5-33477B9ABE37}"/>
                </a:ext>
              </a:extLst>
            </p:cNvPr>
            <p:cNvSpPr/>
            <p:nvPr userDrawn="1"/>
          </p:nvSpPr>
          <p:spPr>
            <a:xfrm>
              <a:off x="7114000" y="1250858"/>
              <a:ext cx="720000" cy="720000"/>
            </a:xfrm>
            <a:prstGeom prst="ellipse">
              <a:avLst/>
            </a:prstGeom>
            <a:solidFill>
              <a:srgbClr val="E77728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6457D32-4600-1E67-F9AB-194E19EC708A}"/>
                </a:ext>
              </a:extLst>
            </p:cNvPr>
            <p:cNvSpPr/>
            <p:nvPr userDrawn="1"/>
          </p:nvSpPr>
          <p:spPr>
            <a:xfrm>
              <a:off x="7204000" y="1340858"/>
              <a:ext cx="540000" cy="540000"/>
            </a:xfrm>
            <a:prstGeom prst="ellipse">
              <a:avLst/>
            </a:prstGeom>
            <a:solidFill>
              <a:schemeClr val="accent4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5F8C8E5-3E07-872B-09C8-672165893308}"/>
                </a:ext>
              </a:extLst>
            </p:cNvPr>
            <p:cNvSpPr/>
            <p:nvPr userDrawn="1"/>
          </p:nvSpPr>
          <p:spPr>
            <a:xfrm>
              <a:off x="7294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  <a:endParaRPr lang="en-GB" sz="20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6CE4046-EA4F-5A3E-FDFD-B6A35075528C}"/>
              </a:ext>
            </a:extLst>
          </p:cNvPr>
          <p:cNvGrpSpPr/>
          <p:nvPr userDrawn="1"/>
        </p:nvGrpSpPr>
        <p:grpSpPr>
          <a:xfrm>
            <a:off x="1551317" y="3864721"/>
            <a:ext cx="720000" cy="720000"/>
            <a:chOff x="5376000" y="1250858"/>
            <a:chExt cx="720000" cy="72000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1746AD4-63BD-351D-D389-CFF051B66717}"/>
                </a:ext>
              </a:extLst>
            </p:cNvPr>
            <p:cNvSpPr/>
            <p:nvPr userDrawn="1"/>
          </p:nvSpPr>
          <p:spPr>
            <a:xfrm>
              <a:off x="5376000" y="1250858"/>
              <a:ext cx="720000" cy="720000"/>
            </a:xfrm>
            <a:prstGeom prst="ellipse">
              <a:avLst/>
            </a:prstGeom>
            <a:solidFill>
              <a:srgbClr val="F7AB35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D7295A5-6EDB-D7A8-61B3-D2932F96A4DC}"/>
                </a:ext>
              </a:extLst>
            </p:cNvPr>
            <p:cNvSpPr/>
            <p:nvPr userDrawn="1"/>
          </p:nvSpPr>
          <p:spPr>
            <a:xfrm>
              <a:off x="5466000" y="1340858"/>
              <a:ext cx="540000" cy="540000"/>
            </a:xfrm>
            <a:prstGeom prst="ellipse">
              <a:avLst/>
            </a:prstGeom>
            <a:solidFill>
              <a:schemeClr val="accent3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92D632D-431C-5947-9A10-7DD36D6C3DA0}"/>
                </a:ext>
              </a:extLst>
            </p:cNvPr>
            <p:cNvSpPr/>
            <p:nvPr userDrawn="1"/>
          </p:nvSpPr>
          <p:spPr>
            <a:xfrm>
              <a:off x="5556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endParaRPr lang="en-GB" sz="20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024A39-C139-8EFD-F4B6-006F27D0C0AC}"/>
              </a:ext>
            </a:extLst>
          </p:cNvPr>
          <p:cNvGrpSpPr/>
          <p:nvPr userDrawn="1"/>
        </p:nvGrpSpPr>
        <p:grpSpPr>
          <a:xfrm>
            <a:off x="1551317" y="3064300"/>
            <a:ext cx="720000" cy="720000"/>
            <a:chOff x="3638000" y="1250858"/>
            <a:chExt cx="720000" cy="72000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45D4D4F-0D77-CF37-9070-FC97402B1D01}"/>
                </a:ext>
              </a:extLst>
            </p:cNvPr>
            <p:cNvSpPr/>
            <p:nvPr userDrawn="1"/>
          </p:nvSpPr>
          <p:spPr>
            <a:xfrm>
              <a:off x="3638000" y="1250858"/>
              <a:ext cx="720000" cy="720000"/>
            </a:xfrm>
            <a:prstGeom prst="ellipse">
              <a:avLst/>
            </a:prstGeom>
            <a:solidFill>
              <a:srgbClr val="1C97D5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1EA8685-A2AE-AD31-06F8-0A4CA22DE820}"/>
                </a:ext>
              </a:extLst>
            </p:cNvPr>
            <p:cNvSpPr/>
            <p:nvPr userDrawn="1"/>
          </p:nvSpPr>
          <p:spPr>
            <a:xfrm>
              <a:off x="3728000" y="1340858"/>
              <a:ext cx="540000" cy="540000"/>
            </a:xfrm>
            <a:prstGeom prst="ellipse">
              <a:avLst/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E8E3AA2-FD1B-408B-F2BD-FA2B6DCF3DFC}"/>
                </a:ext>
              </a:extLst>
            </p:cNvPr>
            <p:cNvSpPr/>
            <p:nvPr userDrawn="1"/>
          </p:nvSpPr>
          <p:spPr>
            <a:xfrm>
              <a:off x="3818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endParaRPr lang="en-GB" sz="20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350FAD5-AA64-0988-5BB3-93CCFC98A9EA}"/>
              </a:ext>
            </a:extLst>
          </p:cNvPr>
          <p:cNvGrpSpPr/>
          <p:nvPr userDrawn="1"/>
        </p:nvGrpSpPr>
        <p:grpSpPr>
          <a:xfrm>
            <a:off x="1551317" y="2263879"/>
            <a:ext cx="720000" cy="720000"/>
            <a:chOff x="1900000" y="1250858"/>
            <a:chExt cx="720000" cy="720000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C54B4E9-7F7A-65BF-14B7-685CBBE7F53A}"/>
                </a:ext>
              </a:extLst>
            </p:cNvPr>
            <p:cNvSpPr/>
            <p:nvPr userDrawn="1"/>
          </p:nvSpPr>
          <p:spPr>
            <a:xfrm>
              <a:off x="1900000" y="1250858"/>
              <a:ext cx="720000" cy="720000"/>
            </a:xfrm>
            <a:prstGeom prst="ellipse">
              <a:avLst/>
            </a:prstGeom>
            <a:solidFill>
              <a:srgbClr val="04547F">
                <a:alpha val="8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9371B0C-E00E-22D1-2CD7-6A77CEBD90C2}"/>
                </a:ext>
              </a:extLst>
            </p:cNvPr>
            <p:cNvSpPr/>
            <p:nvPr userDrawn="1"/>
          </p:nvSpPr>
          <p:spPr>
            <a:xfrm>
              <a:off x="1990000" y="1340858"/>
              <a:ext cx="540000" cy="540000"/>
            </a:xfrm>
            <a:prstGeom prst="ellipse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60F2BB6-490D-74F5-DAC1-05C24CC5084C}"/>
                </a:ext>
              </a:extLst>
            </p:cNvPr>
            <p:cNvSpPr/>
            <p:nvPr userDrawn="1"/>
          </p:nvSpPr>
          <p:spPr>
            <a:xfrm>
              <a:off x="2080000" y="1430858"/>
              <a:ext cx="360000" cy="3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 dirty="0">
                  <a:solidFill>
                    <a:schemeClr val="bg1"/>
                  </a:solidFill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lang="en-GB" sz="2000" b="1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A42FDE07-34F8-AE86-8112-B052CBD30E7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312405" y="1542108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33" name="Content Placeholder 28">
            <a:extLst>
              <a:ext uri="{FF2B5EF4-FFF2-40B4-BE49-F238E27FC236}">
                <a16:creationId xmlns:a16="http://schemas.microsoft.com/office/drawing/2014/main" id="{F0547CF5-21F5-3978-0B55-EE9AD00C440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312405" y="2342529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34" name="Content Placeholder 28">
            <a:extLst>
              <a:ext uri="{FF2B5EF4-FFF2-40B4-BE49-F238E27FC236}">
                <a16:creationId xmlns:a16="http://schemas.microsoft.com/office/drawing/2014/main" id="{30DC0657-36E2-8D75-CC8E-6C471C8F46E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312405" y="3142950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35" name="Content Placeholder 28">
            <a:extLst>
              <a:ext uri="{FF2B5EF4-FFF2-40B4-BE49-F238E27FC236}">
                <a16:creationId xmlns:a16="http://schemas.microsoft.com/office/drawing/2014/main" id="{CD2C2558-C97E-029A-E2FC-29E67B434D9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312405" y="3943371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38" name="Content Placeholder 28">
            <a:extLst>
              <a:ext uri="{FF2B5EF4-FFF2-40B4-BE49-F238E27FC236}">
                <a16:creationId xmlns:a16="http://schemas.microsoft.com/office/drawing/2014/main" id="{28BE8FF2-E102-D3F7-21D1-E303E497F6D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312405" y="4743792"/>
            <a:ext cx="3728895" cy="539750"/>
          </a:xfrm>
          <a:prstGeom prst="rect">
            <a:avLst/>
          </a:prstGeom>
        </p:spPr>
        <p:txBody>
          <a:bodyPr anchor="ctr"/>
          <a:lstStyle>
            <a:lvl1pPr>
              <a:buNone/>
              <a:defRPr sz="1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pt-PT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Capítulo</a:t>
            </a:r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BCA1B5B-E802-6F78-389E-154FBFE50A98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13FADECD-25E8-EECA-7EA3-917270D477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8022319C-6A45-4357-1648-79AF6A10B730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</a:t>
            </a:r>
            <a:r>
              <a:rPr lang="pt-PT" sz="1200" b="1" spc="0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PT" sz="1200" b="1" spc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DESENVOLVIMENTO</a:t>
            </a:r>
            <a:endParaRPr lang="en-GB" sz="1200" b="1" spc="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B2C09BFD-69DD-7E99-844C-7BDE5440B0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116A1CB-DCAA-5A32-C178-498F7BA162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3" y="6345083"/>
            <a:ext cx="2257958" cy="33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E057DBDF-DB35-BD4C-DF90-AB66165FD9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1F23FC13-6D3C-0CBD-7CAB-571672C4219C}"/>
              </a:ext>
            </a:extLst>
          </p:cNvPr>
          <p:cNvSpPr/>
          <p:nvPr userDrawn="1"/>
        </p:nvSpPr>
        <p:spPr>
          <a:xfrm>
            <a:off x="6443122" y="6333173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 dirty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5611B93-2FCD-806B-80E2-8ACA1580A337}"/>
              </a:ext>
            </a:extLst>
          </p:cNvPr>
          <p:cNvSpPr/>
          <p:nvPr userDrawn="1"/>
        </p:nvSpPr>
        <p:spPr>
          <a:xfrm rot="5400000">
            <a:off x="5787060" y="440776"/>
            <a:ext cx="647694" cy="121919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5" name="Slide Number Placeholder 3">
            <a:extLst>
              <a:ext uri="{FF2B5EF4-FFF2-40B4-BE49-F238E27FC236}">
                <a16:creationId xmlns:a16="http://schemas.microsoft.com/office/drawing/2014/main" id="{A1C1C4EA-CD0F-75FD-9DDC-B143D6131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FC76E96-B79D-4F2B-9241-53214DAD9253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076172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74DAF-1645-CE71-5235-FC020DFA3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582C6D-D85D-B736-1E32-3C87EBDFDF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A5CD7A-3D70-CC12-D96D-C933FB4923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FF65FE-C0D8-AD92-16A4-B6D481E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92F96F-4C4C-4820-C24D-7874F6830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88ABBC-A2DA-CA30-A4EE-5FC85158E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8606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144A-41E2-7C99-00F7-68E484C20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A80D45-756A-7F0E-4B74-878C803E2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5D019-E897-0367-91D7-CDB8F37CDF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70374-46E7-AA59-17C3-A6A8D144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B9B91-1B57-62CC-0723-E610CB867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64206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B3522D-AF6F-8BB8-895C-F29AD1C101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568073-6B9C-72C6-4730-22F4B700BF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4BD66-76FE-9221-F9B7-58433CC44A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63F3E-BC78-1F92-EB25-351AEDDBE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B09D8-C2D6-F972-FED7-64ED1598A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4649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0"/>
          <p:cNvSpPr>
            <a:spLocks noGrp="1"/>
          </p:cNvSpPr>
          <p:nvPr>
            <p:ph type="body" sz="quarter" idx="25" hasCustomPrompt="1"/>
          </p:nvPr>
        </p:nvSpPr>
        <p:spPr>
          <a:xfrm>
            <a:off x="720000" y="1619999"/>
            <a:ext cx="4932000" cy="4885200"/>
          </a:xfrm>
        </p:spPr>
        <p:txBody>
          <a:bodyPr lIns="0" tIns="0" rIns="0" bIns="180000">
            <a:noAutofit/>
          </a:bodyPr>
          <a:lstStyle>
            <a:lvl1pPr marL="0" indent="0">
              <a:spcBef>
                <a:spcPts val="0"/>
              </a:spcBef>
              <a:buNone/>
              <a:defRPr lang="pt-PT" sz="1600" b="0" kern="1200" cap="none" spc="100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err="1"/>
              <a:t>Inserir</a:t>
            </a:r>
            <a:r>
              <a:rPr lang="en-US"/>
              <a:t> </a:t>
            </a:r>
            <a:r>
              <a:rPr lang="en-US" err="1"/>
              <a:t>texto</a:t>
            </a:r>
            <a:r>
              <a:rPr lang="en-US"/>
              <a:t>.</a:t>
            </a:r>
            <a:endParaRPr lang="pt-PT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4932000" cy="900000"/>
          </a:xfrm>
        </p:spPr>
        <p:txBody>
          <a:bodyPr lIns="0" tIns="180000" rIns="0" bIns="180000" anchor="t" anchorCtr="0">
            <a:noAutofit/>
          </a:bodyPr>
          <a:lstStyle>
            <a:lvl1pPr>
              <a:defRPr sz="2400" cap="all" spc="200" baseline="0">
                <a:solidFill>
                  <a:schemeClr val="tx2"/>
                </a:solidFill>
              </a:defRPr>
            </a:lvl1pPr>
          </a:lstStyle>
          <a:p>
            <a:r>
              <a:rPr lang="en-US" err="1"/>
              <a:t>Inserir</a:t>
            </a:r>
            <a:r>
              <a:rPr lang="en-US"/>
              <a:t> </a:t>
            </a:r>
            <a:r>
              <a:rPr lang="en-US" err="1"/>
              <a:t>título</a:t>
            </a:r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0731" y="360000"/>
            <a:ext cx="457369" cy="456840"/>
          </a:xfrm>
          <a:prstGeom prst="rect">
            <a:avLst/>
          </a:prstGeom>
        </p:spPr>
      </p:pic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940428E3-8F5A-B042-91B8-5A125F16D8A7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296230" y="2210374"/>
            <a:ext cx="5500625" cy="3517303"/>
          </a:xfrm>
          <a:prstGeom prst="rect">
            <a:avLst/>
          </a:prstGeom>
          <a:solidFill>
            <a:schemeClr val="tx1"/>
          </a:solidFill>
        </p:spPr>
        <p:txBody>
          <a:bodyPr lIns="36000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051" kern="1200" cap="all" spc="400" baseline="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err="1"/>
              <a:t>Inserir</a:t>
            </a:r>
            <a:r>
              <a:rPr lang="en-US"/>
              <a:t> </a:t>
            </a:r>
            <a:r>
              <a:rPr lang="en-US" err="1"/>
              <a:t>imagem</a:t>
            </a:r>
            <a:endParaRPr lang="en-US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7" hasCustomPrompt="1"/>
          </p:nvPr>
        </p:nvSpPr>
        <p:spPr>
          <a:xfrm>
            <a:off x="720000" y="360000"/>
            <a:ext cx="4932000" cy="540000"/>
          </a:xfrm>
        </p:spPr>
        <p:txBody>
          <a:bodyPr lIns="0" tIns="180000" rIns="0" bIns="180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1000" kern="1200" cap="all" spc="400" baseline="0" dirty="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sz="1000" cap="all" baseline="0" err="1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inserir</a:t>
            </a:r>
            <a:r>
              <a:rPr lang="en-US" sz="1000" cap="all" baseline="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 ante-</a:t>
            </a:r>
            <a:r>
              <a:rPr lang="en-US" sz="1000" cap="all" baseline="0" err="1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título</a:t>
            </a:r>
            <a:endParaRPr lang="pt-PT" sz="1000" cap="all" baseline="0">
              <a:solidFill>
                <a:schemeClr val="tx1"/>
              </a:solidFill>
              <a:latin typeface="+mn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510854" y="6505574"/>
            <a:ext cx="347246" cy="179999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pt-PT"/>
            </a:defPPr>
            <a:lvl1pPr marL="0" algn="ctr" defTabSz="914400" rtl="0" eaLnBrk="1" latinLnBrk="0" hangingPunct="1">
              <a:defRPr sz="800" kern="1200" cap="all" spc="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6071151-F3AD-46AD-B684-265271EEE293}" type="slidenum">
              <a:rPr lang="pt-PT" spc="50" baseline="0" smtClean="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pPr algn="r"/>
              <a:t>‹nº›</a:t>
            </a:fld>
            <a:endParaRPr lang="pt-PT" spc="50" baseline="0">
              <a:solidFill>
                <a:schemeClr val="tx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0036800" y="6505574"/>
            <a:ext cx="1440000" cy="180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700" cap="all" spc="400" baseline="0">
                <a:solidFill>
                  <a:schemeClr val="tx1"/>
                </a:solidFill>
                <a:latin typeface="Open Sans" panose="020B0606030504020204" pitchFamily="34" charset="0"/>
              </a:defRPr>
            </a:lvl1pPr>
          </a:lstStyle>
          <a:p>
            <a:pPr algn="r"/>
            <a:r>
              <a:rPr lang="pt-PT"/>
              <a:t>1 JAN. 2022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0000" y="6505574"/>
            <a:ext cx="6840000" cy="18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700" b="0" cap="all" spc="400" baseline="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algn="l"/>
            <a:r>
              <a:rPr lang="pt-PT"/>
              <a:t>Gestão do orçamento</a:t>
            </a:r>
          </a:p>
        </p:txBody>
      </p:sp>
    </p:spTree>
    <p:extLst>
      <p:ext uri="{BB962C8B-B14F-4D97-AF65-F5344CB8AC3E}">
        <p14:creationId xmlns:p14="http://schemas.microsoft.com/office/powerpoint/2010/main" val="2527668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08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24167A8-C6B4-BC42-B568-E0AAC2570645}"/>
              </a:ext>
            </a:extLst>
          </p:cNvPr>
          <p:cNvGrpSpPr/>
          <p:nvPr userDrawn="1"/>
        </p:nvGrpSpPr>
        <p:grpSpPr>
          <a:xfrm>
            <a:off x="0" y="769283"/>
            <a:ext cx="360000" cy="419981"/>
            <a:chOff x="0" y="718969"/>
            <a:chExt cx="360000" cy="41998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1D6496-3E95-A120-BDDF-44977A80E77A}"/>
                </a:ext>
              </a:extLst>
            </p:cNvPr>
            <p:cNvSpPr/>
            <p:nvPr/>
          </p:nvSpPr>
          <p:spPr>
            <a:xfrm rot="5400000">
              <a:off x="126000" y="904950"/>
              <a:ext cx="108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1CA3DB-ACFE-FF68-1622-1B4C0D48C2FD}"/>
                </a:ext>
              </a:extLst>
            </p:cNvPr>
            <p:cNvSpPr/>
            <p:nvPr/>
          </p:nvSpPr>
          <p:spPr>
            <a:xfrm rot="5400000">
              <a:off x="126000" y="800957"/>
              <a:ext cx="108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C8F41AB-E982-9DE6-C1A0-02D5EE63CD0E}"/>
                </a:ext>
              </a:extLst>
            </p:cNvPr>
            <p:cNvSpPr/>
            <p:nvPr/>
          </p:nvSpPr>
          <p:spPr>
            <a:xfrm rot="5400000">
              <a:off x="126000" y="696963"/>
              <a:ext cx="108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69C8B52-80E5-F84C-D0BC-6B0F25257B5A}"/>
                </a:ext>
              </a:extLst>
            </p:cNvPr>
            <p:cNvSpPr/>
            <p:nvPr/>
          </p:nvSpPr>
          <p:spPr>
            <a:xfrm rot="5400000">
              <a:off x="126000" y="592969"/>
              <a:ext cx="108000" cy="360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01E5886-3AFD-E1E8-A7E7-E273229DF0E9}"/>
              </a:ext>
            </a:extLst>
          </p:cNvPr>
          <p:cNvGrpSpPr/>
          <p:nvPr userDrawn="1"/>
        </p:nvGrpSpPr>
        <p:grpSpPr>
          <a:xfrm>
            <a:off x="11832000" y="769283"/>
            <a:ext cx="360000" cy="419981"/>
            <a:chOff x="0" y="718969"/>
            <a:chExt cx="360000" cy="41998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D2EC904-C0AD-5499-83D6-9DE2387EB357}"/>
                </a:ext>
              </a:extLst>
            </p:cNvPr>
            <p:cNvSpPr/>
            <p:nvPr/>
          </p:nvSpPr>
          <p:spPr>
            <a:xfrm rot="5400000">
              <a:off x="126000" y="904950"/>
              <a:ext cx="108000" cy="36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7875428-F452-6924-CCDA-A66A5F999AEA}"/>
                </a:ext>
              </a:extLst>
            </p:cNvPr>
            <p:cNvSpPr/>
            <p:nvPr/>
          </p:nvSpPr>
          <p:spPr>
            <a:xfrm rot="5400000">
              <a:off x="126000" y="800957"/>
              <a:ext cx="108000" cy="3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6B3C25A-E97B-6BD5-D8DB-08EB1F7458EC}"/>
                </a:ext>
              </a:extLst>
            </p:cNvPr>
            <p:cNvSpPr/>
            <p:nvPr/>
          </p:nvSpPr>
          <p:spPr>
            <a:xfrm rot="5400000">
              <a:off x="126000" y="696963"/>
              <a:ext cx="108000" cy="3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DB074D7-C8D2-CDED-23F1-7B555225BA66}"/>
                </a:ext>
              </a:extLst>
            </p:cNvPr>
            <p:cNvSpPr/>
            <p:nvPr/>
          </p:nvSpPr>
          <p:spPr>
            <a:xfrm rot="5400000">
              <a:off x="126000" y="592969"/>
              <a:ext cx="108000" cy="360000"/>
            </a:xfrm>
            <a:prstGeom prst="rect">
              <a:avLst/>
            </a:prstGeom>
            <a:solidFill>
              <a:srgbClr val="0454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FA4208E3-14F1-838A-EE63-A92626D5E3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93" y="610230"/>
            <a:ext cx="8524506" cy="63409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buNone/>
              <a:defRPr sz="3200" b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PT"/>
              <a:t>Título</a:t>
            </a:r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F1E1023D-C0AE-1FC9-C2E9-8738FFB8A0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0293" y="1296025"/>
            <a:ext cx="8524506" cy="48379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buNone/>
              <a:defRPr sz="1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pt-PT"/>
              <a:t>subtítulo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DE54DFD-CA34-2AB7-963D-67C8C9C3C955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e DESENVOLVIMENTO</a:t>
            </a:r>
            <a:endParaRPr lang="en-GB" sz="1200" b="1" spc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" name="Picture 2">
            <a:extLst>
              <a:ext uri="{FF2B5EF4-FFF2-40B4-BE49-F238E27FC236}">
                <a16:creationId xmlns:a16="http://schemas.microsoft.com/office/drawing/2014/main" id="{19A3441C-DD34-617A-5EC5-9F29D37CB4B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36BBC542-3F2C-5819-9920-83485D2CBFDA}"/>
              </a:ext>
            </a:extLst>
          </p:cNvPr>
          <p:cNvSpPr/>
          <p:nvPr userDrawn="1"/>
        </p:nvSpPr>
        <p:spPr>
          <a:xfrm>
            <a:off x="1551317" y="6335735"/>
            <a:ext cx="42273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CIDADANIA </a:t>
            </a:r>
            <a:r>
              <a:rPr lang="pt-PT" sz="1200" b="1" spc="0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pt-PT" sz="1200" b="1" spc="0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DESENVOLVIMENTO</a:t>
            </a:r>
            <a:endParaRPr lang="en-GB" sz="1200" b="1" spc="0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A4074435-9A9B-CC38-038D-D5F7D54290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580293" y="6345083"/>
            <a:ext cx="2233057" cy="3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3262B8B-718C-C6ED-4445-B2A1701336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3" y="6345083"/>
            <a:ext cx="2257958" cy="33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1755766C-E7CE-D240-0AD1-7A295FA4F1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8362"/>
          <a:stretch>
            <a:fillRect/>
          </a:stretch>
        </p:blipFill>
        <p:spPr>
          <a:xfrm>
            <a:off x="5924471" y="6335735"/>
            <a:ext cx="372875" cy="360000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CFA03715-212B-4BA4-99A0-67C4A4A7B2FA}"/>
              </a:ext>
            </a:extLst>
          </p:cNvPr>
          <p:cNvSpPr/>
          <p:nvPr userDrawn="1"/>
        </p:nvSpPr>
        <p:spPr>
          <a:xfrm>
            <a:off x="6443122" y="6333173"/>
            <a:ext cx="425235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1" spc="0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LITERACIA FINANCEIRA E EMPREENDEDORISMO</a:t>
            </a:r>
            <a:endParaRPr lang="en-GB" sz="1200" b="1" spc="0" dirty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8A107B8-0B92-BF62-F77F-61BAC94D81CF}"/>
              </a:ext>
            </a:extLst>
          </p:cNvPr>
          <p:cNvSpPr/>
          <p:nvPr userDrawn="1"/>
        </p:nvSpPr>
        <p:spPr>
          <a:xfrm rot="5400000">
            <a:off x="5787060" y="440776"/>
            <a:ext cx="647694" cy="121919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8" name="Slide Number Placeholder 3">
            <a:extLst>
              <a:ext uri="{FF2B5EF4-FFF2-40B4-BE49-F238E27FC236}">
                <a16:creationId xmlns:a16="http://schemas.microsoft.com/office/drawing/2014/main" id="{3EBF1DB4-D348-12B4-14A4-387F84811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FC76E96-B79D-4F2B-9241-53214DAD9253}" type="slidenum">
              <a:rPr lang="en-GB" smtClean="0"/>
              <a:pPr/>
              <a:t>‹nº›</a:t>
            </a:fld>
            <a:endParaRPr lang="en-GB" dirty="0"/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023E5365-8E3F-4B69-8547-23D88C5EC8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75633" b="18262"/>
          <a:stretch>
            <a:fillRect/>
          </a:stretch>
        </p:blipFill>
        <p:spPr>
          <a:xfrm>
            <a:off x="5848012" y="384386"/>
            <a:ext cx="6317987" cy="647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992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68.xml"/><Relationship Id="rId34" Type="http://schemas.openxmlformats.org/officeDocument/2006/relationships/slideLayout" Target="../slideLayouts/slideLayout81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3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29" Type="http://schemas.openxmlformats.org/officeDocument/2006/relationships/slideLayout" Target="../slideLayouts/slideLayout76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32" Type="http://schemas.openxmlformats.org/officeDocument/2006/relationships/slideLayout" Target="../slideLayouts/slideLayout79.xml"/><Relationship Id="rId37" Type="http://schemas.openxmlformats.org/officeDocument/2006/relationships/theme" Target="../theme/theme3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slideLayout" Target="../slideLayouts/slideLayout75.xml"/><Relationship Id="rId36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31" Type="http://schemas.openxmlformats.org/officeDocument/2006/relationships/slideLayout" Target="../slideLayouts/slideLayout78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4.xml"/><Relationship Id="rId30" Type="http://schemas.openxmlformats.org/officeDocument/2006/relationships/slideLayout" Target="../slideLayouts/slideLayout77.xml"/><Relationship Id="rId35" Type="http://schemas.openxmlformats.org/officeDocument/2006/relationships/slideLayout" Target="../slideLayouts/slideLayout82.xml"/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295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704" r:id="rId2"/>
    <p:sldLayoutId id="2147483650" r:id="rId3"/>
    <p:sldLayoutId id="2147483651" r:id="rId4"/>
    <p:sldLayoutId id="2147483694" r:id="rId5"/>
    <p:sldLayoutId id="2147483695" r:id="rId6"/>
    <p:sldLayoutId id="2147483696" r:id="rId7"/>
    <p:sldLayoutId id="2147483697" r:id="rId8"/>
    <p:sldLayoutId id="2147483680" r:id="rId9"/>
    <p:sldLayoutId id="2147483687" r:id="rId10"/>
    <p:sldLayoutId id="2147483688" r:id="rId11"/>
    <p:sldLayoutId id="2147483689" r:id="rId12"/>
    <p:sldLayoutId id="2147483690" r:id="rId13"/>
    <p:sldLayoutId id="2147483698" r:id="rId14"/>
    <p:sldLayoutId id="2147483699" r:id="rId15"/>
    <p:sldLayoutId id="2147483700" r:id="rId16"/>
    <p:sldLayoutId id="2147483676" r:id="rId17"/>
    <p:sldLayoutId id="2147483702" r:id="rId18"/>
    <p:sldLayoutId id="2147483705" r:id="rId19"/>
    <p:sldLayoutId id="2147483679" r:id="rId20"/>
    <p:sldLayoutId id="2147483673" r:id="rId21"/>
    <p:sldLayoutId id="2147483674" r:id="rId22"/>
    <p:sldLayoutId id="2147483675" r:id="rId23"/>
    <p:sldLayoutId id="2147483701" r:id="rId24"/>
    <p:sldLayoutId id="2147483677" r:id="rId25"/>
    <p:sldLayoutId id="2147483678" r:id="rId26"/>
    <p:sldLayoutId id="2147483703" r:id="rId27"/>
    <p:sldLayoutId id="2147483692" r:id="rId28"/>
    <p:sldLayoutId id="2147483652" r:id="rId29"/>
    <p:sldLayoutId id="2147483653" r:id="rId30"/>
    <p:sldLayoutId id="2147483654" r:id="rId31"/>
    <p:sldLayoutId id="2147483656" r:id="rId32"/>
    <p:sldLayoutId id="2147483657" r:id="rId33"/>
    <p:sldLayoutId id="2147483658" r:id="rId34"/>
    <p:sldLayoutId id="2147483659" r:id="rId35"/>
    <p:sldLayoutId id="2147483706" r:id="rId3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29AE3B-0B45-DE41-C0F7-7842E6C8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1F6F2-0154-C8B9-98A9-976913399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3F372-AACC-1EF4-15AF-4C0927776D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26577-4B42-0CE5-EB1D-66E8B49E2E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F6719-242A-5F8E-A079-EF99E72732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C76E96-B79D-4F2B-9241-53214DAD9253}" type="slidenum">
              <a:rPr lang="en-GB" smtClean="0"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1303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781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  <p:sldLayoutId id="2147483730" r:id="rId23"/>
    <p:sldLayoutId id="2147483731" r:id="rId24"/>
    <p:sldLayoutId id="2147483732" r:id="rId25"/>
    <p:sldLayoutId id="2147483733" r:id="rId26"/>
    <p:sldLayoutId id="2147483734" r:id="rId27"/>
    <p:sldLayoutId id="2147483735" r:id="rId28"/>
    <p:sldLayoutId id="2147483736" r:id="rId29"/>
    <p:sldLayoutId id="2147483737" r:id="rId30"/>
    <p:sldLayoutId id="2147483738" r:id="rId31"/>
    <p:sldLayoutId id="2147483739" r:id="rId32"/>
    <p:sldLayoutId id="2147483740" r:id="rId33"/>
    <p:sldLayoutId id="2147483741" r:id="rId34"/>
    <p:sldLayoutId id="2147483742" r:id="rId35"/>
    <p:sldLayoutId id="2147483743" r:id="rId3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0.sv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58.svg"/><Relationship Id="rId9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portugal.pt/page/listagem-entidades-autorizadas" TargetMode="External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2.png"/><Relationship Id="rId5" Type="http://schemas.openxmlformats.org/officeDocument/2006/relationships/hyperlink" Target="https://investidor.cmvm.pt/PInvestidor/Content?Input=07D419590495176787CBC8290D95B30F1235C4ACE874EA8E408B180D23294F55" TargetMode="External"/><Relationship Id="rId4" Type="http://schemas.openxmlformats.org/officeDocument/2006/relationships/hyperlink" Target="https://www.asf.com.pt/todas-as-entidades-autorizadas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doscontam.pt/" TargetMode="External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4.png"/><Relationship Id="rId5" Type="http://schemas.openxmlformats.org/officeDocument/2006/relationships/image" Target="../media/image72.png"/><Relationship Id="rId4" Type="http://schemas.openxmlformats.org/officeDocument/2006/relationships/hyperlink" Target="https://elearning.todoscontam.pt/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pn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hyperlink" Target="https://www.todoscontam.pt/pt-pt/caderno-de-educacao-financeira-3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www.dge.mec.pt/sites/default/files/Curriculo/Aprendizagens_Essenciais/cidadania-desenvolvimento.pdf" TargetMode="External"/><Relationship Id="rId4" Type="http://schemas.openxmlformats.org/officeDocument/2006/relationships/hyperlink" Target="https://www.dge.mec.pt/sites/default/files/Curriculo/enec-2025.pdf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3" Type="http://schemas.openxmlformats.org/officeDocument/2006/relationships/image" Target="../media/image24.svg"/><Relationship Id="rId21" Type="http://schemas.openxmlformats.org/officeDocument/2006/relationships/image" Target="../media/image38.svg"/><Relationship Id="rId7" Type="http://schemas.openxmlformats.org/officeDocument/2006/relationships/image" Target="../media/image18.svg"/><Relationship Id="rId12" Type="http://schemas.openxmlformats.org/officeDocument/2006/relationships/image" Target="../media/image29.png"/><Relationship Id="rId17" Type="http://schemas.openxmlformats.org/officeDocument/2006/relationships/image" Target="../media/image34.svg"/><Relationship Id="rId25" Type="http://schemas.openxmlformats.org/officeDocument/2006/relationships/image" Target="../media/image42.svg"/><Relationship Id="rId2" Type="http://schemas.openxmlformats.org/officeDocument/2006/relationships/image" Target="../media/image23.pn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11" Type="http://schemas.openxmlformats.org/officeDocument/2006/relationships/image" Target="../media/image28.svg"/><Relationship Id="rId24" Type="http://schemas.openxmlformats.org/officeDocument/2006/relationships/image" Target="../media/image41.png"/><Relationship Id="rId5" Type="http://schemas.openxmlformats.org/officeDocument/2006/relationships/image" Target="../media/image20.svg"/><Relationship Id="rId15" Type="http://schemas.openxmlformats.org/officeDocument/2006/relationships/image" Target="../media/image32.svg"/><Relationship Id="rId23" Type="http://schemas.openxmlformats.org/officeDocument/2006/relationships/image" Target="../media/image40.svg"/><Relationship Id="rId10" Type="http://schemas.openxmlformats.org/officeDocument/2006/relationships/image" Target="../media/image27.png"/><Relationship Id="rId19" Type="http://schemas.openxmlformats.org/officeDocument/2006/relationships/image" Target="../media/image36.svg"/><Relationship Id="rId4" Type="http://schemas.openxmlformats.org/officeDocument/2006/relationships/image" Target="../media/image19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Relationship Id="rId22" Type="http://schemas.openxmlformats.org/officeDocument/2006/relationships/image" Target="../media/image39.png"/><Relationship Id="rId27" Type="http://schemas.openxmlformats.org/officeDocument/2006/relationships/image" Target="../media/image44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284A36-38C4-8275-EC82-896357DBC4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8747" y="4007976"/>
            <a:ext cx="8006229" cy="657933"/>
          </a:xfrm>
        </p:spPr>
        <p:txBody>
          <a:bodyPr/>
          <a:lstStyle/>
          <a:p>
            <a:endParaRPr lang="en-GB" dirty="0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97614F-4D5D-3B8D-6C61-0F92DF7904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383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AA53C-1563-4FA2-C576-BA0DDF690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E77AE1-C65B-72C5-BA85-1E2BE2307B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Educar</a:t>
            </a:r>
            <a:r>
              <a:rPr lang="en-GB" dirty="0"/>
              <a:t> para a </a:t>
            </a:r>
            <a:r>
              <a:rPr lang="en-GB" dirty="0" err="1"/>
              <a:t>Cidadania</a:t>
            </a:r>
            <a:r>
              <a:rPr lang="en-GB" dirty="0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EF4EB8-1D86-2C30-CB62-9AD28CC128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F51671-F5FE-DD76-25A2-DD4CA84A3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ABE348EC-BC3E-C558-118B-D548F7D01C34}"/>
              </a:ext>
            </a:extLst>
          </p:cNvPr>
          <p:cNvSpPr txBox="1">
            <a:spLocks/>
          </p:cNvSpPr>
          <p:nvPr/>
        </p:nvSpPr>
        <p:spPr>
          <a:xfrm>
            <a:off x="580293" y="1928042"/>
            <a:ext cx="10515600" cy="1195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 </a:t>
            </a:r>
          </a:p>
        </p:txBody>
      </p:sp>
      <p:sp>
        <p:nvSpPr>
          <p:cNvPr id="5" name="Título 12">
            <a:extLst>
              <a:ext uri="{FF2B5EF4-FFF2-40B4-BE49-F238E27FC236}">
                <a16:creationId xmlns:a16="http://schemas.microsoft.com/office/drawing/2014/main" id="{AC54490B-F077-B8E5-2247-FF026D415270}"/>
              </a:ext>
            </a:extLst>
          </p:cNvPr>
          <p:cNvSpPr txBox="1">
            <a:spLocks/>
          </p:cNvSpPr>
          <p:nvPr/>
        </p:nvSpPr>
        <p:spPr>
          <a:xfrm>
            <a:off x="580293" y="1715599"/>
            <a:ext cx="10515600" cy="58719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>
                <a:solidFill>
                  <a:srgbClr val="05547F"/>
                </a:solidFill>
                <a:latin typeface="+mn-lt"/>
              </a:rPr>
              <a:t>O papel do Banco Central Europeu (BCE)</a:t>
            </a:r>
            <a:endParaRPr lang="en-US"/>
          </a:p>
          <a:p>
            <a:endParaRPr lang="pt-PT" sz="3600" dirty="0">
              <a:solidFill>
                <a:srgbClr val="05547F"/>
              </a:solidFill>
              <a:latin typeface="+mn-lt"/>
            </a:endParaRPr>
          </a:p>
        </p:txBody>
      </p:sp>
      <p:pic>
        <p:nvPicPr>
          <p:cNvPr id="7" name="Picture 2" descr="INFOEUROPA">
            <a:extLst>
              <a:ext uri="{FF2B5EF4-FFF2-40B4-BE49-F238E27FC236}">
                <a16:creationId xmlns:a16="http://schemas.microsoft.com/office/drawing/2014/main" id="{4859A624-E169-9BCA-9F9A-940F6EBE44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6" r="9236"/>
          <a:stretch/>
        </p:blipFill>
        <p:spPr bwMode="auto">
          <a:xfrm>
            <a:off x="8476175" y="360000"/>
            <a:ext cx="3362899" cy="603032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D2F382-4D83-8F41-9EF1-C6F8F3097DC3}"/>
              </a:ext>
            </a:extLst>
          </p:cNvPr>
          <p:cNvSpPr txBox="1"/>
          <p:nvPr/>
        </p:nvSpPr>
        <p:spPr>
          <a:xfrm>
            <a:off x="677876" y="2455671"/>
            <a:ext cx="7294976" cy="27404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13999"/>
              </a:lnSpc>
              <a:buFont typeface="Arial"/>
              <a:buChar char="•"/>
            </a:pPr>
            <a:r>
              <a:rPr lang="pt-PT" dirty="0">
                <a:latin typeface="Calibri"/>
                <a:ea typeface="Calibri"/>
                <a:cs typeface="Calibri"/>
              </a:rPr>
              <a:t>O BCE tem como principal função assegurar a </a:t>
            </a:r>
            <a:r>
              <a:rPr lang="pt-PT" b="1" dirty="0">
                <a:latin typeface="Calibri"/>
                <a:ea typeface="Calibri"/>
                <a:cs typeface="Calibri"/>
              </a:rPr>
              <a:t>estabilidade de preços, </a:t>
            </a:r>
            <a:r>
              <a:rPr lang="pt-PT" dirty="0">
                <a:latin typeface="Calibri"/>
                <a:ea typeface="Calibri"/>
                <a:cs typeface="Calibri"/>
              </a:rPr>
              <a:t>procurando manter a taxa de inflação de 2% no médio prazo</a:t>
            </a:r>
          </a:p>
          <a:p>
            <a:pPr>
              <a:lnSpc>
                <a:spcPct val="113999"/>
              </a:lnSpc>
            </a:pPr>
            <a:endParaRPr lang="pt-PT" dirty="0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13999"/>
              </a:lnSpc>
              <a:buFont typeface="Arial"/>
              <a:buChar char="•"/>
            </a:pPr>
            <a:r>
              <a:rPr lang="pt-PT" dirty="0">
                <a:latin typeface="Calibri"/>
                <a:ea typeface="Calibri"/>
                <a:cs typeface="Calibri"/>
              </a:rPr>
              <a:t>A estabilidade de preços é importante pois permite que:</a:t>
            </a:r>
          </a:p>
          <a:p>
            <a:pPr marL="742950" lvl="1" indent="-285750">
              <a:buFont typeface="Calibri"/>
              <a:buChar char="-"/>
            </a:pPr>
            <a:r>
              <a:rPr lang="pt-PT" dirty="0">
                <a:latin typeface="Calibri"/>
                <a:ea typeface="Calibri"/>
                <a:cs typeface="Calibri"/>
              </a:rPr>
              <a:t>a moeda mantenha o seu valor, sendo possível comprar os mesmos bens ao longo do tempo</a:t>
            </a:r>
          </a:p>
          <a:p>
            <a:pPr marL="742950" lvl="1" indent="-285750">
              <a:buFont typeface="Calibri"/>
              <a:buChar char="-"/>
            </a:pPr>
            <a:r>
              <a:rPr lang="pt-PT" dirty="0">
                <a:latin typeface="Calibri"/>
                <a:ea typeface="Calibri"/>
                <a:cs typeface="Calibri"/>
              </a:rPr>
              <a:t>a tomada de decisões financeiras (de consumir, poupar e investir) seja mais fácil, criando condições favoráveis ao investimento e ao crescimento económico</a:t>
            </a:r>
          </a:p>
        </p:txBody>
      </p:sp>
    </p:spTree>
    <p:extLst>
      <p:ext uri="{BB962C8B-B14F-4D97-AF65-F5344CB8AC3E}">
        <p14:creationId xmlns:p14="http://schemas.microsoft.com/office/powerpoint/2010/main" val="1246333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B8C06-83BC-B446-90D0-0379DD2BD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FB7442-154A-946E-3D99-4DA604C86F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Educar</a:t>
            </a:r>
            <a:r>
              <a:rPr lang="en-GB" dirty="0"/>
              <a:t> para a </a:t>
            </a:r>
            <a:r>
              <a:rPr lang="en-GB" dirty="0" err="1"/>
              <a:t>Cidadania</a:t>
            </a:r>
            <a:r>
              <a:rPr lang="en-GB" dirty="0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8EADE8-923D-7439-9294-C5243150F1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4F55B-B30F-F67D-A896-097ED493B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B5C6367C-006F-A858-B10C-285BB462878B}"/>
              </a:ext>
            </a:extLst>
          </p:cNvPr>
          <p:cNvSpPr txBox="1">
            <a:spLocks/>
          </p:cNvSpPr>
          <p:nvPr/>
        </p:nvSpPr>
        <p:spPr>
          <a:xfrm>
            <a:off x="580293" y="1928042"/>
            <a:ext cx="10515600" cy="1195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 </a:t>
            </a:r>
          </a:p>
        </p:txBody>
      </p:sp>
      <p:sp>
        <p:nvSpPr>
          <p:cNvPr id="5" name="Título 12">
            <a:extLst>
              <a:ext uri="{FF2B5EF4-FFF2-40B4-BE49-F238E27FC236}">
                <a16:creationId xmlns:a16="http://schemas.microsoft.com/office/drawing/2014/main" id="{D900956F-ABA7-74CA-4E1D-A53B2E834C5F}"/>
              </a:ext>
            </a:extLst>
          </p:cNvPr>
          <p:cNvSpPr txBox="1">
            <a:spLocks/>
          </p:cNvSpPr>
          <p:nvPr/>
        </p:nvSpPr>
        <p:spPr>
          <a:xfrm>
            <a:off x="580293" y="1715599"/>
            <a:ext cx="10515600" cy="58719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>
                <a:solidFill>
                  <a:srgbClr val="05547F"/>
                </a:solidFill>
                <a:latin typeface="+mn-lt"/>
              </a:rPr>
              <a:t>O papel do Banco Central Europeu (BCE)</a:t>
            </a:r>
            <a:endParaRPr lang="pt-PT" sz="3600">
              <a:solidFill>
                <a:srgbClr val="000000"/>
              </a:solidFill>
              <a:latin typeface="+mn-lt"/>
            </a:endParaRPr>
          </a:p>
          <a:p>
            <a:endParaRPr lang="pt-PT" sz="3600" b="1" dirty="0">
              <a:solidFill>
                <a:srgbClr val="05547F"/>
              </a:solidFill>
              <a:latin typeface="+mn-lt"/>
              <a:ea typeface="Calibri"/>
              <a:cs typeface="Calibri"/>
            </a:endParaRPr>
          </a:p>
          <a:p>
            <a:endParaRPr lang="pt-PT" sz="3600" dirty="0">
              <a:solidFill>
                <a:srgbClr val="05547F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B4CBAA-0ED2-CC3D-BFEF-E7225DB3F521}"/>
              </a:ext>
            </a:extLst>
          </p:cNvPr>
          <p:cNvSpPr txBox="1"/>
          <p:nvPr/>
        </p:nvSpPr>
        <p:spPr>
          <a:xfrm>
            <a:off x="865902" y="2307229"/>
            <a:ext cx="7324665" cy="3848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dirty="0">
                <a:ea typeface="Open Sans" panose="020B0606030504020204" pitchFamily="34" charset="0"/>
                <a:cs typeface="Open Sans" panose="020B0606030504020204" pitchFamily="34" charset="0"/>
              </a:rPr>
              <a:t>Além da estabilidade de preços, o Banco Central Europeu tem como principais funções: </a:t>
            </a:r>
          </a:p>
          <a:p>
            <a:pPr marL="285750" indent="-2857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Tx/>
              <a:buChar char="-"/>
            </a:pPr>
            <a:r>
              <a:rPr lang="pt-PT" dirty="0"/>
              <a:t>Conduzir a política monetária</a:t>
            </a:r>
          </a:p>
          <a:p>
            <a:pPr marL="285750" indent="-2857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Tx/>
              <a:buChar char="-"/>
            </a:pPr>
            <a:r>
              <a:rPr lang="pt-PT" dirty="0"/>
              <a:t>Assegurar a emissão da moeda</a:t>
            </a:r>
          </a:p>
          <a:p>
            <a:pPr marL="285750" indent="-2857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Tx/>
              <a:buChar char="-"/>
            </a:pPr>
            <a:r>
              <a:rPr lang="pt-PT" dirty="0"/>
              <a:t>Garantir o bom funcionamento dos sistemas de pagamento </a:t>
            </a:r>
          </a:p>
          <a:p>
            <a:pPr marL="285750" indent="-2857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Tx/>
              <a:buChar char="-"/>
            </a:pPr>
            <a:r>
              <a:rPr lang="pt-PT" dirty="0"/>
              <a:t>Preservar a estabilidade financeira da zona euro, sobretudo em períodos de maior incerteza económica</a:t>
            </a:r>
            <a:endParaRPr lang="pt-PT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endParaRPr lang="pt-PT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2" descr="INFOEUROPA">
            <a:extLst>
              <a:ext uri="{FF2B5EF4-FFF2-40B4-BE49-F238E27FC236}">
                <a16:creationId xmlns:a16="http://schemas.microsoft.com/office/drawing/2014/main" id="{9713C64D-2539-FC07-E9B1-898AB8902B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6" r="9236"/>
          <a:stretch/>
        </p:blipFill>
        <p:spPr bwMode="auto">
          <a:xfrm>
            <a:off x="8476175" y="360000"/>
            <a:ext cx="3362899" cy="603032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488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B70D8-0BCD-3B85-1756-88177EB10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DB1920-0FBD-74E6-200D-C367729C9A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b="1" dirty="0"/>
              <a:t>PRINCIPAIS ENTIDADES </a:t>
            </a:r>
          </a:p>
          <a:p>
            <a:r>
              <a:rPr lang="en-GB" b="1" dirty="0"/>
              <a:t>E PRODUTOS FINANCEIROS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38C5C14-3120-7166-122F-40326DBBF4B6}"/>
              </a:ext>
            </a:extLst>
          </p:cNvPr>
          <p:cNvGrpSpPr/>
          <p:nvPr/>
        </p:nvGrpSpPr>
        <p:grpSpPr>
          <a:xfrm>
            <a:off x="1229721" y="1282937"/>
            <a:ext cx="1555531" cy="2862322"/>
            <a:chOff x="2606567" y="1282937"/>
            <a:chExt cx="1555531" cy="28623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B52DB2C-4722-2C65-9E83-1B2E6D0D91C6}"/>
                </a:ext>
              </a:extLst>
            </p:cNvPr>
            <p:cNvSpPr/>
            <p:nvPr/>
          </p:nvSpPr>
          <p:spPr>
            <a:xfrm>
              <a:off x="2701147" y="1650666"/>
              <a:ext cx="1408386" cy="18064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FC6FDC9-C371-FB96-F3AD-049EA5C32496}"/>
                </a:ext>
              </a:extLst>
            </p:cNvPr>
            <p:cNvSpPr txBox="1"/>
            <p:nvPr/>
          </p:nvSpPr>
          <p:spPr>
            <a:xfrm>
              <a:off x="2606567" y="1282937"/>
              <a:ext cx="1555531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8000" b="1" dirty="0">
                  <a:solidFill>
                    <a:srgbClr val="E183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0687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0B224-80DA-09A6-A80C-A4D6AEFDB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2AD7ED-6F9D-9EF3-0007-6CE2657A33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Educar</a:t>
            </a:r>
            <a:r>
              <a:rPr lang="en-GB" dirty="0"/>
              <a:t> para a </a:t>
            </a:r>
            <a:r>
              <a:rPr lang="en-GB" dirty="0" err="1"/>
              <a:t>Cidadania</a:t>
            </a:r>
            <a:r>
              <a:rPr lang="en-GB" dirty="0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60B85-07CE-40DA-9C3A-69D23241DB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0F334-E13D-3FB6-B690-FE9580C52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1E4887C9-3350-E863-431D-DFD2C3D7409B}"/>
              </a:ext>
            </a:extLst>
          </p:cNvPr>
          <p:cNvSpPr txBox="1">
            <a:spLocks/>
          </p:cNvSpPr>
          <p:nvPr/>
        </p:nvSpPr>
        <p:spPr>
          <a:xfrm>
            <a:off x="600013" y="1898182"/>
            <a:ext cx="10515600" cy="1195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 </a:t>
            </a:r>
          </a:p>
        </p:txBody>
      </p:sp>
      <p:sp>
        <p:nvSpPr>
          <p:cNvPr id="5" name="Título 12">
            <a:extLst>
              <a:ext uri="{FF2B5EF4-FFF2-40B4-BE49-F238E27FC236}">
                <a16:creationId xmlns:a16="http://schemas.microsoft.com/office/drawing/2014/main" id="{6EC31A42-6015-9B2B-9401-58D230BDF1B4}"/>
              </a:ext>
            </a:extLst>
          </p:cNvPr>
          <p:cNvSpPr txBox="1">
            <a:spLocks/>
          </p:cNvSpPr>
          <p:nvPr/>
        </p:nvSpPr>
        <p:spPr>
          <a:xfrm>
            <a:off x="580293" y="1715599"/>
            <a:ext cx="10515600" cy="63409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  <a:ea typeface="Calibri"/>
                <a:cs typeface="Calibri"/>
              </a:rPr>
              <a:t>Principais funções dos bancos </a:t>
            </a:r>
          </a:p>
        </p:txBody>
      </p:sp>
      <p:sp>
        <p:nvSpPr>
          <p:cNvPr id="63" name="Freeform 73">
            <a:extLst>
              <a:ext uri="{FF2B5EF4-FFF2-40B4-BE49-F238E27FC236}">
                <a16:creationId xmlns:a16="http://schemas.microsoft.com/office/drawing/2014/main" id="{3568E5FC-2C1A-36FE-6C86-9F6A3C51D85B}"/>
              </a:ext>
            </a:extLst>
          </p:cNvPr>
          <p:cNvSpPr>
            <a:spLocks/>
          </p:cNvSpPr>
          <p:nvPr/>
        </p:nvSpPr>
        <p:spPr bwMode="auto">
          <a:xfrm>
            <a:off x="1005502" y="2873248"/>
            <a:ext cx="143209" cy="209455"/>
          </a:xfrm>
          <a:custGeom>
            <a:avLst/>
            <a:gdLst>
              <a:gd name="T0" fmla="*/ 644 w 644"/>
              <a:gd name="T1" fmla="*/ 33 h 942"/>
              <a:gd name="T2" fmla="*/ 471 w 644"/>
              <a:gd name="T3" fmla="*/ 0 h 942"/>
              <a:gd name="T4" fmla="*/ 0 w 644"/>
              <a:gd name="T5" fmla="*/ 471 h 942"/>
              <a:gd name="T6" fmla="*/ 471 w 644"/>
              <a:gd name="T7" fmla="*/ 942 h 942"/>
              <a:gd name="T8" fmla="*/ 644 w 644"/>
              <a:gd name="T9" fmla="*/ 910 h 9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44" h="942">
                <a:moveTo>
                  <a:pt x="644" y="33"/>
                </a:moveTo>
                <a:cubicBezTo>
                  <a:pt x="589" y="11"/>
                  <a:pt x="530" y="0"/>
                  <a:pt x="471" y="0"/>
                </a:cubicBezTo>
                <a:cubicBezTo>
                  <a:pt x="211" y="0"/>
                  <a:pt x="0" y="211"/>
                  <a:pt x="0" y="471"/>
                </a:cubicBezTo>
                <a:cubicBezTo>
                  <a:pt x="0" y="732"/>
                  <a:pt x="211" y="942"/>
                  <a:pt x="471" y="942"/>
                </a:cubicBezTo>
                <a:cubicBezTo>
                  <a:pt x="530" y="942"/>
                  <a:pt x="589" y="931"/>
                  <a:pt x="644" y="910"/>
                </a:cubicBezTo>
              </a:path>
            </a:pathLst>
          </a:custGeom>
          <a:noFill/>
          <a:ln w="1905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4787DE5-6653-55B5-F265-7D847EE0C674}"/>
              </a:ext>
            </a:extLst>
          </p:cNvPr>
          <p:cNvGrpSpPr/>
          <p:nvPr/>
        </p:nvGrpSpPr>
        <p:grpSpPr>
          <a:xfrm>
            <a:off x="474300" y="2430713"/>
            <a:ext cx="10397324" cy="793222"/>
            <a:chOff x="719999" y="1556312"/>
            <a:chExt cx="10397324" cy="793222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EB1A1479-B074-297B-F59D-14223FA64EBD}"/>
                </a:ext>
              </a:extLst>
            </p:cNvPr>
            <p:cNvGrpSpPr/>
            <p:nvPr/>
          </p:nvGrpSpPr>
          <p:grpSpPr>
            <a:xfrm>
              <a:off x="719999" y="1556312"/>
              <a:ext cx="10397324" cy="793222"/>
              <a:chOff x="4778801" y="1413022"/>
              <a:chExt cx="10397324" cy="793222"/>
            </a:xfrm>
          </p:grpSpPr>
          <p:sp>
            <p:nvSpPr>
              <p:cNvPr id="72" name="Title 2">
                <a:extLst>
                  <a:ext uri="{FF2B5EF4-FFF2-40B4-BE49-F238E27FC236}">
                    <a16:creationId xmlns:a16="http://schemas.microsoft.com/office/drawing/2014/main" id="{F52FB775-0CDC-0310-9F41-D0CF4B1621F2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778801" y="1414244"/>
                <a:ext cx="792000" cy="792000"/>
              </a:xfrm>
              <a:prstGeom prst="ellipse">
                <a:avLst/>
              </a:prstGeom>
              <a:solidFill>
                <a:srgbClr val="00467A"/>
              </a:solidFill>
              <a:ln w="25400">
                <a:noFill/>
              </a:ln>
            </p:spPr>
            <p:txBody>
              <a:bodyPr vert="horz" wrap="square" lIns="0" tIns="36000" rIns="0" bIns="0" rtlCol="0" anchor="ctr" anchorCtr="0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pPr algn="ctr">
                  <a:spcBef>
                    <a:spcPts val="300"/>
                  </a:spcBef>
                </a:pPr>
                <a:endParaRPr lang="pt-PT" sz="1800" spc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180A1A4F-1C50-C575-07F1-D5802078F6FF}"/>
                  </a:ext>
                </a:extLst>
              </p:cNvPr>
              <p:cNvSpPr txBox="1"/>
              <p:nvPr/>
            </p:nvSpPr>
            <p:spPr>
              <a:xfrm>
                <a:off x="5633150" y="1413022"/>
                <a:ext cx="4732364" cy="3693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GB" b="1" dirty="0" err="1">
                    <a:solidFill>
                      <a:srgbClr val="00467A"/>
                    </a:solidFill>
                  </a:rPr>
                  <a:t>Receber</a:t>
                </a:r>
                <a:r>
                  <a:rPr lang="en-GB" b="1" dirty="0">
                    <a:solidFill>
                      <a:srgbClr val="00467A"/>
                    </a:solidFill>
                  </a:rPr>
                  <a:t> </a:t>
                </a:r>
                <a:r>
                  <a:rPr lang="en-GB" b="1" dirty="0" err="1">
                    <a:solidFill>
                      <a:srgbClr val="00467A"/>
                    </a:solidFill>
                  </a:rPr>
                  <a:t>depósitos</a:t>
                </a:r>
                <a:endParaRPr lang="en-GB" b="1" dirty="0">
                  <a:solidFill>
                    <a:srgbClr val="00467A"/>
                  </a:solidFill>
                </a:endParaRP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BE518361-0790-9818-F8D4-C70C18996C5A}"/>
                  </a:ext>
                </a:extLst>
              </p:cNvPr>
              <p:cNvSpPr txBox="1"/>
              <p:nvPr/>
            </p:nvSpPr>
            <p:spPr>
              <a:xfrm>
                <a:off x="5588139" y="1709850"/>
                <a:ext cx="9587986" cy="388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4625" indent="-174625">
                  <a:lnSpc>
                    <a:spcPct val="113000"/>
                  </a:lnSpc>
                  <a:spcBef>
                    <a:spcPts val="600"/>
                  </a:spcBef>
                  <a:spcAft>
                    <a:spcPts val="600"/>
                  </a:spcAft>
                  <a:buFontTx/>
                  <a:buChar char="-"/>
                </a:pPr>
                <a:r>
                  <a:rPr lang="pt-PT" dirty="0"/>
                  <a:t>Depósitos à ordem e depósitos a prazo</a:t>
                </a: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8FD8A0E7-027B-78E6-7E45-09661A283E4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91287" y="1772739"/>
              <a:ext cx="457878" cy="361432"/>
              <a:chOff x="8472488" y="1935163"/>
              <a:chExt cx="746125" cy="588962"/>
            </a:xfrm>
          </p:grpSpPr>
          <p:sp>
            <p:nvSpPr>
              <p:cNvPr id="67" name="Rectangle 70">
                <a:extLst>
                  <a:ext uri="{FF2B5EF4-FFF2-40B4-BE49-F238E27FC236}">
                    <a16:creationId xmlns:a16="http://schemas.microsoft.com/office/drawing/2014/main" id="{35BE2728-6AD8-4957-58A6-D8708D841E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74088" y="2039938"/>
                <a:ext cx="644525" cy="484187"/>
              </a:xfrm>
              <a:prstGeom prst="rect">
                <a:avLst/>
              </a:pr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68" name="Line 71">
                <a:extLst>
                  <a:ext uri="{FF2B5EF4-FFF2-40B4-BE49-F238E27FC236}">
                    <a16:creationId xmlns:a16="http://schemas.microsoft.com/office/drawing/2014/main" id="{AC1C8E72-47C1-641A-DE7F-5AB374FDAE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777288" y="2249488"/>
                <a:ext cx="185738" cy="0"/>
              </a:xfrm>
              <a:prstGeom prst="line">
                <a:avLst/>
              </a:pr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69" name="Line 72">
                <a:extLst>
                  <a:ext uri="{FF2B5EF4-FFF2-40B4-BE49-F238E27FC236}">
                    <a16:creationId xmlns:a16="http://schemas.microsoft.com/office/drawing/2014/main" id="{9616AB34-CDCD-247C-B461-BC3F0B86C4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777288" y="2314575"/>
                <a:ext cx="185738" cy="0"/>
              </a:xfrm>
              <a:prstGeom prst="line">
                <a:avLst/>
              </a:pr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70" name="Freeform 73">
                <a:extLst>
                  <a:ext uri="{FF2B5EF4-FFF2-40B4-BE49-F238E27FC236}">
                    <a16:creationId xmlns:a16="http://schemas.microsoft.com/office/drawing/2014/main" id="{ED13FEB1-5EC3-DAAF-FD0D-109BA37E6F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74113" y="2111375"/>
                <a:ext cx="233363" cy="341312"/>
              </a:xfrm>
              <a:custGeom>
                <a:avLst/>
                <a:gdLst>
                  <a:gd name="T0" fmla="*/ 644 w 644"/>
                  <a:gd name="T1" fmla="*/ 33 h 942"/>
                  <a:gd name="T2" fmla="*/ 471 w 644"/>
                  <a:gd name="T3" fmla="*/ 0 h 942"/>
                  <a:gd name="T4" fmla="*/ 0 w 644"/>
                  <a:gd name="T5" fmla="*/ 471 h 942"/>
                  <a:gd name="T6" fmla="*/ 471 w 644"/>
                  <a:gd name="T7" fmla="*/ 942 h 942"/>
                  <a:gd name="T8" fmla="*/ 644 w 644"/>
                  <a:gd name="T9" fmla="*/ 910 h 9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4" h="942">
                    <a:moveTo>
                      <a:pt x="644" y="33"/>
                    </a:moveTo>
                    <a:cubicBezTo>
                      <a:pt x="589" y="11"/>
                      <a:pt x="530" y="0"/>
                      <a:pt x="471" y="0"/>
                    </a:cubicBezTo>
                    <a:cubicBezTo>
                      <a:pt x="211" y="0"/>
                      <a:pt x="0" y="211"/>
                      <a:pt x="0" y="471"/>
                    </a:cubicBezTo>
                    <a:cubicBezTo>
                      <a:pt x="0" y="732"/>
                      <a:pt x="211" y="942"/>
                      <a:pt x="471" y="942"/>
                    </a:cubicBezTo>
                    <a:cubicBezTo>
                      <a:pt x="530" y="942"/>
                      <a:pt x="589" y="931"/>
                      <a:pt x="644" y="91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71" name="Freeform 74">
                <a:extLst>
                  <a:ext uri="{FF2B5EF4-FFF2-40B4-BE49-F238E27FC236}">
                    <a16:creationId xmlns:a16="http://schemas.microsoft.com/office/drawing/2014/main" id="{4EBFF4BC-4ED4-3D45-C3B4-D1FC9EE440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72488" y="1935163"/>
                <a:ext cx="644525" cy="485775"/>
              </a:xfrm>
              <a:custGeom>
                <a:avLst/>
                <a:gdLst>
                  <a:gd name="T0" fmla="*/ 277 w 1772"/>
                  <a:gd name="T1" fmla="*/ 1339 h 1339"/>
                  <a:gd name="T2" fmla="*/ 0 w 1772"/>
                  <a:gd name="T3" fmla="*/ 1339 h 1339"/>
                  <a:gd name="T4" fmla="*/ 0 w 1772"/>
                  <a:gd name="T5" fmla="*/ 0 h 1339"/>
                  <a:gd name="T6" fmla="*/ 1772 w 1772"/>
                  <a:gd name="T7" fmla="*/ 0 h 1339"/>
                  <a:gd name="T8" fmla="*/ 1772 w 1772"/>
                  <a:gd name="T9" fmla="*/ 287 h 1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72" h="1339">
                    <a:moveTo>
                      <a:pt x="277" y="1339"/>
                    </a:moveTo>
                    <a:lnTo>
                      <a:pt x="0" y="1339"/>
                    </a:lnTo>
                    <a:lnTo>
                      <a:pt x="0" y="0"/>
                    </a:lnTo>
                    <a:lnTo>
                      <a:pt x="1772" y="0"/>
                    </a:lnTo>
                    <a:lnTo>
                      <a:pt x="1772" y="287"/>
                    </a:ln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</p:grp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1C78766-66B4-E32C-B484-9C2EBD0F8304}"/>
              </a:ext>
            </a:extLst>
          </p:cNvPr>
          <p:cNvGrpSpPr/>
          <p:nvPr/>
        </p:nvGrpSpPr>
        <p:grpSpPr>
          <a:xfrm>
            <a:off x="494020" y="4266663"/>
            <a:ext cx="10727585" cy="792000"/>
            <a:chOff x="719999" y="3815529"/>
            <a:chExt cx="10727585" cy="792000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1F0FD725-2EE5-56DF-4F26-9E092510C559}"/>
                </a:ext>
              </a:extLst>
            </p:cNvPr>
            <p:cNvGrpSpPr/>
            <p:nvPr/>
          </p:nvGrpSpPr>
          <p:grpSpPr>
            <a:xfrm>
              <a:off x="719999" y="3815529"/>
              <a:ext cx="10727585" cy="792000"/>
              <a:chOff x="719999" y="3922103"/>
              <a:chExt cx="10727585" cy="792000"/>
            </a:xfrm>
          </p:grpSpPr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7BAAE1C4-7A02-06D5-D4DF-202CCF4B62F6}"/>
                  </a:ext>
                </a:extLst>
              </p:cNvPr>
              <p:cNvGrpSpPr/>
              <p:nvPr/>
            </p:nvGrpSpPr>
            <p:grpSpPr>
              <a:xfrm>
                <a:off x="719999" y="3922103"/>
                <a:ext cx="10727585" cy="792000"/>
                <a:chOff x="719999" y="4226904"/>
                <a:chExt cx="10727585" cy="792000"/>
              </a:xfrm>
            </p:grpSpPr>
            <p:sp>
              <p:nvSpPr>
                <p:cNvPr id="95" name="Title 2">
                  <a:extLst>
                    <a:ext uri="{FF2B5EF4-FFF2-40B4-BE49-F238E27FC236}">
                      <a16:creationId xmlns:a16="http://schemas.microsoft.com/office/drawing/2014/main" id="{2E608232-0264-2B8F-7CF4-0D967F43DD3E}"/>
                    </a:ext>
                  </a:extLst>
                </p:cNvPr>
                <p:cNvSpPr txBox="1">
                  <a:spLocks noChangeAspect="1"/>
                </p:cNvSpPr>
                <p:nvPr/>
              </p:nvSpPr>
              <p:spPr>
                <a:xfrm>
                  <a:off x="719999" y="4226904"/>
                  <a:ext cx="792000" cy="792000"/>
                </a:xfrm>
                <a:prstGeom prst="ellipse">
                  <a:avLst/>
                </a:prstGeom>
                <a:solidFill>
                  <a:srgbClr val="00467A"/>
                </a:solidFill>
                <a:ln w="25400">
                  <a:noFill/>
                </a:ln>
              </p:spPr>
              <p:txBody>
                <a:bodyPr vert="horz" wrap="square" lIns="0" tIns="36000" rIns="0" bIns="0" rtlCol="0" anchor="ctr" anchorCtr="0">
                  <a:no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3200" b="0" kern="1200" cap="all" spc="400" baseline="0">
                      <a:solidFill>
                        <a:schemeClr val="tx2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lvl1pPr>
                </a:lstStyle>
                <a:p>
                  <a:pPr algn="ctr">
                    <a:spcBef>
                      <a:spcPts val="300"/>
                    </a:spcBef>
                  </a:pPr>
                  <a:endParaRPr lang="pt-PT" sz="1800" spc="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89929F68-EFED-4A93-747D-4FCD0A573D6C}"/>
                    </a:ext>
                  </a:extLst>
                </p:cNvPr>
                <p:cNvSpPr txBox="1"/>
                <p:nvPr/>
              </p:nvSpPr>
              <p:spPr>
                <a:xfrm>
                  <a:off x="1622418" y="4277880"/>
                  <a:ext cx="9825166" cy="369332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r>
                    <a:rPr lang="en-GB" b="1" dirty="0" err="1">
                      <a:solidFill>
                        <a:srgbClr val="00467A"/>
                      </a:solidFill>
                    </a:rPr>
                    <a:t>Disponibilizar</a:t>
                  </a:r>
                  <a:r>
                    <a:rPr lang="en-GB" b="1" dirty="0">
                      <a:solidFill>
                        <a:srgbClr val="00467A"/>
                      </a:solidFill>
                    </a:rPr>
                    <a:t> </a:t>
                  </a:r>
                  <a:r>
                    <a:rPr lang="en-GB" b="1" dirty="0" err="1">
                      <a:solidFill>
                        <a:srgbClr val="00467A"/>
                      </a:solidFill>
                    </a:rPr>
                    <a:t>meios</a:t>
                  </a:r>
                  <a:r>
                    <a:rPr lang="en-GB" b="1" dirty="0">
                      <a:solidFill>
                        <a:srgbClr val="00467A"/>
                      </a:solidFill>
                    </a:rPr>
                    <a:t> de </a:t>
                  </a:r>
                  <a:r>
                    <a:rPr lang="en-GB" b="1" dirty="0" err="1">
                      <a:solidFill>
                        <a:srgbClr val="00467A"/>
                      </a:solidFill>
                    </a:rPr>
                    <a:t>pagamento</a:t>
                  </a:r>
                  <a:endParaRPr lang="en-GB" b="1" dirty="0">
                    <a:solidFill>
                      <a:srgbClr val="00467A"/>
                    </a:solidFill>
                  </a:endParaRPr>
                </a:p>
              </p:txBody>
            </p:sp>
          </p:grp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E878A6EF-1696-947C-00C1-66B102006D74}"/>
                  </a:ext>
                </a:extLst>
              </p:cNvPr>
              <p:cNvSpPr txBox="1"/>
              <p:nvPr/>
            </p:nvSpPr>
            <p:spPr>
              <a:xfrm>
                <a:off x="1509617" y="4318444"/>
                <a:ext cx="95879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4625" indent="-174625">
                  <a:buFontTx/>
                  <a:buChar char="-"/>
                </a:pPr>
                <a:r>
                  <a:rPr lang="pt-PT" dirty="0"/>
                  <a:t>Cartões, cheques, transferências, débitos diretos</a:t>
                </a:r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0D6EFD8A-3F03-74C8-7BBC-3F3B2A891C3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1396" y="3980862"/>
              <a:ext cx="457802" cy="486022"/>
              <a:chOff x="2136775" y="3052763"/>
              <a:chExt cx="695325" cy="738187"/>
            </a:xfrm>
          </p:grpSpPr>
          <p:sp>
            <p:nvSpPr>
              <p:cNvPr id="84" name="Freeform 108">
                <a:extLst>
                  <a:ext uri="{FF2B5EF4-FFF2-40B4-BE49-F238E27FC236}">
                    <a16:creationId xmlns:a16="http://schemas.microsoft.com/office/drawing/2014/main" id="{703046BA-6104-D672-DA56-52965C80D2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3925" y="3138488"/>
                <a:ext cx="314325" cy="509587"/>
              </a:xfrm>
              <a:custGeom>
                <a:avLst/>
                <a:gdLst>
                  <a:gd name="T0" fmla="*/ 869 w 869"/>
                  <a:gd name="T1" fmla="*/ 1246 h 1416"/>
                  <a:gd name="T2" fmla="*/ 869 w 869"/>
                  <a:gd name="T3" fmla="*/ 1416 h 1416"/>
                  <a:gd name="T4" fmla="*/ 0 w 869"/>
                  <a:gd name="T5" fmla="*/ 1416 h 1416"/>
                  <a:gd name="T6" fmla="*/ 0 w 869"/>
                  <a:gd name="T7" fmla="*/ 0 h 1416"/>
                  <a:gd name="T8" fmla="*/ 869 w 869"/>
                  <a:gd name="T9" fmla="*/ 0 h 1416"/>
                  <a:gd name="T10" fmla="*/ 869 w 869"/>
                  <a:gd name="T11" fmla="*/ 305 h 1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9" h="1416">
                    <a:moveTo>
                      <a:pt x="869" y="1246"/>
                    </a:moveTo>
                    <a:lnTo>
                      <a:pt x="869" y="1416"/>
                    </a:lnTo>
                    <a:lnTo>
                      <a:pt x="0" y="1416"/>
                    </a:lnTo>
                    <a:lnTo>
                      <a:pt x="0" y="0"/>
                    </a:lnTo>
                    <a:lnTo>
                      <a:pt x="869" y="0"/>
                    </a:lnTo>
                    <a:lnTo>
                      <a:pt x="869" y="305"/>
                    </a:ln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85" name="Oval 109">
                <a:extLst>
                  <a:ext uri="{FF2B5EF4-FFF2-40B4-BE49-F238E27FC236}">
                    <a16:creationId xmlns:a16="http://schemas.microsoft.com/office/drawing/2014/main" id="{93CFC5EB-1ED9-FC63-1B3F-BF2172A284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9663" y="3363913"/>
                <a:ext cx="225425" cy="225425"/>
              </a:xfrm>
              <a:prstGeom prst="ellipse">
                <a:avLst/>
              </a:pr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86" name="Freeform 110">
                <a:extLst>
                  <a:ext uri="{FF2B5EF4-FFF2-40B4-BE49-F238E27FC236}">
                    <a16:creationId xmlns:a16="http://schemas.microsoft.com/office/drawing/2014/main" id="{85C74873-C77A-587C-D18E-362A021AFE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1900" y="3316288"/>
                <a:ext cx="161925" cy="166687"/>
              </a:xfrm>
              <a:custGeom>
                <a:avLst/>
                <a:gdLst>
                  <a:gd name="T0" fmla="*/ 0 w 448"/>
                  <a:gd name="T1" fmla="*/ 133 h 462"/>
                  <a:gd name="T2" fmla="*/ 212 w 448"/>
                  <a:gd name="T3" fmla="*/ 0 h 462"/>
                  <a:gd name="T4" fmla="*/ 448 w 448"/>
                  <a:gd name="T5" fmla="*/ 237 h 462"/>
                  <a:gd name="T6" fmla="*/ 284 w 448"/>
                  <a:gd name="T7" fmla="*/ 462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8" h="462">
                    <a:moveTo>
                      <a:pt x="0" y="133"/>
                    </a:moveTo>
                    <a:cubicBezTo>
                      <a:pt x="40" y="52"/>
                      <a:pt x="122" y="0"/>
                      <a:pt x="212" y="0"/>
                    </a:cubicBezTo>
                    <a:cubicBezTo>
                      <a:pt x="342" y="0"/>
                      <a:pt x="448" y="106"/>
                      <a:pt x="448" y="237"/>
                    </a:cubicBezTo>
                    <a:cubicBezTo>
                      <a:pt x="448" y="340"/>
                      <a:pt x="382" y="431"/>
                      <a:pt x="284" y="462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87" name="Freeform 111">
                <a:extLst>
                  <a:ext uri="{FF2B5EF4-FFF2-40B4-BE49-F238E27FC236}">
                    <a16:creationId xmlns:a16="http://schemas.microsoft.com/office/drawing/2014/main" id="{6E05CCB2-BC03-8959-DA8F-4F8FB04F61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2213" y="3243263"/>
                <a:ext cx="146050" cy="120650"/>
              </a:xfrm>
              <a:custGeom>
                <a:avLst/>
                <a:gdLst>
                  <a:gd name="T0" fmla="*/ 50 w 406"/>
                  <a:gd name="T1" fmla="*/ 337 h 337"/>
                  <a:gd name="T2" fmla="*/ 0 w 406"/>
                  <a:gd name="T3" fmla="*/ 203 h 337"/>
                  <a:gd name="T4" fmla="*/ 203 w 406"/>
                  <a:gd name="T5" fmla="*/ 0 h 337"/>
                  <a:gd name="T6" fmla="*/ 406 w 406"/>
                  <a:gd name="T7" fmla="*/ 203 h 337"/>
                  <a:gd name="T8" fmla="*/ 405 w 406"/>
                  <a:gd name="T9" fmla="*/ 220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6" h="337">
                    <a:moveTo>
                      <a:pt x="50" y="337"/>
                    </a:moveTo>
                    <a:cubicBezTo>
                      <a:pt x="18" y="300"/>
                      <a:pt x="0" y="253"/>
                      <a:pt x="0" y="203"/>
                    </a:cubicBezTo>
                    <a:cubicBezTo>
                      <a:pt x="0" y="91"/>
                      <a:pt x="91" y="0"/>
                      <a:pt x="203" y="0"/>
                    </a:cubicBezTo>
                    <a:cubicBezTo>
                      <a:pt x="315" y="0"/>
                      <a:pt x="406" y="91"/>
                      <a:pt x="406" y="203"/>
                    </a:cubicBezTo>
                    <a:cubicBezTo>
                      <a:pt x="406" y="209"/>
                      <a:pt x="406" y="214"/>
                      <a:pt x="405" y="22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88" name="Freeform 112">
                <a:extLst>
                  <a:ext uri="{FF2B5EF4-FFF2-40B4-BE49-F238E27FC236}">
                    <a16:creationId xmlns:a16="http://schemas.microsoft.com/office/drawing/2014/main" id="{FED6FF88-E924-E255-7930-5AD22B7DA2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6775" y="3052763"/>
                <a:ext cx="427038" cy="738187"/>
              </a:xfrm>
              <a:custGeom>
                <a:avLst/>
                <a:gdLst>
                  <a:gd name="T0" fmla="*/ 1181 w 1181"/>
                  <a:gd name="T1" fmla="*/ 1417 h 2049"/>
                  <a:gd name="T2" fmla="*/ 1181 w 1181"/>
                  <a:gd name="T3" fmla="*/ 1974 h 2049"/>
                  <a:gd name="T4" fmla="*/ 1105 w 1181"/>
                  <a:gd name="T5" fmla="*/ 2049 h 2049"/>
                  <a:gd name="T6" fmla="*/ 76 w 1181"/>
                  <a:gd name="T7" fmla="*/ 2049 h 2049"/>
                  <a:gd name="T8" fmla="*/ 0 w 1181"/>
                  <a:gd name="T9" fmla="*/ 1974 h 2049"/>
                  <a:gd name="T10" fmla="*/ 0 w 1181"/>
                  <a:gd name="T11" fmla="*/ 76 h 2049"/>
                  <a:gd name="T12" fmla="*/ 76 w 1181"/>
                  <a:gd name="T13" fmla="*/ 0 h 2049"/>
                  <a:gd name="T14" fmla="*/ 1105 w 1181"/>
                  <a:gd name="T15" fmla="*/ 0 h 2049"/>
                  <a:gd name="T16" fmla="*/ 1181 w 1181"/>
                  <a:gd name="T17" fmla="*/ 76 h 2049"/>
                  <a:gd name="T18" fmla="*/ 1181 w 1181"/>
                  <a:gd name="T19" fmla="*/ 544 h 20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81" h="2049">
                    <a:moveTo>
                      <a:pt x="1181" y="1417"/>
                    </a:moveTo>
                    <a:lnTo>
                      <a:pt x="1181" y="1974"/>
                    </a:lnTo>
                    <a:cubicBezTo>
                      <a:pt x="1181" y="2015"/>
                      <a:pt x="1147" y="2049"/>
                      <a:pt x="1105" y="2049"/>
                    </a:cubicBezTo>
                    <a:lnTo>
                      <a:pt x="76" y="2049"/>
                    </a:lnTo>
                    <a:cubicBezTo>
                      <a:pt x="34" y="2049"/>
                      <a:pt x="0" y="2015"/>
                      <a:pt x="0" y="1974"/>
                    </a:cubicBezTo>
                    <a:lnTo>
                      <a:pt x="0" y="76"/>
                    </a:lnTo>
                    <a:cubicBezTo>
                      <a:pt x="0" y="34"/>
                      <a:pt x="34" y="0"/>
                      <a:pt x="76" y="0"/>
                    </a:cubicBezTo>
                    <a:lnTo>
                      <a:pt x="1105" y="0"/>
                    </a:lnTo>
                    <a:cubicBezTo>
                      <a:pt x="1147" y="0"/>
                      <a:pt x="1181" y="34"/>
                      <a:pt x="1181" y="76"/>
                    </a:cubicBezTo>
                    <a:lnTo>
                      <a:pt x="1181" y="544"/>
                    </a:ln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89" name="Oval 113">
                <a:extLst>
                  <a:ext uri="{FF2B5EF4-FFF2-40B4-BE49-F238E27FC236}">
                    <a16:creationId xmlns:a16="http://schemas.microsoft.com/office/drawing/2014/main" id="{CD2863B4-B902-773F-91CE-A4E80A5338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5688" y="3695700"/>
                <a:ext cx="49213" cy="47625"/>
              </a:xfrm>
              <a:prstGeom prst="ellipse">
                <a:avLst/>
              </a:pr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90" name="Freeform 114">
                <a:extLst>
                  <a:ext uri="{FF2B5EF4-FFF2-40B4-BE49-F238E27FC236}">
                    <a16:creationId xmlns:a16="http://schemas.microsoft.com/office/drawing/2014/main" id="{C59C1FD4-ECE4-49DD-4C70-0B05375FDD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6375" y="3324225"/>
                <a:ext cx="31750" cy="147637"/>
              </a:xfrm>
              <a:custGeom>
                <a:avLst/>
                <a:gdLst>
                  <a:gd name="T0" fmla="*/ 0 w 88"/>
                  <a:gd name="T1" fmla="*/ 0 h 410"/>
                  <a:gd name="T2" fmla="*/ 88 w 88"/>
                  <a:gd name="T3" fmla="*/ 205 h 410"/>
                  <a:gd name="T4" fmla="*/ 0 w 88"/>
                  <a:gd name="T5" fmla="*/ 410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8" h="410">
                    <a:moveTo>
                      <a:pt x="0" y="0"/>
                    </a:moveTo>
                    <a:cubicBezTo>
                      <a:pt x="56" y="53"/>
                      <a:pt x="88" y="127"/>
                      <a:pt x="88" y="205"/>
                    </a:cubicBezTo>
                    <a:cubicBezTo>
                      <a:pt x="88" y="283"/>
                      <a:pt x="57" y="357"/>
                      <a:pt x="0" y="41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91" name="Freeform 115">
                <a:extLst>
                  <a:ext uri="{FF2B5EF4-FFF2-40B4-BE49-F238E27FC236}">
                    <a16:creationId xmlns:a16="http://schemas.microsoft.com/office/drawing/2014/main" id="{03538076-AFA3-A9E4-F431-A612DF452F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4475" y="3286125"/>
                <a:ext cx="47625" cy="223837"/>
              </a:xfrm>
              <a:custGeom>
                <a:avLst/>
                <a:gdLst>
                  <a:gd name="T0" fmla="*/ 0 w 132"/>
                  <a:gd name="T1" fmla="*/ 0 h 624"/>
                  <a:gd name="T2" fmla="*/ 132 w 132"/>
                  <a:gd name="T3" fmla="*/ 312 h 624"/>
                  <a:gd name="T4" fmla="*/ 0 w 132"/>
                  <a:gd name="T5" fmla="*/ 624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2" h="624">
                    <a:moveTo>
                      <a:pt x="0" y="0"/>
                    </a:moveTo>
                    <a:cubicBezTo>
                      <a:pt x="85" y="81"/>
                      <a:pt x="132" y="194"/>
                      <a:pt x="132" y="312"/>
                    </a:cubicBezTo>
                    <a:cubicBezTo>
                      <a:pt x="132" y="430"/>
                      <a:pt x="85" y="543"/>
                      <a:pt x="0" y="624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92" name="Freeform 116">
                <a:extLst>
                  <a:ext uri="{FF2B5EF4-FFF2-40B4-BE49-F238E27FC236}">
                    <a16:creationId xmlns:a16="http://schemas.microsoft.com/office/drawing/2014/main" id="{4E8C0DA6-E441-3290-1002-C6AADD0CE8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8275" y="3360738"/>
                <a:ext cx="15875" cy="74612"/>
              </a:xfrm>
              <a:custGeom>
                <a:avLst/>
                <a:gdLst>
                  <a:gd name="T0" fmla="*/ 0 w 46"/>
                  <a:gd name="T1" fmla="*/ 0 h 204"/>
                  <a:gd name="T2" fmla="*/ 46 w 46"/>
                  <a:gd name="T3" fmla="*/ 102 h 204"/>
                  <a:gd name="T4" fmla="*/ 1 w 46"/>
                  <a:gd name="T5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04">
                    <a:moveTo>
                      <a:pt x="0" y="0"/>
                    </a:moveTo>
                    <a:cubicBezTo>
                      <a:pt x="29" y="26"/>
                      <a:pt x="46" y="63"/>
                      <a:pt x="46" y="102"/>
                    </a:cubicBezTo>
                    <a:cubicBezTo>
                      <a:pt x="46" y="141"/>
                      <a:pt x="30" y="178"/>
                      <a:pt x="1" y="204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</p:grp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7B75C33D-2522-0DCD-FFF2-03B9F4F09EBF}"/>
              </a:ext>
            </a:extLst>
          </p:cNvPr>
          <p:cNvGrpSpPr/>
          <p:nvPr/>
        </p:nvGrpSpPr>
        <p:grpSpPr>
          <a:xfrm>
            <a:off x="496711" y="5144937"/>
            <a:ext cx="8412510" cy="954840"/>
            <a:chOff x="719999" y="4847218"/>
            <a:chExt cx="8412510" cy="954840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FB2B2169-B433-BABB-3DC1-269298FDD3DF}"/>
                </a:ext>
              </a:extLst>
            </p:cNvPr>
            <p:cNvGrpSpPr/>
            <p:nvPr/>
          </p:nvGrpSpPr>
          <p:grpSpPr>
            <a:xfrm>
              <a:off x="719999" y="4847218"/>
              <a:ext cx="8412510" cy="954840"/>
              <a:chOff x="4778801" y="1414244"/>
              <a:chExt cx="8412510" cy="954840"/>
            </a:xfrm>
          </p:grpSpPr>
          <p:sp>
            <p:nvSpPr>
              <p:cNvPr id="106" name="Title 2">
                <a:extLst>
                  <a:ext uri="{FF2B5EF4-FFF2-40B4-BE49-F238E27FC236}">
                    <a16:creationId xmlns:a16="http://schemas.microsoft.com/office/drawing/2014/main" id="{6078F354-4409-E30E-BA87-A653994791DA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778801" y="1414244"/>
                <a:ext cx="792000" cy="792000"/>
              </a:xfrm>
              <a:prstGeom prst="ellipse">
                <a:avLst/>
              </a:prstGeom>
              <a:solidFill>
                <a:srgbClr val="00467A"/>
              </a:solidFill>
              <a:ln w="25400">
                <a:noFill/>
              </a:ln>
            </p:spPr>
            <p:txBody>
              <a:bodyPr vert="horz" wrap="square" lIns="0" tIns="36000" rIns="0" bIns="0" rtlCol="0" anchor="ctr" anchorCtr="0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pPr algn="ctr">
                  <a:spcBef>
                    <a:spcPts val="300"/>
                  </a:spcBef>
                </a:pPr>
                <a:endParaRPr lang="pt-PT" sz="1800" spc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B001C84B-1AAE-DCFC-02DC-2D379AB8B042}"/>
                  </a:ext>
                </a:extLst>
              </p:cNvPr>
              <p:cNvSpPr txBox="1"/>
              <p:nvPr/>
            </p:nvSpPr>
            <p:spPr>
              <a:xfrm>
                <a:off x="5697370" y="1419670"/>
                <a:ext cx="7493941" cy="3693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GB" b="1" dirty="0" err="1">
                    <a:solidFill>
                      <a:srgbClr val="00467A"/>
                    </a:solidFill>
                  </a:rPr>
                  <a:t>Realizar</a:t>
                </a:r>
                <a:r>
                  <a:rPr lang="en-GB" b="1" dirty="0">
                    <a:solidFill>
                      <a:srgbClr val="00467A"/>
                    </a:solidFill>
                  </a:rPr>
                  <a:t> </a:t>
                </a:r>
                <a:r>
                  <a:rPr lang="en-GB" b="1" dirty="0" err="1">
                    <a:solidFill>
                      <a:srgbClr val="00467A"/>
                    </a:solidFill>
                  </a:rPr>
                  <a:t>outras</a:t>
                </a:r>
                <a:r>
                  <a:rPr lang="en-GB" b="1" dirty="0">
                    <a:solidFill>
                      <a:srgbClr val="00467A"/>
                    </a:solidFill>
                  </a:rPr>
                  <a:t> </a:t>
                </a:r>
                <a:r>
                  <a:rPr lang="en-GB" b="1" dirty="0" err="1">
                    <a:solidFill>
                      <a:srgbClr val="00467A"/>
                    </a:solidFill>
                  </a:rPr>
                  <a:t>operações</a:t>
                </a:r>
                <a:r>
                  <a:rPr lang="en-GB" b="1" dirty="0">
                    <a:solidFill>
                      <a:srgbClr val="00467A"/>
                    </a:solidFill>
                  </a:rPr>
                  <a:t>, entre as quais </a:t>
                </a:r>
                <a:r>
                  <a:rPr lang="en-GB" b="1" dirty="0" err="1">
                    <a:solidFill>
                      <a:srgbClr val="00467A"/>
                    </a:solidFill>
                  </a:rPr>
                  <a:t>operações</a:t>
                </a:r>
                <a:r>
                  <a:rPr lang="en-GB" b="1" dirty="0">
                    <a:solidFill>
                      <a:srgbClr val="00467A"/>
                    </a:solidFill>
                  </a:rPr>
                  <a:t> de </a:t>
                </a:r>
                <a:r>
                  <a:rPr lang="en-GB" b="1" dirty="0" err="1">
                    <a:solidFill>
                      <a:srgbClr val="00467A"/>
                    </a:solidFill>
                  </a:rPr>
                  <a:t>investimento</a:t>
                </a:r>
                <a:endParaRPr lang="en-GB" b="1" dirty="0">
                  <a:solidFill>
                    <a:srgbClr val="00467A"/>
                  </a:solidFill>
                </a:endParaRP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96426B86-351F-F45C-36F8-B4B92F1A7BA2}"/>
                  </a:ext>
                </a:extLst>
              </p:cNvPr>
              <p:cNvSpPr txBox="1"/>
              <p:nvPr/>
            </p:nvSpPr>
            <p:spPr>
              <a:xfrm>
                <a:off x="5570800" y="1722753"/>
                <a:ext cx="716180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4625" indent="-174625">
                  <a:buFontTx/>
                  <a:buChar char="-"/>
                </a:pPr>
                <a:r>
                  <a:rPr lang="pt-PT" dirty="0"/>
                  <a:t>Câmbio de moeda, guarda de valores, mediação de seguros, guarda e gestão de ações, obrigações e fundos de investimentos,… </a:t>
                </a:r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521C2D65-660F-10C3-1F79-6133A1A70DA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1859" y="5068317"/>
              <a:ext cx="546497" cy="314325"/>
              <a:chOff x="5732463" y="3219450"/>
              <a:chExt cx="728663" cy="419100"/>
            </a:xfrm>
          </p:grpSpPr>
          <p:sp>
            <p:nvSpPr>
              <p:cNvPr id="100" name="Freeform 532">
                <a:extLst>
                  <a:ext uri="{FF2B5EF4-FFF2-40B4-BE49-F238E27FC236}">
                    <a16:creationId xmlns:a16="http://schemas.microsoft.com/office/drawing/2014/main" id="{145ED59E-AD3B-97A8-F8BF-1E42F511CB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6001" y="3359150"/>
                <a:ext cx="242888" cy="139700"/>
              </a:xfrm>
              <a:custGeom>
                <a:avLst/>
                <a:gdLst>
                  <a:gd name="T0" fmla="*/ 145 w 672"/>
                  <a:gd name="T1" fmla="*/ 0 h 385"/>
                  <a:gd name="T2" fmla="*/ 528 w 672"/>
                  <a:gd name="T3" fmla="*/ 0 h 385"/>
                  <a:gd name="T4" fmla="*/ 672 w 672"/>
                  <a:gd name="T5" fmla="*/ 385 h 385"/>
                  <a:gd name="T6" fmla="*/ 0 w 672"/>
                  <a:gd name="T7" fmla="*/ 385 h 385"/>
                  <a:gd name="T8" fmla="*/ 145 w 672"/>
                  <a:gd name="T9" fmla="*/ 0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2" h="385">
                    <a:moveTo>
                      <a:pt x="145" y="0"/>
                    </a:moveTo>
                    <a:lnTo>
                      <a:pt x="528" y="0"/>
                    </a:lnTo>
                    <a:lnTo>
                      <a:pt x="672" y="385"/>
                    </a:lnTo>
                    <a:lnTo>
                      <a:pt x="0" y="385"/>
                    </a:lnTo>
                    <a:lnTo>
                      <a:pt x="145" y="0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101" name="Freeform 533">
                <a:extLst>
                  <a:ext uri="{FF2B5EF4-FFF2-40B4-BE49-F238E27FC236}">
                    <a16:creationId xmlns:a16="http://schemas.microsoft.com/office/drawing/2014/main" id="{1E0F9FF2-A50C-20D6-07BF-4BFB0C026A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3113" y="3359150"/>
                <a:ext cx="242888" cy="139700"/>
              </a:xfrm>
              <a:custGeom>
                <a:avLst/>
                <a:gdLst>
                  <a:gd name="T0" fmla="*/ 144 w 671"/>
                  <a:gd name="T1" fmla="*/ 0 h 385"/>
                  <a:gd name="T2" fmla="*/ 527 w 671"/>
                  <a:gd name="T3" fmla="*/ 0 h 385"/>
                  <a:gd name="T4" fmla="*/ 671 w 671"/>
                  <a:gd name="T5" fmla="*/ 385 h 385"/>
                  <a:gd name="T6" fmla="*/ 0 w 671"/>
                  <a:gd name="T7" fmla="*/ 385 h 385"/>
                  <a:gd name="T8" fmla="*/ 144 w 671"/>
                  <a:gd name="T9" fmla="*/ 0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1" h="385">
                    <a:moveTo>
                      <a:pt x="144" y="0"/>
                    </a:moveTo>
                    <a:lnTo>
                      <a:pt x="527" y="0"/>
                    </a:lnTo>
                    <a:lnTo>
                      <a:pt x="671" y="385"/>
                    </a:lnTo>
                    <a:lnTo>
                      <a:pt x="0" y="385"/>
                    </a:lnTo>
                    <a:lnTo>
                      <a:pt x="144" y="0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102" name="Freeform 534">
                <a:extLst>
                  <a:ext uri="{FF2B5EF4-FFF2-40B4-BE49-F238E27FC236}">
                    <a16:creationId xmlns:a16="http://schemas.microsoft.com/office/drawing/2014/main" id="{A5D9ED7B-10EC-BA58-3916-1FE3B34BF6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5351" y="3498850"/>
                <a:ext cx="242888" cy="139700"/>
              </a:xfrm>
              <a:custGeom>
                <a:avLst/>
                <a:gdLst>
                  <a:gd name="T0" fmla="*/ 144 w 671"/>
                  <a:gd name="T1" fmla="*/ 0 h 385"/>
                  <a:gd name="T2" fmla="*/ 527 w 671"/>
                  <a:gd name="T3" fmla="*/ 0 h 385"/>
                  <a:gd name="T4" fmla="*/ 671 w 671"/>
                  <a:gd name="T5" fmla="*/ 385 h 385"/>
                  <a:gd name="T6" fmla="*/ 0 w 671"/>
                  <a:gd name="T7" fmla="*/ 385 h 385"/>
                  <a:gd name="T8" fmla="*/ 144 w 671"/>
                  <a:gd name="T9" fmla="*/ 0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1" h="385">
                    <a:moveTo>
                      <a:pt x="144" y="0"/>
                    </a:moveTo>
                    <a:lnTo>
                      <a:pt x="527" y="0"/>
                    </a:lnTo>
                    <a:lnTo>
                      <a:pt x="671" y="385"/>
                    </a:lnTo>
                    <a:lnTo>
                      <a:pt x="0" y="385"/>
                    </a:lnTo>
                    <a:lnTo>
                      <a:pt x="144" y="0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103" name="Freeform 535">
                <a:extLst>
                  <a:ext uri="{FF2B5EF4-FFF2-40B4-BE49-F238E27FC236}">
                    <a16:creationId xmlns:a16="http://schemas.microsoft.com/office/drawing/2014/main" id="{33BD7811-9439-2C25-4C82-28E7EF92A1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18238" y="3498850"/>
                <a:ext cx="242888" cy="139700"/>
              </a:xfrm>
              <a:custGeom>
                <a:avLst/>
                <a:gdLst>
                  <a:gd name="T0" fmla="*/ 144 w 672"/>
                  <a:gd name="T1" fmla="*/ 0 h 385"/>
                  <a:gd name="T2" fmla="*/ 528 w 672"/>
                  <a:gd name="T3" fmla="*/ 0 h 385"/>
                  <a:gd name="T4" fmla="*/ 672 w 672"/>
                  <a:gd name="T5" fmla="*/ 385 h 385"/>
                  <a:gd name="T6" fmla="*/ 0 w 672"/>
                  <a:gd name="T7" fmla="*/ 385 h 385"/>
                  <a:gd name="T8" fmla="*/ 144 w 672"/>
                  <a:gd name="T9" fmla="*/ 0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2" h="385">
                    <a:moveTo>
                      <a:pt x="144" y="0"/>
                    </a:moveTo>
                    <a:lnTo>
                      <a:pt x="528" y="0"/>
                    </a:lnTo>
                    <a:lnTo>
                      <a:pt x="672" y="385"/>
                    </a:lnTo>
                    <a:lnTo>
                      <a:pt x="0" y="385"/>
                    </a:lnTo>
                    <a:lnTo>
                      <a:pt x="144" y="0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104" name="Freeform 536">
                <a:extLst>
                  <a:ext uri="{FF2B5EF4-FFF2-40B4-BE49-F238E27FC236}">
                    <a16:creationId xmlns:a16="http://schemas.microsoft.com/office/drawing/2014/main" id="{76C6F9D9-1FFD-75CC-0CFA-6B5F81E27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2463" y="3498850"/>
                <a:ext cx="242888" cy="139700"/>
              </a:xfrm>
              <a:custGeom>
                <a:avLst/>
                <a:gdLst>
                  <a:gd name="T0" fmla="*/ 144 w 672"/>
                  <a:gd name="T1" fmla="*/ 0 h 385"/>
                  <a:gd name="T2" fmla="*/ 527 w 672"/>
                  <a:gd name="T3" fmla="*/ 0 h 385"/>
                  <a:gd name="T4" fmla="*/ 672 w 672"/>
                  <a:gd name="T5" fmla="*/ 385 h 385"/>
                  <a:gd name="T6" fmla="*/ 0 w 672"/>
                  <a:gd name="T7" fmla="*/ 385 h 385"/>
                  <a:gd name="T8" fmla="*/ 144 w 672"/>
                  <a:gd name="T9" fmla="*/ 0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2" h="385">
                    <a:moveTo>
                      <a:pt x="144" y="0"/>
                    </a:moveTo>
                    <a:lnTo>
                      <a:pt x="527" y="0"/>
                    </a:lnTo>
                    <a:lnTo>
                      <a:pt x="672" y="385"/>
                    </a:lnTo>
                    <a:lnTo>
                      <a:pt x="0" y="385"/>
                    </a:lnTo>
                    <a:lnTo>
                      <a:pt x="144" y="0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105" name="Freeform 537">
                <a:extLst>
                  <a:ext uri="{FF2B5EF4-FFF2-40B4-BE49-F238E27FC236}">
                    <a16:creationId xmlns:a16="http://schemas.microsoft.com/office/drawing/2014/main" id="{7CEFB7FF-6700-13E6-1D2E-85EB6F14AF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5351" y="3219450"/>
                <a:ext cx="242888" cy="139700"/>
              </a:xfrm>
              <a:custGeom>
                <a:avLst/>
                <a:gdLst>
                  <a:gd name="T0" fmla="*/ 144 w 671"/>
                  <a:gd name="T1" fmla="*/ 0 h 385"/>
                  <a:gd name="T2" fmla="*/ 527 w 671"/>
                  <a:gd name="T3" fmla="*/ 0 h 385"/>
                  <a:gd name="T4" fmla="*/ 671 w 671"/>
                  <a:gd name="T5" fmla="*/ 385 h 385"/>
                  <a:gd name="T6" fmla="*/ 0 w 671"/>
                  <a:gd name="T7" fmla="*/ 385 h 385"/>
                  <a:gd name="T8" fmla="*/ 144 w 671"/>
                  <a:gd name="T9" fmla="*/ 0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1" h="385">
                    <a:moveTo>
                      <a:pt x="144" y="0"/>
                    </a:moveTo>
                    <a:lnTo>
                      <a:pt x="527" y="0"/>
                    </a:lnTo>
                    <a:lnTo>
                      <a:pt x="671" y="385"/>
                    </a:lnTo>
                    <a:lnTo>
                      <a:pt x="0" y="385"/>
                    </a:lnTo>
                    <a:lnTo>
                      <a:pt x="144" y="0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</p:grp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6FB4E689-18CA-21A1-B1F0-2B05D203CB82}"/>
              </a:ext>
            </a:extLst>
          </p:cNvPr>
          <p:cNvGrpSpPr/>
          <p:nvPr/>
        </p:nvGrpSpPr>
        <p:grpSpPr>
          <a:xfrm>
            <a:off x="464816" y="3310147"/>
            <a:ext cx="10406808" cy="792000"/>
            <a:chOff x="719999" y="2693296"/>
            <a:chExt cx="10406808" cy="792000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583B2CAC-0158-5EB2-A925-06834AAB7456}"/>
                </a:ext>
              </a:extLst>
            </p:cNvPr>
            <p:cNvGrpSpPr/>
            <p:nvPr/>
          </p:nvGrpSpPr>
          <p:grpSpPr>
            <a:xfrm>
              <a:off x="719999" y="2693296"/>
              <a:ext cx="10406808" cy="792000"/>
              <a:chOff x="4778801" y="1414244"/>
              <a:chExt cx="10406808" cy="792000"/>
            </a:xfrm>
          </p:grpSpPr>
          <p:sp>
            <p:nvSpPr>
              <p:cNvPr id="117" name="Title 2">
                <a:extLst>
                  <a:ext uri="{FF2B5EF4-FFF2-40B4-BE49-F238E27FC236}">
                    <a16:creationId xmlns:a16="http://schemas.microsoft.com/office/drawing/2014/main" id="{66D4A87D-0B46-45B5-1B78-D96CE5A9EFC3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778801" y="1414244"/>
                <a:ext cx="792000" cy="792000"/>
              </a:xfrm>
              <a:prstGeom prst="ellipse">
                <a:avLst/>
              </a:prstGeom>
              <a:solidFill>
                <a:srgbClr val="00467A"/>
              </a:solidFill>
              <a:ln w="25400">
                <a:noFill/>
              </a:ln>
            </p:spPr>
            <p:txBody>
              <a:bodyPr vert="horz" wrap="square" lIns="0" tIns="36000" rIns="0" bIns="0" rtlCol="0" anchor="ctr" anchorCtr="0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200" b="0" kern="1200" cap="all" spc="400" baseline="0">
                    <a:solidFill>
                      <a:schemeClr val="tx2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1pPr>
              </a:lstStyle>
              <a:p>
                <a:pPr algn="ctr">
                  <a:spcBef>
                    <a:spcPts val="300"/>
                  </a:spcBef>
                </a:pPr>
                <a:endParaRPr lang="pt-PT" sz="1800" spc="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49A5BDE4-5C4B-F262-7D5F-7DC9FF157663}"/>
                  </a:ext>
                </a:extLst>
              </p:cNvPr>
              <p:cNvSpPr txBox="1"/>
              <p:nvPr/>
            </p:nvSpPr>
            <p:spPr>
              <a:xfrm>
                <a:off x="5729266" y="1419735"/>
                <a:ext cx="4732364" cy="3693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GB" b="1" dirty="0" err="1">
                    <a:solidFill>
                      <a:srgbClr val="00467A"/>
                    </a:solidFill>
                  </a:rPr>
                  <a:t>Conceder</a:t>
                </a:r>
                <a:r>
                  <a:rPr lang="en-GB" b="1" dirty="0">
                    <a:solidFill>
                      <a:srgbClr val="00467A"/>
                    </a:solidFill>
                  </a:rPr>
                  <a:t> </a:t>
                </a:r>
                <a:r>
                  <a:rPr lang="en-GB" b="1" dirty="0" err="1">
                    <a:solidFill>
                      <a:srgbClr val="00467A"/>
                    </a:solidFill>
                  </a:rPr>
                  <a:t>crédito</a:t>
                </a:r>
                <a:r>
                  <a:rPr lang="en-GB" b="1" dirty="0">
                    <a:solidFill>
                      <a:srgbClr val="00467A"/>
                    </a:solidFill>
                  </a:rPr>
                  <a:t> (</a:t>
                </a:r>
                <a:r>
                  <a:rPr lang="en-GB" b="1" dirty="0" err="1">
                    <a:solidFill>
                      <a:srgbClr val="00467A"/>
                    </a:solidFill>
                  </a:rPr>
                  <a:t>empréstimos</a:t>
                </a:r>
                <a:r>
                  <a:rPr lang="en-GB" b="1" dirty="0">
                    <a:solidFill>
                      <a:srgbClr val="00467A"/>
                    </a:solidFill>
                  </a:rPr>
                  <a:t>)</a:t>
                </a: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A613953F-CF66-D3A1-13BA-899AF4C2B084}"/>
                  </a:ext>
                </a:extLst>
              </p:cNvPr>
              <p:cNvSpPr txBox="1"/>
              <p:nvPr/>
            </p:nvSpPr>
            <p:spPr>
              <a:xfrm>
                <a:off x="5597623" y="1735390"/>
                <a:ext cx="95879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4625" indent="-174625">
                  <a:buFontTx/>
                  <a:buChar char="-"/>
                </a:pPr>
                <a:r>
                  <a:rPr lang="pt-PT" dirty="0"/>
                  <a:t>Crédito à habitação, crédito aos consumidores e crédito às empresas</a:t>
                </a:r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6C22F1F5-A1C6-823C-F679-69AC7D87A60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8464" y="2836546"/>
              <a:ext cx="476301" cy="480158"/>
              <a:chOff x="5703888" y="3033713"/>
              <a:chExt cx="784225" cy="790576"/>
            </a:xfrm>
          </p:grpSpPr>
          <p:sp>
            <p:nvSpPr>
              <p:cNvPr id="112" name="Freeform 567">
                <a:extLst>
                  <a:ext uri="{FF2B5EF4-FFF2-40B4-BE49-F238E27FC236}">
                    <a16:creationId xmlns:a16="http://schemas.microsoft.com/office/drawing/2014/main" id="{6E8A475E-5DE3-40C7-A812-C030988BCD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6113" y="3422651"/>
                <a:ext cx="741363" cy="314325"/>
              </a:xfrm>
              <a:custGeom>
                <a:avLst/>
                <a:gdLst>
                  <a:gd name="T0" fmla="*/ 1809 w 2052"/>
                  <a:gd name="T1" fmla="*/ 861 h 863"/>
                  <a:gd name="T2" fmla="*/ 1847 w 2052"/>
                  <a:gd name="T3" fmla="*/ 862 h 863"/>
                  <a:gd name="T4" fmla="*/ 1915 w 2052"/>
                  <a:gd name="T5" fmla="*/ 862 h 863"/>
                  <a:gd name="T6" fmla="*/ 1932 w 2052"/>
                  <a:gd name="T7" fmla="*/ 862 h 863"/>
                  <a:gd name="T8" fmla="*/ 1976 w 2052"/>
                  <a:gd name="T9" fmla="*/ 861 h 863"/>
                  <a:gd name="T10" fmla="*/ 1978 w 2052"/>
                  <a:gd name="T11" fmla="*/ 861 h 863"/>
                  <a:gd name="T12" fmla="*/ 2046 w 2052"/>
                  <a:gd name="T13" fmla="*/ 780 h 863"/>
                  <a:gd name="T14" fmla="*/ 1948 w 2052"/>
                  <a:gd name="T15" fmla="*/ 492 h 863"/>
                  <a:gd name="T16" fmla="*/ 1745 w 2052"/>
                  <a:gd name="T17" fmla="*/ 423 h 863"/>
                  <a:gd name="T18" fmla="*/ 1702 w 2052"/>
                  <a:gd name="T19" fmla="*/ 413 h 863"/>
                  <a:gd name="T20" fmla="*/ 1453 w 2052"/>
                  <a:gd name="T21" fmla="*/ 253 h 863"/>
                  <a:gd name="T22" fmla="*/ 1426 w 2052"/>
                  <a:gd name="T23" fmla="*/ 219 h 863"/>
                  <a:gd name="T24" fmla="*/ 1426 w 2052"/>
                  <a:gd name="T25" fmla="*/ 218 h 863"/>
                  <a:gd name="T26" fmla="*/ 1258 w 2052"/>
                  <a:gd name="T27" fmla="*/ 41 h 863"/>
                  <a:gd name="T28" fmla="*/ 1049 w 2052"/>
                  <a:gd name="T29" fmla="*/ 4 h 863"/>
                  <a:gd name="T30" fmla="*/ 658 w 2052"/>
                  <a:gd name="T31" fmla="*/ 29 h 863"/>
                  <a:gd name="T32" fmla="*/ 424 w 2052"/>
                  <a:gd name="T33" fmla="*/ 178 h 863"/>
                  <a:gd name="T34" fmla="*/ 365 w 2052"/>
                  <a:gd name="T35" fmla="*/ 269 h 863"/>
                  <a:gd name="T36" fmla="*/ 258 w 2052"/>
                  <a:gd name="T37" fmla="*/ 428 h 863"/>
                  <a:gd name="T38" fmla="*/ 224 w 2052"/>
                  <a:gd name="T39" fmla="*/ 442 h 863"/>
                  <a:gd name="T40" fmla="*/ 0 w 2052"/>
                  <a:gd name="T41" fmla="*/ 753 h 863"/>
                  <a:gd name="T42" fmla="*/ 99 w 2052"/>
                  <a:gd name="T43" fmla="*/ 863 h 863"/>
                  <a:gd name="T44" fmla="*/ 128 w 2052"/>
                  <a:gd name="T45" fmla="*/ 862 h 863"/>
                  <a:gd name="T46" fmla="*/ 161 w 2052"/>
                  <a:gd name="T47" fmla="*/ 861 h 863"/>
                  <a:gd name="T48" fmla="*/ 255 w 2052"/>
                  <a:gd name="T49" fmla="*/ 861 h 8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52" h="863">
                    <a:moveTo>
                      <a:pt x="1809" y="861"/>
                    </a:moveTo>
                    <a:lnTo>
                      <a:pt x="1847" y="862"/>
                    </a:lnTo>
                    <a:cubicBezTo>
                      <a:pt x="1869" y="862"/>
                      <a:pt x="1892" y="862"/>
                      <a:pt x="1915" y="862"/>
                    </a:cubicBezTo>
                    <a:cubicBezTo>
                      <a:pt x="1921" y="862"/>
                      <a:pt x="1926" y="862"/>
                      <a:pt x="1932" y="862"/>
                    </a:cubicBezTo>
                    <a:cubicBezTo>
                      <a:pt x="1946" y="862"/>
                      <a:pt x="1961" y="863"/>
                      <a:pt x="1976" y="861"/>
                    </a:cubicBezTo>
                    <a:lnTo>
                      <a:pt x="1978" y="861"/>
                    </a:lnTo>
                    <a:cubicBezTo>
                      <a:pt x="2031" y="856"/>
                      <a:pt x="2052" y="837"/>
                      <a:pt x="2046" y="780"/>
                    </a:cubicBezTo>
                    <a:cubicBezTo>
                      <a:pt x="2037" y="693"/>
                      <a:pt x="2023" y="550"/>
                      <a:pt x="1948" y="492"/>
                    </a:cubicBezTo>
                    <a:cubicBezTo>
                      <a:pt x="1898" y="452"/>
                      <a:pt x="1807" y="436"/>
                      <a:pt x="1745" y="423"/>
                    </a:cubicBezTo>
                    <a:cubicBezTo>
                      <a:pt x="1731" y="419"/>
                      <a:pt x="1717" y="416"/>
                      <a:pt x="1702" y="413"/>
                    </a:cubicBezTo>
                    <a:cubicBezTo>
                      <a:pt x="1565" y="383"/>
                      <a:pt x="1537" y="360"/>
                      <a:pt x="1453" y="253"/>
                    </a:cubicBezTo>
                    <a:lnTo>
                      <a:pt x="1426" y="219"/>
                    </a:lnTo>
                    <a:lnTo>
                      <a:pt x="1426" y="218"/>
                    </a:lnTo>
                    <a:cubicBezTo>
                      <a:pt x="1380" y="159"/>
                      <a:pt x="1320" y="80"/>
                      <a:pt x="1258" y="41"/>
                    </a:cubicBezTo>
                    <a:cubicBezTo>
                      <a:pt x="1194" y="0"/>
                      <a:pt x="1123" y="0"/>
                      <a:pt x="1049" y="4"/>
                    </a:cubicBezTo>
                    <a:lnTo>
                      <a:pt x="658" y="29"/>
                    </a:lnTo>
                    <a:cubicBezTo>
                      <a:pt x="511" y="38"/>
                      <a:pt x="499" y="59"/>
                      <a:pt x="424" y="178"/>
                    </a:cubicBezTo>
                    <a:cubicBezTo>
                      <a:pt x="405" y="209"/>
                      <a:pt x="385" y="239"/>
                      <a:pt x="365" y="269"/>
                    </a:cubicBezTo>
                    <a:lnTo>
                      <a:pt x="258" y="428"/>
                    </a:lnTo>
                    <a:lnTo>
                      <a:pt x="224" y="442"/>
                    </a:lnTo>
                    <a:cubicBezTo>
                      <a:pt x="22" y="527"/>
                      <a:pt x="0" y="527"/>
                      <a:pt x="0" y="753"/>
                    </a:cubicBezTo>
                    <a:cubicBezTo>
                      <a:pt x="0" y="840"/>
                      <a:pt x="15" y="863"/>
                      <a:pt x="99" y="863"/>
                    </a:cubicBezTo>
                    <a:cubicBezTo>
                      <a:pt x="109" y="863"/>
                      <a:pt x="118" y="862"/>
                      <a:pt x="128" y="862"/>
                    </a:cubicBezTo>
                    <a:cubicBezTo>
                      <a:pt x="139" y="862"/>
                      <a:pt x="150" y="861"/>
                      <a:pt x="161" y="861"/>
                    </a:cubicBezTo>
                    <a:lnTo>
                      <a:pt x="255" y="861"/>
                    </a:ln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113" name="Line 568">
                <a:extLst>
                  <a:ext uri="{FF2B5EF4-FFF2-40B4-BE49-F238E27FC236}">
                    <a16:creationId xmlns:a16="http://schemas.microsoft.com/office/drawing/2014/main" id="{BA596A50-CD58-642F-3BF8-9E57308778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95988" y="3736976"/>
                <a:ext cx="206375" cy="0"/>
              </a:xfrm>
              <a:prstGeom prst="line">
                <a:avLst/>
              </a:pr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114" name="Freeform 569">
                <a:extLst>
                  <a:ext uri="{FF2B5EF4-FFF2-40B4-BE49-F238E27FC236}">
                    <a16:creationId xmlns:a16="http://schemas.microsoft.com/office/drawing/2014/main" id="{0F3B7883-913F-FE55-2EB8-22045B94BA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3888" y="3033713"/>
                <a:ext cx="784225" cy="552450"/>
              </a:xfrm>
              <a:custGeom>
                <a:avLst/>
                <a:gdLst>
                  <a:gd name="T0" fmla="*/ 1895 w 2168"/>
                  <a:gd name="T1" fmla="*/ 1513 h 1518"/>
                  <a:gd name="T2" fmla="*/ 1895 w 2168"/>
                  <a:gd name="T3" fmla="*/ 1009 h 1518"/>
                  <a:gd name="T4" fmla="*/ 2133 w 2168"/>
                  <a:gd name="T5" fmla="*/ 1009 h 1518"/>
                  <a:gd name="T6" fmla="*/ 2155 w 2168"/>
                  <a:gd name="T7" fmla="*/ 997 h 1518"/>
                  <a:gd name="T8" fmla="*/ 2165 w 2168"/>
                  <a:gd name="T9" fmla="*/ 979 h 1518"/>
                  <a:gd name="T10" fmla="*/ 2168 w 2168"/>
                  <a:gd name="T11" fmla="*/ 957 h 1518"/>
                  <a:gd name="T12" fmla="*/ 2143 w 2168"/>
                  <a:gd name="T13" fmla="*/ 895 h 1518"/>
                  <a:gd name="T14" fmla="*/ 1147 w 2168"/>
                  <a:gd name="T15" fmla="*/ 24 h 1518"/>
                  <a:gd name="T16" fmla="*/ 1082 w 2168"/>
                  <a:gd name="T17" fmla="*/ 0 h 1518"/>
                  <a:gd name="T18" fmla="*/ 1018 w 2168"/>
                  <a:gd name="T19" fmla="*/ 23 h 1518"/>
                  <a:gd name="T20" fmla="*/ 21 w 2168"/>
                  <a:gd name="T21" fmla="*/ 896 h 1518"/>
                  <a:gd name="T22" fmla="*/ 0 w 2168"/>
                  <a:gd name="T23" fmla="*/ 948 h 1518"/>
                  <a:gd name="T24" fmla="*/ 4 w 2168"/>
                  <a:gd name="T25" fmla="*/ 974 h 1518"/>
                  <a:gd name="T26" fmla="*/ 16 w 2168"/>
                  <a:gd name="T27" fmla="*/ 995 h 1518"/>
                  <a:gd name="T28" fmla="*/ 41 w 2168"/>
                  <a:gd name="T29" fmla="*/ 1009 h 1518"/>
                  <a:gd name="T30" fmla="*/ 270 w 2168"/>
                  <a:gd name="T31" fmla="*/ 1009 h 1518"/>
                  <a:gd name="T32" fmla="*/ 270 w 2168"/>
                  <a:gd name="T33" fmla="*/ 1518 h 15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68" h="1518">
                    <a:moveTo>
                      <a:pt x="1895" y="1513"/>
                    </a:moveTo>
                    <a:lnTo>
                      <a:pt x="1895" y="1009"/>
                    </a:lnTo>
                    <a:lnTo>
                      <a:pt x="2133" y="1009"/>
                    </a:lnTo>
                    <a:cubicBezTo>
                      <a:pt x="2142" y="1008"/>
                      <a:pt x="2149" y="1004"/>
                      <a:pt x="2155" y="997"/>
                    </a:cubicBezTo>
                    <a:cubicBezTo>
                      <a:pt x="2160" y="992"/>
                      <a:pt x="2163" y="986"/>
                      <a:pt x="2165" y="979"/>
                    </a:cubicBezTo>
                    <a:cubicBezTo>
                      <a:pt x="2167" y="972"/>
                      <a:pt x="2168" y="964"/>
                      <a:pt x="2168" y="957"/>
                    </a:cubicBezTo>
                    <a:cubicBezTo>
                      <a:pt x="2168" y="936"/>
                      <a:pt x="2159" y="909"/>
                      <a:pt x="2143" y="895"/>
                    </a:cubicBezTo>
                    <a:lnTo>
                      <a:pt x="1147" y="24"/>
                    </a:lnTo>
                    <a:cubicBezTo>
                      <a:pt x="1129" y="8"/>
                      <a:pt x="1106" y="0"/>
                      <a:pt x="1082" y="0"/>
                    </a:cubicBezTo>
                    <a:cubicBezTo>
                      <a:pt x="1059" y="0"/>
                      <a:pt x="1036" y="8"/>
                      <a:pt x="1018" y="23"/>
                    </a:cubicBezTo>
                    <a:lnTo>
                      <a:pt x="21" y="896"/>
                    </a:lnTo>
                    <a:cubicBezTo>
                      <a:pt x="7" y="908"/>
                      <a:pt x="0" y="929"/>
                      <a:pt x="0" y="948"/>
                    </a:cubicBezTo>
                    <a:cubicBezTo>
                      <a:pt x="0" y="957"/>
                      <a:pt x="2" y="966"/>
                      <a:pt x="4" y="974"/>
                    </a:cubicBezTo>
                    <a:cubicBezTo>
                      <a:pt x="7" y="982"/>
                      <a:pt x="11" y="989"/>
                      <a:pt x="16" y="995"/>
                    </a:cubicBezTo>
                    <a:cubicBezTo>
                      <a:pt x="23" y="1003"/>
                      <a:pt x="31" y="1008"/>
                      <a:pt x="41" y="1009"/>
                    </a:cubicBezTo>
                    <a:lnTo>
                      <a:pt x="270" y="1009"/>
                    </a:lnTo>
                    <a:lnTo>
                      <a:pt x="270" y="1518"/>
                    </a:ln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115" name="Oval 570">
                <a:extLst>
                  <a:ext uri="{FF2B5EF4-FFF2-40B4-BE49-F238E27FC236}">
                    <a16:creationId xmlns:a16="http://schemas.microsoft.com/office/drawing/2014/main" id="{C4090CA8-4264-CA5C-A0F2-4A8F5F78CE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9776" y="3648076"/>
                <a:ext cx="174625" cy="176213"/>
              </a:xfrm>
              <a:prstGeom prst="ellipse">
                <a:avLst/>
              </a:pr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116" name="Oval 571">
                <a:extLst>
                  <a:ext uri="{FF2B5EF4-FFF2-40B4-BE49-F238E27FC236}">
                    <a16:creationId xmlns:a16="http://schemas.microsoft.com/office/drawing/2014/main" id="{5E862D52-7134-EF7D-8411-6C583FCE5D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3951" y="3648076"/>
                <a:ext cx="174625" cy="176213"/>
              </a:xfrm>
              <a:prstGeom prst="ellipse">
                <a:avLst/>
              </a:pr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</p:grpSp>
      </p:grpSp>
      <p:pic>
        <p:nvPicPr>
          <p:cNvPr id="7" name="Picture Placeholder 3" descr="A blurry image of a counter&#10;&#10;AI-generated content may be incorrect.">
            <a:extLst>
              <a:ext uri="{FF2B5EF4-FFF2-40B4-BE49-F238E27FC236}">
                <a16:creationId xmlns:a16="http://schemas.microsoft.com/office/drawing/2014/main" id="{EF0E8A35-A3DE-519E-CDBD-EAAA4CF92B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3" r="11305"/>
          <a:stretch/>
        </p:blipFill>
        <p:spPr>
          <a:xfrm>
            <a:off x="8584157" y="327936"/>
            <a:ext cx="3169578" cy="577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47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EF857-1E8E-4E01-33F1-778CB2666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2DE777-6005-F584-D5C7-0628396822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F15F9D-768A-46E0-88A3-423132300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99CDB080-14CF-3138-CDD2-B3D351A6EDB0}"/>
              </a:ext>
            </a:extLst>
          </p:cNvPr>
          <p:cNvSpPr txBox="1">
            <a:spLocks/>
          </p:cNvSpPr>
          <p:nvPr/>
        </p:nvSpPr>
        <p:spPr>
          <a:xfrm>
            <a:off x="580293" y="2329092"/>
            <a:ext cx="10515600" cy="1195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9F5FA72-2C3F-B6E4-B67B-4DC5D754263E}"/>
              </a:ext>
            </a:extLst>
          </p:cNvPr>
          <p:cNvGrpSpPr>
            <a:grpSpLocks noChangeAspect="1"/>
          </p:cNvGrpSpPr>
          <p:nvPr/>
        </p:nvGrpSpPr>
        <p:grpSpPr>
          <a:xfrm>
            <a:off x="5517461" y="5154590"/>
            <a:ext cx="586487" cy="590503"/>
            <a:chOff x="874713" y="3040063"/>
            <a:chExt cx="695325" cy="700087"/>
          </a:xfrm>
        </p:grpSpPr>
        <p:sp>
          <p:nvSpPr>
            <p:cNvPr id="6" name="Rectangle 93">
              <a:extLst>
                <a:ext uri="{FF2B5EF4-FFF2-40B4-BE49-F238E27FC236}">
                  <a16:creationId xmlns:a16="http://schemas.microsoft.com/office/drawing/2014/main" id="{C23DDAB8-6415-D031-0623-283A0854D5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713" y="3365500"/>
              <a:ext cx="117475" cy="190500"/>
            </a:xfrm>
            <a:prstGeom prst="rect">
              <a:avLst/>
            </a:prstGeom>
            <a:noFill/>
            <a:ln w="28575" cap="flat">
              <a:solidFill>
                <a:srgbClr val="F5823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7" name="Line 94">
              <a:extLst>
                <a:ext uri="{FF2B5EF4-FFF2-40B4-BE49-F238E27FC236}">
                  <a16:creationId xmlns:a16="http://schemas.microsoft.com/office/drawing/2014/main" id="{12EE94BB-2C98-953F-BFE7-C01B929050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451" y="3094038"/>
              <a:ext cx="0" cy="271462"/>
            </a:xfrm>
            <a:prstGeom prst="line">
              <a:avLst/>
            </a:prstGeom>
            <a:noFill/>
            <a:ln w="28575" cap="flat">
              <a:solidFill>
                <a:srgbClr val="F5823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8" name="Line 95">
              <a:extLst>
                <a:ext uri="{FF2B5EF4-FFF2-40B4-BE49-F238E27FC236}">
                  <a16:creationId xmlns:a16="http://schemas.microsoft.com/office/drawing/2014/main" id="{05606A30-2D69-38E7-9BC0-38DA8999BF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3451" y="3556000"/>
              <a:ext cx="0" cy="141287"/>
            </a:xfrm>
            <a:prstGeom prst="line">
              <a:avLst/>
            </a:prstGeom>
            <a:noFill/>
            <a:ln w="28575" cap="flat">
              <a:solidFill>
                <a:srgbClr val="F5823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9" name="Rectangle 96">
              <a:extLst>
                <a:ext uri="{FF2B5EF4-FFF2-40B4-BE49-F238E27FC236}">
                  <a16:creationId xmlns:a16="http://schemas.microsoft.com/office/drawing/2014/main" id="{1F6B7D5E-0715-AD21-F249-88BADE29E4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801" y="3414713"/>
              <a:ext cx="117475" cy="231775"/>
            </a:xfrm>
            <a:prstGeom prst="rect">
              <a:avLst/>
            </a:prstGeom>
            <a:noFill/>
            <a:ln w="28575" cap="flat">
              <a:solidFill>
                <a:srgbClr val="F5823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0" name="Line 97">
              <a:extLst>
                <a:ext uri="{FF2B5EF4-FFF2-40B4-BE49-F238E27FC236}">
                  <a16:creationId xmlns:a16="http://schemas.microsoft.com/office/drawing/2014/main" id="{1839D6D6-DE3C-E236-CA56-81C30E84D4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5538" y="3146425"/>
              <a:ext cx="0" cy="268287"/>
            </a:xfrm>
            <a:prstGeom prst="line">
              <a:avLst/>
            </a:prstGeom>
            <a:noFill/>
            <a:ln w="28575" cap="flat">
              <a:solidFill>
                <a:srgbClr val="F5823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2" name="Line 98">
              <a:extLst>
                <a:ext uri="{FF2B5EF4-FFF2-40B4-BE49-F238E27FC236}">
                  <a16:creationId xmlns:a16="http://schemas.microsoft.com/office/drawing/2014/main" id="{DEAF2C99-9AE9-4118-E337-E43A81F53F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5538" y="3646488"/>
              <a:ext cx="0" cy="93662"/>
            </a:xfrm>
            <a:prstGeom prst="line">
              <a:avLst/>
            </a:prstGeom>
            <a:noFill/>
            <a:ln w="28575" cap="flat">
              <a:solidFill>
                <a:srgbClr val="F5823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3" name="Rectangle 99">
              <a:extLst>
                <a:ext uri="{FF2B5EF4-FFF2-40B4-BE49-F238E27FC236}">
                  <a16:creationId xmlns:a16="http://schemas.microsoft.com/office/drawing/2014/main" id="{445B7D23-8874-E045-3DEE-52574129C1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8888" y="3160713"/>
              <a:ext cx="117475" cy="254000"/>
            </a:xfrm>
            <a:prstGeom prst="rect">
              <a:avLst/>
            </a:prstGeom>
            <a:noFill/>
            <a:ln w="28575" cap="flat">
              <a:solidFill>
                <a:srgbClr val="F5823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4" name="Line 100">
              <a:extLst>
                <a:ext uri="{FF2B5EF4-FFF2-40B4-BE49-F238E27FC236}">
                  <a16:creationId xmlns:a16="http://schemas.microsoft.com/office/drawing/2014/main" id="{EAE891E3-E730-3EEB-EF1B-41A88208DE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7626" y="3040063"/>
              <a:ext cx="0" cy="120650"/>
            </a:xfrm>
            <a:prstGeom prst="line">
              <a:avLst/>
            </a:prstGeom>
            <a:noFill/>
            <a:ln w="28575" cap="flat">
              <a:solidFill>
                <a:srgbClr val="F5823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5" name="Line 101">
              <a:extLst>
                <a:ext uri="{FF2B5EF4-FFF2-40B4-BE49-F238E27FC236}">
                  <a16:creationId xmlns:a16="http://schemas.microsoft.com/office/drawing/2014/main" id="{57354AD1-A787-13A7-D5E4-5C84448699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17626" y="3414713"/>
              <a:ext cx="0" cy="153987"/>
            </a:xfrm>
            <a:prstGeom prst="line">
              <a:avLst/>
            </a:prstGeom>
            <a:noFill/>
            <a:ln w="28575" cap="flat">
              <a:solidFill>
                <a:srgbClr val="F5823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6" name="Rectangle 102">
              <a:extLst>
                <a:ext uri="{FF2B5EF4-FFF2-40B4-BE49-F238E27FC236}">
                  <a16:creationId xmlns:a16="http://schemas.microsoft.com/office/drawing/2014/main" id="{9FA3D8B2-FC01-5739-A2C0-AE31055CD0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2563" y="3287713"/>
              <a:ext cx="117475" cy="127000"/>
            </a:xfrm>
            <a:prstGeom prst="rect">
              <a:avLst/>
            </a:prstGeom>
            <a:noFill/>
            <a:ln w="28575" cap="flat">
              <a:solidFill>
                <a:srgbClr val="F5823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7" name="Line 103">
              <a:extLst>
                <a:ext uri="{FF2B5EF4-FFF2-40B4-BE49-F238E27FC236}">
                  <a16:creationId xmlns:a16="http://schemas.microsoft.com/office/drawing/2014/main" id="{225D6676-4823-5906-6363-B53ACE7C14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1301" y="3203575"/>
              <a:ext cx="0" cy="84137"/>
            </a:xfrm>
            <a:prstGeom prst="line">
              <a:avLst/>
            </a:prstGeom>
            <a:noFill/>
            <a:ln w="28575" cap="flat">
              <a:solidFill>
                <a:srgbClr val="F5823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  <p:sp>
          <p:nvSpPr>
            <p:cNvPr id="18" name="Line 104">
              <a:extLst>
                <a:ext uri="{FF2B5EF4-FFF2-40B4-BE49-F238E27FC236}">
                  <a16:creationId xmlns:a16="http://schemas.microsoft.com/office/drawing/2014/main" id="{C0FAF1E9-815F-20A6-8862-5051656029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11301" y="3414713"/>
              <a:ext cx="0" cy="325437"/>
            </a:xfrm>
            <a:prstGeom prst="line">
              <a:avLst/>
            </a:prstGeom>
            <a:noFill/>
            <a:ln w="28575" cap="flat">
              <a:solidFill>
                <a:srgbClr val="F5823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PT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F3A3ED46-DCDF-4FD1-B1F4-5038AA7DD9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12547" r="20088" b="13720"/>
          <a:stretch/>
        </p:blipFill>
        <p:spPr>
          <a:xfrm>
            <a:off x="5408419" y="2579375"/>
            <a:ext cx="782652" cy="63186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C0FA621-0C8F-9337-084B-24C53E40796F}"/>
              </a:ext>
            </a:extLst>
          </p:cNvPr>
          <p:cNvSpPr txBox="1"/>
          <p:nvPr/>
        </p:nvSpPr>
        <p:spPr>
          <a:xfrm>
            <a:off x="5105084" y="3346542"/>
            <a:ext cx="1392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rgbClr val="00467A"/>
                </a:solidFill>
              </a:rPr>
              <a:t>Banco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2E2B66-1240-08BC-A279-EA228463D971}"/>
              </a:ext>
            </a:extLst>
          </p:cNvPr>
          <p:cNvSpPr txBox="1"/>
          <p:nvPr/>
        </p:nvSpPr>
        <p:spPr>
          <a:xfrm>
            <a:off x="8997489" y="3487822"/>
            <a:ext cx="18895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b="1" dirty="0">
                <a:solidFill>
                  <a:srgbClr val="00467A"/>
                </a:solidFill>
              </a:rPr>
              <a:t>Devedores</a:t>
            </a:r>
          </a:p>
          <a:p>
            <a:pPr marL="452438" indent="-188913">
              <a:buFont typeface="Calibri" panose="020F0502020204030204" pitchFamily="34" charset="0"/>
              <a:buChar char="–"/>
            </a:pPr>
            <a:r>
              <a:rPr lang="pt-PT" sz="1600" dirty="0">
                <a:solidFill>
                  <a:srgbClr val="00467A"/>
                </a:solidFill>
              </a:rPr>
              <a:t>Famílias</a:t>
            </a:r>
          </a:p>
          <a:p>
            <a:pPr marL="452438" indent="-188913">
              <a:buFont typeface="Calibri" panose="020F0502020204030204" pitchFamily="34" charset="0"/>
              <a:buChar char="–"/>
            </a:pPr>
            <a:r>
              <a:rPr lang="pt-PT" sz="1600" dirty="0">
                <a:solidFill>
                  <a:srgbClr val="00467A"/>
                </a:solidFill>
              </a:rPr>
              <a:t>Empresas </a:t>
            </a:r>
          </a:p>
          <a:p>
            <a:pPr marL="452438" indent="-188913">
              <a:buFont typeface="Calibri" panose="020F0502020204030204" pitchFamily="34" charset="0"/>
              <a:buChar char="–"/>
            </a:pPr>
            <a:r>
              <a:rPr lang="pt-PT" sz="1600" dirty="0">
                <a:solidFill>
                  <a:srgbClr val="00467A"/>
                </a:solidFill>
              </a:rPr>
              <a:t>Estado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62ED0A-F2B8-CDAE-4021-9C18F8C51E17}"/>
              </a:ext>
            </a:extLst>
          </p:cNvPr>
          <p:cNvSpPr txBox="1"/>
          <p:nvPr/>
        </p:nvSpPr>
        <p:spPr>
          <a:xfrm>
            <a:off x="982304" y="3487822"/>
            <a:ext cx="18895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b="1" dirty="0">
                <a:solidFill>
                  <a:srgbClr val="00467A"/>
                </a:solidFill>
              </a:rPr>
              <a:t>Aforradores</a:t>
            </a:r>
          </a:p>
          <a:p>
            <a:pPr marL="452438" indent="-188913">
              <a:buFont typeface="Calibri" panose="020F0502020204030204" pitchFamily="34" charset="0"/>
              <a:buChar char="–"/>
            </a:pPr>
            <a:r>
              <a:rPr lang="pt-PT" sz="1600" dirty="0">
                <a:solidFill>
                  <a:srgbClr val="00467A"/>
                </a:solidFill>
              </a:rPr>
              <a:t>Famílias</a:t>
            </a:r>
          </a:p>
          <a:p>
            <a:pPr marL="452438" indent="-188913">
              <a:buFont typeface="Calibri" panose="020F0502020204030204" pitchFamily="34" charset="0"/>
              <a:buChar char="–"/>
            </a:pPr>
            <a:r>
              <a:rPr lang="pt-PT" sz="1600" dirty="0">
                <a:solidFill>
                  <a:srgbClr val="00467A"/>
                </a:solidFill>
              </a:rPr>
              <a:t>Empresas </a:t>
            </a:r>
          </a:p>
          <a:p>
            <a:pPr marL="452438" indent="-188913">
              <a:buFont typeface="Calibri" panose="020F0502020204030204" pitchFamily="34" charset="0"/>
              <a:buChar char="–"/>
            </a:pPr>
            <a:r>
              <a:rPr lang="pt-PT" sz="1600" dirty="0">
                <a:solidFill>
                  <a:srgbClr val="00467A"/>
                </a:solidFill>
              </a:rPr>
              <a:t>Estado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4AFE25-E9F8-4D64-B36F-FF923FC971C3}"/>
              </a:ext>
            </a:extLst>
          </p:cNvPr>
          <p:cNvSpPr txBox="1"/>
          <p:nvPr/>
        </p:nvSpPr>
        <p:spPr>
          <a:xfrm>
            <a:off x="784786" y="1980061"/>
            <a:ext cx="2410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b="1" dirty="0">
                <a:solidFill>
                  <a:srgbClr val="00467A"/>
                </a:solidFill>
              </a:rPr>
              <a:t>Depósitos</a:t>
            </a:r>
            <a:endParaRPr lang="pt-PT" sz="1600" dirty="0">
              <a:solidFill>
                <a:srgbClr val="00467A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D36BF5-98C4-7F37-1659-874354E84571}"/>
              </a:ext>
            </a:extLst>
          </p:cNvPr>
          <p:cNvSpPr txBox="1"/>
          <p:nvPr/>
        </p:nvSpPr>
        <p:spPr>
          <a:xfrm>
            <a:off x="8312326" y="1963021"/>
            <a:ext cx="25746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</a:lstStyle>
          <a:p>
            <a:pPr algn="ctr"/>
            <a:r>
              <a:rPr lang="pt-PT" sz="1600" b="1" dirty="0">
                <a:solidFill>
                  <a:srgbClr val="00467A"/>
                </a:solidFill>
              </a:rPr>
              <a:t>Empréstimos</a:t>
            </a:r>
          </a:p>
        </p:txBody>
      </p:sp>
      <p:cxnSp>
        <p:nvCxnSpPr>
          <p:cNvPr id="26" name="Elbow Connector 83">
            <a:extLst>
              <a:ext uri="{FF2B5EF4-FFF2-40B4-BE49-F238E27FC236}">
                <a16:creationId xmlns:a16="http://schemas.microsoft.com/office/drawing/2014/main" id="{F6DA2FCE-7ECB-0DB1-DD0C-8948FF7EFF30}"/>
              </a:ext>
            </a:extLst>
          </p:cNvPr>
          <p:cNvCxnSpPr>
            <a:cxnSpLocks/>
            <a:endCxn id="19" idx="0"/>
          </p:cNvCxnSpPr>
          <p:nvPr/>
        </p:nvCxnSpPr>
        <p:spPr>
          <a:xfrm rot="16200000" flipH="1">
            <a:off x="3885358" y="664989"/>
            <a:ext cx="16630" cy="3812143"/>
          </a:xfrm>
          <a:prstGeom prst="bentConnector3">
            <a:avLst>
              <a:gd name="adj1" fmla="val -1374624"/>
            </a:avLst>
          </a:prstGeom>
          <a:ln w="28575">
            <a:solidFill>
              <a:srgbClr val="0046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C19D636-F7F3-8F36-51BE-6159E00935F8}"/>
              </a:ext>
            </a:extLst>
          </p:cNvPr>
          <p:cNvSpPr txBox="1"/>
          <p:nvPr/>
        </p:nvSpPr>
        <p:spPr>
          <a:xfrm>
            <a:off x="2011997" y="4841253"/>
            <a:ext cx="33964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</a:lstStyle>
          <a:p>
            <a:pPr algn="ctr"/>
            <a:r>
              <a:rPr lang="pt-PT" sz="1600" dirty="0">
                <a:solidFill>
                  <a:srgbClr val="00467A"/>
                </a:solidFill>
              </a:rPr>
              <a:t>Reembolso de depósitos + juros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47CDBF2-E306-B463-BAD8-7801DC6AF9D5}"/>
              </a:ext>
            </a:extLst>
          </p:cNvPr>
          <p:cNvSpPr txBox="1"/>
          <p:nvPr/>
        </p:nvSpPr>
        <p:spPr>
          <a:xfrm>
            <a:off x="6093892" y="4852166"/>
            <a:ext cx="3597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</a:lstStyle>
          <a:p>
            <a:pPr algn="ctr"/>
            <a:r>
              <a:rPr lang="pt-PT" sz="1600" dirty="0">
                <a:solidFill>
                  <a:srgbClr val="00467A"/>
                </a:solidFill>
              </a:rPr>
              <a:t>Reembolso de empréstimos + juros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A4E1A94-9FC0-1D37-1440-5C18E1C66776}"/>
              </a:ext>
            </a:extLst>
          </p:cNvPr>
          <p:cNvSpPr txBox="1"/>
          <p:nvPr/>
        </p:nvSpPr>
        <p:spPr>
          <a:xfrm>
            <a:off x="2271071" y="5276485"/>
            <a:ext cx="3343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solidFill>
                  <a:srgbClr val="F58232"/>
                </a:solidFill>
              </a:rPr>
              <a:t>Outras aplicações de poupança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B8B6DA3-622A-01FA-CBE0-2075A6E2D9B6}"/>
              </a:ext>
            </a:extLst>
          </p:cNvPr>
          <p:cNvSpPr txBox="1"/>
          <p:nvPr/>
        </p:nvSpPr>
        <p:spPr>
          <a:xfrm>
            <a:off x="6300955" y="5301414"/>
            <a:ext cx="3650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>
              <a:defRPr sz="1600" b="1"/>
            </a:lvl1pPr>
          </a:lstStyle>
          <a:p>
            <a:pPr algn="ctr"/>
            <a:r>
              <a:rPr lang="pt-PT" b="0" dirty="0">
                <a:solidFill>
                  <a:srgbClr val="F58232"/>
                </a:solidFill>
              </a:rPr>
              <a:t>Outras formas de financiamento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96C8402-7A76-4BB2-0C30-04D906367478}"/>
              </a:ext>
            </a:extLst>
          </p:cNvPr>
          <p:cNvGrpSpPr/>
          <p:nvPr/>
        </p:nvGrpSpPr>
        <p:grpSpPr>
          <a:xfrm>
            <a:off x="1702489" y="5701162"/>
            <a:ext cx="8232403" cy="382509"/>
            <a:chOff x="1924629" y="5531806"/>
            <a:chExt cx="8314181" cy="628531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FA1457-ADC1-34AB-156B-B58B54F11F61}"/>
                </a:ext>
              </a:extLst>
            </p:cNvPr>
            <p:cNvSpPr txBox="1"/>
            <p:nvPr/>
          </p:nvSpPr>
          <p:spPr>
            <a:xfrm>
              <a:off x="4613732" y="5531806"/>
              <a:ext cx="2975952" cy="55630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pt-PT" sz="1600" b="1" dirty="0">
                  <a:solidFill>
                    <a:srgbClr val="F58232"/>
                  </a:solidFill>
                </a:rPr>
                <a:t>Intermediários financeiros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CBC2BD2-AABA-7ACF-BF80-6C8743D5D9F0}"/>
                </a:ext>
              </a:extLst>
            </p:cNvPr>
            <p:cNvSpPr txBox="1"/>
            <p:nvPr/>
          </p:nvSpPr>
          <p:spPr>
            <a:xfrm>
              <a:off x="1924629" y="5852560"/>
              <a:ext cx="831418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buSzPct val="75000"/>
              </a:pPr>
              <a:r>
                <a:rPr lang="pt-PT" sz="1400" dirty="0"/>
                <a:t>Ações, obrigações, fundos de investimento, fundos de pensões, seguros,… </a:t>
              </a:r>
            </a:p>
          </p:txBody>
        </p: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12257FD-3373-CD17-48B7-003C53F2FEF6}"/>
              </a:ext>
            </a:extLst>
          </p:cNvPr>
          <p:cNvCxnSpPr>
            <a:cxnSpLocks/>
          </p:cNvCxnSpPr>
          <p:nvPr/>
        </p:nvCxnSpPr>
        <p:spPr>
          <a:xfrm>
            <a:off x="5804092" y="3669987"/>
            <a:ext cx="0" cy="1482606"/>
          </a:xfrm>
          <a:prstGeom prst="straightConnector1">
            <a:avLst/>
          </a:prstGeom>
          <a:ln w="28575">
            <a:solidFill>
              <a:srgbClr val="F5823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522">
            <a:extLst>
              <a:ext uri="{FF2B5EF4-FFF2-40B4-BE49-F238E27FC236}">
                <a16:creationId xmlns:a16="http://schemas.microsoft.com/office/drawing/2014/main" id="{27DCD4F8-B8BB-8FBB-A204-578DF552CC35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9014685" y="2865717"/>
            <a:ext cx="1169808" cy="345592"/>
          </a:xfrm>
          <a:custGeom>
            <a:avLst/>
            <a:gdLst>
              <a:gd name="T0" fmla="*/ 0 w 1575"/>
              <a:gd name="T1" fmla="*/ 468 h 755"/>
              <a:gd name="T2" fmla="*/ 1504 w 1575"/>
              <a:gd name="T3" fmla="*/ 331 h 755"/>
              <a:gd name="T4" fmla="*/ 1369 w 1575"/>
              <a:gd name="T5" fmla="*/ 171 h 755"/>
              <a:gd name="T6" fmla="*/ 1003 w 1575"/>
              <a:gd name="T7" fmla="*/ 293 h 755"/>
              <a:gd name="T8" fmla="*/ 0 w 1575"/>
              <a:gd name="T9" fmla="*/ 0 h 755"/>
              <a:gd name="T10" fmla="*/ 271 w 1575"/>
              <a:gd name="T11" fmla="*/ 0 h 755"/>
              <a:gd name="T12" fmla="*/ 642 w 1575"/>
              <a:gd name="T13" fmla="*/ 134 h 755"/>
              <a:gd name="T14" fmla="*/ 913 w 1575"/>
              <a:gd name="T15" fmla="*/ 134 h 755"/>
              <a:gd name="T16" fmla="*/ 913 w 1575"/>
              <a:gd name="T17" fmla="*/ 338 h 755"/>
              <a:gd name="T18" fmla="*/ 440 w 1575"/>
              <a:gd name="T19" fmla="*/ 338 h 7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75" h="755">
                <a:moveTo>
                  <a:pt x="0" y="468"/>
                </a:moveTo>
                <a:cubicBezTo>
                  <a:pt x="836" y="746"/>
                  <a:pt x="687" y="755"/>
                  <a:pt x="1504" y="331"/>
                </a:cubicBezTo>
                <a:cubicBezTo>
                  <a:pt x="1575" y="295"/>
                  <a:pt x="1567" y="115"/>
                  <a:pt x="1369" y="171"/>
                </a:cubicBezTo>
                <a:lnTo>
                  <a:pt x="1003" y="293"/>
                </a:lnTo>
                <a:moveTo>
                  <a:pt x="0" y="0"/>
                </a:moveTo>
                <a:lnTo>
                  <a:pt x="271" y="0"/>
                </a:lnTo>
                <a:cubicBezTo>
                  <a:pt x="470" y="0"/>
                  <a:pt x="600" y="101"/>
                  <a:pt x="642" y="134"/>
                </a:cubicBezTo>
                <a:cubicBezTo>
                  <a:pt x="755" y="135"/>
                  <a:pt x="764" y="134"/>
                  <a:pt x="913" y="134"/>
                </a:cubicBezTo>
                <a:cubicBezTo>
                  <a:pt x="1047" y="134"/>
                  <a:pt x="1047" y="338"/>
                  <a:pt x="913" y="338"/>
                </a:cubicBezTo>
                <a:lnTo>
                  <a:pt x="440" y="338"/>
                </a:lnTo>
              </a:path>
            </a:pathLst>
          </a:custGeom>
          <a:noFill/>
          <a:ln w="28575" cap="flat">
            <a:solidFill>
              <a:srgbClr val="00386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cxnSp>
        <p:nvCxnSpPr>
          <p:cNvPr id="49" name="Elbow Connector 83">
            <a:extLst>
              <a:ext uri="{FF2B5EF4-FFF2-40B4-BE49-F238E27FC236}">
                <a16:creationId xmlns:a16="http://schemas.microsoft.com/office/drawing/2014/main" id="{6DF8E05F-1FA6-8B01-F584-BB279CF59F40}"/>
              </a:ext>
            </a:extLst>
          </p:cNvPr>
          <p:cNvCxnSpPr>
            <a:cxnSpLocks/>
          </p:cNvCxnSpPr>
          <p:nvPr/>
        </p:nvCxnSpPr>
        <p:spPr>
          <a:xfrm rot="16200000" flipH="1">
            <a:off x="7788802" y="656674"/>
            <a:ext cx="16630" cy="3812143"/>
          </a:xfrm>
          <a:prstGeom prst="bentConnector3">
            <a:avLst>
              <a:gd name="adj1" fmla="val -1374624"/>
            </a:avLst>
          </a:prstGeom>
          <a:ln w="28575">
            <a:solidFill>
              <a:srgbClr val="0046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86">
            <a:extLst>
              <a:ext uri="{FF2B5EF4-FFF2-40B4-BE49-F238E27FC236}">
                <a16:creationId xmlns:a16="http://schemas.microsoft.com/office/drawing/2014/main" id="{8C2D4A57-6F23-30CA-CC65-F13184479352}"/>
              </a:ext>
            </a:extLst>
          </p:cNvPr>
          <p:cNvCxnSpPr/>
          <p:nvPr/>
        </p:nvCxnSpPr>
        <p:spPr>
          <a:xfrm rot="5400000" flipH="1">
            <a:off x="7507996" y="2124664"/>
            <a:ext cx="861774" cy="3996000"/>
          </a:xfrm>
          <a:prstGeom prst="bentConnector3">
            <a:avLst>
              <a:gd name="adj1" fmla="val -26527"/>
            </a:avLst>
          </a:prstGeom>
          <a:ln w="28575">
            <a:solidFill>
              <a:srgbClr val="0046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85">
            <a:extLst>
              <a:ext uri="{FF2B5EF4-FFF2-40B4-BE49-F238E27FC236}">
                <a16:creationId xmlns:a16="http://schemas.microsoft.com/office/drawing/2014/main" id="{C1844F6C-83B3-0390-C73B-858DD3D21309}"/>
              </a:ext>
            </a:extLst>
          </p:cNvPr>
          <p:cNvCxnSpPr/>
          <p:nvPr/>
        </p:nvCxnSpPr>
        <p:spPr>
          <a:xfrm rot="5400000">
            <a:off x="3281160" y="2149914"/>
            <a:ext cx="869811" cy="3952181"/>
          </a:xfrm>
          <a:prstGeom prst="bentConnector3">
            <a:avLst>
              <a:gd name="adj1" fmla="val 126282"/>
            </a:avLst>
          </a:prstGeom>
          <a:ln w="28575">
            <a:solidFill>
              <a:srgbClr val="0046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6C808406-08F3-9E09-F8E7-0F6E1EC62098}"/>
              </a:ext>
            </a:extLst>
          </p:cNvPr>
          <p:cNvSpPr txBox="1"/>
          <p:nvPr/>
        </p:nvSpPr>
        <p:spPr>
          <a:xfrm>
            <a:off x="3445258" y="1613375"/>
            <a:ext cx="6104020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PT" b="1" spc="0" dirty="0">
                <a:solidFill>
                  <a:schemeClr val="bg2"/>
                </a:solidFill>
              </a:rPr>
              <a:t>O papel dos </a:t>
            </a:r>
            <a:r>
              <a:rPr lang="pt-PT" b="1" dirty="0">
                <a:solidFill>
                  <a:schemeClr val="bg2"/>
                </a:solidFill>
              </a:rPr>
              <a:t>bancos</a:t>
            </a:r>
            <a:r>
              <a:rPr lang="pt-PT" b="1" spc="0" dirty="0">
                <a:solidFill>
                  <a:schemeClr val="bg2"/>
                </a:solidFill>
              </a:rPr>
              <a:t> no sistema financeiro</a:t>
            </a:r>
            <a:endParaRPr lang="pt-PT" b="1" dirty="0">
              <a:solidFill>
                <a:schemeClr val="bg2"/>
              </a:solidFill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600F97E-3044-DCE9-6203-5AD1BAD779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6481" t="3682" r="13646" b="14947"/>
          <a:stretch/>
        </p:blipFill>
        <p:spPr>
          <a:xfrm>
            <a:off x="1579062" y="2749003"/>
            <a:ext cx="874218" cy="702860"/>
          </a:xfrm>
          <a:prstGeom prst="rect">
            <a:avLst/>
          </a:prstGeom>
        </p:spPr>
      </p:pic>
      <p:sp>
        <p:nvSpPr>
          <p:cNvPr id="28" name="Text Placeholder 1">
            <a:extLst>
              <a:ext uri="{FF2B5EF4-FFF2-40B4-BE49-F238E27FC236}">
                <a16:creationId xmlns:a16="http://schemas.microsoft.com/office/drawing/2014/main" id="{44EB7FAF-7DD6-7205-329B-97790A22B6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0293" y="610230"/>
            <a:ext cx="8524506" cy="634093"/>
          </a:xfrm>
        </p:spPr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102238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A0A01-C220-B229-2287-CC764C80D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072CDB-42B6-2BA7-79E3-28BA4130B5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Educar</a:t>
            </a:r>
            <a:r>
              <a:rPr lang="en-GB" dirty="0"/>
              <a:t> para a </a:t>
            </a:r>
            <a:r>
              <a:rPr lang="en-GB" dirty="0" err="1"/>
              <a:t>Cidadania</a:t>
            </a:r>
            <a:r>
              <a:rPr lang="en-GB" dirty="0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4C6BC-22FD-1051-2BB9-94F9B014CA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2AA0E5-5879-07F7-16BD-AACD1F0FB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7BA5C4F1-AD40-BE30-3211-F52AA126D275}"/>
              </a:ext>
            </a:extLst>
          </p:cNvPr>
          <p:cNvSpPr txBox="1">
            <a:spLocks/>
          </p:cNvSpPr>
          <p:nvPr/>
        </p:nvSpPr>
        <p:spPr>
          <a:xfrm>
            <a:off x="580293" y="1663898"/>
            <a:ext cx="10515600" cy="5871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 </a:t>
            </a:r>
          </a:p>
        </p:txBody>
      </p:sp>
      <p:sp>
        <p:nvSpPr>
          <p:cNvPr id="5" name="Título 12">
            <a:extLst>
              <a:ext uri="{FF2B5EF4-FFF2-40B4-BE49-F238E27FC236}">
                <a16:creationId xmlns:a16="http://schemas.microsoft.com/office/drawing/2014/main" id="{972C6C16-F473-7973-766E-20717C879FE5}"/>
              </a:ext>
            </a:extLst>
          </p:cNvPr>
          <p:cNvSpPr txBox="1">
            <a:spLocks/>
          </p:cNvSpPr>
          <p:nvPr/>
        </p:nvSpPr>
        <p:spPr>
          <a:xfrm>
            <a:off x="580293" y="1715599"/>
            <a:ext cx="10515600" cy="5871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Principais funções das seguradoras</a:t>
            </a:r>
          </a:p>
          <a:p>
            <a:endParaRPr lang="pt-PT" sz="3600" dirty="0">
              <a:solidFill>
                <a:srgbClr val="05547F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3BE036-EF20-72AB-9796-B18748A5E4B5}"/>
              </a:ext>
            </a:extLst>
          </p:cNvPr>
          <p:cNvSpPr txBox="1"/>
          <p:nvPr/>
        </p:nvSpPr>
        <p:spPr>
          <a:xfrm>
            <a:off x="580292" y="2387541"/>
            <a:ext cx="11059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Os riscos fazem parte do dia a dia e apesar de todos estarmos expostos a imprevistos, existem formas de proteger o impacto financeiro que a sua ocorrência pode provocar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C7492D9-9DFA-0197-7CEB-8D724CE4882B}"/>
              </a:ext>
            </a:extLst>
          </p:cNvPr>
          <p:cNvSpPr txBox="1"/>
          <p:nvPr/>
        </p:nvSpPr>
        <p:spPr>
          <a:xfrm>
            <a:off x="592373" y="3176480"/>
            <a:ext cx="5875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dirty="0"/>
              <a:t>As </a:t>
            </a:r>
            <a:r>
              <a:rPr lang="pt-PT" b="1" dirty="0"/>
              <a:t>seguradoras </a:t>
            </a:r>
            <a:r>
              <a:rPr lang="pt-PT" dirty="0"/>
              <a:t>assumem e gerem diferentes tipos de riscos: </a:t>
            </a:r>
          </a:p>
        </p:txBody>
      </p:sp>
      <p:sp>
        <p:nvSpPr>
          <p:cNvPr id="46" name="Text 3">
            <a:extLst>
              <a:ext uri="{FF2B5EF4-FFF2-40B4-BE49-F238E27FC236}">
                <a16:creationId xmlns:a16="http://schemas.microsoft.com/office/drawing/2014/main" id="{DA2BA722-960C-5E16-02A9-F7A663400148}"/>
              </a:ext>
            </a:extLst>
          </p:cNvPr>
          <p:cNvSpPr/>
          <p:nvPr/>
        </p:nvSpPr>
        <p:spPr>
          <a:xfrm>
            <a:off x="7462837" y="4957762"/>
            <a:ext cx="3429000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4425"/>
              </a:lnSpc>
            </a:pPr>
            <a:endParaRPr lang="en-US" sz="3600" dirty="0"/>
          </a:p>
        </p:txBody>
      </p:sp>
      <p:pic>
        <p:nvPicPr>
          <p:cNvPr id="50" name="Imagem 49" descr="Uma imagem com cena, passadeira, caminho, pedestre&#10;&#10;Descrição gerada automaticamente">
            <a:extLst>
              <a:ext uri="{FF2B5EF4-FFF2-40B4-BE49-F238E27FC236}">
                <a16:creationId xmlns:a16="http://schemas.microsoft.com/office/drawing/2014/main" id="{59410230-DD2F-0EA8-A7CC-F99D43B18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134" y="4143375"/>
            <a:ext cx="2574306" cy="1447800"/>
          </a:xfrm>
          <a:prstGeom prst="rect">
            <a:avLst/>
          </a:prstGeom>
        </p:spPr>
      </p:pic>
      <p:sp>
        <p:nvSpPr>
          <p:cNvPr id="52" name="CaixaDeTexto 51">
            <a:extLst>
              <a:ext uri="{FF2B5EF4-FFF2-40B4-BE49-F238E27FC236}">
                <a16:creationId xmlns:a16="http://schemas.microsoft.com/office/drawing/2014/main" id="{F33DF8FB-3E6F-0450-64F0-0F5BF03B78CE}"/>
              </a:ext>
            </a:extLst>
          </p:cNvPr>
          <p:cNvSpPr txBox="1"/>
          <p:nvPr/>
        </p:nvSpPr>
        <p:spPr>
          <a:xfrm>
            <a:off x="6557963" y="4398689"/>
            <a:ext cx="1928812" cy="575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425"/>
              </a:lnSpc>
            </a:pPr>
            <a:r>
              <a:rPr lang="en-US" sz="1800" b="1" dirty="0" err="1">
                <a:solidFill>
                  <a:srgbClr val="FFFFFF"/>
                </a:solidFill>
                <a:latin typeface="Raleway Bold" pitchFamily="34" charset="0"/>
              </a:rPr>
              <a:t>Demográficos</a:t>
            </a:r>
            <a:endParaRPr lang="en-US" sz="1800" dirty="0"/>
          </a:p>
        </p:txBody>
      </p:sp>
      <p:pic>
        <p:nvPicPr>
          <p:cNvPr id="54" name="Imagem 53" descr="Uma imagem com raio, nuvem, tempestade, Trovão&#10;&#10;Descrição gerada automaticamente">
            <a:extLst>
              <a:ext uri="{FF2B5EF4-FFF2-40B4-BE49-F238E27FC236}">
                <a16:creationId xmlns:a16="http://schemas.microsoft.com/office/drawing/2014/main" id="{1FA63385-2907-EB2E-609C-2843E3A19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691" y="4143376"/>
            <a:ext cx="2574000" cy="1448059"/>
          </a:xfrm>
          <a:prstGeom prst="rect">
            <a:avLst/>
          </a:prstGeom>
        </p:spPr>
      </p:pic>
      <p:sp>
        <p:nvSpPr>
          <p:cNvPr id="55" name="CaixaDeTexto 54">
            <a:extLst>
              <a:ext uri="{FF2B5EF4-FFF2-40B4-BE49-F238E27FC236}">
                <a16:creationId xmlns:a16="http://schemas.microsoft.com/office/drawing/2014/main" id="{1C02C26D-CCE5-C8EA-9114-97C1EF75EACE}"/>
              </a:ext>
            </a:extLst>
          </p:cNvPr>
          <p:cNvSpPr txBox="1"/>
          <p:nvPr/>
        </p:nvSpPr>
        <p:spPr>
          <a:xfrm>
            <a:off x="3995738" y="4389164"/>
            <a:ext cx="1490662" cy="575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425"/>
              </a:lnSpc>
            </a:pPr>
            <a:r>
              <a:rPr lang="en-US" sz="1800" b="1" i="0" dirty="0" err="1">
                <a:solidFill>
                  <a:srgbClr val="FFFFFF"/>
                </a:solidFill>
                <a:latin typeface="Raleway Bold" pitchFamily="34" charset="0"/>
                <a:ea typeface="Raleway Bold" pitchFamily="34" charset="-122"/>
                <a:cs typeface="Raleway Bold" pitchFamily="34" charset="-120"/>
              </a:rPr>
              <a:t>Climáticos</a:t>
            </a:r>
            <a:endParaRPr lang="en-US" sz="1800" dirty="0"/>
          </a:p>
        </p:txBody>
      </p:sp>
      <p:pic>
        <p:nvPicPr>
          <p:cNvPr id="57" name="Imagem 56" descr="Uma imagem com pessoa, captura de ecrã, Computador tablet, computador&#10;&#10;Descrição gerada automaticamente">
            <a:extLst>
              <a:ext uri="{FF2B5EF4-FFF2-40B4-BE49-F238E27FC236}">
                <a16:creationId xmlns:a16="http://schemas.microsoft.com/office/drawing/2014/main" id="{25FE931C-045A-C261-FAC9-46A65F2B04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817" y="4133850"/>
            <a:ext cx="2572994" cy="1447200"/>
          </a:xfrm>
          <a:prstGeom prst="rect">
            <a:avLst/>
          </a:prstGeom>
        </p:spPr>
      </p:pic>
      <p:sp>
        <p:nvSpPr>
          <p:cNvPr id="59" name="CaixaDeTexto 58">
            <a:extLst>
              <a:ext uri="{FF2B5EF4-FFF2-40B4-BE49-F238E27FC236}">
                <a16:creationId xmlns:a16="http://schemas.microsoft.com/office/drawing/2014/main" id="{A28119A1-B4F9-6D48-AD68-277F44409D5A}"/>
              </a:ext>
            </a:extLst>
          </p:cNvPr>
          <p:cNvSpPr txBox="1"/>
          <p:nvPr/>
        </p:nvSpPr>
        <p:spPr>
          <a:xfrm>
            <a:off x="9701213" y="4587359"/>
            <a:ext cx="17287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b="1" dirty="0">
                <a:solidFill>
                  <a:srgbClr val="FFFFFF"/>
                </a:solidFill>
                <a:latin typeface="Raleway Bold" pitchFamily="34" charset="0"/>
              </a:rPr>
              <a:t>Tecnológicos</a:t>
            </a:r>
          </a:p>
        </p:txBody>
      </p:sp>
      <p:pic>
        <p:nvPicPr>
          <p:cNvPr id="63" name="Imagem 62" descr="Uma imagem com captura de ecrã, file, Azul elétrico, Paralelo&#10;&#10;Descrição gerada automaticamente">
            <a:extLst>
              <a:ext uri="{FF2B5EF4-FFF2-40B4-BE49-F238E27FC236}">
                <a16:creationId xmlns:a16="http://schemas.microsoft.com/office/drawing/2014/main" id="{6FFADF10-0FE0-ADA7-14E7-D0ADCCBE8A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2"/>
          <a:stretch/>
        </p:blipFill>
        <p:spPr>
          <a:xfrm>
            <a:off x="585768" y="4152900"/>
            <a:ext cx="2567007" cy="1447200"/>
          </a:xfrm>
          <a:prstGeom prst="rect">
            <a:avLst/>
          </a:prstGeom>
        </p:spPr>
      </p:pic>
      <p:sp>
        <p:nvSpPr>
          <p:cNvPr id="64" name="CaixaDeTexto 63">
            <a:extLst>
              <a:ext uri="{FF2B5EF4-FFF2-40B4-BE49-F238E27FC236}">
                <a16:creationId xmlns:a16="http://schemas.microsoft.com/office/drawing/2014/main" id="{244B70A8-540C-0394-92E2-F137CFFFD3BF}"/>
              </a:ext>
            </a:extLst>
          </p:cNvPr>
          <p:cNvSpPr txBox="1"/>
          <p:nvPr/>
        </p:nvSpPr>
        <p:spPr>
          <a:xfrm>
            <a:off x="1014412" y="4389164"/>
            <a:ext cx="1614487" cy="575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425"/>
              </a:lnSpc>
            </a:pPr>
            <a:r>
              <a:rPr lang="en-US" sz="1800" b="1" i="0" dirty="0" err="1">
                <a:solidFill>
                  <a:srgbClr val="FFFFFF"/>
                </a:solidFill>
                <a:latin typeface="Raleway Bold" pitchFamily="34" charset="0"/>
                <a:ea typeface="Raleway Bold" pitchFamily="34" charset="-122"/>
                <a:cs typeface="Raleway Bold" pitchFamily="34" charset="-120"/>
              </a:rPr>
              <a:t>Económicos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53382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81EF6-C432-03F8-0CB6-28BC54249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AC20E7-E20D-BF4A-DDEB-7C47A1A61D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0293" y="610230"/>
            <a:ext cx="4734657" cy="634093"/>
          </a:xfrm>
        </p:spPr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96A723-4852-142B-ADB1-A0033A3B49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871DF9-D920-721D-8FDE-E515EF657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5" name="Título 12">
            <a:extLst>
              <a:ext uri="{FF2B5EF4-FFF2-40B4-BE49-F238E27FC236}">
                <a16:creationId xmlns:a16="http://schemas.microsoft.com/office/drawing/2014/main" id="{7D3C6DB8-8A47-85B4-E779-7726F4441615}"/>
              </a:ext>
            </a:extLst>
          </p:cNvPr>
          <p:cNvSpPr txBox="1">
            <a:spLocks/>
          </p:cNvSpPr>
          <p:nvPr/>
        </p:nvSpPr>
        <p:spPr>
          <a:xfrm>
            <a:off x="580293" y="1715599"/>
            <a:ext cx="6811107" cy="5871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Qual a importância de um seguro?</a:t>
            </a:r>
          </a:p>
          <a:p>
            <a:endParaRPr lang="pt-PT" sz="3600" dirty="0">
              <a:solidFill>
                <a:srgbClr val="05547F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02AD55-0E10-F7BB-81DB-4DD8F171CAE5}"/>
              </a:ext>
            </a:extLst>
          </p:cNvPr>
          <p:cNvSpPr txBox="1"/>
          <p:nvPr/>
        </p:nvSpPr>
        <p:spPr>
          <a:xfrm>
            <a:off x="580293" y="2387541"/>
            <a:ext cx="72938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Quando se contrata um seguro, transfere-se para a seguradora o risco de perdas financeiras que podem resultar da ocorrência de determinados eventos</a:t>
            </a:r>
          </a:p>
          <a:p>
            <a:endParaRPr lang="pt-PT" dirty="0"/>
          </a:p>
          <a:p>
            <a:r>
              <a:rPr lang="pt-PT" dirty="0"/>
              <a:t>A transferência de risco para a seguradora permite fazer face a despesas potencialmente elevadas, através do pagamento à seguradora de um valor mais reduzido, denominado prémio do seguro</a:t>
            </a:r>
          </a:p>
          <a:p>
            <a:endParaRPr lang="pt-PT" dirty="0"/>
          </a:p>
          <a:p>
            <a:r>
              <a:rPr lang="pt-PT" dirty="0"/>
              <a:t>A contratação de um seguro pode, assim,</a:t>
            </a:r>
            <a:r>
              <a:rPr lang="pt-PT" b="1" dirty="0"/>
              <a:t> ajudar a preservar as nossas poupanças</a:t>
            </a:r>
            <a:r>
              <a:rPr lang="pt-PT" dirty="0"/>
              <a:t>,</a:t>
            </a:r>
            <a:r>
              <a:rPr lang="pt-PT" b="1" dirty="0"/>
              <a:t> </a:t>
            </a:r>
            <a:r>
              <a:rPr lang="pt-PT" dirty="0"/>
              <a:t>reforçando a nossa capacidade para </a:t>
            </a:r>
            <a:r>
              <a:rPr lang="pt-PT" b="1" dirty="0"/>
              <a:t>lidar com choques financeiros</a:t>
            </a:r>
            <a:r>
              <a:rPr lang="pt-PT" dirty="0"/>
              <a:t> e recuperar mais facilmente de situações adversas</a:t>
            </a:r>
          </a:p>
        </p:txBody>
      </p:sp>
      <p:sp>
        <p:nvSpPr>
          <p:cNvPr id="27" name="TextBox 24">
            <a:extLst>
              <a:ext uri="{FF2B5EF4-FFF2-40B4-BE49-F238E27FC236}">
                <a16:creationId xmlns:a16="http://schemas.microsoft.com/office/drawing/2014/main" id="{36527125-244B-6397-C4B9-D330298A98B2}"/>
              </a:ext>
            </a:extLst>
          </p:cNvPr>
          <p:cNvSpPr txBox="1"/>
          <p:nvPr/>
        </p:nvSpPr>
        <p:spPr>
          <a:xfrm>
            <a:off x="7949652" y="4795225"/>
            <a:ext cx="17505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</a:lstStyle>
          <a:p>
            <a:pPr algn="ctr"/>
            <a:r>
              <a:rPr lang="pt-PT" sz="1400" b="1" dirty="0">
                <a:solidFill>
                  <a:srgbClr val="1C97D5"/>
                </a:solidFill>
              </a:rPr>
              <a:t>Tomador do seguro</a:t>
            </a:r>
          </a:p>
        </p:txBody>
      </p:sp>
      <p:pic>
        <p:nvPicPr>
          <p:cNvPr id="9" name="Image 3" descr="preencoded.png">
            <a:extLst>
              <a:ext uri="{FF2B5EF4-FFF2-40B4-BE49-F238E27FC236}">
                <a16:creationId xmlns:a16="http://schemas.microsoft.com/office/drawing/2014/main" id="{BB196002-605B-0F38-83B9-6897AA665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34375" y="3495675"/>
            <a:ext cx="981075" cy="1266825"/>
          </a:xfrm>
          <a:prstGeom prst="rect">
            <a:avLst/>
          </a:prstGeom>
        </p:spPr>
      </p:pic>
      <p:pic>
        <p:nvPicPr>
          <p:cNvPr id="10" name="Image 1" descr="preencoded.png">
            <a:extLst>
              <a:ext uri="{FF2B5EF4-FFF2-40B4-BE49-F238E27FC236}">
                <a16:creationId xmlns:a16="http://schemas.microsoft.com/office/drawing/2014/main" id="{8B1C880D-5878-5316-85DB-1C035E1E7B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210800" y="3438525"/>
            <a:ext cx="1323975" cy="1323975"/>
          </a:xfrm>
          <a:prstGeom prst="rect">
            <a:avLst/>
          </a:prstGeom>
        </p:spPr>
      </p:pic>
      <p:sp>
        <p:nvSpPr>
          <p:cNvPr id="11" name="TextBox 24">
            <a:extLst>
              <a:ext uri="{FF2B5EF4-FFF2-40B4-BE49-F238E27FC236}">
                <a16:creationId xmlns:a16="http://schemas.microsoft.com/office/drawing/2014/main" id="{0CA2C4E7-C374-5437-0DE5-6C52FF5B87C5}"/>
              </a:ext>
            </a:extLst>
          </p:cNvPr>
          <p:cNvSpPr txBox="1"/>
          <p:nvPr/>
        </p:nvSpPr>
        <p:spPr>
          <a:xfrm>
            <a:off x="9350552" y="2553571"/>
            <a:ext cx="926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</a:lstStyle>
          <a:p>
            <a:pPr algn="ctr"/>
            <a:r>
              <a:rPr lang="pt-PT" sz="1600" b="1">
                <a:solidFill>
                  <a:srgbClr val="00467A"/>
                </a:solidFill>
              </a:rPr>
              <a:t>Risco</a:t>
            </a:r>
          </a:p>
        </p:txBody>
      </p:sp>
      <p:cxnSp>
        <p:nvCxnSpPr>
          <p:cNvPr id="13" name="Elbow Connector 83">
            <a:extLst>
              <a:ext uri="{FF2B5EF4-FFF2-40B4-BE49-F238E27FC236}">
                <a16:creationId xmlns:a16="http://schemas.microsoft.com/office/drawing/2014/main" id="{BD2EBEEE-EE9C-EDD9-8292-4FE2F0A925C8}"/>
              </a:ext>
            </a:extLst>
          </p:cNvPr>
          <p:cNvCxnSpPr>
            <a:cxnSpLocks/>
          </p:cNvCxnSpPr>
          <p:nvPr/>
        </p:nvCxnSpPr>
        <p:spPr>
          <a:xfrm rot="16200000" flipH="1">
            <a:off x="9761503" y="2389475"/>
            <a:ext cx="36000" cy="1944000"/>
          </a:xfrm>
          <a:prstGeom prst="bentConnector3">
            <a:avLst>
              <a:gd name="adj1" fmla="val -1374624"/>
            </a:avLst>
          </a:prstGeom>
          <a:ln w="28575">
            <a:solidFill>
              <a:srgbClr val="0046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24">
            <a:extLst>
              <a:ext uri="{FF2B5EF4-FFF2-40B4-BE49-F238E27FC236}">
                <a16:creationId xmlns:a16="http://schemas.microsoft.com/office/drawing/2014/main" id="{FE44847B-EB1D-DEA8-7B2D-FE703FA0D55A}"/>
              </a:ext>
            </a:extLst>
          </p:cNvPr>
          <p:cNvSpPr txBox="1"/>
          <p:nvPr/>
        </p:nvSpPr>
        <p:spPr>
          <a:xfrm>
            <a:off x="10266450" y="4795225"/>
            <a:ext cx="1212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</a:lstStyle>
          <a:p>
            <a:pPr algn="ctr"/>
            <a:r>
              <a:rPr lang="pt-PT" sz="1400" b="1" dirty="0">
                <a:solidFill>
                  <a:srgbClr val="446D6F"/>
                </a:solidFill>
              </a:rPr>
              <a:t>Seguradora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CF0E36AC-0C15-CF05-578F-79E96095A6C5}"/>
              </a:ext>
            </a:extLst>
          </p:cNvPr>
          <p:cNvSpPr txBox="1"/>
          <p:nvPr/>
        </p:nvSpPr>
        <p:spPr>
          <a:xfrm>
            <a:off x="8035676" y="5076538"/>
            <a:ext cx="15784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200" dirty="0">
                <a:solidFill>
                  <a:srgbClr val="1C97D5"/>
                </a:solidFill>
              </a:rPr>
              <a:t>Pessoa que contrata o seguro, sendo responsável pelo pagamento do prémio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4F2A66B-C52A-3516-E3C9-DC0A0F518996}"/>
              </a:ext>
            </a:extLst>
          </p:cNvPr>
          <p:cNvSpPr txBox="1"/>
          <p:nvPr/>
        </p:nvSpPr>
        <p:spPr>
          <a:xfrm>
            <a:off x="10197108" y="5073284"/>
            <a:ext cx="16948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200" dirty="0">
                <a:solidFill>
                  <a:srgbClr val="498184"/>
                </a:solidFill>
              </a:rPr>
              <a:t>Entidade que suporta o risco e se compromete a pagar as indemnizações ou as prestações previstas no contrato</a:t>
            </a:r>
          </a:p>
        </p:txBody>
      </p:sp>
    </p:spTree>
    <p:extLst>
      <p:ext uri="{BB962C8B-B14F-4D97-AF65-F5344CB8AC3E}">
        <p14:creationId xmlns:p14="http://schemas.microsoft.com/office/powerpoint/2010/main" val="2315379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81EF6-C432-03F8-0CB6-28BC54249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AC20E7-E20D-BF4A-DDEB-7C47A1A61D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0293" y="610230"/>
            <a:ext cx="4734657" cy="634093"/>
          </a:xfrm>
        </p:spPr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96A723-4852-142B-ADB1-A0033A3B49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871DF9-D920-721D-8FDE-E515EF657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D671CB31-275C-B5CE-11BF-08747F14B889}"/>
              </a:ext>
            </a:extLst>
          </p:cNvPr>
          <p:cNvSpPr txBox="1">
            <a:spLocks/>
          </p:cNvSpPr>
          <p:nvPr/>
        </p:nvSpPr>
        <p:spPr>
          <a:xfrm>
            <a:off x="580293" y="1663898"/>
            <a:ext cx="10515600" cy="5871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>
                <a:solidFill>
                  <a:srgbClr val="05547F"/>
                </a:solidFill>
                <a:latin typeface="+mn-lt"/>
              </a:rPr>
              <a:t> </a:t>
            </a:r>
          </a:p>
        </p:txBody>
      </p:sp>
      <p:sp>
        <p:nvSpPr>
          <p:cNvPr id="5" name="Título 12">
            <a:extLst>
              <a:ext uri="{FF2B5EF4-FFF2-40B4-BE49-F238E27FC236}">
                <a16:creationId xmlns:a16="http://schemas.microsoft.com/office/drawing/2014/main" id="{7D3C6DB8-8A47-85B4-E779-7726F4441615}"/>
              </a:ext>
            </a:extLst>
          </p:cNvPr>
          <p:cNvSpPr txBox="1">
            <a:spLocks/>
          </p:cNvSpPr>
          <p:nvPr/>
        </p:nvSpPr>
        <p:spPr>
          <a:xfrm>
            <a:off x="580293" y="1715599"/>
            <a:ext cx="6811107" cy="5871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Seguros obrigatórios e facultativos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02AD55-0E10-F7BB-81DB-4DD8F171CAE5}"/>
              </a:ext>
            </a:extLst>
          </p:cNvPr>
          <p:cNvSpPr txBox="1"/>
          <p:nvPr/>
        </p:nvSpPr>
        <p:spPr>
          <a:xfrm>
            <a:off x="625701" y="2444026"/>
            <a:ext cx="10612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Existem diferentes tipos de seguros para cobrir diferentes tipos de riscos. Há seguros que pela sua </a:t>
            </a:r>
            <a:r>
              <a:rPr lang="pt-PT" b="1" dirty="0"/>
              <a:t>importância são mesmo obrigatórios </a:t>
            </a:r>
            <a:r>
              <a:rPr lang="pt-PT" dirty="0"/>
              <a:t>e a sua contratação é obrigatória por lei, outros são facultativos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C3CAB733-FA39-4DF4-CBD0-04AD22A62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93558" y="4049270"/>
            <a:ext cx="1133473" cy="1133473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0B6D3160-0081-87DC-FC5E-B30058B7F7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2675" y="4032687"/>
            <a:ext cx="1134000" cy="1134000"/>
          </a:xfrm>
          <a:prstGeom prst="rect">
            <a:avLst/>
          </a:prstGeom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00DCD730-894F-2A03-B814-D89EB09BDC82}"/>
              </a:ext>
            </a:extLst>
          </p:cNvPr>
          <p:cNvSpPr txBox="1">
            <a:spLocks/>
          </p:cNvSpPr>
          <p:nvPr/>
        </p:nvSpPr>
        <p:spPr>
          <a:xfrm>
            <a:off x="3121530" y="5317964"/>
            <a:ext cx="1514265" cy="423617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defPPr>
              <a:defRPr lang="pt-PT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50000"/>
              </a:lnSpc>
              <a:spcBef>
                <a:spcPts val="0"/>
              </a:spcBef>
            </a:pPr>
            <a:r>
              <a:rPr lang="pt-PT" sz="1600" b="1" cap="none" spc="0" dirty="0">
                <a:solidFill>
                  <a:schemeClr val="accent1">
                    <a:lumMod val="75000"/>
                  </a:schemeClr>
                </a:solidFill>
                <a:latin typeface="+mn-lt"/>
                <a:ea typeface="Open Sans Extrabold" panose="020B0906030804020204" pitchFamily="34" charset="0"/>
                <a:cs typeface="Open Sans Extrabold" panose="020B0906030804020204" pitchFamily="34" charset="0"/>
              </a:rPr>
              <a:t>Seguro de</a:t>
            </a:r>
          </a:p>
          <a:p>
            <a:pPr lvl="0" algn="ctr">
              <a:lnSpc>
                <a:spcPct val="50000"/>
              </a:lnSpc>
              <a:spcBef>
                <a:spcPts val="0"/>
              </a:spcBef>
            </a:pPr>
            <a:endParaRPr lang="pt-PT" sz="1600" b="1" cap="none" spc="0" dirty="0">
              <a:solidFill>
                <a:schemeClr val="accent1">
                  <a:lumMod val="75000"/>
                </a:schemeClr>
              </a:solidFill>
              <a:latin typeface="+mn-lt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lvl="0" algn="ctr">
              <a:lnSpc>
                <a:spcPct val="50000"/>
              </a:lnSpc>
              <a:spcBef>
                <a:spcPts val="0"/>
              </a:spcBef>
            </a:pPr>
            <a:r>
              <a:rPr lang="pt-PT" sz="1600" b="1" cap="none" spc="0" dirty="0">
                <a:solidFill>
                  <a:schemeClr val="accent1">
                    <a:lumMod val="75000"/>
                  </a:schemeClr>
                </a:solidFill>
                <a:latin typeface="+mn-lt"/>
                <a:ea typeface="Open Sans Extrabold" panose="020B0906030804020204" pitchFamily="34" charset="0"/>
                <a:cs typeface="Open Sans Extrabold" panose="020B0906030804020204" pitchFamily="34" charset="0"/>
              </a:rPr>
              <a:t> incêndio</a:t>
            </a:r>
            <a:endParaRPr lang="pt-PT" sz="1400" cap="none" spc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B4594AB-AD85-51F2-3A74-E86E9F86AB95}"/>
              </a:ext>
            </a:extLst>
          </p:cNvPr>
          <p:cNvSpPr txBox="1"/>
          <p:nvPr/>
        </p:nvSpPr>
        <p:spPr>
          <a:xfrm>
            <a:off x="322344" y="5218672"/>
            <a:ext cx="25501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600" b="1" dirty="0">
                <a:solidFill>
                  <a:schemeClr val="accent1">
                    <a:lumMod val="75000"/>
                  </a:schemeClr>
                </a:solidFill>
                <a:ea typeface="Open Sans Extrabold" panose="020B0906030804020204" pitchFamily="34" charset="0"/>
                <a:cs typeface="Open Sans Extrabold" panose="020B0906030804020204" pitchFamily="34" charset="0"/>
              </a:rPr>
              <a:t>Seguro de responsabilidade </a:t>
            </a:r>
          </a:p>
          <a:p>
            <a:pPr algn="ctr"/>
            <a:r>
              <a:rPr lang="pt-PT" sz="1600" b="1" dirty="0">
                <a:solidFill>
                  <a:schemeClr val="accent1">
                    <a:lumMod val="75000"/>
                  </a:schemeClr>
                </a:solidFill>
                <a:ea typeface="Open Sans Extrabold" panose="020B0906030804020204" pitchFamily="34" charset="0"/>
                <a:cs typeface="Open Sans Extrabold" panose="020B0906030804020204" pitchFamily="34" charset="0"/>
              </a:rPr>
              <a:t>civil automóvel </a:t>
            </a:r>
          </a:p>
        </p:txBody>
      </p:sp>
      <p:cxnSp>
        <p:nvCxnSpPr>
          <p:cNvPr id="14" name="Conexão reta 13">
            <a:extLst>
              <a:ext uri="{FF2B5EF4-FFF2-40B4-BE49-F238E27FC236}">
                <a16:creationId xmlns:a16="http://schemas.microsoft.com/office/drawing/2014/main" id="{80F96593-F8A6-228A-D702-581B5D221A5D}"/>
              </a:ext>
            </a:extLst>
          </p:cNvPr>
          <p:cNvCxnSpPr/>
          <p:nvPr/>
        </p:nvCxnSpPr>
        <p:spPr>
          <a:xfrm>
            <a:off x="7453423" y="3391786"/>
            <a:ext cx="0" cy="25092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19B828A-099E-F4E5-B4AB-E822C71012A0}"/>
              </a:ext>
            </a:extLst>
          </p:cNvPr>
          <p:cNvSpPr txBox="1"/>
          <p:nvPr/>
        </p:nvSpPr>
        <p:spPr>
          <a:xfrm>
            <a:off x="0" y="3416481"/>
            <a:ext cx="7453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2400" b="1">
                <a:solidFill>
                  <a:srgbClr val="05547F"/>
                </a:solidFill>
                <a:ea typeface="+mj-ea"/>
                <a:cs typeface="+mj-cs"/>
              </a:rPr>
              <a:t>OBRIGATÓRIOS</a:t>
            </a:r>
            <a:endParaRPr lang="pt-PT" sz="3600" b="1">
              <a:solidFill>
                <a:srgbClr val="05547F"/>
              </a:solidFill>
              <a:ea typeface="+mj-ea"/>
              <a:cs typeface="+mj-cs"/>
            </a:endParaRPr>
          </a:p>
        </p:txBody>
      </p:sp>
      <p:pic>
        <p:nvPicPr>
          <p:cNvPr id="20" name="Gráfico 19">
            <a:extLst>
              <a:ext uri="{FF2B5EF4-FFF2-40B4-BE49-F238E27FC236}">
                <a16:creationId xmlns:a16="http://schemas.microsoft.com/office/drawing/2014/main" id="{262B840E-8DBD-1D7C-36AD-A9493297B5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28930" y="4084672"/>
            <a:ext cx="1134000" cy="1134000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00C491B8-6CDF-07C5-08A7-A8F31B95629F}"/>
              </a:ext>
            </a:extLst>
          </p:cNvPr>
          <p:cNvSpPr txBox="1"/>
          <p:nvPr/>
        </p:nvSpPr>
        <p:spPr>
          <a:xfrm>
            <a:off x="5092996" y="5299358"/>
            <a:ext cx="1988288" cy="569813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defPPr>
              <a:defRPr lang="en-US"/>
            </a:defPPr>
            <a:lvl1pPr lvl="0" algn="ctr">
              <a:lnSpc>
                <a:spcPct val="50000"/>
              </a:lnSpc>
              <a:spcBef>
                <a:spcPts val="0"/>
              </a:spcBef>
              <a:buNone/>
              <a:defRPr sz="1600" b="1" cap="none" spc="0" baseline="0">
                <a:solidFill>
                  <a:schemeClr val="accent1">
                    <a:lumMod val="75000"/>
                  </a:schemeClr>
                </a:solidFill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pt-PT" dirty="0"/>
              <a:t>Seguro de acidentes de</a:t>
            </a:r>
          </a:p>
          <a:p>
            <a:endParaRPr lang="pt-PT" dirty="0"/>
          </a:p>
          <a:p>
            <a:r>
              <a:rPr lang="pt-PT" dirty="0"/>
              <a:t> trabalho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9CF6708E-78BD-96D7-3D95-7193C7F7F984}"/>
              </a:ext>
            </a:extLst>
          </p:cNvPr>
          <p:cNvSpPr txBox="1"/>
          <p:nvPr/>
        </p:nvSpPr>
        <p:spPr>
          <a:xfrm>
            <a:off x="7775944" y="5292270"/>
            <a:ext cx="1623237" cy="289824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defPPr>
              <a:defRPr lang="en-US"/>
            </a:defPPr>
            <a:lvl1pPr lvl="0" algn="ctr">
              <a:lnSpc>
                <a:spcPct val="50000"/>
              </a:lnSpc>
              <a:spcBef>
                <a:spcPts val="0"/>
              </a:spcBef>
              <a:buNone/>
              <a:defRPr sz="1600" b="1" cap="none" spc="0" baseline="0">
                <a:solidFill>
                  <a:schemeClr val="accent1">
                    <a:lumMod val="75000"/>
                  </a:schemeClr>
                </a:solidFill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pt-PT" dirty="0"/>
              <a:t>Seguro de saúde</a:t>
            </a:r>
          </a:p>
        </p:txBody>
      </p:sp>
      <p:pic>
        <p:nvPicPr>
          <p:cNvPr id="31" name="Gráfico 30">
            <a:extLst>
              <a:ext uri="{FF2B5EF4-FFF2-40B4-BE49-F238E27FC236}">
                <a16:creationId xmlns:a16="http://schemas.microsoft.com/office/drawing/2014/main" id="{B2DC6909-36EB-E168-1712-FEF470BE49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01800" y="4035657"/>
            <a:ext cx="1152000" cy="1152000"/>
          </a:xfrm>
          <a:prstGeom prst="rect">
            <a:avLst/>
          </a:prstGeom>
        </p:spPr>
      </p:pic>
      <p:pic>
        <p:nvPicPr>
          <p:cNvPr id="33" name="Gráfico 32">
            <a:extLst>
              <a:ext uri="{FF2B5EF4-FFF2-40B4-BE49-F238E27FC236}">
                <a16:creationId xmlns:a16="http://schemas.microsoft.com/office/drawing/2014/main" id="{E1C3EE4A-0A13-C480-C3AF-E90D56EBF4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919484" y="4008474"/>
            <a:ext cx="1188000" cy="1188000"/>
          </a:xfrm>
          <a:prstGeom prst="rect">
            <a:avLst/>
          </a:prstGeom>
        </p:spPr>
      </p:pic>
      <p:sp>
        <p:nvSpPr>
          <p:cNvPr id="35" name="CaixaDeTexto 34">
            <a:extLst>
              <a:ext uri="{FF2B5EF4-FFF2-40B4-BE49-F238E27FC236}">
                <a16:creationId xmlns:a16="http://schemas.microsoft.com/office/drawing/2014/main" id="{6F92568B-A176-1EDA-7A35-35897918C771}"/>
              </a:ext>
            </a:extLst>
          </p:cNvPr>
          <p:cNvSpPr txBox="1"/>
          <p:nvPr/>
        </p:nvSpPr>
        <p:spPr>
          <a:xfrm>
            <a:off x="9566852" y="5237384"/>
            <a:ext cx="233688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600" b="1" dirty="0">
                <a:solidFill>
                  <a:schemeClr val="accent1">
                    <a:lumMod val="75000"/>
                  </a:schemeClr>
                </a:solidFill>
                <a:ea typeface="Open Sans Extrabold" panose="020B0906030804020204" pitchFamily="34" charset="0"/>
                <a:cs typeface="Open Sans Extrabold" panose="020B0906030804020204" pitchFamily="34" charset="0"/>
              </a:rPr>
              <a:t>Coberturas facultativas no seguro habitação </a:t>
            </a:r>
            <a:r>
              <a:rPr lang="pt-PT" sz="1200" b="1" dirty="0">
                <a:solidFill>
                  <a:schemeClr val="accent1">
                    <a:lumMod val="75000"/>
                  </a:schemeClr>
                </a:solidFill>
                <a:ea typeface="Open Sans Extrabold" panose="020B0906030804020204" pitchFamily="34" charset="0"/>
                <a:cs typeface="Open Sans Extrabold" panose="020B0906030804020204" pitchFamily="34" charset="0"/>
              </a:rPr>
              <a:t>(por exemplo, cobertura de fenómenos da natureza ou de fenómenos sísmicos)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E123A8A3-E8CF-BBE0-5042-746741E3C485}"/>
              </a:ext>
            </a:extLst>
          </p:cNvPr>
          <p:cNvSpPr txBox="1"/>
          <p:nvPr/>
        </p:nvSpPr>
        <p:spPr>
          <a:xfrm>
            <a:off x="7456714" y="3439769"/>
            <a:ext cx="47352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2400" b="1">
                <a:solidFill>
                  <a:srgbClr val="05547F"/>
                </a:solidFill>
                <a:ea typeface="+mj-ea"/>
                <a:cs typeface="+mj-cs"/>
              </a:rPr>
              <a:t>FACULTATIVOS</a:t>
            </a:r>
          </a:p>
        </p:txBody>
      </p:sp>
    </p:spTree>
    <p:extLst>
      <p:ext uri="{BB962C8B-B14F-4D97-AF65-F5344CB8AC3E}">
        <p14:creationId xmlns:p14="http://schemas.microsoft.com/office/powerpoint/2010/main" val="803670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321AC-1074-5943-3811-B6412C6B0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8F9215-13C6-5FDF-E65A-CCC0F709DE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Educar</a:t>
            </a:r>
            <a:r>
              <a:rPr lang="en-GB" dirty="0"/>
              <a:t> para a </a:t>
            </a:r>
            <a:r>
              <a:rPr lang="en-GB" dirty="0" err="1"/>
              <a:t>Cidadania</a:t>
            </a:r>
            <a:r>
              <a:rPr lang="en-GB" dirty="0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2FE4C7-72FB-9F94-F028-AF7B89D82F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90AE2-882F-23DB-5031-31A94F4B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F77F7337-54D7-5F17-53F9-D875046A2C68}"/>
              </a:ext>
            </a:extLst>
          </p:cNvPr>
          <p:cNvSpPr txBox="1">
            <a:spLocks/>
          </p:cNvSpPr>
          <p:nvPr/>
        </p:nvSpPr>
        <p:spPr>
          <a:xfrm>
            <a:off x="580293" y="1663898"/>
            <a:ext cx="10515600" cy="5871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 </a:t>
            </a:r>
          </a:p>
        </p:txBody>
      </p:sp>
      <p:sp>
        <p:nvSpPr>
          <p:cNvPr id="5" name="Título 12">
            <a:extLst>
              <a:ext uri="{FF2B5EF4-FFF2-40B4-BE49-F238E27FC236}">
                <a16:creationId xmlns:a16="http://schemas.microsoft.com/office/drawing/2014/main" id="{42590106-203A-E107-2C77-8DA20CE7F3E9}"/>
              </a:ext>
            </a:extLst>
          </p:cNvPr>
          <p:cNvSpPr txBox="1">
            <a:spLocks/>
          </p:cNvSpPr>
          <p:nvPr/>
        </p:nvSpPr>
        <p:spPr>
          <a:xfrm>
            <a:off x="580293" y="1715599"/>
            <a:ext cx="8524506" cy="5871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Funções dos intermediários financeiros</a:t>
            </a:r>
          </a:p>
          <a:p>
            <a:endParaRPr lang="pt-PT" sz="3600" dirty="0">
              <a:solidFill>
                <a:srgbClr val="05547F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A24879-F5F8-1F8D-35DE-3EF4578E73B3}"/>
              </a:ext>
            </a:extLst>
          </p:cNvPr>
          <p:cNvSpPr txBox="1"/>
          <p:nvPr/>
        </p:nvSpPr>
        <p:spPr>
          <a:xfrm>
            <a:off x="580293" y="2387541"/>
            <a:ext cx="7071238" cy="367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  <a:spcAft>
                <a:spcPts val="1000"/>
              </a:spcAft>
            </a:pPr>
            <a:r>
              <a:rPr lang="pt-PT" dirty="0"/>
              <a:t>Os intermediários financeiros são entidades que fazem a ponte entre quem tem poupanças (como as famílias) e quem necessita de financiamento (como as empresas ou o Estado). Em vez de estas duas partes negociarem diretamente, os intermediários tornam todo o processo mais simples e eficiente</a:t>
            </a:r>
          </a:p>
          <a:p>
            <a:pPr algn="just">
              <a:lnSpc>
                <a:spcPct val="114000"/>
              </a:lnSpc>
            </a:pPr>
            <a:r>
              <a:rPr lang="pt-PT" dirty="0"/>
              <a:t>São exemplos de intermediários financeiros:</a:t>
            </a:r>
          </a:p>
          <a:p>
            <a:pPr marL="536575" indent="-263525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t-PT" dirty="0"/>
              <a:t>Bancos e outras instituições de crédito</a:t>
            </a:r>
          </a:p>
          <a:p>
            <a:pPr marL="536575" indent="-263525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t-PT" dirty="0"/>
              <a:t>Corretoras</a:t>
            </a:r>
          </a:p>
          <a:p>
            <a:pPr marL="536575" indent="-263525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t-PT" dirty="0"/>
              <a:t>Sociedades gestoras (de património; de fundos de investimento)</a:t>
            </a:r>
          </a:p>
          <a:p>
            <a:pPr marL="536575" indent="-263525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t-PT" dirty="0"/>
              <a:t>Sociedades de capital de risco</a:t>
            </a:r>
          </a:p>
          <a:p>
            <a:pPr marL="536575" indent="-263525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t-PT" dirty="0"/>
              <a:t>Companhias de seguros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9A9BF0-81E4-C7E7-2945-5A9B5C5A2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1" t="19096" r="42718" b="1137"/>
          <a:stretch>
            <a:fillRect/>
          </a:stretch>
        </p:blipFill>
        <p:spPr>
          <a:xfrm>
            <a:off x="8910537" y="1410511"/>
            <a:ext cx="3281464" cy="487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76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8B0B1-2351-5D58-C21C-115E0A2E3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421D5E-FBC3-9205-405B-0260D99BD9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Educar</a:t>
            </a:r>
            <a:r>
              <a:rPr lang="en-GB" dirty="0"/>
              <a:t> para a </a:t>
            </a:r>
            <a:r>
              <a:rPr lang="en-GB" dirty="0" err="1"/>
              <a:t>Cidadania</a:t>
            </a:r>
            <a:r>
              <a:rPr lang="en-GB" dirty="0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30C95-B861-5A20-C662-1A7323E3C0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860C5F-0525-6767-C80D-A90DFFA88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29314A55-6E6E-F018-57D4-E4663DA77BC0}"/>
              </a:ext>
            </a:extLst>
          </p:cNvPr>
          <p:cNvSpPr txBox="1">
            <a:spLocks/>
          </p:cNvSpPr>
          <p:nvPr/>
        </p:nvSpPr>
        <p:spPr>
          <a:xfrm>
            <a:off x="580293" y="1663898"/>
            <a:ext cx="10515600" cy="5871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 </a:t>
            </a:r>
          </a:p>
        </p:txBody>
      </p:sp>
      <p:sp>
        <p:nvSpPr>
          <p:cNvPr id="5" name="Título 12">
            <a:extLst>
              <a:ext uri="{FF2B5EF4-FFF2-40B4-BE49-F238E27FC236}">
                <a16:creationId xmlns:a16="http://schemas.microsoft.com/office/drawing/2014/main" id="{F7309919-0D23-81F8-A6A4-8703DC63F2D3}"/>
              </a:ext>
            </a:extLst>
          </p:cNvPr>
          <p:cNvSpPr txBox="1">
            <a:spLocks/>
          </p:cNvSpPr>
          <p:nvPr/>
        </p:nvSpPr>
        <p:spPr>
          <a:xfrm>
            <a:off x="580293" y="1715599"/>
            <a:ext cx="10515600" cy="58719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Principais soluções disponíveis nos mercados financeiros</a:t>
            </a:r>
          </a:p>
          <a:p>
            <a:endParaRPr lang="pt-PT" sz="3600" dirty="0">
              <a:solidFill>
                <a:srgbClr val="05547F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1C009D-3DF8-497D-E903-A315D2064D2E}"/>
              </a:ext>
            </a:extLst>
          </p:cNvPr>
          <p:cNvSpPr txBox="1"/>
          <p:nvPr/>
        </p:nvSpPr>
        <p:spPr>
          <a:xfrm>
            <a:off x="580293" y="2387541"/>
            <a:ext cx="10597990" cy="3852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pt-PT" b="1" dirty="0"/>
              <a:t>Alternativas de financiamento para as empresas:</a:t>
            </a:r>
          </a:p>
          <a:p>
            <a:pPr marL="28575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pt-PT" dirty="0"/>
              <a:t>Bolsa (para empresas de maior dimensão, através da emissão de ações e obrigações, por exemplo)</a:t>
            </a:r>
          </a:p>
          <a:p>
            <a:pPr marL="28575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pt-PT" dirty="0"/>
              <a:t>Capital de risco (para empresas que estão a começar a atividade)</a:t>
            </a:r>
          </a:p>
          <a:p>
            <a:pPr marL="28575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pt-PT" dirty="0"/>
              <a:t>Crowdfunding (para pequenos projetos e negócios)</a:t>
            </a:r>
          </a:p>
          <a:p>
            <a:pPr algn="just">
              <a:lnSpc>
                <a:spcPct val="125000"/>
              </a:lnSpc>
            </a:pPr>
            <a:endParaRPr lang="pt-PT" b="1" dirty="0"/>
          </a:p>
          <a:p>
            <a:pPr>
              <a:lnSpc>
                <a:spcPct val="125000"/>
              </a:lnSpc>
            </a:pPr>
            <a:r>
              <a:rPr lang="pt-PT" b="1" dirty="0"/>
              <a:t>Algumas alternativas de investimento (aplicação das poupanças) disponíveis para as famílias</a:t>
            </a:r>
            <a:r>
              <a:rPr lang="pt-PT" baseline="30000" dirty="0"/>
              <a:t>1</a:t>
            </a:r>
            <a:r>
              <a:rPr lang="pt-PT" b="1" dirty="0"/>
              <a:t>:</a:t>
            </a:r>
          </a:p>
          <a:p>
            <a:pPr marL="28575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pt-PT" dirty="0"/>
              <a:t>Ações</a:t>
            </a:r>
          </a:p>
          <a:p>
            <a:pPr marL="28575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pt-PT" dirty="0"/>
              <a:t>Obrigações</a:t>
            </a:r>
          </a:p>
          <a:p>
            <a:pPr marL="28575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pt-PT" dirty="0"/>
              <a:t>Fundos de investimento</a:t>
            </a:r>
            <a:r>
              <a:rPr lang="pt-PT" b="1" dirty="0"/>
              <a:t>  </a:t>
            </a:r>
          </a:p>
          <a:p>
            <a:pPr marL="28575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pt-PT" dirty="0"/>
              <a:t>PPR</a:t>
            </a:r>
          </a:p>
          <a:p>
            <a:pPr algn="just">
              <a:lnSpc>
                <a:spcPct val="114000"/>
              </a:lnSpc>
              <a:spcAft>
                <a:spcPts val="1000"/>
              </a:spcAft>
            </a:pPr>
            <a:endParaRPr lang="pt-P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F7B3D8-0680-64B6-A2F2-28561A259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5"/>
          <a:stretch>
            <a:fillRect/>
          </a:stretch>
        </p:blipFill>
        <p:spPr>
          <a:xfrm>
            <a:off x="7417942" y="3429000"/>
            <a:ext cx="4527127" cy="31253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C77A53-D780-45DC-36DF-1164D651427A}"/>
              </a:ext>
            </a:extLst>
          </p:cNvPr>
          <p:cNvSpPr txBox="1"/>
          <p:nvPr/>
        </p:nvSpPr>
        <p:spPr>
          <a:xfrm>
            <a:off x="580293" y="5973231"/>
            <a:ext cx="8368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baseline="30000" dirty="0"/>
              <a:t>1  </a:t>
            </a:r>
            <a:r>
              <a:rPr lang="pt-PT" sz="1400" dirty="0"/>
              <a:t>Ver aula “Poupar, um Compromisso com o Futuro” para saber mais sobre produtos de aplicação de poupança</a:t>
            </a:r>
          </a:p>
        </p:txBody>
      </p:sp>
    </p:spTree>
    <p:extLst>
      <p:ext uri="{BB962C8B-B14F-4D97-AF65-F5344CB8AC3E}">
        <p14:creationId xmlns:p14="http://schemas.microsoft.com/office/powerpoint/2010/main" val="42079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763594-0A91-E4A1-8FA2-40E26B6F86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b="1" dirty="0"/>
              <a:t>OBJETIVOS</a:t>
            </a:r>
          </a:p>
        </p:txBody>
      </p:sp>
    </p:spTree>
    <p:extLst>
      <p:ext uri="{BB962C8B-B14F-4D97-AF65-F5344CB8AC3E}">
        <p14:creationId xmlns:p14="http://schemas.microsoft.com/office/powerpoint/2010/main" val="2335429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603963-B195-0034-983A-B1C40FFA0D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b="1" dirty="0"/>
              <a:t>SEGURANÇA DIGITAL</a:t>
            </a:r>
          </a:p>
        </p:txBody>
      </p:sp>
    </p:spTree>
    <p:extLst>
      <p:ext uri="{BB962C8B-B14F-4D97-AF65-F5344CB8AC3E}">
        <p14:creationId xmlns:p14="http://schemas.microsoft.com/office/powerpoint/2010/main" val="3329240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C2647-AFD4-D95A-591E-328F6D9D8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6028900-502B-6639-A91B-5E1B224B56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Educar</a:t>
            </a:r>
            <a:r>
              <a:rPr lang="en-GB" dirty="0"/>
              <a:t> para a </a:t>
            </a:r>
            <a:r>
              <a:rPr lang="en-GB" dirty="0" err="1"/>
              <a:t>Cidadania</a:t>
            </a:r>
            <a:r>
              <a:rPr lang="en-GB" dirty="0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E10F2B-E95E-4C37-704A-F4BDD97CE2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263894-4CDB-5FA5-0373-A74C5F1E4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9AAAAB4A-0E15-9B2A-9BFE-5C79CDB8A981}"/>
              </a:ext>
            </a:extLst>
          </p:cNvPr>
          <p:cNvSpPr txBox="1">
            <a:spLocks/>
          </p:cNvSpPr>
          <p:nvPr/>
        </p:nvSpPr>
        <p:spPr>
          <a:xfrm>
            <a:off x="580293" y="1928042"/>
            <a:ext cx="10515600" cy="1195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 </a:t>
            </a:r>
          </a:p>
        </p:txBody>
      </p:sp>
      <p:sp>
        <p:nvSpPr>
          <p:cNvPr id="5" name="Título 12">
            <a:extLst>
              <a:ext uri="{FF2B5EF4-FFF2-40B4-BE49-F238E27FC236}">
                <a16:creationId xmlns:a16="http://schemas.microsoft.com/office/drawing/2014/main" id="{13E120C4-7C32-C188-C05C-3D0C27587275}"/>
              </a:ext>
            </a:extLst>
          </p:cNvPr>
          <p:cNvSpPr txBox="1">
            <a:spLocks/>
          </p:cNvSpPr>
          <p:nvPr/>
        </p:nvSpPr>
        <p:spPr>
          <a:xfrm>
            <a:off x="580293" y="1730839"/>
            <a:ext cx="10515600" cy="5871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Principais riscos</a:t>
            </a:r>
            <a:endParaRPr lang="pt-PT" sz="3600" dirty="0">
              <a:solidFill>
                <a:srgbClr val="05547F"/>
              </a:solidFill>
              <a:latin typeface="+mn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87109A9-2F4C-54B8-135B-02F96C98BBCB}"/>
              </a:ext>
            </a:extLst>
          </p:cNvPr>
          <p:cNvCxnSpPr>
            <a:cxnSpLocks/>
          </p:cNvCxnSpPr>
          <p:nvPr/>
        </p:nvCxnSpPr>
        <p:spPr>
          <a:xfrm>
            <a:off x="4131121" y="2522822"/>
            <a:ext cx="9889" cy="329758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4">
            <a:extLst>
              <a:ext uri="{FF2B5EF4-FFF2-40B4-BE49-F238E27FC236}">
                <a16:creationId xmlns:a16="http://schemas.microsoft.com/office/drawing/2014/main" id="{64060D5F-7015-18CA-13E0-735E9A3B1E06}"/>
              </a:ext>
            </a:extLst>
          </p:cNvPr>
          <p:cNvSpPr txBox="1">
            <a:spLocks/>
          </p:cNvSpPr>
          <p:nvPr/>
        </p:nvSpPr>
        <p:spPr>
          <a:xfrm>
            <a:off x="373021" y="2900524"/>
            <a:ext cx="3600604" cy="684597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defPPr>
              <a:defRPr lang="pt-PT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800" b="1" cap="none" spc="0" dirty="0">
                <a:solidFill>
                  <a:schemeClr val="accent1">
                    <a:lumMod val="75000"/>
                  </a:schemeClr>
                </a:solidFill>
                <a:latin typeface="+mn-lt"/>
                <a:ea typeface="Open Sans Extrabold" panose="020B0906030804020204" pitchFamily="34" charset="0"/>
                <a:cs typeface="Open Sans Extrabold" panose="020B0906030804020204" pitchFamily="34" charset="0"/>
              </a:rPr>
              <a:t>Há pessoas que tentam passar-se por outras para obter dados pessoais </a:t>
            </a:r>
            <a:endParaRPr lang="pt-PT" sz="1800" cap="none" spc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6639FCE5-31F4-FA4B-A994-8C2D2D0B8DDA}"/>
              </a:ext>
            </a:extLst>
          </p:cNvPr>
          <p:cNvSpPr txBox="1">
            <a:spLocks/>
          </p:cNvSpPr>
          <p:nvPr/>
        </p:nvSpPr>
        <p:spPr>
          <a:xfrm>
            <a:off x="4196128" y="2870495"/>
            <a:ext cx="3532394" cy="894944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defPPr>
              <a:defRPr lang="pt-PT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sz="1800" b="1" cap="none" spc="0" dirty="0">
                <a:solidFill>
                  <a:srgbClr val="00467A"/>
                </a:solidFill>
                <a:latin typeface="+mn-lt"/>
                <a:ea typeface="Open Sans Extrabold" panose="020B0906030804020204" pitchFamily="34" charset="0"/>
                <a:cs typeface="Open Sans Extrabold" panose="020B0906030804020204" pitchFamily="34" charset="0"/>
              </a:rPr>
              <a:t>Um simples </a:t>
            </a:r>
            <a:r>
              <a:rPr lang="pt-PT" sz="1800" b="1" i="1" cap="none" spc="0" dirty="0">
                <a:solidFill>
                  <a:srgbClr val="00467A"/>
                </a:solidFill>
                <a:latin typeface="+mn-lt"/>
                <a:ea typeface="Open Sans Extrabold" panose="020B0906030804020204" pitchFamily="34" charset="0"/>
                <a:cs typeface="Open Sans Extrabold" panose="020B0906030804020204" pitchFamily="34" charset="0"/>
              </a:rPr>
              <a:t>download</a:t>
            </a:r>
            <a:r>
              <a:rPr lang="pt-PT" sz="1800" b="1" cap="none" spc="0" dirty="0">
                <a:solidFill>
                  <a:srgbClr val="00467A"/>
                </a:solidFill>
                <a:latin typeface="+mn-lt"/>
                <a:ea typeface="Open Sans Extrabold" panose="020B0906030804020204" pitchFamily="34" charset="0"/>
                <a:cs typeface="Open Sans Extrabold" panose="020B0906030804020204" pitchFamily="34" charset="0"/>
              </a:rPr>
              <a:t> pode instalar vírus que redireciona para páginas falsas</a:t>
            </a:r>
          </a:p>
          <a:p>
            <a:pPr lvl="0" algn="ctr">
              <a:lnSpc>
                <a:spcPct val="50000"/>
              </a:lnSpc>
              <a:spcBef>
                <a:spcPts val="0"/>
              </a:spcBef>
            </a:pPr>
            <a:endParaRPr lang="pt-PT" sz="1600" b="1" cap="none" spc="0" dirty="0">
              <a:solidFill>
                <a:schemeClr val="accent1">
                  <a:lumMod val="75000"/>
                </a:schemeClr>
              </a:solidFill>
              <a:latin typeface="+mn-lt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>
              <a:lnSpc>
                <a:spcPct val="100000"/>
              </a:lnSpc>
            </a:pPr>
            <a:endParaRPr lang="pt-PT" sz="1200" spc="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>
              <a:lnSpc>
                <a:spcPct val="100000"/>
              </a:lnSpc>
            </a:pPr>
            <a:endParaRPr lang="pt-PT" sz="1200" cap="none" spc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04C94070-CC4D-E443-4FA9-82A67214C09A}"/>
              </a:ext>
            </a:extLst>
          </p:cNvPr>
          <p:cNvSpPr txBox="1">
            <a:spLocks/>
          </p:cNvSpPr>
          <p:nvPr/>
        </p:nvSpPr>
        <p:spPr>
          <a:xfrm>
            <a:off x="8148819" y="2849533"/>
            <a:ext cx="3462888" cy="1007006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defPPr>
              <a:defRPr lang="pt-PT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13000"/>
              </a:lnSpc>
              <a:spcBef>
                <a:spcPts val="0"/>
              </a:spcBef>
            </a:pPr>
            <a:r>
              <a:rPr lang="pt-PT" sz="1800" b="1" cap="none" spc="0" dirty="0">
                <a:solidFill>
                  <a:srgbClr val="CD8F2D"/>
                </a:solidFill>
                <a:latin typeface="+mn-lt"/>
                <a:ea typeface="Open Sans Extrabold" panose="020B0906030804020204" pitchFamily="34" charset="0"/>
                <a:cs typeface="Open Sans Extrabold" panose="020B0906030804020204" pitchFamily="34" charset="0"/>
              </a:rPr>
              <a:t>Há pessoas e programas que espiam online para recolher dados</a:t>
            </a:r>
          </a:p>
          <a:p>
            <a:pPr lvl="0" algn="ctr">
              <a:lnSpc>
                <a:spcPct val="50000"/>
              </a:lnSpc>
              <a:spcBef>
                <a:spcPts val="0"/>
              </a:spcBef>
            </a:pPr>
            <a:endParaRPr lang="pt-PT" sz="1600" b="1" cap="none" spc="0" dirty="0">
              <a:solidFill>
                <a:schemeClr val="accent1">
                  <a:lumMod val="75000"/>
                </a:schemeClr>
              </a:solidFill>
              <a:latin typeface="+mn-lt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>
              <a:lnSpc>
                <a:spcPct val="100000"/>
              </a:lnSpc>
            </a:pPr>
            <a:endParaRPr lang="pt-PT" sz="1200" cap="none" spc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7AD9F223-E797-8DA4-ECBE-52CA77E8FF0E}"/>
              </a:ext>
            </a:extLst>
          </p:cNvPr>
          <p:cNvSpPr txBox="1">
            <a:spLocks/>
          </p:cNvSpPr>
          <p:nvPr/>
        </p:nvSpPr>
        <p:spPr>
          <a:xfrm>
            <a:off x="309223" y="3830181"/>
            <a:ext cx="3762497" cy="2113419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defPPr>
              <a:defRPr lang="pt-PT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4000"/>
              </a:lnSpc>
              <a:spcBef>
                <a:spcPts val="0"/>
              </a:spcBef>
              <a:buFont typeface="Open Sans" panose="020B0606030504020204" pitchFamily="34" charset="0"/>
              <a:buChar char="–"/>
            </a:pPr>
            <a:r>
              <a:rPr lang="pt-PT" sz="1800" cap="none" spc="0" dirty="0">
                <a:solidFill>
                  <a:schemeClr val="tx1"/>
                </a:solidFill>
                <a:latin typeface="+mn-lt"/>
              </a:rPr>
              <a:t>Através de redes sociais, de </a:t>
            </a:r>
            <a:r>
              <a:rPr lang="pt-PT" sz="1800" i="1" cap="none" spc="0" dirty="0">
                <a:solidFill>
                  <a:schemeClr val="tx1"/>
                </a:solidFill>
                <a:latin typeface="+mn-lt"/>
              </a:rPr>
              <a:t>e-mails</a:t>
            </a:r>
            <a:r>
              <a:rPr lang="pt-PT" sz="1800" cap="none" spc="0" dirty="0">
                <a:solidFill>
                  <a:schemeClr val="tx1"/>
                </a:solidFill>
                <a:latin typeface="+mn-lt"/>
              </a:rPr>
              <a:t>, de </a:t>
            </a:r>
            <a:r>
              <a:rPr lang="pt-PT" sz="1800" i="1" cap="none" spc="0" dirty="0">
                <a:solidFill>
                  <a:schemeClr val="tx1"/>
                </a:solidFill>
                <a:latin typeface="+mn-lt"/>
              </a:rPr>
              <a:t>links</a:t>
            </a:r>
            <a:r>
              <a:rPr lang="pt-PT" sz="1800" cap="none" spc="0" dirty="0">
                <a:solidFill>
                  <a:schemeClr val="tx1"/>
                </a:solidFill>
                <a:latin typeface="+mn-lt"/>
              </a:rPr>
              <a:t> para páginas falsas que imitam o </a:t>
            </a:r>
            <a:r>
              <a:rPr lang="pt-PT" sz="1800" i="1" cap="none" spc="0" dirty="0">
                <a:solidFill>
                  <a:schemeClr val="tx1"/>
                </a:solidFill>
                <a:latin typeface="+mn-lt"/>
              </a:rPr>
              <a:t>site</a:t>
            </a:r>
            <a:r>
              <a:rPr lang="pt-PT" sz="1800" cap="none" spc="0" dirty="0">
                <a:solidFill>
                  <a:schemeClr val="tx1"/>
                </a:solidFill>
                <a:latin typeface="+mn-lt"/>
              </a:rPr>
              <a:t> dos bancos, de chamadas telefónicas ou de SMS, um pirata informático pode levar as vítimas a disponibilizar os seus dados pessoais (</a:t>
            </a:r>
            <a:r>
              <a:rPr lang="pt-PT" sz="1800" b="1" i="1" cap="none" spc="0" dirty="0" err="1">
                <a:solidFill>
                  <a:schemeClr val="tx1"/>
                </a:solidFill>
                <a:latin typeface="+mn-lt"/>
              </a:rPr>
              <a:t>phishing</a:t>
            </a:r>
            <a:r>
              <a:rPr lang="pt-PT" sz="1800" cap="none" spc="0" dirty="0">
                <a:solidFill>
                  <a:schemeClr val="tx1"/>
                </a:solidFill>
                <a:latin typeface="+mn-lt"/>
              </a:rPr>
              <a:t>)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2D92676A-4612-8CFA-ADCD-6AC5885DF91A}"/>
              </a:ext>
            </a:extLst>
          </p:cNvPr>
          <p:cNvSpPr txBox="1">
            <a:spLocks/>
          </p:cNvSpPr>
          <p:nvPr/>
        </p:nvSpPr>
        <p:spPr>
          <a:xfrm>
            <a:off x="4254833" y="3830180"/>
            <a:ext cx="3458692" cy="2263613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defPPr>
              <a:defRPr lang="pt-PT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4000"/>
              </a:lnSpc>
              <a:spcBef>
                <a:spcPts val="0"/>
              </a:spcBef>
              <a:buFont typeface="Open Sans" panose="020B0606030504020204" pitchFamily="34" charset="0"/>
              <a:buChar char="–"/>
            </a:pPr>
            <a:r>
              <a:rPr lang="pt-PT" sz="1800" cap="none" spc="0" dirty="0">
                <a:solidFill>
                  <a:schemeClr val="tx1"/>
                </a:solidFill>
                <a:latin typeface="+mn-lt"/>
              </a:rPr>
              <a:t>O </a:t>
            </a:r>
            <a:r>
              <a:rPr lang="pt-PT" sz="1800" i="1" cap="none" spc="0" dirty="0">
                <a:solidFill>
                  <a:schemeClr val="tx1"/>
                </a:solidFill>
                <a:latin typeface="+mn-lt"/>
              </a:rPr>
              <a:t>download</a:t>
            </a:r>
            <a:r>
              <a:rPr lang="pt-PT" sz="1800" cap="none" spc="0" dirty="0">
                <a:solidFill>
                  <a:schemeClr val="tx1"/>
                </a:solidFill>
                <a:latin typeface="+mn-lt"/>
              </a:rPr>
              <a:t> de um ficheiro pode instalar um vírus informático no equipamento das vítimas, redirecionando o endereço verdadeiro para uma página falsa, com o objetivo de obter dados pessoais (</a:t>
            </a:r>
            <a:r>
              <a:rPr lang="pt-PT" sz="1800" b="1" i="1" cap="none" spc="0" dirty="0" err="1">
                <a:solidFill>
                  <a:schemeClr val="tx1"/>
                </a:solidFill>
                <a:latin typeface="+mn-lt"/>
              </a:rPr>
              <a:t>pharming</a:t>
            </a:r>
            <a:r>
              <a:rPr lang="pt-PT" sz="1800" cap="none" spc="0" dirty="0">
                <a:solidFill>
                  <a:schemeClr val="tx1"/>
                </a:solidFill>
                <a:latin typeface="+mn-lt"/>
              </a:rPr>
              <a:t>)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26160472-BAE6-8DB5-42F5-DC674AAA305D}"/>
              </a:ext>
            </a:extLst>
          </p:cNvPr>
          <p:cNvSpPr txBox="1">
            <a:spLocks/>
          </p:cNvSpPr>
          <p:nvPr/>
        </p:nvSpPr>
        <p:spPr>
          <a:xfrm>
            <a:off x="8120281" y="3830181"/>
            <a:ext cx="3653222" cy="2263614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defPPr>
              <a:defRPr lang="pt-PT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4000"/>
              </a:lnSpc>
              <a:spcBef>
                <a:spcPts val="0"/>
              </a:spcBef>
              <a:buFont typeface="Open Sans" panose="020B0606030504020204" pitchFamily="34" charset="0"/>
              <a:buChar char="–"/>
            </a:pPr>
            <a:r>
              <a:rPr lang="pt-PT" sz="1800" cap="none" spc="0" dirty="0">
                <a:solidFill>
                  <a:schemeClr val="tx1"/>
                </a:solidFill>
                <a:latin typeface="+mn-lt"/>
              </a:rPr>
              <a:t>Com programas maliciosos (</a:t>
            </a:r>
            <a:r>
              <a:rPr lang="pt-PT" sz="1800" b="1" i="1" cap="none" spc="0" dirty="0">
                <a:solidFill>
                  <a:schemeClr val="tx1"/>
                </a:solidFill>
                <a:latin typeface="+mn-lt"/>
              </a:rPr>
              <a:t>spyware</a:t>
            </a:r>
            <a:r>
              <a:rPr lang="pt-PT" sz="1800" cap="none" spc="0" dirty="0">
                <a:solidFill>
                  <a:schemeClr val="tx1"/>
                </a:solidFill>
                <a:latin typeface="+mn-lt"/>
              </a:rPr>
              <a:t>) ou pela observação direta em locais como transportes públicos ou centros comerciais (</a:t>
            </a:r>
            <a:r>
              <a:rPr lang="pt-PT" sz="1800" b="1" i="1" cap="none" spc="0" dirty="0" err="1">
                <a:solidFill>
                  <a:schemeClr val="tx1"/>
                </a:solidFill>
                <a:latin typeface="+mn-lt"/>
              </a:rPr>
              <a:t>shoulder</a:t>
            </a:r>
            <a:r>
              <a:rPr lang="pt-PT" sz="1800" b="1" i="1" cap="none" spc="0" dirty="0">
                <a:solidFill>
                  <a:schemeClr val="tx1"/>
                </a:solidFill>
                <a:latin typeface="+mn-lt"/>
              </a:rPr>
              <a:t> </a:t>
            </a:r>
            <a:r>
              <a:rPr lang="pt-PT" sz="1800" b="1" i="1" cap="none" spc="0" dirty="0" err="1">
                <a:solidFill>
                  <a:schemeClr val="tx1"/>
                </a:solidFill>
                <a:latin typeface="+mn-lt"/>
              </a:rPr>
              <a:t>surfing</a:t>
            </a:r>
            <a:r>
              <a:rPr lang="pt-PT" sz="1800" cap="none" spc="0" dirty="0">
                <a:solidFill>
                  <a:schemeClr val="tx1"/>
                </a:solidFill>
                <a:latin typeface="+mn-lt"/>
              </a:rPr>
              <a:t>), os dados pessoais  das vítimas podem ser usados indevidamente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1E8896-CC0B-D81A-04F3-74644A6A7FA7}"/>
              </a:ext>
            </a:extLst>
          </p:cNvPr>
          <p:cNvPicPr/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6990" y="2315115"/>
            <a:ext cx="676150" cy="587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36BD01-A709-9CD1-5E31-CD77A2B8795B}"/>
              </a:ext>
            </a:extLst>
          </p:cNvPr>
          <p:cNvPicPr/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22304" y="2358660"/>
            <a:ext cx="615035" cy="4991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483459-2387-6016-689D-C607790CDA44}"/>
              </a:ext>
            </a:extLst>
          </p:cNvPr>
          <p:cNvPicPr/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0883" y="2351875"/>
            <a:ext cx="658760" cy="533493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B239F59-F5F2-B328-B572-652954E7E4A6}"/>
              </a:ext>
            </a:extLst>
          </p:cNvPr>
          <p:cNvCxnSpPr>
            <a:cxnSpLocks/>
          </p:cNvCxnSpPr>
          <p:nvPr/>
        </p:nvCxnSpPr>
        <p:spPr>
          <a:xfrm>
            <a:off x="7916427" y="2551652"/>
            <a:ext cx="9889" cy="329758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2734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23768-9E46-56B7-FD88-AF5C9D797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AE335D-5F85-7F5F-DA60-5DE4FF8F42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Educar</a:t>
            </a:r>
            <a:r>
              <a:rPr lang="en-GB" dirty="0"/>
              <a:t> para a </a:t>
            </a:r>
            <a:r>
              <a:rPr lang="en-GB" dirty="0" err="1"/>
              <a:t>Cidadania</a:t>
            </a:r>
            <a:r>
              <a:rPr lang="en-GB" dirty="0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16DABC-97AF-9A41-28D3-F2976C4760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BE7650-4796-E54B-08FB-158C5443D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28F81F99-89C2-3D8E-AE74-2082717C8881}"/>
              </a:ext>
            </a:extLst>
          </p:cNvPr>
          <p:cNvSpPr txBox="1">
            <a:spLocks/>
          </p:cNvSpPr>
          <p:nvPr/>
        </p:nvSpPr>
        <p:spPr>
          <a:xfrm>
            <a:off x="580293" y="1928042"/>
            <a:ext cx="10515600" cy="1195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 </a:t>
            </a:r>
          </a:p>
        </p:txBody>
      </p:sp>
      <p:sp>
        <p:nvSpPr>
          <p:cNvPr id="5" name="Título 12">
            <a:extLst>
              <a:ext uri="{FF2B5EF4-FFF2-40B4-BE49-F238E27FC236}">
                <a16:creationId xmlns:a16="http://schemas.microsoft.com/office/drawing/2014/main" id="{02EDF338-709B-8A8C-89D3-65770AC61B15}"/>
              </a:ext>
            </a:extLst>
          </p:cNvPr>
          <p:cNvSpPr txBox="1">
            <a:spLocks/>
          </p:cNvSpPr>
          <p:nvPr/>
        </p:nvSpPr>
        <p:spPr>
          <a:xfrm>
            <a:off x="580293" y="1730839"/>
            <a:ext cx="10515600" cy="5871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Principais cuidados a ter quando se navega </a:t>
            </a:r>
            <a:r>
              <a:rPr lang="pt-PT" sz="3600" b="1" i="1" dirty="0">
                <a:solidFill>
                  <a:srgbClr val="05547F"/>
                </a:solidFill>
                <a:latin typeface="+mn-lt"/>
              </a:rPr>
              <a:t>online</a:t>
            </a:r>
            <a:endParaRPr lang="pt-PT" sz="3600" i="1" dirty="0">
              <a:solidFill>
                <a:srgbClr val="05547F"/>
              </a:solidFill>
              <a:latin typeface="+mn-lt"/>
            </a:endParaRP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304F071F-7299-CBA5-959C-C6A2F6836F78}"/>
              </a:ext>
            </a:extLst>
          </p:cNvPr>
          <p:cNvSpPr>
            <a:spLocks noGrp="1"/>
          </p:cNvSpPr>
          <p:nvPr/>
        </p:nvSpPr>
        <p:spPr>
          <a:xfrm>
            <a:off x="663539" y="2318033"/>
            <a:ext cx="9627973" cy="38669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spc="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" panose="020B0606030504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4000"/>
              </a:lnSpc>
              <a:spcAft>
                <a:spcPts val="1000"/>
              </a:spcAft>
              <a:buFont typeface="Open Sans" panose="020B0606030504020204" pitchFamily="34" charset="0"/>
              <a:buChar char="–"/>
            </a:pPr>
            <a:r>
              <a:rPr lang="pt-PT" sz="1800" b="1" dirty="0">
                <a:solidFill>
                  <a:schemeClr val="tx1"/>
                </a:solidFill>
              </a:rPr>
              <a:t>Nunca divulgar palavras-passe a terceiros</a:t>
            </a:r>
          </a:p>
          <a:p>
            <a:pPr marL="285750" indent="-285750">
              <a:lnSpc>
                <a:spcPct val="114000"/>
              </a:lnSpc>
              <a:spcAft>
                <a:spcPts val="1000"/>
              </a:spcAft>
              <a:buFont typeface="Open Sans" panose="020B0606030504020204" pitchFamily="34" charset="0"/>
              <a:buChar char="–"/>
            </a:pPr>
            <a:r>
              <a:rPr lang="pt-PT" sz="1800" b="1" dirty="0">
                <a:solidFill>
                  <a:schemeClr val="tx1"/>
                </a:solidFill>
              </a:rPr>
              <a:t>Escolher palavras-passe que não sejam demasiado óbvias</a:t>
            </a:r>
            <a:r>
              <a:rPr lang="pt-PT" sz="1800" dirty="0">
                <a:solidFill>
                  <a:schemeClr val="tx1"/>
                </a:solidFill>
              </a:rPr>
              <a:t>, nem que estejam associadas a informação pessoal fácil de obter </a:t>
            </a:r>
            <a:endParaRPr lang="pt-PT" sz="18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85750" indent="-285750">
              <a:lnSpc>
                <a:spcPct val="114000"/>
              </a:lnSpc>
              <a:spcAft>
                <a:spcPts val="1000"/>
              </a:spcAft>
              <a:buFont typeface="Open Sans" panose="020B0606030504020204" pitchFamily="34" charset="0"/>
              <a:buChar char="–"/>
            </a:pPr>
            <a:r>
              <a:rPr lang="pt-PT" sz="1800" b="1" dirty="0">
                <a:solidFill>
                  <a:schemeClr val="tx1"/>
                </a:solidFill>
              </a:rPr>
              <a:t>Definir palavras-passe e criar sequências de bloqueio de ecrã </a:t>
            </a:r>
            <a:r>
              <a:rPr lang="pt-PT" sz="1800" dirty="0">
                <a:solidFill>
                  <a:schemeClr val="tx1"/>
                </a:solidFill>
              </a:rPr>
              <a:t>para que o equipamento não seja utilizado por terceiros</a:t>
            </a:r>
          </a:p>
          <a:p>
            <a:pPr marL="285750" indent="-285750">
              <a:lnSpc>
                <a:spcPct val="114000"/>
              </a:lnSpc>
              <a:spcAft>
                <a:spcPts val="1000"/>
              </a:spcAft>
              <a:buFont typeface="Open Sans" panose="020B0606030504020204" pitchFamily="34" charset="0"/>
              <a:buChar char="–"/>
            </a:pPr>
            <a:r>
              <a:rPr lang="pt-PT" sz="1800" b="1" dirty="0">
                <a:solidFill>
                  <a:schemeClr val="tx1"/>
                </a:solidFill>
              </a:rPr>
              <a:t>Não escrever as palavras-passe </a:t>
            </a:r>
            <a:r>
              <a:rPr lang="pt-PT" sz="1800" dirty="0">
                <a:solidFill>
                  <a:schemeClr val="tx1"/>
                </a:solidFill>
              </a:rPr>
              <a:t>e outra informação confidencial em papel, nem enviar ou guardar essa informação em mensagens de </a:t>
            </a:r>
            <a:r>
              <a:rPr lang="pt-PT" sz="1800" i="1" dirty="0">
                <a:solidFill>
                  <a:schemeClr val="tx1"/>
                </a:solidFill>
              </a:rPr>
              <a:t>e-mail</a:t>
            </a:r>
            <a:r>
              <a:rPr lang="pt-PT" sz="1800" dirty="0">
                <a:solidFill>
                  <a:schemeClr val="tx1"/>
                </a:solidFill>
              </a:rPr>
              <a:t> ou no telemóvel</a:t>
            </a:r>
          </a:p>
          <a:p>
            <a:pPr marL="285750" indent="-285750">
              <a:lnSpc>
                <a:spcPct val="114000"/>
              </a:lnSpc>
              <a:spcAft>
                <a:spcPts val="1000"/>
              </a:spcAft>
              <a:buFont typeface="Open Sans" panose="020B0606030504020204" pitchFamily="34" charset="0"/>
              <a:buChar char="–"/>
            </a:pPr>
            <a:r>
              <a:rPr lang="pt-PT" sz="1800" b="1" dirty="0">
                <a:solidFill>
                  <a:schemeClr val="tx1"/>
                </a:solidFill>
              </a:rPr>
              <a:t>Não introduzir dados em </a:t>
            </a:r>
            <a:r>
              <a:rPr lang="pt-PT" sz="1800" b="1" i="1" dirty="0">
                <a:solidFill>
                  <a:schemeClr val="tx1"/>
                </a:solidFill>
              </a:rPr>
              <a:t>sites</a:t>
            </a:r>
            <a:r>
              <a:rPr lang="pt-PT" sz="1800" b="1" dirty="0">
                <a:solidFill>
                  <a:schemeClr val="tx1"/>
                </a:solidFill>
              </a:rPr>
              <a:t> desconhecidos ou cuja autenticidade seja duvidosa</a:t>
            </a:r>
            <a:endParaRPr lang="pt-PT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7345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001CF-5ACB-BA2A-1B9D-D8E68F002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BA8519-5528-1B61-CA6F-AC922F167B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Educar</a:t>
            </a:r>
            <a:r>
              <a:rPr lang="en-GB" dirty="0"/>
              <a:t> para a </a:t>
            </a:r>
            <a:r>
              <a:rPr lang="en-GB" dirty="0" err="1"/>
              <a:t>Cidadania</a:t>
            </a:r>
            <a:r>
              <a:rPr lang="en-GB" dirty="0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101F03-CBDD-6476-60B4-B24D27FB24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CC042C-CDC5-FCA3-A428-D81F0E074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F81FB0A6-A1EA-012D-7310-EB1FB1D06998}"/>
              </a:ext>
            </a:extLst>
          </p:cNvPr>
          <p:cNvSpPr txBox="1">
            <a:spLocks/>
          </p:cNvSpPr>
          <p:nvPr/>
        </p:nvSpPr>
        <p:spPr>
          <a:xfrm>
            <a:off x="580293" y="1928042"/>
            <a:ext cx="10515600" cy="1195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 </a:t>
            </a:r>
          </a:p>
        </p:txBody>
      </p:sp>
      <p:sp>
        <p:nvSpPr>
          <p:cNvPr id="5" name="Título 12">
            <a:extLst>
              <a:ext uri="{FF2B5EF4-FFF2-40B4-BE49-F238E27FC236}">
                <a16:creationId xmlns:a16="http://schemas.microsoft.com/office/drawing/2014/main" id="{713C3555-06FB-C761-0A58-166EE1AE9F4E}"/>
              </a:ext>
            </a:extLst>
          </p:cNvPr>
          <p:cNvSpPr txBox="1">
            <a:spLocks/>
          </p:cNvSpPr>
          <p:nvPr/>
        </p:nvSpPr>
        <p:spPr>
          <a:xfrm>
            <a:off x="580293" y="1730839"/>
            <a:ext cx="10515600" cy="58719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1200" cap="none" spc="0" normalizeH="0" baseline="0" noProof="0" dirty="0">
                <a:ln>
                  <a:noFill/>
                </a:ln>
                <a:solidFill>
                  <a:srgbClr val="0554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Principais cuidados a ter quando se navega </a:t>
            </a:r>
            <a:r>
              <a:rPr kumimoji="0" lang="pt-PT" sz="3600" b="1" i="1" u="none" strike="noStrike" kern="1200" cap="none" spc="0" normalizeH="0" baseline="0" noProof="0" dirty="0">
                <a:ln>
                  <a:noFill/>
                </a:ln>
                <a:solidFill>
                  <a:srgbClr val="0554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online</a:t>
            </a:r>
            <a:endParaRPr kumimoji="0" lang="pt-PT" sz="3600" b="0" i="1" u="none" strike="noStrike" kern="1200" cap="none" spc="0" normalizeH="0" baseline="0" noProof="0" dirty="0">
              <a:ln>
                <a:noFill/>
              </a:ln>
              <a:solidFill>
                <a:srgbClr val="0554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7DA30B9-2C5E-C007-243C-7A8B6F15BFE4}"/>
              </a:ext>
            </a:extLst>
          </p:cNvPr>
          <p:cNvSpPr>
            <a:spLocks noGrp="1"/>
          </p:cNvSpPr>
          <p:nvPr/>
        </p:nvSpPr>
        <p:spPr>
          <a:xfrm>
            <a:off x="661317" y="2313775"/>
            <a:ext cx="9602565" cy="38669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spc="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" panose="020B0606030504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4000"/>
              </a:lnSpc>
              <a:spcBef>
                <a:spcPts val="700"/>
              </a:spcBef>
              <a:spcAft>
                <a:spcPts val="700"/>
              </a:spcAft>
              <a:buFont typeface="Open Sans" panose="020B0606030504020204" pitchFamily="34" charset="0"/>
              <a:buChar char="–"/>
            </a:pPr>
            <a:r>
              <a:rPr lang="pt-PT" sz="1800" b="1" dirty="0">
                <a:solidFill>
                  <a:schemeClr val="tx1"/>
                </a:solidFill>
              </a:rPr>
              <a:t>Não divulgar informação pessoal nas redes sociais</a:t>
            </a:r>
            <a:endParaRPr lang="en-US" dirty="0"/>
          </a:p>
          <a:p>
            <a:pPr marL="285750" indent="-285750">
              <a:lnSpc>
                <a:spcPct val="114000"/>
              </a:lnSpc>
              <a:spcBef>
                <a:spcPts val="700"/>
              </a:spcBef>
              <a:spcAft>
                <a:spcPts val="700"/>
              </a:spcAft>
              <a:buFont typeface="Open Sans" panose="020B0606030504020204" pitchFamily="34" charset="0"/>
              <a:buChar char="–"/>
            </a:pPr>
            <a:r>
              <a:rPr lang="pt-PT" sz="1800" b="1" dirty="0">
                <a:solidFill>
                  <a:schemeClr val="tx1"/>
                </a:solidFill>
              </a:rPr>
              <a:t>Não divulgar informação pessoal numa chamada telefónica duvidosa</a:t>
            </a:r>
            <a:r>
              <a:rPr lang="pt-PT" sz="1800" dirty="0">
                <a:solidFill>
                  <a:schemeClr val="tx1"/>
                </a:solidFill>
              </a:rPr>
              <a:t>, que não tenha sido solicitada ou que não seja possível identificar a origem</a:t>
            </a:r>
            <a:endParaRPr lang="pt-PT" sz="1800" dirty="0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marL="285750" indent="-285750">
              <a:lnSpc>
                <a:spcPct val="114000"/>
              </a:lnSpc>
              <a:spcBef>
                <a:spcPts val="700"/>
              </a:spcBef>
              <a:spcAft>
                <a:spcPts val="700"/>
              </a:spcAft>
              <a:buFont typeface="Open Sans" panose="020B0606030504020204" pitchFamily="34" charset="0"/>
              <a:buChar char="–"/>
            </a:pPr>
            <a:r>
              <a:rPr lang="pt-PT" sz="1800" b="1" dirty="0">
                <a:solidFill>
                  <a:schemeClr val="tx1"/>
                </a:solidFill>
              </a:rPr>
              <a:t>Não permitir que </a:t>
            </a:r>
            <a:r>
              <a:rPr lang="pt-PT" sz="1800" b="1" i="1" dirty="0">
                <a:solidFill>
                  <a:schemeClr val="tx1"/>
                </a:solidFill>
              </a:rPr>
              <a:t>sites</a:t>
            </a:r>
            <a:r>
              <a:rPr lang="pt-PT" sz="1800" b="1" dirty="0">
                <a:solidFill>
                  <a:schemeClr val="tx1"/>
                </a:solidFill>
              </a:rPr>
              <a:t> ou aplicações com informação confidencial se iniciem automaticamente</a:t>
            </a:r>
            <a:r>
              <a:rPr lang="pt-PT" sz="1800" dirty="0">
                <a:solidFill>
                  <a:schemeClr val="tx1"/>
                </a:solidFill>
              </a:rPr>
              <a:t>, sem ser necessário fazer o </a:t>
            </a:r>
            <a:r>
              <a:rPr lang="pt-PT" sz="1800" i="1" dirty="0">
                <a:solidFill>
                  <a:schemeClr val="tx1"/>
                </a:solidFill>
              </a:rPr>
              <a:t>login</a:t>
            </a:r>
            <a:endParaRPr lang="pt-PT" sz="1800" dirty="0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marL="285750" indent="-285750">
              <a:lnSpc>
                <a:spcPct val="114000"/>
              </a:lnSpc>
              <a:spcBef>
                <a:spcPts val="700"/>
              </a:spcBef>
              <a:spcAft>
                <a:spcPts val="700"/>
              </a:spcAft>
              <a:buFont typeface="Open Sans" panose="020B0606030504020204" pitchFamily="34" charset="0"/>
              <a:buChar char="–"/>
            </a:pPr>
            <a:r>
              <a:rPr lang="pt-PT" sz="1800" b="1" dirty="0">
                <a:solidFill>
                  <a:schemeClr val="tx1"/>
                </a:solidFill>
              </a:rPr>
              <a:t>Manter atualizados o sistema operativo e os programas de antivírus e </a:t>
            </a:r>
            <a:r>
              <a:rPr lang="pt-PT" sz="1800" b="1" dirty="0" err="1">
                <a:solidFill>
                  <a:schemeClr val="tx1"/>
                </a:solidFill>
              </a:rPr>
              <a:t>anti-</a:t>
            </a:r>
            <a:r>
              <a:rPr lang="pt-PT" sz="1800" b="1" i="1" dirty="0" err="1">
                <a:solidFill>
                  <a:schemeClr val="tx1"/>
                </a:solidFill>
              </a:rPr>
              <a:t>spyware</a:t>
            </a:r>
            <a:endParaRPr lang="pt-PT" sz="1800" dirty="0">
              <a:solidFill>
                <a:schemeClr val="tx1"/>
              </a:solidFill>
              <a:ea typeface="Calibri" panose="020F0502020204030204"/>
              <a:cs typeface="Calibri" panose="020F0502020204030204"/>
            </a:endParaRPr>
          </a:p>
          <a:p>
            <a:pPr marL="285750" indent="-285750">
              <a:lnSpc>
                <a:spcPct val="114000"/>
              </a:lnSpc>
              <a:spcBef>
                <a:spcPts val="700"/>
              </a:spcBef>
              <a:spcAft>
                <a:spcPts val="700"/>
              </a:spcAft>
              <a:buFont typeface="Open Sans" panose="020B0606030504020204" pitchFamily="34" charset="0"/>
              <a:buChar char="–"/>
            </a:pPr>
            <a:r>
              <a:rPr lang="pt-PT" sz="1800" b="1" dirty="0">
                <a:solidFill>
                  <a:schemeClr val="tx1"/>
                </a:solidFill>
              </a:rPr>
              <a:t>Não abrir e eliminar imediatamente </a:t>
            </a:r>
            <a:r>
              <a:rPr lang="pt-PT" sz="1800" b="1" i="1" dirty="0">
                <a:solidFill>
                  <a:schemeClr val="tx1"/>
                </a:solidFill>
              </a:rPr>
              <a:t>e-mails</a:t>
            </a:r>
            <a:r>
              <a:rPr lang="pt-PT" sz="1800" b="1" dirty="0">
                <a:solidFill>
                  <a:schemeClr val="tx1"/>
                </a:solidFill>
              </a:rPr>
              <a:t> de carácter duvidoso</a:t>
            </a:r>
            <a:endParaRPr lang="pt-PT" sz="18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14000"/>
              </a:lnSpc>
              <a:spcBef>
                <a:spcPts val="700"/>
              </a:spcBef>
              <a:spcAft>
                <a:spcPts val="700"/>
              </a:spcAft>
              <a:buFont typeface="Open Sans" panose="020B0606030504020204" pitchFamily="34" charset="0"/>
              <a:buChar char="–"/>
            </a:pPr>
            <a:r>
              <a:rPr lang="pt-PT" sz="1800" b="1" dirty="0">
                <a:solidFill>
                  <a:schemeClr val="tx1"/>
                </a:solidFill>
              </a:rPr>
              <a:t>Não clicar em </a:t>
            </a:r>
            <a:r>
              <a:rPr lang="pt-PT" sz="1800" b="1" i="1" dirty="0">
                <a:solidFill>
                  <a:schemeClr val="tx1"/>
                </a:solidFill>
              </a:rPr>
              <a:t>links</a:t>
            </a:r>
            <a:r>
              <a:rPr lang="pt-PT" sz="1800" b="1" dirty="0">
                <a:solidFill>
                  <a:schemeClr val="tx1"/>
                </a:solidFill>
              </a:rPr>
              <a:t> nem fazer </a:t>
            </a:r>
            <a:r>
              <a:rPr lang="pt-PT" sz="1800" b="1" i="1" dirty="0">
                <a:solidFill>
                  <a:schemeClr val="tx1"/>
                </a:solidFill>
              </a:rPr>
              <a:t>downloads</a:t>
            </a:r>
            <a:r>
              <a:rPr lang="pt-PT" sz="1800" b="1" dirty="0">
                <a:solidFill>
                  <a:schemeClr val="tx1"/>
                </a:solidFill>
              </a:rPr>
              <a:t> de fontes desconhecidas</a:t>
            </a:r>
            <a:endParaRPr lang="pt-PT" sz="1800" b="1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85750" indent="-285750">
              <a:lnSpc>
                <a:spcPct val="114000"/>
              </a:lnSpc>
              <a:spcBef>
                <a:spcPts val="700"/>
              </a:spcBef>
              <a:spcAft>
                <a:spcPts val="700"/>
              </a:spcAft>
              <a:buFont typeface="Open Sans" panose="020B0606030504020204" pitchFamily="34" charset="0"/>
              <a:buChar char="–"/>
            </a:pPr>
            <a:r>
              <a:rPr lang="pt-PT" sz="1800" b="1" dirty="0">
                <a:solidFill>
                  <a:schemeClr val="tx1"/>
                </a:solidFill>
              </a:rPr>
              <a:t>Não utilizar redes </a:t>
            </a:r>
            <a:r>
              <a:rPr lang="pt-PT" sz="1800" b="1" i="1" dirty="0" err="1">
                <a:solidFill>
                  <a:schemeClr val="tx1"/>
                </a:solidFill>
              </a:rPr>
              <a:t>wi-fi</a:t>
            </a:r>
            <a:r>
              <a:rPr lang="pt-PT" sz="1800" b="1" dirty="0">
                <a:solidFill>
                  <a:schemeClr val="tx1"/>
                </a:solidFill>
              </a:rPr>
              <a:t> públicas ou desconhecidas</a:t>
            </a:r>
            <a:endParaRPr lang="pt-PT" sz="1800" b="1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85750" indent="-285750">
              <a:lnSpc>
                <a:spcPct val="114000"/>
              </a:lnSpc>
              <a:spcAft>
                <a:spcPts val="1000"/>
              </a:spcAft>
              <a:buFont typeface="Open Sans" panose="020B0606030504020204" pitchFamily="34" charset="0"/>
              <a:buChar char="–"/>
            </a:pPr>
            <a:endParaRPr lang="pt-PT" sz="1800" dirty="0">
              <a:solidFill>
                <a:srgbClr val="FF0000"/>
              </a:solidFill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250820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C9178-F43A-B6FF-75CF-228C8423B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F0570E-6DA8-6ACE-CEC2-CAB50E4A8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Educar</a:t>
            </a:r>
            <a:r>
              <a:rPr lang="en-GB" dirty="0"/>
              <a:t> para a </a:t>
            </a:r>
            <a:r>
              <a:rPr lang="en-GB" dirty="0" err="1"/>
              <a:t>Cidadania</a:t>
            </a:r>
            <a:r>
              <a:rPr lang="en-GB" dirty="0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C78CB-941B-68F6-F854-31905E1269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D20DD-4B3F-2BB2-ADD5-0CA54F01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24</a:t>
            </a:fld>
            <a:endParaRPr lang="en-GB" dirty="0"/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DA1C0A85-5C27-8598-4558-8BB163994FB9}"/>
              </a:ext>
            </a:extLst>
          </p:cNvPr>
          <p:cNvSpPr txBox="1">
            <a:spLocks/>
          </p:cNvSpPr>
          <p:nvPr/>
        </p:nvSpPr>
        <p:spPr>
          <a:xfrm>
            <a:off x="580293" y="1928042"/>
            <a:ext cx="10515600" cy="1195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 </a:t>
            </a:r>
          </a:p>
        </p:txBody>
      </p:sp>
      <p:sp>
        <p:nvSpPr>
          <p:cNvPr id="5" name="Título 12">
            <a:extLst>
              <a:ext uri="{FF2B5EF4-FFF2-40B4-BE49-F238E27FC236}">
                <a16:creationId xmlns:a16="http://schemas.microsoft.com/office/drawing/2014/main" id="{59069D97-C555-5930-108D-8339A30FB13A}"/>
              </a:ext>
            </a:extLst>
          </p:cNvPr>
          <p:cNvSpPr txBox="1">
            <a:spLocks/>
          </p:cNvSpPr>
          <p:nvPr/>
        </p:nvSpPr>
        <p:spPr>
          <a:xfrm>
            <a:off x="580293" y="1730839"/>
            <a:ext cx="10515600" cy="58719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1200" cap="none" spc="0" normalizeH="0" baseline="0" noProof="0" dirty="0">
                <a:ln>
                  <a:noFill/>
                </a:ln>
                <a:solidFill>
                  <a:srgbClr val="0554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Principais cuidados a ter </a:t>
            </a:r>
            <a:r>
              <a:rPr kumimoji="0" lang="pt-PT" sz="3600" b="1" i="0" u="none" strike="noStrike" kern="1200" cap="none" spc="0" normalizeH="0" baseline="0" noProof="0">
                <a:ln>
                  <a:noFill/>
                </a:ln>
                <a:solidFill>
                  <a:srgbClr val="0554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quando se navega </a:t>
            </a:r>
            <a:r>
              <a:rPr kumimoji="0" lang="pt-PT" sz="3600" b="1" i="1" u="none" strike="noStrike" kern="1200" cap="none" spc="0" normalizeH="0" baseline="0" noProof="0" dirty="0">
                <a:ln>
                  <a:noFill/>
                </a:ln>
                <a:solidFill>
                  <a:srgbClr val="05547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online</a:t>
            </a:r>
            <a:endParaRPr kumimoji="0" lang="pt-PT" sz="3600" b="0" i="1" u="none" strike="noStrike" kern="1200" cap="none" spc="0" normalizeH="0" baseline="0" noProof="0" dirty="0">
              <a:ln>
                <a:noFill/>
              </a:ln>
              <a:solidFill>
                <a:srgbClr val="0554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69A303-048B-A43E-AD84-A1BCCC86B806}"/>
              </a:ext>
            </a:extLst>
          </p:cNvPr>
          <p:cNvSpPr txBox="1"/>
          <p:nvPr/>
        </p:nvSpPr>
        <p:spPr>
          <a:xfrm>
            <a:off x="1073528" y="3313413"/>
            <a:ext cx="6389746" cy="170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4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PT" dirty="0">
                <a:hlinkClick r:id="rId3"/>
              </a:rPr>
              <a:t>Banco de Portugal</a:t>
            </a:r>
            <a:endParaRPr lang="pt-PT" dirty="0"/>
          </a:p>
          <a:p>
            <a:pPr marL="285750" indent="-285750">
              <a:lnSpc>
                <a:spcPct val="114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PT" dirty="0">
                <a:hlinkClick r:id="rId4"/>
              </a:rPr>
              <a:t>Autoridade de Supervisão de Seguros e Fundos de Pensões</a:t>
            </a:r>
            <a:endParaRPr lang="pt-PT" dirty="0"/>
          </a:p>
          <a:p>
            <a:pPr marL="285750" indent="-285750">
              <a:lnSpc>
                <a:spcPct val="114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PT" dirty="0">
                <a:hlinkClick r:id="rId5"/>
              </a:rPr>
              <a:t>Comissão do Mercado de Valores Mobiliários</a:t>
            </a:r>
            <a:endParaRPr lang="pt-PT" dirty="0"/>
          </a:p>
          <a:p>
            <a:endParaRPr lang="pt-PT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4B5940E-EC9A-9075-BE3A-A165F3C837B0}"/>
              </a:ext>
            </a:extLst>
          </p:cNvPr>
          <p:cNvGrpSpPr/>
          <p:nvPr/>
        </p:nvGrpSpPr>
        <p:grpSpPr>
          <a:xfrm>
            <a:off x="7562670" y="3215868"/>
            <a:ext cx="3569278" cy="1882173"/>
            <a:chOff x="7562670" y="3215868"/>
            <a:chExt cx="3569278" cy="1882173"/>
          </a:xfrm>
        </p:grpSpPr>
        <p:pic>
          <p:nvPicPr>
            <p:cNvPr id="8" name="Picture 16">
              <a:extLst>
                <a:ext uri="{FF2B5EF4-FFF2-40B4-BE49-F238E27FC236}">
                  <a16:creationId xmlns:a16="http://schemas.microsoft.com/office/drawing/2014/main" id="{07077FFC-7670-B830-EB29-14150133D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2670" y="3215868"/>
              <a:ext cx="3569278" cy="188217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F5D82B3-BCBE-51FA-3BB7-56F59F68B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46789" t="23490" r="3627" b="31054"/>
            <a:stretch>
              <a:fillRect/>
            </a:stretch>
          </p:blipFill>
          <p:spPr>
            <a:xfrm>
              <a:off x="8035789" y="3270282"/>
              <a:ext cx="2594111" cy="1678996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AA99AA0-AD44-160A-5480-3555D148E984}"/>
              </a:ext>
            </a:extLst>
          </p:cNvPr>
          <p:cNvGrpSpPr/>
          <p:nvPr/>
        </p:nvGrpSpPr>
        <p:grpSpPr>
          <a:xfrm>
            <a:off x="7715070" y="3368268"/>
            <a:ext cx="3569278" cy="1882173"/>
            <a:chOff x="7562670" y="3215868"/>
            <a:chExt cx="3569278" cy="1882173"/>
          </a:xfrm>
        </p:grpSpPr>
        <p:pic>
          <p:nvPicPr>
            <p:cNvPr id="21" name="Picture 16">
              <a:extLst>
                <a:ext uri="{FF2B5EF4-FFF2-40B4-BE49-F238E27FC236}">
                  <a16:creationId xmlns:a16="http://schemas.microsoft.com/office/drawing/2014/main" id="{A2B8236E-7804-7EE1-E74D-C783E637F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2670" y="3215868"/>
              <a:ext cx="3569278" cy="188217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CCC74A2-8C95-22F0-55FA-876A461B8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46789" t="23490" r="3627" b="31054"/>
            <a:stretch>
              <a:fillRect/>
            </a:stretch>
          </p:blipFill>
          <p:spPr>
            <a:xfrm>
              <a:off x="8035789" y="3270282"/>
              <a:ext cx="2594111" cy="1678996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22E42C3-3A65-FEA2-F08A-C77078C8BD6E}"/>
              </a:ext>
            </a:extLst>
          </p:cNvPr>
          <p:cNvGrpSpPr/>
          <p:nvPr/>
        </p:nvGrpSpPr>
        <p:grpSpPr>
          <a:xfrm>
            <a:off x="7867470" y="3520668"/>
            <a:ext cx="3569278" cy="1882173"/>
            <a:chOff x="7562670" y="3215868"/>
            <a:chExt cx="3569278" cy="1882173"/>
          </a:xfrm>
        </p:grpSpPr>
        <p:pic>
          <p:nvPicPr>
            <p:cNvPr id="24" name="Picture 16">
              <a:extLst>
                <a:ext uri="{FF2B5EF4-FFF2-40B4-BE49-F238E27FC236}">
                  <a16:creationId xmlns:a16="http://schemas.microsoft.com/office/drawing/2014/main" id="{94151205-3C2B-A9D5-8986-C31594E63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2670" y="3215868"/>
              <a:ext cx="3569278" cy="188217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7F96F65-A98F-C895-DB57-42AF738AC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46789" t="23490" r="3627" b="31054"/>
            <a:stretch>
              <a:fillRect/>
            </a:stretch>
          </p:blipFill>
          <p:spPr>
            <a:xfrm>
              <a:off x="8035789" y="3270282"/>
              <a:ext cx="2594111" cy="1678996"/>
            </a:xfrm>
            <a:prstGeom prst="rect">
              <a:avLst/>
            </a:prstGeom>
          </p:spPr>
        </p:pic>
      </p:grp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6A7C54B1-5133-2357-B184-6A6F4BD97089}"/>
              </a:ext>
            </a:extLst>
          </p:cNvPr>
          <p:cNvSpPr>
            <a:spLocks noGrp="1"/>
          </p:cNvSpPr>
          <p:nvPr/>
        </p:nvSpPr>
        <p:spPr>
          <a:xfrm>
            <a:off x="656388" y="2318033"/>
            <a:ext cx="8960708" cy="38669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cap="non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cap="all" spc="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" panose="020B0606030504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14000"/>
              </a:lnSpc>
              <a:spcBef>
                <a:spcPts val="700"/>
              </a:spcBef>
              <a:spcAft>
                <a:spcPts val="700"/>
              </a:spcAft>
              <a:buFont typeface="Open Sans" panose="020B0606030504020204" pitchFamily="34" charset="0"/>
              <a:buChar char="–"/>
            </a:pPr>
            <a:r>
              <a:rPr lang="pt-PT" sz="1800" b="1" dirty="0">
                <a:solidFill>
                  <a:schemeClr val="tx1"/>
                </a:solidFill>
              </a:rPr>
              <a:t>Confirmar se as entidades com as quais se está a contratar produtos e serviços financeiros estão devidamente autorizadas</a:t>
            </a:r>
            <a:r>
              <a:rPr lang="pt-PT" sz="1800" dirty="0">
                <a:solidFill>
                  <a:schemeClr val="tx1"/>
                </a:solidFill>
              </a:rPr>
              <a:t>, através dos sites</a:t>
            </a:r>
            <a:r>
              <a:rPr lang="pt-PT" sz="1800" b="1" dirty="0">
                <a:solidFill>
                  <a:schemeClr val="tx1"/>
                </a:solidFill>
              </a:rPr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217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C517D-0496-74DE-2222-3F6B69BB2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C2C566-6BA9-30FB-7F4D-096812AD55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8E6F4-0FAF-82D0-1B4D-CB1EA006A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63548596-04A4-1E5E-64BE-4726F8721C24}"/>
              </a:ext>
            </a:extLst>
          </p:cNvPr>
          <p:cNvSpPr txBox="1">
            <a:spLocks/>
          </p:cNvSpPr>
          <p:nvPr/>
        </p:nvSpPr>
        <p:spPr>
          <a:xfrm>
            <a:off x="1971060" y="5212500"/>
            <a:ext cx="2520000" cy="900000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Portal Todos Contam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1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https://www.todoscontam.pt</a:t>
            </a:r>
            <a:r>
              <a:rPr kumimoji="0" lang="pt-PT" sz="1400" b="0" i="0" u="none" strike="noStrike" kern="1200" cap="none" spc="1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</a:rPr>
              <a:t> 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FF338C1D-92EE-FEB9-05DA-B41FDC003359}"/>
              </a:ext>
            </a:extLst>
          </p:cNvPr>
          <p:cNvSpPr txBox="1">
            <a:spLocks/>
          </p:cNvSpPr>
          <p:nvPr/>
        </p:nvSpPr>
        <p:spPr>
          <a:xfrm>
            <a:off x="7302318" y="5212500"/>
            <a:ext cx="3604961" cy="900000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Plataforma de </a:t>
            </a:r>
            <a:r>
              <a:rPr kumimoji="0" lang="pt-PT" sz="1800" b="1" i="1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e-learning</a:t>
            </a:r>
            <a:endParaRPr lang="pt-PT" sz="1800" b="1" spc="0" dirty="0">
              <a:solidFill>
                <a:prstClr val="black"/>
              </a:solidFill>
              <a:latin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Todos Contam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1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https://elearning.todoscontam.pt/</a:t>
            </a:r>
            <a:r>
              <a:rPr kumimoji="0" lang="pt-PT" sz="1400" b="0" i="0" u="none" strike="noStrike" kern="1200" cap="none" spc="10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9" name="Picture 16">
            <a:extLst>
              <a:ext uri="{FF2B5EF4-FFF2-40B4-BE49-F238E27FC236}">
                <a16:creationId xmlns:a16="http://schemas.microsoft.com/office/drawing/2014/main" id="{15CFB17C-73C8-35F2-CCDD-FF38AD7108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62" y="2420146"/>
            <a:ext cx="5263889" cy="2775785"/>
          </a:xfrm>
          <a:prstGeom prst="rect">
            <a:avLst/>
          </a:prstGeom>
        </p:spPr>
      </p:pic>
      <p:grpSp>
        <p:nvGrpSpPr>
          <p:cNvPr id="10" name="Agrupar 13">
            <a:extLst>
              <a:ext uri="{FF2B5EF4-FFF2-40B4-BE49-F238E27FC236}">
                <a16:creationId xmlns:a16="http://schemas.microsoft.com/office/drawing/2014/main" id="{B957FDEB-C280-2247-4938-0BC691D78C7C}"/>
              </a:ext>
            </a:extLst>
          </p:cNvPr>
          <p:cNvGrpSpPr/>
          <p:nvPr/>
        </p:nvGrpSpPr>
        <p:grpSpPr>
          <a:xfrm>
            <a:off x="6305549" y="2420146"/>
            <a:ext cx="5263889" cy="2775785"/>
            <a:chOff x="6305549" y="2420146"/>
            <a:chExt cx="5263889" cy="2775785"/>
          </a:xfrm>
        </p:grpSpPr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93C836B5-D43A-BFE2-3936-EDEA2B7D3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5549" y="2420146"/>
              <a:ext cx="5263889" cy="2775785"/>
            </a:xfrm>
            <a:prstGeom prst="rect">
              <a:avLst/>
            </a:prstGeom>
          </p:spPr>
        </p:pic>
        <p:pic>
          <p:nvPicPr>
            <p:cNvPr id="22" name="Picture Placeholder 20">
              <a:extLst>
                <a:ext uri="{FF2B5EF4-FFF2-40B4-BE49-F238E27FC236}">
                  <a16:creationId xmlns:a16="http://schemas.microsoft.com/office/drawing/2014/main" id="{429F22EB-D108-81F7-37D3-4C70BE7D3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88008" y="2520983"/>
              <a:ext cx="3840163" cy="2454275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6946332-B8A8-2F5C-AD19-D125F24FF34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2199"/>
          <a:stretch>
            <a:fillRect/>
          </a:stretch>
        </p:blipFill>
        <p:spPr>
          <a:xfrm>
            <a:off x="1300734" y="2518571"/>
            <a:ext cx="3860652" cy="2454276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BF85A2A-FA74-235A-862A-273EB3FAFC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0293" y="1296025"/>
            <a:ext cx="8524506" cy="483790"/>
          </a:xfrm>
        </p:spPr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14" name="Título 12">
            <a:extLst>
              <a:ext uri="{FF2B5EF4-FFF2-40B4-BE49-F238E27FC236}">
                <a16:creationId xmlns:a16="http://schemas.microsoft.com/office/drawing/2014/main" id="{A8042498-B971-A287-0D10-D44A4516C34F}"/>
              </a:ext>
            </a:extLst>
          </p:cNvPr>
          <p:cNvSpPr txBox="1">
            <a:spLocks/>
          </p:cNvSpPr>
          <p:nvPr/>
        </p:nvSpPr>
        <p:spPr>
          <a:xfrm>
            <a:off x="580293" y="1730839"/>
            <a:ext cx="10515600" cy="58719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3600" b="1" dirty="0">
                <a:solidFill>
                  <a:srgbClr val="05547F"/>
                </a:solidFill>
                <a:latin typeface="Calibri" panose="020F0502020204030204"/>
                <a:ea typeface="+mn-ea"/>
                <a:cs typeface="+mn-cs"/>
              </a:rPr>
              <a:t>ONDE ENCONTRAR MAIS INFORMAÇÃO?</a:t>
            </a:r>
            <a:endParaRPr kumimoji="0" lang="pt-PT" sz="3600" b="0" i="1" u="none" strike="noStrike" kern="1200" cap="none" spc="0" normalizeH="0" baseline="0" noProof="0" dirty="0">
              <a:ln>
                <a:noFill/>
              </a:ln>
              <a:solidFill>
                <a:srgbClr val="0554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4701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6857F-830F-997E-09EF-FAB51A1A1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19269E-ECC4-0C59-7443-E86E99C3EE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Educar</a:t>
            </a:r>
            <a:r>
              <a:rPr lang="en-GB" dirty="0"/>
              <a:t> para a </a:t>
            </a:r>
            <a:r>
              <a:rPr lang="en-GB" dirty="0" err="1"/>
              <a:t>Cidadania</a:t>
            </a:r>
            <a:r>
              <a:rPr lang="en-GB" dirty="0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9846F-E808-11C2-989B-3F5B948C19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A7A2F4-7EB0-DB3D-5534-A7581361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26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9890E9-8C9E-C0D5-ED59-0699997C4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621" y="2406871"/>
            <a:ext cx="2306908" cy="333609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262D72-E7EE-B41C-4694-8546C63E49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553" y="2692170"/>
            <a:ext cx="1666317" cy="2429255"/>
          </a:xfrm>
          <a:prstGeom prst="rect">
            <a:avLst/>
          </a:prstGeom>
          <a:solidFill>
            <a:srgbClr val="01AAA7"/>
          </a:solidFill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E5BF7F-1FBE-7FE0-8F19-7F6A1F5E903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0387" y="2692170"/>
            <a:ext cx="1666317" cy="2429255"/>
          </a:xfrm>
          <a:prstGeom prst="rect">
            <a:avLst/>
          </a:prstGeom>
          <a:solidFill>
            <a:srgbClr val="01AAA7"/>
          </a:solidFill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F0327A-59BC-AA72-4D51-101E8069F93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746" y="2692170"/>
            <a:ext cx="1678610" cy="2447177"/>
          </a:xfrm>
          <a:prstGeom prst="rect">
            <a:avLst/>
          </a:prstGeom>
          <a:solidFill>
            <a:srgbClr val="01AAA7"/>
          </a:solidFill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D3CB23-49A5-3E5B-83C4-545A8FCA2F5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7398" y="2692170"/>
            <a:ext cx="1666317" cy="2429255"/>
          </a:xfrm>
          <a:prstGeom prst="rect">
            <a:avLst/>
          </a:prstGeom>
          <a:solidFill>
            <a:srgbClr val="01AAA7"/>
          </a:solidFill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816656-6771-9979-1109-7B655EFF548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4757" y="2692170"/>
            <a:ext cx="1678610" cy="2447177"/>
          </a:xfrm>
          <a:prstGeom prst="rect">
            <a:avLst/>
          </a:prstGeom>
          <a:solidFill>
            <a:srgbClr val="01AAA7"/>
          </a:solidFill>
          <a:ln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13DAE33-6B9B-9F79-CB50-3E679491FC05}"/>
              </a:ext>
            </a:extLst>
          </p:cNvPr>
          <p:cNvSpPr txBox="1"/>
          <p:nvPr/>
        </p:nvSpPr>
        <p:spPr>
          <a:xfrm>
            <a:off x="793641" y="5822664"/>
            <a:ext cx="77609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600" dirty="0">
                <a:solidFill>
                  <a:srgbClr val="1C97D5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https://www.todoscontam.pt/pt-pt/caderno-de-educacao-financeira-3</a:t>
            </a:r>
            <a:r>
              <a:rPr lang="pt-PT" sz="1600" dirty="0">
                <a:solidFill>
                  <a:srgbClr val="1C97D5"/>
                </a:solidFill>
              </a:rPr>
              <a:t> </a:t>
            </a:r>
          </a:p>
        </p:txBody>
      </p:sp>
      <p:sp>
        <p:nvSpPr>
          <p:cNvPr id="7" name="Título 12">
            <a:extLst>
              <a:ext uri="{FF2B5EF4-FFF2-40B4-BE49-F238E27FC236}">
                <a16:creationId xmlns:a16="http://schemas.microsoft.com/office/drawing/2014/main" id="{7934889B-E2AA-DFE9-9A2A-E5FB9C8A1F4E}"/>
              </a:ext>
            </a:extLst>
          </p:cNvPr>
          <p:cNvSpPr txBox="1">
            <a:spLocks/>
          </p:cNvSpPr>
          <p:nvPr/>
        </p:nvSpPr>
        <p:spPr>
          <a:xfrm>
            <a:off x="580293" y="1730839"/>
            <a:ext cx="10515600" cy="58719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3600" b="1" dirty="0">
                <a:solidFill>
                  <a:srgbClr val="05547F"/>
                </a:solidFill>
                <a:latin typeface="Calibri" panose="020F0502020204030204"/>
                <a:ea typeface="+mn-ea"/>
                <a:cs typeface="+mn-cs"/>
              </a:rPr>
              <a:t>CADERNO DE EDUCAÇÃO FINANCEIRA 3</a:t>
            </a:r>
            <a:endParaRPr kumimoji="0" lang="pt-PT" sz="3600" b="0" i="1" u="none" strike="noStrike" kern="1200" cap="none" spc="0" normalizeH="0" baseline="0" noProof="0" dirty="0">
              <a:ln>
                <a:noFill/>
              </a:ln>
              <a:solidFill>
                <a:srgbClr val="05547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6855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884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9C89B-9CBE-687D-ADF6-A8D65869D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28BFFC-37EA-CCFE-F6DD-6288176E8D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Educar</a:t>
            </a:r>
            <a:r>
              <a:rPr lang="en-GB" dirty="0"/>
              <a:t> para a </a:t>
            </a:r>
            <a:r>
              <a:rPr lang="en-GB" dirty="0" err="1"/>
              <a:t>Cidadania</a:t>
            </a:r>
            <a:r>
              <a:rPr lang="en-GB" dirty="0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20D47-CADF-3FA8-3A02-023004E5E3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F8121-5BBF-80BC-8F46-8D1C04A68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3</a:t>
            </a:fld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5C51AA-04CD-A079-9386-754F3A42C766}"/>
              </a:ext>
            </a:extLst>
          </p:cNvPr>
          <p:cNvCxnSpPr>
            <a:cxnSpLocks/>
          </p:cNvCxnSpPr>
          <p:nvPr/>
        </p:nvCxnSpPr>
        <p:spPr>
          <a:xfrm>
            <a:off x="1220947" y="3638383"/>
            <a:ext cx="2160000" cy="501"/>
          </a:xfrm>
          <a:prstGeom prst="line">
            <a:avLst/>
          </a:prstGeom>
          <a:ln w="50800">
            <a:solidFill>
              <a:srgbClr val="FFD300"/>
            </a:solidFill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3FA3540-4F9B-C28D-6B8B-FE0B482EC675}"/>
              </a:ext>
            </a:extLst>
          </p:cNvPr>
          <p:cNvCxnSpPr>
            <a:cxnSpLocks/>
          </p:cNvCxnSpPr>
          <p:nvPr/>
        </p:nvCxnSpPr>
        <p:spPr>
          <a:xfrm flipV="1">
            <a:off x="1168226" y="2151529"/>
            <a:ext cx="2360282" cy="1360076"/>
          </a:xfrm>
          <a:prstGeom prst="line">
            <a:avLst/>
          </a:prstGeom>
          <a:ln w="50800">
            <a:solidFill>
              <a:srgbClr val="FFD300"/>
            </a:solidFill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879AA7D8-F05A-05FC-E48D-14BE5DF336E8}"/>
              </a:ext>
            </a:extLst>
          </p:cNvPr>
          <p:cNvSpPr/>
          <p:nvPr/>
        </p:nvSpPr>
        <p:spPr>
          <a:xfrm>
            <a:off x="105416" y="2005013"/>
            <a:ext cx="3402580" cy="3267742"/>
          </a:xfrm>
          <a:prstGeom prst="ellipse">
            <a:avLst/>
          </a:prstGeom>
          <a:solidFill>
            <a:schemeClr val="bg1"/>
          </a:solidFill>
          <a:ln w="165100">
            <a:solidFill>
              <a:srgbClr val="FFD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Marcador de Posição de Conteúdo 2">
            <a:extLst>
              <a:ext uri="{FF2B5EF4-FFF2-40B4-BE49-F238E27FC236}">
                <a16:creationId xmlns:a16="http://schemas.microsoft.com/office/drawing/2014/main" id="{DE847E57-A62B-F1EA-A77A-6D0E0B3FAA39}"/>
              </a:ext>
            </a:extLst>
          </p:cNvPr>
          <p:cNvSpPr txBox="1">
            <a:spLocks/>
          </p:cNvSpPr>
          <p:nvPr/>
        </p:nvSpPr>
        <p:spPr>
          <a:xfrm>
            <a:off x="4044083" y="2866389"/>
            <a:ext cx="8081985" cy="1577531"/>
          </a:xfrm>
          <a:prstGeom prst="rect">
            <a:avLst/>
          </a:prstGeom>
          <a:ln w="12700">
            <a:noFill/>
          </a:ln>
        </p:spPr>
        <p:txBody>
          <a:bodyPr vert="horz" lIns="91440" tIns="144000" rIns="91440" bIns="45720" rtlCol="0" anchor="t" anchorCtr="0">
            <a:noAutofit/>
          </a:bodyPr>
          <a:lstStyle>
            <a:lvl1pPr marL="228589" indent="-228589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1pPr>
            <a:lvl2pPr marL="68576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2pPr>
            <a:lvl3pPr marL="1142943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3pPr>
            <a:lvl4pPr marL="1600120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4pPr>
            <a:lvl5pPr marL="205729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Estabelecer as bases para uma colaboração estruturada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e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 contínua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entre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Instituições do Ensino Superior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(IES),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Escolas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e </a:t>
            </a: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Autoridades de Supervisão </a:t>
            </a:r>
            <a:b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</a:b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(Banco de Portugal, Autoridade de Supervisão de Seguros e de Fundos de Pensões </a:t>
            </a:r>
            <a:b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</a:b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e Comissão de Mercado de Valores Mobiliários)</a:t>
            </a:r>
          </a:p>
        </p:txBody>
      </p:sp>
      <p:sp>
        <p:nvSpPr>
          <p:cNvPr id="14" name="Marcador de Posição de Conteúdo 2">
            <a:extLst>
              <a:ext uri="{FF2B5EF4-FFF2-40B4-BE49-F238E27FC236}">
                <a16:creationId xmlns:a16="http://schemas.microsoft.com/office/drawing/2014/main" id="{29D853DB-A081-503E-24E4-B9B9CCEEB6F5}"/>
              </a:ext>
            </a:extLst>
          </p:cNvPr>
          <p:cNvSpPr txBox="1">
            <a:spLocks/>
          </p:cNvSpPr>
          <p:nvPr/>
        </p:nvSpPr>
        <p:spPr>
          <a:xfrm>
            <a:off x="3759397" y="1814516"/>
            <a:ext cx="6509389" cy="831194"/>
          </a:xfrm>
          <a:prstGeom prst="rect">
            <a:avLst/>
          </a:prstGeom>
          <a:ln w="12700">
            <a:noFill/>
          </a:ln>
        </p:spPr>
        <p:txBody>
          <a:bodyPr vert="horz" lIns="91440" tIns="144000" rIns="91440" bIns="45720" rtlCol="0" anchor="t" anchorCtr="0">
            <a:noAutofit/>
          </a:bodyPr>
          <a:lstStyle>
            <a:lvl1pPr marL="228589" indent="-228589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1pPr>
            <a:lvl2pPr marL="68576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2pPr>
            <a:lvl3pPr marL="1142943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3pPr>
            <a:lvl4pPr marL="1600120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4pPr>
            <a:lvl5pPr marL="205729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Consolidar o ensino 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</a:rPr>
              <a:t>da Literacia Financeira e Empreendedorismo na componente curricular de Cidadania e Desenvolvimento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BD852D5-4D83-DC4C-9C01-0B103BA09F80}"/>
              </a:ext>
            </a:extLst>
          </p:cNvPr>
          <p:cNvGrpSpPr/>
          <p:nvPr/>
        </p:nvGrpSpPr>
        <p:grpSpPr>
          <a:xfrm>
            <a:off x="401250" y="3241779"/>
            <a:ext cx="2670236" cy="794211"/>
            <a:chOff x="-9055" y="3204673"/>
            <a:chExt cx="2670236" cy="794211"/>
          </a:xfrm>
        </p:grpSpPr>
        <p:sp>
          <p:nvSpPr>
            <p:cNvPr id="16" name="Marcador de Posição de Conteúdo 2">
              <a:extLst>
                <a:ext uri="{FF2B5EF4-FFF2-40B4-BE49-F238E27FC236}">
                  <a16:creationId xmlns:a16="http://schemas.microsoft.com/office/drawing/2014/main" id="{8582507F-5B8E-952F-67CB-7EB345C2CEB9}"/>
                </a:ext>
              </a:extLst>
            </p:cNvPr>
            <p:cNvSpPr txBox="1">
              <a:spLocks/>
            </p:cNvSpPr>
            <p:nvPr/>
          </p:nvSpPr>
          <p:spPr>
            <a:xfrm>
              <a:off x="-9055" y="3311256"/>
              <a:ext cx="2670236" cy="581045"/>
            </a:xfrm>
            <a:prstGeom prst="rect">
              <a:avLst/>
            </a:prstGeom>
            <a:ln w="12700">
              <a:noFill/>
            </a:ln>
          </p:spPr>
          <p:txBody>
            <a:bodyPr vert="horz" lIns="91440" tIns="0" rIns="91440" bIns="0" rtlCol="0" anchor="ctr" anchorCtr="0">
              <a:noAutofit/>
            </a:bodyPr>
            <a:lstStyle>
              <a:lvl1pPr marL="228589" indent="-228589" algn="l" defTabSz="914355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bg2">
                      <a:lumMod val="50000"/>
                    </a:schemeClr>
                  </a:solidFill>
                  <a:latin typeface="Portuguesa Sans" pitchFamily="2" charset="77"/>
                  <a:ea typeface="+mn-ea"/>
                  <a:cs typeface="Portuguesa Sans" pitchFamily="2" charset="77"/>
                </a:defRPr>
              </a:lvl1pPr>
              <a:lvl2pPr marL="685766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bg2">
                      <a:lumMod val="50000"/>
                    </a:schemeClr>
                  </a:solidFill>
                  <a:latin typeface="Portuguesa Sans" pitchFamily="2" charset="77"/>
                  <a:ea typeface="+mn-ea"/>
                  <a:cs typeface="Portuguesa Sans" pitchFamily="2" charset="77"/>
                </a:defRPr>
              </a:lvl2pPr>
              <a:lvl3pPr marL="1142943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bg2">
                      <a:lumMod val="50000"/>
                    </a:schemeClr>
                  </a:solidFill>
                  <a:latin typeface="Portuguesa Sans" pitchFamily="2" charset="77"/>
                  <a:ea typeface="+mn-ea"/>
                  <a:cs typeface="Portuguesa Sans" pitchFamily="2" charset="77"/>
                </a:defRPr>
              </a:lvl3pPr>
              <a:lvl4pPr marL="1600120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2">
                      <a:lumMod val="50000"/>
                    </a:schemeClr>
                  </a:solidFill>
                  <a:latin typeface="Portuguesa Sans" pitchFamily="2" charset="77"/>
                  <a:ea typeface="+mn-ea"/>
                  <a:cs typeface="Portuguesa Sans" pitchFamily="2" charset="77"/>
                </a:defRPr>
              </a:lvl4pPr>
              <a:lvl5pPr marL="2057297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2">
                      <a:lumMod val="50000"/>
                    </a:schemeClr>
                  </a:solidFill>
                  <a:latin typeface="Portuguesa Sans" pitchFamily="2" charset="77"/>
                  <a:ea typeface="+mn-ea"/>
                  <a:cs typeface="Portuguesa Sans" pitchFamily="2" charset="77"/>
                </a:defRPr>
              </a:lvl5pPr>
              <a:lvl6pPr marL="2514475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5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55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t-PT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5547F"/>
                  </a:solidFill>
                  <a:effectLst/>
                  <a:uLnTx/>
                  <a:uFillTx/>
                  <a:latin typeface="+mn-lt"/>
                  <a:ea typeface="+mn-ea"/>
                </a:rPr>
                <a:t>OBJETIVOS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4A32D01-A5B0-55B3-44A7-60CDC71C477F}"/>
                </a:ext>
              </a:extLst>
            </p:cNvPr>
            <p:cNvCxnSpPr>
              <a:cxnSpLocks/>
            </p:cNvCxnSpPr>
            <p:nvPr/>
          </p:nvCxnSpPr>
          <p:spPr>
            <a:xfrm>
              <a:off x="527032" y="3204673"/>
              <a:ext cx="1598063" cy="0"/>
            </a:xfrm>
            <a:prstGeom prst="line">
              <a:avLst/>
            </a:prstGeom>
            <a:ln w="57150">
              <a:solidFill>
                <a:srgbClr val="FFD3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86DFDE6-C4E9-72A5-0000-F73BAFBCF473}"/>
                </a:ext>
              </a:extLst>
            </p:cNvPr>
            <p:cNvCxnSpPr>
              <a:cxnSpLocks/>
            </p:cNvCxnSpPr>
            <p:nvPr/>
          </p:nvCxnSpPr>
          <p:spPr>
            <a:xfrm>
              <a:off x="527032" y="3998884"/>
              <a:ext cx="1598063" cy="0"/>
            </a:xfrm>
            <a:prstGeom prst="line">
              <a:avLst/>
            </a:prstGeom>
            <a:ln w="57150">
              <a:solidFill>
                <a:srgbClr val="FFD3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: Rounded Corners 4">
            <a:extLst>
              <a:ext uri="{FF2B5EF4-FFF2-40B4-BE49-F238E27FC236}">
                <a16:creationId xmlns:a16="http://schemas.microsoft.com/office/drawing/2014/main" id="{42EAD5C0-C917-9BF0-8B21-B963D9B72E99}"/>
              </a:ext>
            </a:extLst>
          </p:cNvPr>
          <p:cNvSpPr/>
          <p:nvPr/>
        </p:nvSpPr>
        <p:spPr>
          <a:xfrm rot="5400000">
            <a:off x="9522844" y="4202245"/>
            <a:ext cx="1614335" cy="2444417"/>
          </a:xfrm>
          <a:prstGeom prst="foldedCorner">
            <a:avLst>
              <a:gd name="adj" fmla="val 26688"/>
            </a:avLst>
          </a:prstGeom>
          <a:solidFill>
            <a:srgbClr val="FFD30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" name="Graphic 5" descr="Pin with solid fill">
            <a:extLst>
              <a:ext uri="{FF2B5EF4-FFF2-40B4-BE49-F238E27FC236}">
                <a16:creationId xmlns:a16="http://schemas.microsoft.com/office/drawing/2014/main" id="{3B918D28-CC30-C4E5-F714-C0E85535C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960100" flipH="1">
            <a:off x="10865439" y="4166965"/>
            <a:ext cx="624548" cy="6245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Marcador de Posição de Conteúdo 2">
            <a:extLst>
              <a:ext uri="{FF2B5EF4-FFF2-40B4-BE49-F238E27FC236}">
                <a16:creationId xmlns:a16="http://schemas.microsoft.com/office/drawing/2014/main" id="{567844F9-9670-422B-AD52-B1BBC03BE5E0}"/>
              </a:ext>
            </a:extLst>
          </p:cNvPr>
          <p:cNvSpPr txBox="1">
            <a:spLocks/>
          </p:cNvSpPr>
          <p:nvPr/>
        </p:nvSpPr>
        <p:spPr>
          <a:xfrm>
            <a:off x="9201008" y="4813059"/>
            <a:ext cx="2444417" cy="995534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144000" rIns="91440" bIns="45720" rtlCol="0" anchor="t" anchorCtr="0">
            <a:noAutofit/>
          </a:bodyPr>
          <a:lstStyle>
            <a:lvl1pPr marL="228589" indent="-228589" algn="l" defTabSz="91435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1pPr>
            <a:lvl2pPr marL="68576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2pPr>
            <a:lvl3pPr marL="1142943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3pPr>
            <a:lvl4pPr marL="1600120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4pPr>
            <a:lvl5pPr marL="2057297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5pPr>
            <a:lvl6pPr marL="2514475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Nova Estratégia Nacional para a Cidadania (ENEC)</a:t>
            </a: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</a:endParaRPr>
          </a:p>
          <a:p>
            <a:pPr marL="0" marR="0" lvl="0" indent="0" algn="l" defTabSz="914355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Aprendizagens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Essenciais</a:t>
            </a:r>
            <a:endParaRPr kumimoji="0" lang="pt-P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cxnSp>
        <p:nvCxnSpPr>
          <p:cNvPr id="22" name="Straight Connector 38">
            <a:extLst>
              <a:ext uri="{FF2B5EF4-FFF2-40B4-BE49-F238E27FC236}">
                <a16:creationId xmlns:a16="http://schemas.microsoft.com/office/drawing/2014/main" id="{051912CC-C1C2-79E5-34E6-D3DBFEC4F7C4}"/>
              </a:ext>
            </a:extLst>
          </p:cNvPr>
          <p:cNvCxnSpPr>
            <a:cxnSpLocks/>
            <a:stCxn id="12" idx="6"/>
          </p:cNvCxnSpPr>
          <p:nvPr/>
        </p:nvCxnSpPr>
        <p:spPr>
          <a:xfrm flipV="1">
            <a:off x="3507996" y="3511605"/>
            <a:ext cx="402523" cy="127279"/>
          </a:xfrm>
          <a:prstGeom prst="line">
            <a:avLst/>
          </a:prstGeom>
          <a:ln w="50800">
            <a:solidFill>
              <a:srgbClr val="FFD300"/>
            </a:solidFill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9369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30603-63E5-F844-65FB-52CE5763C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53BF0F-1CB3-3D21-38B9-270B61D117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Educar</a:t>
            </a:r>
            <a:r>
              <a:rPr lang="en-GB" dirty="0"/>
              <a:t> para a </a:t>
            </a:r>
            <a:r>
              <a:rPr lang="en-GB" dirty="0" err="1"/>
              <a:t>Cidadania</a:t>
            </a:r>
            <a:r>
              <a:rPr lang="en-GB" dirty="0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7BBBAC-802E-578E-D553-52A1AC9E37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9E741D-E6D2-F57D-FAEC-7ED9E981F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24D62FC-0D66-941A-BFA8-51ACDCD53140}"/>
              </a:ext>
            </a:extLst>
          </p:cNvPr>
          <p:cNvSpPr txBox="1">
            <a:spLocks/>
          </p:cNvSpPr>
          <p:nvPr/>
        </p:nvSpPr>
        <p:spPr>
          <a:xfrm>
            <a:off x="719999" y="2108463"/>
            <a:ext cx="10751997" cy="3177231"/>
          </a:xfrm>
          <a:prstGeom prst="rect">
            <a:avLst/>
          </a:prstGeom>
          <a:solidFill>
            <a:srgbClr val="FFD300">
              <a:alpha val="20000"/>
            </a:srgb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PT" sz="2600" i="1" dirty="0"/>
          </a:p>
          <a:p>
            <a:r>
              <a:rPr lang="pt-PT" sz="2800" i="1" dirty="0">
                <a:latin typeface="+mn-lt"/>
              </a:rPr>
              <a:t>Saber </a:t>
            </a:r>
            <a:r>
              <a:rPr lang="pt-PT" sz="2800" b="1" i="1" dirty="0">
                <a:latin typeface="+mn-lt"/>
              </a:rPr>
              <a:t>gerir dinheiro, compreender decisões económicas </a:t>
            </a:r>
            <a:r>
              <a:rPr lang="pt-PT" sz="2800" i="1" dirty="0">
                <a:latin typeface="+mn-lt"/>
              </a:rPr>
              <a:t>e fazer </a:t>
            </a:r>
            <a:r>
              <a:rPr lang="pt-PT" sz="2800" b="1" i="1" dirty="0">
                <a:latin typeface="+mn-lt"/>
              </a:rPr>
              <a:t>escolhas conscientes</a:t>
            </a:r>
            <a:r>
              <a:rPr lang="pt-PT" sz="2800" i="1" dirty="0">
                <a:latin typeface="+mn-lt"/>
              </a:rPr>
              <a:t>, com o olhar no futuro, são </a:t>
            </a:r>
            <a:r>
              <a:rPr lang="pt-PT" sz="2800" b="1" i="1" dirty="0">
                <a:latin typeface="+mn-lt"/>
              </a:rPr>
              <a:t>competências fundamentais </a:t>
            </a:r>
            <a:r>
              <a:rPr lang="pt-PT" sz="2800" i="1" dirty="0">
                <a:latin typeface="+mn-lt"/>
              </a:rPr>
              <a:t>para a vida adulta e em sociedade. </a:t>
            </a:r>
            <a:br>
              <a:rPr lang="pt-PT" sz="2800" dirty="0"/>
            </a:br>
            <a:br>
              <a:rPr lang="pt-PT" sz="2800" dirty="0"/>
            </a:br>
            <a:r>
              <a:rPr lang="pt-PT" sz="2800" i="1" dirty="0">
                <a:latin typeface="+mn-lt"/>
              </a:rPr>
              <a:t>Quanto mais cedo começarmos a desenvolvê-las, mais preparados estaremos para </a:t>
            </a:r>
            <a:r>
              <a:rPr lang="pt-PT" sz="2800" b="1" i="1" dirty="0">
                <a:latin typeface="+mn-lt"/>
              </a:rPr>
              <a:t>enfrentar os desafios do futuro</a:t>
            </a:r>
            <a:r>
              <a:rPr lang="pt-PT" sz="2800" i="1" dirty="0">
                <a:latin typeface="+mn-lt"/>
              </a:rPr>
              <a:t> e </a:t>
            </a:r>
            <a:r>
              <a:rPr lang="pt-PT" sz="2800" b="1" i="1" dirty="0">
                <a:latin typeface="+mn-lt"/>
              </a:rPr>
              <a:t>contribuir para uma sociedade mais equilibrada e sustentável</a:t>
            </a:r>
            <a:r>
              <a:rPr lang="pt-PT" sz="2800" i="1" dirty="0">
                <a:latin typeface="+mn-lt"/>
              </a:rPr>
              <a:t>.</a:t>
            </a:r>
          </a:p>
          <a:p>
            <a:r>
              <a:rPr lang="pt-PT" sz="2800" i="1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0A383D-B015-1B45-0F9F-507033754009}"/>
              </a:ext>
            </a:extLst>
          </p:cNvPr>
          <p:cNvSpPr txBox="1"/>
          <p:nvPr/>
        </p:nvSpPr>
        <p:spPr>
          <a:xfrm>
            <a:off x="719999" y="5377493"/>
            <a:ext cx="89314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Ministro da Educação, Ciência e Inovação, Professor Doutor Fernando Alexandre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4FC3B15-0AB9-D9C2-2794-9DE22EB1F766}"/>
              </a:ext>
            </a:extLst>
          </p:cNvPr>
          <p:cNvCxnSpPr>
            <a:cxnSpLocks/>
          </p:cNvCxnSpPr>
          <p:nvPr/>
        </p:nvCxnSpPr>
        <p:spPr>
          <a:xfrm flipH="1">
            <a:off x="680924" y="2108463"/>
            <a:ext cx="29307" cy="3167461"/>
          </a:xfrm>
          <a:prstGeom prst="line">
            <a:avLst/>
          </a:prstGeom>
          <a:ln w="50800">
            <a:solidFill>
              <a:srgbClr val="FFD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3A0D7C2-2AD4-CA05-CCE5-447609F59D5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03" y="1879895"/>
            <a:ext cx="777405" cy="54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105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5B3D39-46DA-6F51-7A8B-2B4AA45671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6485" y="3984625"/>
            <a:ext cx="9994232" cy="1254125"/>
          </a:xfrm>
        </p:spPr>
        <p:txBody>
          <a:bodyPr>
            <a:noAutofit/>
          </a:bodyPr>
          <a:lstStyle/>
          <a:p>
            <a:r>
              <a:rPr lang="pt-PT" b="1" cap="all" dirty="0"/>
              <a:t>Sistema </a:t>
            </a:r>
            <a:r>
              <a:rPr lang="pt-PT" b="1" cap="all" dirty="0" err="1"/>
              <a:t>finaNceiro</a:t>
            </a:r>
            <a:endParaRPr lang="en-GB" b="1" cap="all" dirty="0"/>
          </a:p>
        </p:txBody>
      </p:sp>
    </p:spTree>
    <p:extLst>
      <p:ext uri="{BB962C8B-B14F-4D97-AF65-F5344CB8AC3E}">
        <p14:creationId xmlns:p14="http://schemas.microsoft.com/office/powerpoint/2010/main" val="829005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B0A16-F3AA-999D-2968-B76DA1AC8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6631D5-DB15-A503-F2B6-67663F2309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Educar</a:t>
            </a:r>
            <a:r>
              <a:rPr lang="en-GB" dirty="0"/>
              <a:t> para a </a:t>
            </a:r>
            <a:r>
              <a:rPr lang="en-GB" dirty="0" err="1"/>
              <a:t>Cidadania</a:t>
            </a:r>
            <a:r>
              <a:rPr lang="en-GB" dirty="0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82B8D-F41A-D8E1-AEC1-83EF114E1F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29B00-4943-D085-7561-805BD335F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E687CA8D-EB39-AEE7-1754-690DEB4CFBFD}"/>
              </a:ext>
            </a:extLst>
          </p:cNvPr>
          <p:cNvSpPr txBox="1">
            <a:spLocks/>
          </p:cNvSpPr>
          <p:nvPr/>
        </p:nvSpPr>
        <p:spPr>
          <a:xfrm>
            <a:off x="580293" y="1966953"/>
            <a:ext cx="10515600" cy="1195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 </a:t>
            </a:r>
          </a:p>
        </p:txBody>
      </p:sp>
      <p:sp>
        <p:nvSpPr>
          <p:cNvPr id="9" name="Título 12">
            <a:extLst>
              <a:ext uri="{FF2B5EF4-FFF2-40B4-BE49-F238E27FC236}">
                <a16:creationId xmlns:a16="http://schemas.microsoft.com/office/drawing/2014/main" id="{28BE9CBD-B735-E630-A74C-46DD34643D48}"/>
              </a:ext>
            </a:extLst>
          </p:cNvPr>
          <p:cNvSpPr txBox="1">
            <a:spLocks/>
          </p:cNvSpPr>
          <p:nvPr/>
        </p:nvSpPr>
        <p:spPr>
          <a:xfrm>
            <a:off x="580293" y="1715599"/>
            <a:ext cx="10515600" cy="63409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Funcionamento da economia</a:t>
            </a:r>
          </a:p>
          <a:p>
            <a:endParaRPr lang="pt-PT" sz="3600" dirty="0">
              <a:solidFill>
                <a:srgbClr val="05547F"/>
              </a:solidFill>
              <a:latin typeface="+mn-lt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94FEF03-4173-9D99-3C68-FC6367194C5E}"/>
              </a:ext>
            </a:extLst>
          </p:cNvPr>
          <p:cNvSpPr txBox="1"/>
          <p:nvPr/>
        </p:nvSpPr>
        <p:spPr>
          <a:xfrm>
            <a:off x="672661" y="2582647"/>
            <a:ext cx="3438306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PT" dirty="0">
                <a:latin typeface="Calibri"/>
                <a:ea typeface="Calibri"/>
                <a:cs typeface="Calibri"/>
              </a:rPr>
              <a:t>Para uma economia funcionar, é importante que a </a:t>
            </a:r>
            <a:r>
              <a:rPr lang="pt-PT" b="1" dirty="0">
                <a:latin typeface="Calibri"/>
                <a:ea typeface="Calibri"/>
                <a:cs typeface="Calibri"/>
              </a:rPr>
              <a:t>poupança de uns</a:t>
            </a:r>
            <a:r>
              <a:rPr lang="pt-PT" dirty="0">
                <a:latin typeface="Calibri"/>
                <a:ea typeface="Calibri"/>
                <a:cs typeface="Calibri"/>
              </a:rPr>
              <a:t> (como as famílias)</a:t>
            </a:r>
            <a:r>
              <a:rPr lang="pt-PT" b="1" dirty="0">
                <a:latin typeface="Calibri"/>
                <a:ea typeface="Calibri"/>
                <a:cs typeface="Calibri"/>
              </a:rPr>
              <a:t> seja canalizada para o investimento de outros</a:t>
            </a:r>
            <a:r>
              <a:rPr lang="pt-PT" dirty="0">
                <a:latin typeface="Calibri"/>
                <a:ea typeface="Calibri"/>
                <a:cs typeface="Calibri"/>
              </a:rPr>
              <a:t> (como as empresas e famílias), gerando mais emprego e crescimento económico</a:t>
            </a:r>
          </a:p>
          <a:p>
            <a:endParaRPr lang="pt-P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7538452-D2D4-8B0D-3D30-31BBA83B53EE}"/>
              </a:ext>
            </a:extLst>
          </p:cNvPr>
          <p:cNvGrpSpPr/>
          <p:nvPr/>
        </p:nvGrpSpPr>
        <p:grpSpPr>
          <a:xfrm>
            <a:off x="5340097" y="2698520"/>
            <a:ext cx="5873867" cy="2297477"/>
            <a:chOff x="4541323" y="3162415"/>
            <a:chExt cx="5873867" cy="2297477"/>
          </a:xfrm>
        </p:grpSpPr>
        <p:sp>
          <p:nvSpPr>
            <p:cNvPr id="65" name="Arc 64">
              <a:extLst>
                <a:ext uri="{FF2B5EF4-FFF2-40B4-BE49-F238E27FC236}">
                  <a16:creationId xmlns:a16="http://schemas.microsoft.com/office/drawing/2014/main" id="{7B9FFB4D-0FD7-48E3-C2E9-9C3710F0DB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07436" y="3162415"/>
              <a:ext cx="2193263" cy="1950184"/>
            </a:xfrm>
            <a:prstGeom prst="arc">
              <a:avLst>
                <a:gd name="adj1" fmla="val 12151173"/>
                <a:gd name="adj2" fmla="val 20614087"/>
              </a:avLst>
            </a:prstGeom>
            <a:ln w="19050">
              <a:solidFill>
                <a:schemeClr val="accent2">
                  <a:lumMod val="7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6" name="Arc 65">
              <a:extLst>
                <a:ext uri="{FF2B5EF4-FFF2-40B4-BE49-F238E27FC236}">
                  <a16:creationId xmlns:a16="http://schemas.microsoft.com/office/drawing/2014/main" id="{E77D1961-695C-77CF-1F14-EB24BAD87A9E}"/>
                </a:ext>
              </a:extLst>
            </p:cNvPr>
            <p:cNvSpPr>
              <a:spLocks noChangeAspect="1"/>
            </p:cNvSpPr>
            <p:nvPr/>
          </p:nvSpPr>
          <p:spPr>
            <a:xfrm flipH="1" flipV="1">
              <a:off x="5647628" y="3616550"/>
              <a:ext cx="2103181" cy="1843342"/>
            </a:xfrm>
            <a:prstGeom prst="arc">
              <a:avLst>
                <a:gd name="adj1" fmla="val 12151173"/>
                <a:gd name="adj2" fmla="val 20110457"/>
              </a:avLst>
            </a:prstGeom>
            <a:ln w="19050">
              <a:solidFill>
                <a:schemeClr val="accent2">
                  <a:lumMod val="7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B4F7CDC-6EED-A319-9960-9F5566110A42}"/>
                </a:ext>
              </a:extLst>
            </p:cNvPr>
            <p:cNvSpPr txBox="1"/>
            <p:nvPr/>
          </p:nvSpPr>
          <p:spPr>
            <a:xfrm>
              <a:off x="4541323" y="4843099"/>
              <a:ext cx="1082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dirty="0">
                  <a:solidFill>
                    <a:srgbClr val="05547F"/>
                  </a:solidFill>
                </a:rPr>
                <a:t>Famílias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992B319-7EF2-17FB-CEC7-9E55F48609F3}"/>
                </a:ext>
              </a:extLst>
            </p:cNvPr>
            <p:cNvSpPr txBox="1"/>
            <p:nvPr/>
          </p:nvSpPr>
          <p:spPr>
            <a:xfrm>
              <a:off x="8050175" y="4860162"/>
              <a:ext cx="23650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>
                  <a:solidFill>
                    <a:srgbClr val="05547F"/>
                  </a:solidFill>
                </a:rPr>
                <a:t>Empresas e Famílias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7687D64-583F-84C7-C9C2-19074FFE6A27}"/>
                </a:ext>
              </a:extLst>
            </p:cNvPr>
            <p:cNvSpPr txBox="1"/>
            <p:nvPr/>
          </p:nvSpPr>
          <p:spPr>
            <a:xfrm>
              <a:off x="5996808" y="3533185"/>
              <a:ext cx="1475792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pt-PT" dirty="0">
                  <a:solidFill>
                    <a:srgbClr val="05547F"/>
                  </a:solidFill>
                </a:rPr>
                <a:t>Sistema financeiro</a:t>
              </a:r>
              <a:endParaRPr lang="en-US" dirty="0"/>
            </a:p>
          </p:txBody>
        </p:sp>
        <p:pic>
          <p:nvPicPr>
            <p:cNvPr id="10" name="Graphic 9" descr="Family with two children outline">
              <a:extLst>
                <a:ext uri="{FF2B5EF4-FFF2-40B4-BE49-F238E27FC236}">
                  <a16:creationId xmlns:a16="http://schemas.microsoft.com/office/drawing/2014/main" id="{555ADE6E-FE7C-543D-4D56-44BBF6964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558638" y="4007414"/>
              <a:ext cx="914400" cy="914400"/>
            </a:xfrm>
            <a:prstGeom prst="rect">
              <a:avLst/>
            </a:prstGeom>
          </p:spPr>
        </p:pic>
        <p:pic>
          <p:nvPicPr>
            <p:cNvPr id="25" name="Graphic 24" descr="Factory outline">
              <a:extLst>
                <a:ext uri="{FF2B5EF4-FFF2-40B4-BE49-F238E27FC236}">
                  <a16:creationId xmlns:a16="http://schemas.microsoft.com/office/drawing/2014/main" id="{A390A615-8A94-13D9-A9D4-584067CAA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50176" y="3978362"/>
              <a:ext cx="914400" cy="914400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886B69A-AB76-3233-53AA-81B7C6D73180}"/>
                </a:ext>
              </a:extLst>
            </p:cNvPr>
            <p:cNvSpPr/>
            <p:nvPr/>
          </p:nvSpPr>
          <p:spPr>
            <a:xfrm>
              <a:off x="8863069" y="4076644"/>
              <a:ext cx="55495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+</a:t>
              </a:r>
            </a:p>
          </p:txBody>
        </p:sp>
        <p:pic>
          <p:nvPicPr>
            <p:cNvPr id="42" name="Graphic 41" descr="Family with two children outline">
              <a:extLst>
                <a:ext uri="{FF2B5EF4-FFF2-40B4-BE49-F238E27FC236}">
                  <a16:creationId xmlns:a16="http://schemas.microsoft.com/office/drawing/2014/main" id="{9C5F0725-7D1D-73D1-79FA-6B2EDE86B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416711" y="4010152"/>
              <a:ext cx="914400" cy="91440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CCB8CBD-DBCC-BC26-C337-51E40B4985D5}"/>
              </a:ext>
            </a:extLst>
          </p:cNvPr>
          <p:cNvSpPr txBox="1"/>
          <p:nvPr/>
        </p:nvSpPr>
        <p:spPr>
          <a:xfrm>
            <a:off x="5188975" y="2745863"/>
            <a:ext cx="1257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rgbClr val="05547F"/>
                </a:solidFill>
              </a:rPr>
              <a:t>Poupança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0ECA08-560A-227C-6617-A403A3E98EFB}"/>
              </a:ext>
            </a:extLst>
          </p:cNvPr>
          <p:cNvSpPr txBox="1"/>
          <p:nvPr/>
        </p:nvSpPr>
        <p:spPr>
          <a:xfrm>
            <a:off x="9223779" y="2744645"/>
            <a:ext cx="1582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rgbClr val="05547F"/>
                </a:solidFill>
              </a:rPr>
              <a:t>Investimento</a:t>
            </a:r>
          </a:p>
        </p:txBody>
      </p:sp>
      <p:pic>
        <p:nvPicPr>
          <p:cNvPr id="7" name="Graphic 6" descr="Money with solid fill">
            <a:extLst>
              <a:ext uri="{FF2B5EF4-FFF2-40B4-BE49-F238E27FC236}">
                <a16:creationId xmlns:a16="http://schemas.microsoft.com/office/drawing/2014/main" id="{032BDAB0-670D-511D-DF1A-2F28E56857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90229" y="3597729"/>
            <a:ext cx="814614" cy="83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64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71B81-8134-D4C6-C8CA-5DC734F37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F5EE23-6843-343F-CBA1-9D2A39FCB4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Educar</a:t>
            </a:r>
            <a:r>
              <a:rPr lang="en-GB" dirty="0"/>
              <a:t> para a </a:t>
            </a:r>
            <a:r>
              <a:rPr lang="en-GB" dirty="0" err="1"/>
              <a:t>Cidadania</a:t>
            </a:r>
            <a:r>
              <a:rPr lang="en-GB" dirty="0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2F0E3D-40F7-903D-AEAC-6D0D132058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5F84C0-F4A0-4507-1899-140822460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11" name="Título 4">
            <a:extLst>
              <a:ext uri="{FF2B5EF4-FFF2-40B4-BE49-F238E27FC236}">
                <a16:creationId xmlns:a16="http://schemas.microsoft.com/office/drawing/2014/main" id="{DF970D7C-4DF9-2DF8-E593-EC1C56304024}"/>
              </a:ext>
            </a:extLst>
          </p:cNvPr>
          <p:cNvSpPr txBox="1">
            <a:spLocks/>
          </p:cNvSpPr>
          <p:nvPr/>
        </p:nvSpPr>
        <p:spPr>
          <a:xfrm>
            <a:off x="580293" y="1966953"/>
            <a:ext cx="10515600" cy="119534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 </a:t>
            </a:r>
          </a:p>
        </p:txBody>
      </p:sp>
      <p:sp>
        <p:nvSpPr>
          <p:cNvPr id="9" name="Título 12">
            <a:extLst>
              <a:ext uri="{FF2B5EF4-FFF2-40B4-BE49-F238E27FC236}">
                <a16:creationId xmlns:a16="http://schemas.microsoft.com/office/drawing/2014/main" id="{4B47A0C1-1434-9E2D-F98D-7FC2BF5E8489}"/>
              </a:ext>
            </a:extLst>
          </p:cNvPr>
          <p:cNvSpPr txBox="1">
            <a:spLocks/>
          </p:cNvSpPr>
          <p:nvPr/>
        </p:nvSpPr>
        <p:spPr>
          <a:xfrm>
            <a:off x="580293" y="1715599"/>
            <a:ext cx="10515600" cy="63409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Composição do sistema financeiro</a:t>
            </a:r>
          </a:p>
          <a:p>
            <a:endParaRPr lang="pt-PT" sz="3600" dirty="0">
              <a:solidFill>
                <a:srgbClr val="05547F"/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37B6F7-1B0E-8C55-C345-73AEE345A4AD}"/>
              </a:ext>
            </a:extLst>
          </p:cNvPr>
          <p:cNvSpPr txBox="1"/>
          <p:nvPr/>
        </p:nvSpPr>
        <p:spPr>
          <a:xfrm>
            <a:off x="619878" y="2683863"/>
            <a:ext cx="4060998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pt-PT" dirty="0">
                <a:latin typeface="Calibri"/>
                <a:ea typeface="Calibri"/>
                <a:cs typeface="Calibri"/>
              </a:rPr>
              <a:t>O sistema financeiro é constituído pelo conjunto de </a:t>
            </a:r>
            <a:r>
              <a:rPr lang="pt-PT" b="1" dirty="0">
                <a:latin typeface="Calibri"/>
                <a:ea typeface="Calibri"/>
                <a:cs typeface="Calibri"/>
              </a:rPr>
              <a:t>entidades</a:t>
            </a:r>
            <a:r>
              <a:rPr lang="pt-PT" dirty="0">
                <a:latin typeface="Calibri"/>
                <a:ea typeface="Calibri"/>
                <a:cs typeface="Calibri"/>
              </a:rPr>
              <a:t>, </a:t>
            </a:r>
            <a:r>
              <a:rPr lang="pt-PT" b="1" dirty="0">
                <a:latin typeface="Calibri"/>
                <a:ea typeface="Calibri"/>
                <a:cs typeface="Calibri"/>
              </a:rPr>
              <a:t>mercados </a:t>
            </a:r>
            <a:r>
              <a:rPr lang="pt-PT" dirty="0">
                <a:latin typeface="Calibri"/>
                <a:ea typeface="Calibri"/>
                <a:cs typeface="Calibri"/>
              </a:rPr>
              <a:t>e </a:t>
            </a:r>
            <a:r>
              <a:rPr lang="pt-PT" b="1" dirty="0">
                <a:latin typeface="Calibri"/>
                <a:ea typeface="Calibri"/>
                <a:cs typeface="Calibri"/>
              </a:rPr>
              <a:t>instrumentos financeiros</a:t>
            </a:r>
          </a:p>
          <a:p>
            <a:pPr algn="just"/>
            <a:endParaRPr lang="pt-P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PT" dirty="0">
                <a:latin typeface="Calibri"/>
                <a:ea typeface="Calibri"/>
                <a:cs typeface="Calibri"/>
              </a:rPr>
              <a:t>No centro deste sistema está a </a:t>
            </a:r>
            <a:r>
              <a:rPr lang="pt-PT" b="1" dirty="0">
                <a:latin typeface="Calibri"/>
                <a:ea typeface="Calibri"/>
                <a:cs typeface="Calibri"/>
              </a:rPr>
              <a:t>moeda</a:t>
            </a:r>
            <a:endParaRPr lang="pt-PT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t-P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t-PT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323B1E0-B742-7628-B1A0-0F499AD77473}"/>
              </a:ext>
            </a:extLst>
          </p:cNvPr>
          <p:cNvGrpSpPr/>
          <p:nvPr/>
        </p:nvGrpSpPr>
        <p:grpSpPr>
          <a:xfrm>
            <a:off x="6096000" y="1260651"/>
            <a:ext cx="5896259" cy="5896259"/>
            <a:chOff x="4698169" y="1060957"/>
            <a:chExt cx="5896259" cy="5896259"/>
          </a:xfrm>
        </p:grpSpPr>
        <p:pic>
          <p:nvPicPr>
            <p:cNvPr id="61" name="Graphic 60" descr="Arrow circle outline">
              <a:extLst>
                <a:ext uri="{FF2B5EF4-FFF2-40B4-BE49-F238E27FC236}">
                  <a16:creationId xmlns:a16="http://schemas.microsoft.com/office/drawing/2014/main" id="{5A40E518-F794-B949-03AF-CC82E4E12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98169" y="1060957"/>
              <a:ext cx="5896259" cy="5896259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2FC9DDA-6EE0-1B83-525D-FBF6DC0DA5C0}"/>
                </a:ext>
              </a:extLst>
            </p:cNvPr>
            <p:cNvGrpSpPr/>
            <p:nvPr/>
          </p:nvGrpSpPr>
          <p:grpSpPr>
            <a:xfrm>
              <a:off x="5920497" y="2527476"/>
              <a:ext cx="778635" cy="600878"/>
              <a:chOff x="6378888" y="4508866"/>
              <a:chExt cx="1249638" cy="1079896"/>
            </a:xfrm>
          </p:grpSpPr>
          <p:sp>
            <p:nvSpPr>
              <p:cNvPr id="12" name="Line 137">
                <a:extLst>
                  <a:ext uri="{FF2B5EF4-FFF2-40B4-BE49-F238E27FC236}">
                    <a16:creationId xmlns:a16="http://schemas.microsoft.com/office/drawing/2014/main" id="{F58CE416-7C69-4BBA-7DB9-2EFD183B87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69890" y="4883524"/>
                <a:ext cx="0" cy="617085"/>
              </a:xfrm>
              <a:prstGeom prst="line">
                <a:avLst/>
              </a:prstGeom>
              <a:noFill/>
              <a:ln w="19050" cap="flat">
                <a:solidFill>
                  <a:srgbClr val="0554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13" name="Line 138">
                <a:extLst>
                  <a:ext uri="{FF2B5EF4-FFF2-40B4-BE49-F238E27FC236}">
                    <a16:creationId xmlns:a16="http://schemas.microsoft.com/office/drawing/2014/main" id="{BAA7D94C-8C77-8880-E29B-D9A7FD1FB8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54371" y="4883524"/>
                <a:ext cx="0" cy="617085"/>
              </a:xfrm>
              <a:prstGeom prst="line">
                <a:avLst/>
              </a:prstGeom>
              <a:noFill/>
              <a:ln w="19050" cap="flat">
                <a:solidFill>
                  <a:srgbClr val="0554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14" name="Line 139">
                <a:extLst>
                  <a:ext uri="{FF2B5EF4-FFF2-40B4-BE49-F238E27FC236}">
                    <a16:creationId xmlns:a16="http://schemas.microsoft.com/office/drawing/2014/main" id="{E13BF62F-9583-C8B3-A810-7041E10066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372770" y="4883522"/>
                <a:ext cx="5207" cy="617061"/>
              </a:xfrm>
              <a:prstGeom prst="line">
                <a:avLst/>
              </a:prstGeom>
              <a:noFill/>
              <a:ln w="19050" cap="flat">
                <a:solidFill>
                  <a:srgbClr val="0554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15" name="Line 140">
                <a:extLst>
                  <a:ext uri="{FF2B5EF4-FFF2-40B4-BE49-F238E27FC236}">
                    <a16:creationId xmlns:a16="http://schemas.microsoft.com/office/drawing/2014/main" id="{390C78B4-925F-EB8C-D76F-0C95EA00CB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462457" y="4883523"/>
                <a:ext cx="1" cy="617071"/>
              </a:xfrm>
              <a:prstGeom prst="line">
                <a:avLst/>
              </a:prstGeom>
              <a:noFill/>
              <a:ln w="19050" cap="flat">
                <a:solidFill>
                  <a:srgbClr val="0554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16" name="Line 141">
                <a:extLst>
                  <a:ext uri="{FF2B5EF4-FFF2-40B4-BE49-F238E27FC236}">
                    <a16:creationId xmlns:a16="http://schemas.microsoft.com/office/drawing/2014/main" id="{194A4B65-BB07-6456-D50D-02DF7C620E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838027" y="4883524"/>
                <a:ext cx="0" cy="617085"/>
              </a:xfrm>
              <a:prstGeom prst="line">
                <a:avLst/>
              </a:prstGeom>
              <a:noFill/>
              <a:ln w="19050" cap="flat">
                <a:solidFill>
                  <a:srgbClr val="0554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17" name="Line 142">
                <a:extLst>
                  <a:ext uri="{FF2B5EF4-FFF2-40B4-BE49-F238E27FC236}">
                    <a16:creationId xmlns:a16="http://schemas.microsoft.com/office/drawing/2014/main" id="{E8053B02-AAA3-6AFA-DE89-F5C65CBD6B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22510" y="4883524"/>
                <a:ext cx="0" cy="617085"/>
              </a:xfrm>
              <a:prstGeom prst="line">
                <a:avLst/>
              </a:prstGeom>
              <a:noFill/>
              <a:ln w="19050" cap="flat">
                <a:solidFill>
                  <a:srgbClr val="0554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18" name="Line 143">
                <a:extLst>
                  <a:ext uri="{FF2B5EF4-FFF2-40B4-BE49-F238E27FC236}">
                    <a16:creationId xmlns:a16="http://schemas.microsoft.com/office/drawing/2014/main" id="{4FFB6D5F-1AD8-907B-0D09-D322ADBCD6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109837" y="4887195"/>
                <a:ext cx="1" cy="613367"/>
              </a:xfrm>
              <a:prstGeom prst="line">
                <a:avLst/>
              </a:prstGeom>
              <a:noFill/>
              <a:ln w="19050" cap="flat">
                <a:solidFill>
                  <a:srgbClr val="0554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19" name="Line 144">
                <a:extLst>
                  <a:ext uri="{FF2B5EF4-FFF2-40B4-BE49-F238E27FC236}">
                    <a16:creationId xmlns:a16="http://schemas.microsoft.com/office/drawing/2014/main" id="{56F126B1-5C61-CEF7-8FC2-5EB678506B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185442" y="4887195"/>
                <a:ext cx="8879" cy="613377"/>
              </a:xfrm>
              <a:prstGeom prst="line">
                <a:avLst/>
              </a:prstGeom>
              <a:noFill/>
              <a:ln w="19050" cap="flat">
                <a:solidFill>
                  <a:srgbClr val="0554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0" name="Line 145">
                <a:extLst>
                  <a:ext uri="{FF2B5EF4-FFF2-40B4-BE49-F238E27FC236}">
                    <a16:creationId xmlns:a16="http://schemas.microsoft.com/office/drawing/2014/main" id="{B91BF1F4-20B8-9F14-9ED9-75DB8D6D2B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78888" y="5585087"/>
                <a:ext cx="1249638" cy="3675"/>
              </a:xfrm>
              <a:prstGeom prst="line">
                <a:avLst/>
              </a:prstGeom>
              <a:noFill/>
              <a:ln w="19050" cap="flat">
                <a:solidFill>
                  <a:srgbClr val="0554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1" name="Line 146">
                <a:extLst>
                  <a:ext uri="{FF2B5EF4-FFF2-40B4-BE49-F238E27FC236}">
                    <a16:creationId xmlns:a16="http://schemas.microsoft.com/office/drawing/2014/main" id="{2C68035E-6A0D-BA7B-7414-C226F9594C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85407" y="5500609"/>
                <a:ext cx="1061531" cy="0"/>
              </a:xfrm>
              <a:prstGeom prst="line">
                <a:avLst/>
              </a:prstGeom>
              <a:noFill/>
              <a:ln w="19050" cap="sq">
                <a:solidFill>
                  <a:srgbClr val="0554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2" name="Line 147">
                <a:extLst>
                  <a:ext uri="{FF2B5EF4-FFF2-40B4-BE49-F238E27FC236}">
                    <a16:creationId xmlns:a16="http://schemas.microsoft.com/office/drawing/2014/main" id="{169EEC62-C53D-B65F-8B0F-436A57FEC3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85407" y="4883524"/>
                <a:ext cx="1061531" cy="0"/>
              </a:xfrm>
              <a:prstGeom prst="line">
                <a:avLst/>
              </a:prstGeom>
              <a:noFill/>
              <a:ln w="19050" cap="sq">
                <a:solidFill>
                  <a:srgbClr val="0554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  <p:sp>
            <p:nvSpPr>
              <p:cNvPr id="23" name="Freeform 148">
                <a:extLst>
                  <a:ext uri="{FF2B5EF4-FFF2-40B4-BE49-F238E27FC236}">
                    <a16:creationId xmlns:a16="http://schemas.microsoft.com/office/drawing/2014/main" id="{6E248AF9-C29E-7381-DEB2-3399B0ACCF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5407" y="4508866"/>
                <a:ext cx="1061531" cy="290178"/>
              </a:xfrm>
              <a:custGeom>
                <a:avLst/>
                <a:gdLst>
                  <a:gd name="T0" fmla="*/ 1694 w 1694"/>
                  <a:gd name="T1" fmla="*/ 465 h 465"/>
                  <a:gd name="T2" fmla="*/ 1694 w 1694"/>
                  <a:gd name="T3" fmla="*/ 397 h 465"/>
                  <a:gd name="T4" fmla="*/ 857 w 1694"/>
                  <a:gd name="T5" fmla="*/ 0 h 465"/>
                  <a:gd name="T6" fmla="*/ 0 w 1694"/>
                  <a:gd name="T7" fmla="*/ 397 h 465"/>
                  <a:gd name="T8" fmla="*/ 0 w 1694"/>
                  <a:gd name="T9" fmla="*/ 465 h 465"/>
                  <a:gd name="T10" fmla="*/ 1694 w 1694"/>
                  <a:gd name="T11" fmla="*/ 465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94" h="465">
                    <a:moveTo>
                      <a:pt x="1694" y="465"/>
                    </a:moveTo>
                    <a:lnTo>
                      <a:pt x="1694" y="397"/>
                    </a:lnTo>
                    <a:lnTo>
                      <a:pt x="857" y="0"/>
                    </a:lnTo>
                    <a:lnTo>
                      <a:pt x="0" y="397"/>
                    </a:lnTo>
                    <a:lnTo>
                      <a:pt x="0" y="465"/>
                    </a:lnTo>
                    <a:lnTo>
                      <a:pt x="1694" y="465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05547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/>
              </a:p>
            </p:txBody>
          </p:sp>
        </p:grpSp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E74D9F0F-43F2-3D70-DCE0-9D74A8908F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5407" y="2836591"/>
              <a:ext cx="2193263" cy="1950184"/>
            </a:xfrm>
            <a:prstGeom prst="arc">
              <a:avLst>
                <a:gd name="adj1" fmla="val 12151173"/>
                <a:gd name="adj2" fmla="val 20614087"/>
              </a:avLst>
            </a:prstGeom>
            <a:ln w="19050">
              <a:solidFill>
                <a:schemeClr val="accent2">
                  <a:lumMod val="7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1" name="Arc 40">
              <a:extLst>
                <a:ext uri="{FF2B5EF4-FFF2-40B4-BE49-F238E27FC236}">
                  <a16:creationId xmlns:a16="http://schemas.microsoft.com/office/drawing/2014/main" id="{BFF9BB0A-37E2-1A1A-9461-B23D25A82628}"/>
                </a:ext>
              </a:extLst>
            </p:cNvPr>
            <p:cNvSpPr>
              <a:spLocks noChangeAspect="1"/>
            </p:cNvSpPr>
            <p:nvPr/>
          </p:nvSpPr>
          <p:spPr>
            <a:xfrm flipH="1" flipV="1">
              <a:off x="6635599" y="3133076"/>
              <a:ext cx="2103181" cy="1843342"/>
            </a:xfrm>
            <a:prstGeom prst="arc">
              <a:avLst>
                <a:gd name="adj1" fmla="val 12151173"/>
                <a:gd name="adj2" fmla="val 20110457"/>
              </a:avLst>
            </a:prstGeom>
            <a:ln w="19050">
              <a:solidFill>
                <a:schemeClr val="accent2">
                  <a:lumMod val="7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42" name="Graphic 41" descr="Factory outline">
              <a:extLst>
                <a:ext uri="{FF2B5EF4-FFF2-40B4-BE49-F238E27FC236}">
                  <a16:creationId xmlns:a16="http://schemas.microsoft.com/office/drawing/2014/main" id="{74AB19EF-E1D3-F949-AD9C-0C1129465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038147" y="3621008"/>
              <a:ext cx="914400" cy="914400"/>
            </a:xfrm>
            <a:prstGeom prst="rect">
              <a:avLst/>
            </a:prstGeom>
          </p:spPr>
        </p:pic>
        <p:pic>
          <p:nvPicPr>
            <p:cNvPr id="43" name="Graphic 42" descr="Family with two children outline">
              <a:extLst>
                <a:ext uri="{FF2B5EF4-FFF2-40B4-BE49-F238E27FC236}">
                  <a16:creationId xmlns:a16="http://schemas.microsoft.com/office/drawing/2014/main" id="{71EE0D27-7D97-DEF2-C707-E69056428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677658" y="4638312"/>
              <a:ext cx="914400" cy="914400"/>
            </a:xfrm>
            <a:prstGeom prst="rect">
              <a:avLst/>
            </a:prstGeom>
          </p:spPr>
        </p:pic>
        <p:pic>
          <p:nvPicPr>
            <p:cNvPr id="45" name="Graphic 44" descr="Marketing outline">
              <a:extLst>
                <a:ext uri="{FF2B5EF4-FFF2-40B4-BE49-F238E27FC236}">
                  <a16:creationId xmlns:a16="http://schemas.microsoft.com/office/drawing/2014/main" id="{63C88732-9A8A-402C-959E-555EBE745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775243" y="3989475"/>
              <a:ext cx="714574" cy="714574"/>
            </a:xfrm>
            <a:prstGeom prst="rect">
              <a:avLst/>
            </a:prstGeom>
          </p:spPr>
        </p:pic>
        <p:pic>
          <p:nvPicPr>
            <p:cNvPr id="47" name="Graphic 46" descr="Shopping cart outline">
              <a:extLst>
                <a:ext uri="{FF2B5EF4-FFF2-40B4-BE49-F238E27FC236}">
                  <a16:creationId xmlns:a16="http://schemas.microsoft.com/office/drawing/2014/main" id="{FE6B1BFB-2D3F-B194-B490-8B6A0CAB9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921458" y="5312317"/>
              <a:ext cx="596153" cy="596153"/>
            </a:xfrm>
            <a:prstGeom prst="rect">
              <a:avLst/>
            </a:prstGeom>
          </p:spPr>
        </p:pic>
        <p:pic>
          <p:nvPicPr>
            <p:cNvPr id="49" name="Graphic 48" descr="Target Audience outline">
              <a:extLst>
                <a:ext uri="{FF2B5EF4-FFF2-40B4-BE49-F238E27FC236}">
                  <a16:creationId xmlns:a16="http://schemas.microsoft.com/office/drawing/2014/main" id="{5246B9FB-0776-A0D3-04F2-899EE2170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000231" y="2888651"/>
              <a:ext cx="776055" cy="776055"/>
            </a:xfrm>
            <a:prstGeom prst="rect">
              <a:avLst/>
            </a:prstGeom>
          </p:spPr>
        </p:pic>
        <p:pic>
          <p:nvPicPr>
            <p:cNvPr id="51" name="Graphic 50" descr="Bar graph with upward trend outline">
              <a:extLst>
                <a:ext uri="{FF2B5EF4-FFF2-40B4-BE49-F238E27FC236}">
                  <a16:creationId xmlns:a16="http://schemas.microsoft.com/office/drawing/2014/main" id="{7AC51FEF-AAFA-8103-ABDC-F7BA79A73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036054" y="4808888"/>
              <a:ext cx="785139" cy="714574"/>
            </a:xfrm>
            <a:prstGeom prst="rect">
              <a:avLst/>
            </a:prstGeom>
          </p:spPr>
        </p:pic>
        <p:pic>
          <p:nvPicPr>
            <p:cNvPr id="53" name="Graphic 52" descr="Handshake outline">
              <a:extLst>
                <a:ext uri="{FF2B5EF4-FFF2-40B4-BE49-F238E27FC236}">
                  <a16:creationId xmlns:a16="http://schemas.microsoft.com/office/drawing/2014/main" id="{AEB28174-5036-9BC7-6B13-D50843C09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8472373" y="2298483"/>
              <a:ext cx="656422" cy="656422"/>
            </a:xfrm>
            <a:prstGeom prst="rect">
              <a:avLst/>
            </a:prstGeom>
          </p:spPr>
        </p:pic>
        <p:pic>
          <p:nvPicPr>
            <p:cNvPr id="55" name="Graphic 54" descr="Mortgage outline">
              <a:extLst>
                <a:ext uri="{FF2B5EF4-FFF2-40B4-BE49-F238E27FC236}">
                  <a16:creationId xmlns:a16="http://schemas.microsoft.com/office/drawing/2014/main" id="{5BAD6E29-01B9-9E4F-EC3E-4BB8A9609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6931957" y="5183808"/>
              <a:ext cx="703652" cy="703652"/>
            </a:xfrm>
            <a:prstGeom prst="rect">
              <a:avLst/>
            </a:prstGeom>
          </p:spPr>
        </p:pic>
        <p:pic>
          <p:nvPicPr>
            <p:cNvPr id="64" name="Graphic 63" descr="Coins outline">
              <a:extLst>
                <a:ext uri="{FF2B5EF4-FFF2-40B4-BE49-F238E27FC236}">
                  <a16:creationId xmlns:a16="http://schemas.microsoft.com/office/drawing/2014/main" id="{F9BAEE54-3E2A-BF1A-8671-540751B59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7217391" y="3334889"/>
              <a:ext cx="987211" cy="987211"/>
            </a:xfrm>
            <a:prstGeom prst="rect">
              <a:avLst/>
            </a:prstGeom>
          </p:spPr>
        </p:pic>
        <p:pic>
          <p:nvPicPr>
            <p:cNvPr id="66" name="Graphic 65" descr="Lock outline">
              <a:extLst>
                <a:ext uri="{FF2B5EF4-FFF2-40B4-BE49-F238E27FC236}">
                  <a16:creationId xmlns:a16="http://schemas.microsoft.com/office/drawing/2014/main" id="{73E9CCAD-F78D-BE71-9013-024A04D2C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7666737" y="2006311"/>
              <a:ext cx="576616" cy="576616"/>
            </a:xfrm>
            <a:prstGeom prst="rect">
              <a:avLst/>
            </a:prstGeom>
          </p:spPr>
        </p:pic>
        <p:pic>
          <p:nvPicPr>
            <p:cNvPr id="69" name="Graphic 68" descr="Open hand with plant outline">
              <a:extLst>
                <a:ext uri="{FF2B5EF4-FFF2-40B4-BE49-F238E27FC236}">
                  <a16:creationId xmlns:a16="http://schemas.microsoft.com/office/drawing/2014/main" id="{DC9C20B0-A0A6-0203-6736-107B95F1B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5788883" y="3255578"/>
              <a:ext cx="627685" cy="627685"/>
            </a:xfrm>
            <a:prstGeom prst="rect">
              <a:avLst/>
            </a:prstGeom>
          </p:spPr>
        </p:pic>
      </p:grpSp>
      <p:pic>
        <p:nvPicPr>
          <p:cNvPr id="24" name="Graphic 23" descr="Piggy Bank outline">
            <a:extLst>
              <a:ext uri="{FF2B5EF4-FFF2-40B4-BE49-F238E27FC236}">
                <a16:creationId xmlns:a16="http://schemas.microsoft.com/office/drawing/2014/main" id="{FADDEA53-0D60-4AA4-BA2D-A94A5B0F95A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191994" y="2150423"/>
            <a:ext cx="726374" cy="71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918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A2679-B2F1-1C74-579E-78208C4AF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F373C1-535D-E69F-A447-FF8951D161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err="1"/>
              <a:t>Educar</a:t>
            </a:r>
            <a:r>
              <a:rPr lang="en-GB"/>
              <a:t> para a </a:t>
            </a:r>
            <a:r>
              <a:rPr lang="en-GB" err="1"/>
              <a:t>Cidadania</a:t>
            </a:r>
            <a:r>
              <a:rPr lang="en-GB"/>
              <a:t>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351A82-43DC-E592-9C86-F309942C3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76E96-B79D-4F2B-9241-53214DAD9253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6B3B9B-8BB5-679E-3DC5-CACBAC7761C6}"/>
              </a:ext>
            </a:extLst>
          </p:cNvPr>
          <p:cNvCxnSpPr/>
          <p:nvPr/>
        </p:nvCxnSpPr>
        <p:spPr>
          <a:xfrm>
            <a:off x="4279739" y="2435355"/>
            <a:ext cx="6249" cy="371983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D10F4A8-F88E-EC07-0167-187467596A31}"/>
              </a:ext>
            </a:extLst>
          </p:cNvPr>
          <p:cNvCxnSpPr/>
          <p:nvPr/>
        </p:nvCxnSpPr>
        <p:spPr>
          <a:xfrm>
            <a:off x="8030376" y="2435355"/>
            <a:ext cx="8103" cy="371983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le 4">
            <a:extLst>
              <a:ext uri="{FF2B5EF4-FFF2-40B4-BE49-F238E27FC236}">
                <a16:creationId xmlns:a16="http://schemas.microsoft.com/office/drawing/2014/main" id="{500AC1F4-5D20-06CF-6BB3-68C6CA098643}"/>
              </a:ext>
            </a:extLst>
          </p:cNvPr>
          <p:cNvSpPr txBox="1">
            <a:spLocks/>
          </p:cNvSpPr>
          <p:nvPr/>
        </p:nvSpPr>
        <p:spPr>
          <a:xfrm>
            <a:off x="883559" y="3674325"/>
            <a:ext cx="3127292" cy="281499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defPPr>
              <a:defRPr lang="pt-PT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04547F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Open Sans Extrabold" panose="020B0906030804020204" pitchFamily="34" charset="0"/>
                <a:cs typeface="Open Sans Extrabold" panose="020B0906030804020204" pitchFamily="34" charset="0"/>
              </a:rPr>
              <a:t>Unidade de conta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7" name="Title 4">
            <a:extLst>
              <a:ext uri="{FF2B5EF4-FFF2-40B4-BE49-F238E27FC236}">
                <a16:creationId xmlns:a16="http://schemas.microsoft.com/office/drawing/2014/main" id="{5137681C-0764-DA3A-18F1-6F0251B35404}"/>
              </a:ext>
            </a:extLst>
          </p:cNvPr>
          <p:cNvSpPr txBox="1">
            <a:spLocks/>
          </p:cNvSpPr>
          <p:nvPr/>
        </p:nvSpPr>
        <p:spPr>
          <a:xfrm>
            <a:off x="4483755" y="3679285"/>
            <a:ext cx="3260143" cy="271217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defPPr>
              <a:defRPr lang="pt-PT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00467A"/>
                </a:solidFill>
                <a:effectLst/>
                <a:uLnTx/>
                <a:uFillTx/>
                <a:latin typeface="Calibri" panose="020F0502020204030204"/>
                <a:ea typeface="Open Sans Extrabold" panose="020B0906030804020204" pitchFamily="34" charset="0"/>
                <a:cs typeface="Open Sans Extrabold" panose="020B0906030804020204" pitchFamily="34" charset="0"/>
              </a:rPr>
              <a:t>Meio de pagamento</a:t>
            </a:r>
          </a:p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1" i="0" u="none" strike="noStrike" kern="1200" cap="none" spc="0" normalizeH="0" baseline="0" noProof="0" dirty="0">
              <a:ln>
                <a:noFill/>
              </a:ln>
              <a:solidFill>
                <a:srgbClr val="04547F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all" spc="0" normalizeH="0" baseline="0" noProof="0" dirty="0">
              <a:ln>
                <a:noFill/>
              </a:ln>
              <a:solidFill>
                <a:srgbClr val="04547F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C622179A-B1FC-7FE8-56C5-2FB4E6E6B5DA}"/>
              </a:ext>
            </a:extLst>
          </p:cNvPr>
          <p:cNvSpPr txBox="1">
            <a:spLocks/>
          </p:cNvSpPr>
          <p:nvPr/>
        </p:nvSpPr>
        <p:spPr>
          <a:xfrm>
            <a:off x="769073" y="4222184"/>
            <a:ext cx="3279890" cy="1933006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defPPr>
              <a:defRPr lang="pt-PT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O valor de todos os bens pode ser expresso nessa unidade monetária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Title 4">
            <a:extLst>
              <a:ext uri="{FF2B5EF4-FFF2-40B4-BE49-F238E27FC236}">
                <a16:creationId xmlns:a16="http://schemas.microsoft.com/office/drawing/2014/main" id="{1E026DA6-7C68-F1A5-DC26-D62147FA0A0E}"/>
              </a:ext>
            </a:extLst>
          </p:cNvPr>
          <p:cNvSpPr txBox="1">
            <a:spLocks/>
          </p:cNvSpPr>
          <p:nvPr/>
        </p:nvSpPr>
        <p:spPr>
          <a:xfrm>
            <a:off x="4527783" y="4227325"/>
            <a:ext cx="3279890" cy="1557273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defPPr>
              <a:defRPr lang="en-US"/>
            </a:defPPr>
            <a:lvl1pPr marL="285750" indent="-285750">
              <a:lnSpc>
                <a:spcPct val="114000"/>
              </a:lnSpc>
              <a:spcBef>
                <a:spcPts val="0"/>
              </a:spcBef>
              <a:buFont typeface="Open Sans" panose="020B0606030504020204" pitchFamily="34" charset="0"/>
              <a:buChar char="–"/>
              <a:defRPr b="0" cap="none" spc="0" baseline="0"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A moeda pode ser utilizada para comprar qualquer bem ou serviço</a:t>
            </a:r>
          </a:p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97EEFDD-8C6B-4D97-8888-AF84DC64021E}"/>
              </a:ext>
            </a:extLst>
          </p:cNvPr>
          <p:cNvGrpSpPr>
            <a:grpSpLocks noChangeAspect="1"/>
          </p:cNvGrpSpPr>
          <p:nvPr/>
        </p:nvGrpSpPr>
        <p:grpSpPr>
          <a:xfrm>
            <a:off x="2063021" y="2535584"/>
            <a:ext cx="986064" cy="1035481"/>
            <a:chOff x="5686425" y="3041650"/>
            <a:chExt cx="831850" cy="776288"/>
          </a:xfrm>
        </p:grpSpPr>
        <p:sp>
          <p:nvSpPr>
            <p:cNvPr id="74" name="Line 508">
              <a:extLst>
                <a:ext uri="{FF2B5EF4-FFF2-40B4-BE49-F238E27FC236}">
                  <a16:creationId xmlns:a16="http://schemas.microsoft.com/office/drawing/2014/main" id="{7C2C9B2B-3B78-7EBD-CDD5-7DC1D50D6E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27738" y="3041650"/>
              <a:ext cx="0" cy="666750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Line 509">
              <a:extLst>
                <a:ext uri="{FF2B5EF4-FFF2-40B4-BE49-F238E27FC236}">
                  <a16:creationId xmlns:a16="http://schemas.microsoft.com/office/drawing/2014/main" id="{C8111489-BA73-AF6B-74DC-BB49E913DB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24550" y="3708400"/>
              <a:ext cx="206375" cy="0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 510">
              <a:extLst>
                <a:ext uri="{FF2B5EF4-FFF2-40B4-BE49-F238E27FC236}">
                  <a16:creationId xmlns:a16="http://schemas.microsoft.com/office/drawing/2014/main" id="{371F6936-A36A-05F7-FC04-1D3982B2EB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1825" y="3136900"/>
              <a:ext cx="630238" cy="293688"/>
            </a:xfrm>
            <a:custGeom>
              <a:avLst/>
              <a:gdLst>
                <a:gd name="T0" fmla="*/ 0 w 1736"/>
                <a:gd name="T1" fmla="*/ 806 h 806"/>
                <a:gd name="T2" fmla="*/ 293 w 1736"/>
                <a:gd name="T3" fmla="*/ 0 h 806"/>
                <a:gd name="T4" fmla="*/ 1445 w 1736"/>
                <a:gd name="T5" fmla="*/ 0 h 806"/>
                <a:gd name="T6" fmla="*/ 1736 w 1736"/>
                <a:gd name="T7" fmla="*/ 806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36" h="806">
                  <a:moveTo>
                    <a:pt x="0" y="806"/>
                  </a:moveTo>
                  <a:lnTo>
                    <a:pt x="293" y="0"/>
                  </a:lnTo>
                  <a:lnTo>
                    <a:pt x="1445" y="0"/>
                  </a:lnTo>
                  <a:lnTo>
                    <a:pt x="1736" y="806"/>
                  </a:lnTo>
                </a:path>
              </a:pathLst>
            </a:cu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Line 511">
              <a:extLst>
                <a:ext uri="{FF2B5EF4-FFF2-40B4-BE49-F238E27FC236}">
                  <a16:creationId xmlns:a16="http://schemas.microsoft.com/office/drawing/2014/main" id="{626140A2-8A49-10B0-4880-0160CDD806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816600" y="3136900"/>
              <a:ext cx="104775" cy="293688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 512">
              <a:extLst>
                <a:ext uri="{FF2B5EF4-FFF2-40B4-BE49-F238E27FC236}">
                  <a16:creationId xmlns:a16="http://schemas.microsoft.com/office/drawing/2014/main" id="{3584F7B7-595C-761C-9FAA-8ED8830C6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6425" y="3430588"/>
              <a:ext cx="260350" cy="131763"/>
            </a:xfrm>
            <a:custGeom>
              <a:avLst/>
              <a:gdLst>
                <a:gd name="T0" fmla="*/ 720 w 720"/>
                <a:gd name="T1" fmla="*/ 0 h 360"/>
                <a:gd name="T2" fmla="*/ 360 w 720"/>
                <a:gd name="T3" fmla="*/ 360 h 360"/>
                <a:gd name="T4" fmla="*/ 0 w 720"/>
                <a:gd name="T5" fmla="*/ 0 h 360"/>
                <a:gd name="T6" fmla="*/ 720 w 720"/>
                <a:gd name="T7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0" h="360">
                  <a:moveTo>
                    <a:pt x="720" y="0"/>
                  </a:moveTo>
                  <a:cubicBezTo>
                    <a:pt x="720" y="199"/>
                    <a:pt x="559" y="360"/>
                    <a:pt x="360" y="360"/>
                  </a:cubicBezTo>
                  <a:cubicBezTo>
                    <a:pt x="161" y="360"/>
                    <a:pt x="0" y="199"/>
                    <a:pt x="0" y="0"/>
                  </a:cubicBezTo>
                  <a:lnTo>
                    <a:pt x="720" y="0"/>
                  </a:lnTo>
                  <a:close/>
                </a:path>
              </a:pathLst>
            </a:cu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Line 513">
              <a:extLst>
                <a:ext uri="{FF2B5EF4-FFF2-40B4-BE49-F238E27FC236}">
                  <a16:creationId xmlns:a16="http://schemas.microsoft.com/office/drawing/2014/main" id="{365FA039-832D-E829-7B09-6CC5B1AC25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132513" y="3136900"/>
              <a:ext cx="104775" cy="293688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 514">
              <a:extLst>
                <a:ext uri="{FF2B5EF4-FFF2-40B4-BE49-F238E27FC236}">
                  <a16:creationId xmlns:a16="http://schemas.microsoft.com/office/drawing/2014/main" id="{8F0F86D2-AA3C-90EE-1FEA-A9E3D6AA2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113" y="3430588"/>
              <a:ext cx="260350" cy="123825"/>
            </a:xfrm>
            <a:custGeom>
              <a:avLst/>
              <a:gdLst>
                <a:gd name="T0" fmla="*/ 236 w 720"/>
                <a:gd name="T1" fmla="*/ 338 h 338"/>
                <a:gd name="T2" fmla="*/ 0 w 720"/>
                <a:gd name="T3" fmla="*/ 0 h 338"/>
                <a:gd name="T4" fmla="*/ 720 w 720"/>
                <a:gd name="T5" fmla="*/ 0 h 338"/>
                <a:gd name="T6" fmla="*/ 708 w 720"/>
                <a:gd name="T7" fmla="*/ 92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0" h="338">
                  <a:moveTo>
                    <a:pt x="236" y="338"/>
                  </a:moveTo>
                  <a:cubicBezTo>
                    <a:pt x="98" y="287"/>
                    <a:pt x="0" y="155"/>
                    <a:pt x="0" y="0"/>
                  </a:cubicBezTo>
                  <a:lnTo>
                    <a:pt x="720" y="0"/>
                  </a:lnTo>
                  <a:cubicBezTo>
                    <a:pt x="720" y="32"/>
                    <a:pt x="716" y="63"/>
                    <a:pt x="708" y="92"/>
                  </a:cubicBezTo>
                </a:path>
              </a:pathLst>
            </a:cu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 515">
              <a:extLst>
                <a:ext uri="{FF2B5EF4-FFF2-40B4-BE49-F238E27FC236}">
                  <a16:creationId xmlns:a16="http://schemas.microsoft.com/office/drawing/2014/main" id="{1A82D8A0-A4AF-EAA2-B782-1BD1377DA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6650" y="3511550"/>
              <a:ext cx="301625" cy="306388"/>
            </a:xfrm>
            <a:custGeom>
              <a:avLst/>
              <a:gdLst>
                <a:gd name="T0" fmla="*/ 687 w 836"/>
                <a:gd name="T1" fmla="*/ 149 h 837"/>
                <a:gd name="T2" fmla="*/ 687 w 836"/>
                <a:gd name="T3" fmla="*/ 688 h 837"/>
                <a:gd name="T4" fmla="*/ 148 w 836"/>
                <a:gd name="T5" fmla="*/ 688 h 837"/>
                <a:gd name="T6" fmla="*/ 148 w 836"/>
                <a:gd name="T7" fmla="*/ 149 h 837"/>
                <a:gd name="T8" fmla="*/ 687 w 836"/>
                <a:gd name="T9" fmla="*/ 149 h 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6" h="837">
                  <a:moveTo>
                    <a:pt x="687" y="149"/>
                  </a:moveTo>
                  <a:cubicBezTo>
                    <a:pt x="836" y="298"/>
                    <a:pt x="836" y="539"/>
                    <a:pt x="687" y="688"/>
                  </a:cubicBezTo>
                  <a:cubicBezTo>
                    <a:pt x="538" y="837"/>
                    <a:pt x="297" y="837"/>
                    <a:pt x="148" y="688"/>
                  </a:cubicBezTo>
                  <a:cubicBezTo>
                    <a:pt x="0" y="539"/>
                    <a:pt x="0" y="298"/>
                    <a:pt x="148" y="149"/>
                  </a:cubicBezTo>
                  <a:cubicBezTo>
                    <a:pt x="297" y="0"/>
                    <a:pt x="538" y="0"/>
                    <a:pt x="687" y="149"/>
                  </a:cubicBezTo>
                  <a:close/>
                </a:path>
              </a:pathLst>
            </a:cu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Line 516">
              <a:extLst>
                <a:ext uri="{FF2B5EF4-FFF2-40B4-BE49-F238E27FC236}">
                  <a16:creationId xmlns:a16="http://schemas.microsoft.com/office/drawing/2014/main" id="{D6EA62AA-02FD-3472-1A2B-056B3713A6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03963" y="3644900"/>
              <a:ext cx="87313" cy="0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Line 517">
              <a:extLst>
                <a:ext uri="{FF2B5EF4-FFF2-40B4-BE49-F238E27FC236}">
                  <a16:creationId xmlns:a16="http://schemas.microsoft.com/office/drawing/2014/main" id="{EC0EAB91-A14B-8B84-789B-A5D062D030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03963" y="3686175"/>
              <a:ext cx="87313" cy="0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 518">
              <a:extLst>
                <a:ext uri="{FF2B5EF4-FFF2-40B4-BE49-F238E27FC236}">
                  <a16:creationId xmlns:a16="http://schemas.microsoft.com/office/drawing/2014/main" id="{C812E339-D0E0-2F76-D7D5-FF668A488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2375" y="3584575"/>
              <a:ext cx="109538" cy="160338"/>
            </a:xfrm>
            <a:custGeom>
              <a:avLst/>
              <a:gdLst>
                <a:gd name="T0" fmla="*/ 301 w 301"/>
                <a:gd name="T1" fmla="*/ 15 h 440"/>
                <a:gd name="T2" fmla="*/ 220 w 301"/>
                <a:gd name="T3" fmla="*/ 0 h 440"/>
                <a:gd name="T4" fmla="*/ 0 w 301"/>
                <a:gd name="T5" fmla="*/ 220 h 440"/>
                <a:gd name="T6" fmla="*/ 220 w 301"/>
                <a:gd name="T7" fmla="*/ 440 h 440"/>
                <a:gd name="T8" fmla="*/ 301 w 301"/>
                <a:gd name="T9" fmla="*/ 424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" h="440">
                  <a:moveTo>
                    <a:pt x="301" y="15"/>
                  </a:moveTo>
                  <a:cubicBezTo>
                    <a:pt x="275" y="5"/>
                    <a:pt x="248" y="0"/>
                    <a:pt x="220" y="0"/>
                  </a:cubicBezTo>
                  <a:cubicBezTo>
                    <a:pt x="99" y="0"/>
                    <a:pt x="0" y="98"/>
                    <a:pt x="0" y="220"/>
                  </a:cubicBezTo>
                  <a:cubicBezTo>
                    <a:pt x="0" y="341"/>
                    <a:pt x="99" y="440"/>
                    <a:pt x="220" y="440"/>
                  </a:cubicBezTo>
                  <a:cubicBezTo>
                    <a:pt x="248" y="440"/>
                    <a:pt x="275" y="435"/>
                    <a:pt x="301" y="424"/>
                  </a:cubicBezTo>
                </a:path>
              </a:pathLst>
            </a:custGeom>
            <a:noFill/>
            <a:ln w="1905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6A1F779-6621-2444-2959-1A894A051F2C}"/>
              </a:ext>
            </a:extLst>
          </p:cNvPr>
          <p:cNvGrpSpPr>
            <a:grpSpLocks noChangeAspect="1"/>
          </p:cNvGrpSpPr>
          <p:nvPr/>
        </p:nvGrpSpPr>
        <p:grpSpPr>
          <a:xfrm>
            <a:off x="5877994" y="2561813"/>
            <a:ext cx="826820" cy="1031993"/>
            <a:chOff x="3286125" y="3167063"/>
            <a:chExt cx="428625" cy="534987"/>
          </a:xfrm>
        </p:grpSpPr>
        <p:sp>
          <p:nvSpPr>
            <p:cNvPr id="67" name="Freeform 204">
              <a:extLst>
                <a:ext uri="{FF2B5EF4-FFF2-40B4-BE49-F238E27FC236}">
                  <a16:creationId xmlns:a16="http://schemas.microsoft.com/office/drawing/2014/main" id="{2E8A9C46-37B3-881A-67FA-CDDF88E5EE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6125" y="3495675"/>
              <a:ext cx="428625" cy="206375"/>
            </a:xfrm>
            <a:custGeom>
              <a:avLst/>
              <a:gdLst>
                <a:gd name="T0" fmla="*/ 0 w 1575"/>
                <a:gd name="T1" fmla="*/ 468 h 755"/>
                <a:gd name="T2" fmla="*/ 1504 w 1575"/>
                <a:gd name="T3" fmla="*/ 331 h 755"/>
                <a:gd name="T4" fmla="*/ 1369 w 1575"/>
                <a:gd name="T5" fmla="*/ 171 h 755"/>
                <a:gd name="T6" fmla="*/ 1003 w 1575"/>
                <a:gd name="T7" fmla="*/ 293 h 755"/>
                <a:gd name="T8" fmla="*/ 0 w 1575"/>
                <a:gd name="T9" fmla="*/ 0 h 755"/>
                <a:gd name="T10" fmla="*/ 271 w 1575"/>
                <a:gd name="T11" fmla="*/ 0 h 755"/>
                <a:gd name="T12" fmla="*/ 642 w 1575"/>
                <a:gd name="T13" fmla="*/ 134 h 755"/>
                <a:gd name="T14" fmla="*/ 913 w 1575"/>
                <a:gd name="T15" fmla="*/ 134 h 755"/>
                <a:gd name="T16" fmla="*/ 913 w 1575"/>
                <a:gd name="T17" fmla="*/ 338 h 755"/>
                <a:gd name="T18" fmla="*/ 440 w 1575"/>
                <a:gd name="T19" fmla="*/ 338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75" h="755">
                  <a:moveTo>
                    <a:pt x="0" y="468"/>
                  </a:moveTo>
                  <a:cubicBezTo>
                    <a:pt x="836" y="746"/>
                    <a:pt x="687" y="755"/>
                    <a:pt x="1504" y="331"/>
                  </a:cubicBezTo>
                  <a:cubicBezTo>
                    <a:pt x="1575" y="295"/>
                    <a:pt x="1567" y="115"/>
                    <a:pt x="1369" y="171"/>
                  </a:cubicBezTo>
                  <a:lnTo>
                    <a:pt x="1003" y="293"/>
                  </a:lnTo>
                  <a:moveTo>
                    <a:pt x="0" y="0"/>
                  </a:moveTo>
                  <a:lnTo>
                    <a:pt x="271" y="0"/>
                  </a:lnTo>
                  <a:cubicBezTo>
                    <a:pt x="470" y="0"/>
                    <a:pt x="600" y="101"/>
                    <a:pt x="642" y="134"/>
                  </a:cubicBezTo>
                  <a:cubicBezTo>
                    <a:pt x="755" y="135"/>
                    <a:pt x="764" y="134"/>
                    <a:pt x="913" y="134"/>
                  </a:cubicBezTo>
                  <a:cubicBezTo>
                    <a:pt x="1047" y="134"/>
                    <a:pt x="1047" y="338"/>
                    <a:pt x="913" y="338"/>
                  </a:cubicBezTo>
                  <a:lnTo>
                    <a:pt x="440" y="338"/>
                  </a:lnTo>
                </a:path>
              </a:pathLst>
            </a:custGeom>
            <a:noFill/>
            <a:ln w="19050" cap="flat">
              <a:solidFill>
                <a:srgbClr val="00467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 205">
              <a:extLst>
                <a:ext uri="{FF2B5EF4-FFF2-40B4-BE49-F238E27FC236}">
                  <a16:creationId xmlns:a16="http://schemas.microsoft.com/office/drawing/2014/main" id="{6EAD3ACE-5678-CF90-0935-1C42D3864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4388" y="3324225"/>
              <a:ext cx="285750" cy="250825"/>
            </a:xfrm>
            <a:custGeom>
              <a:avLst/>
              <a:gdLst>
                <a:gd name="T0" fmla="*/ 5 w 1049"/>
                <a:gd name="T1" fmla="*/ 626 h 921"/>
                <a:gd name="T2" fmla="*/ 0 w 1049"/>
                <a:gd name="T3" fmla="*/ 552 h 921"/>
                <a:gd name="T4" fmla="*/ 341 w 1049"/>
                <a:gd name="T5" fmla="*/ 0 h 921"/>
                <a:gd name="T6" fmla="*/ 708 w 1049"/>
                <a:gd name="T7" fmla="*/ 0 h 921"/>
                <a:gd name="T8" fmla="*/ 1049 w 1049"/>
                <a:gd name="T9" fmla="*/ 552 h 921"/>
                <a:gd name="T10" fmla="*/ 829 w 1049"/>
                <a:gd name="T11" fmla="*/ 894 h 921"/>
                <a:gd name="T12" fmla="*/ 749 w 1049"/>
                <a:gd name="T13" fmla="*/ 921 h 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9" h="921">
                  <a:moveTo>
                    <a:pt x="5" y="626"/>
                  </a:moveTo>
                  <a:cubicBezTo>
                    <a:pt x="1" y="602"/>
                    <a:pt x="0" y="577"/>
                    <a:pt x="0" y="552"/>
                  </a:cubicBezTo>
                  <a:cubicBezTo>
                    <a:pt x="0" y="380"/>
                    <a:pt x="195" y="106"/>
                    <a:pt x="341" y="0"/>
                  </a:cubicBezTo>
                  <a:lnTo>
                    <a:pt x="708" y="0"/>
                  </a:lnTo>
                  <a:cubicBezTo>
                    <a:pt x="854" y="106"/>
                    <a:pt x="1049" y="380"/>
                    <a:pt x="1049" y="552"/>
                  </a:cubicBezTo>
                  <a:cubicBezTo>
                    <a:pt x="1049" y="708"/>
                    <a:pt x="980" y="829"/>
                    <a:pt x="829" y="894"/>
                  </a:cubicBezTo>
                  <a:lnTo>
                    <a:pt x="749" y="921"/>
                  </a:lnTo>
                </a:path>
              </a:pathLst>
            </a:custGeom>
            <a:noFill/>
            <a:ln w="19050" cap="flat">
              <a:solidFill>
                <a:srgbClr val="00467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 206">
              <a:extLst>
                <a:ext uri="{FF2B5EF4-FFF2-40B4-BE49-F238E27FC236}">
                  <a16:creationId xmlns:a16="http://schemas.microsoft.com/office/drawing/2014/main" id="{EB893B21-052F-307D-3FD5-71125F68B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463" y="3295650"/>
              <a:ext cx="100013" cy="0"/>
            </a:xfrm>
            <a:custGeom>
              <a:avLst/>
              <a:gdLst>
                <a:gd name="T0" fmla="*/ 0 w 370"/>
                <a:gd name="T1" fmla="*/ 370 w 370"/>
                <a:gd name="T2" fmla="*/ 0 w 37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70">
                  <a:moveTo>
                    <a:pt x="0" y="0"/>
                  </a:moveTo>
                  <a:lnTo>
                    <a:pt x="37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 cap="flat">
              <a:solidFill>
                <a:srgbClr val="00467A"/>
              </a:solidFill>
              <a:prstDash val="solid"/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 207">
              <a:extLst>
                <a:ext uri="{FF2B5EF4-FFF2-40B4-BE49-F238E27FC236}">
                  <a16:creationId xmlns:a16="http://schemas.microsoft.com/office/drawing/2014/main" id="{6EE143AA-14C2-E45B-40CB-EF17DCB77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7888" y="3167063"/>
              <a:ext cx="157163" cy="100012"/>
            </a:xfrm>
            <a:custGeom>
              <a:avLst/>
              <a:gdLst>
                <a:gd name="T0" fmla="*/ 131 w 577"/>
                <a:gd name="T1" fmla="*/ 368 h 368"/>
                <a:gd name="T2" fmla="*/ 446 w 577"/>
                <a:gd name="T3" fmla="*/ 368 h 368"/>
                <a:gd name="T4" fmla="*/ 577 w 577"/>
                <a:gd name="T5" fmla="*/ 79 h 368"/>
                <a:gd name="T6" fmla="*/ 368 w 577"/>
                <a:gd name="T7" fmla="*/ 158 h 368"/>
                <a:gd name="T8" fmla="*/ 288 w 577"/>
                <a:gd name="T9" fmla="*/ 0 h 368"/>
                <a:gd name="T10" fmla="*/ 210 w 577"/>
                <a:gd name="T11" fmla="*/ 158 h 368"/>
                <a:gd name="T12" fmla="*/ 0 w 577"/>
                <a:gd name="T13" fmla="*/ 79 h 368"/>
                <a:gd name="T14" fmla="*/ 131 w 577"/>
                <a:gd name="T15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7" h="368">
                  <a:moveTo>
                    <a:pt x="131" y="368"/>
                  </a:moveTo>
                  <a:lnTo>
                    <a:pt x="446" y="368"/>
                  </a:lnTo>
                  <a:cubicBezTo>
                    <a:pt x="446" y="236"/>
                    <a:pt x="577" y="79"/>
                    <a:pt x="577" y="79"/>
                  </a:cubicBezTo>
                  <a:lnTo>
                    <a:pt x="368" y="158"/>
                  </a:lnTo>
                  <a:lnTo>
                    <a:pt x="288" y="0"/>
                  </a:lnTo>
                  <a:lnTo>
                    <a:pt x="210" y="158"/>
                  </a:lnTo>
                  <a:lnTo>
                    <a:pt x="0" y="79"/>
                  </a:lnTo>
                  <a:cubicBezTo>
                    <a:pt x="0" y="79"/>
                    <a:pt x="131" y="236"/>
                    <a:pt x="131" y="368"/>
                  </a:cubicBezTo>
                  <a:close/>
                </a:path>
              </a:pathLst>
            </a:custGeom>
            <a:noFill/>
            <a:ln w="19050" cap="flat">
              <a:solidFill>
                <a:srgbClr val="00467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Line 208">
              <a:extLst>
                <a:ext uri="{FF2B5EF4-FFF2-40B4-BE49-F238E27FC236}">
                  <a16:creationId xmlns:a16="http://schemas.microsoft.com/office/drawing/2014/main" id="{60C34E1E-5D3A-14AB-DA00-EAA3E8690E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46463" y="3421063"/>
              <a:ext cx="65088" cy="0"/>
            </a:xfrm>
            <a:prstGeom prst="line">
              <a:avLst/>
            </a:prstGeom>
            <a:noFill/>
            <a:ln w="19050" cap="flat">
              <a:solidFill>
                <a:srgbClr val="00467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Line 209">
              <a:extLst>
                <a:ext uri="{FF2B5EF4-FFF2-40B4-BE49-F238E27FC236}">
                  <a16:creationId xmlns:a16="http://schemas.microsoft.com/office/drawing/2014/main" id="{52F22C6B-01CA-C249-8A8D-FDCB2E6B14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46463" y="3446463"/>
              <a:ext cx="65088" cy="0"/>
            </a:xfrm>
            <a:prstGeom prst="line">
              <a:avLst/>
            </a:prstGeom>
            <a:noFill/>
            <a:ln w="19050" cap="flat">
              <a:solidFill>
                <a:srgbClr val="00467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 210">
              <a:extLst>
                <a:ext uri="{FF2B5EF4-FFF2-40B4-BE49-F238E27FC236}">
                  <a16:creationId xmlns:a16="http://schemas.microsoft.com/office/drawing/2014/main" id="{984DBE11-D949-CD12-E7E0-2EDE8D051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4875" y="3371850"/>
              <a:ext cx="82550" cy="120650"/>
            </a:xfrm>
            <a:custGeom>
              <a:avLst/>
              <a:gdLst>
                <a:gd name="T0" fmla="*/ 299 w 299"/>
                <a:gd name="T1" fmla="*/ 15 h 438"/>
                <a:gd name="T2" fmla="*/ 219 w 299"/>
                <a:gd name="T3" fmla="*/ 0 h 438"/>
                <a:gd name="T4" fmla="*/ 0 w 299"/>
                <a:gd name="T5" fmla="*/ 219 h 438"/>
                <a:gd name="T6" fmla="*/ 219 w 299"/>
                <a:gd name="T7" fmla="*/ 438 h 438"/>
                <a:gd name="T8" fmla="*/ 299 w 299"/>
                <a:gd name="T9" fmla="*/ 422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9" h="438">
                  <a:moveTo>
                    <a:pt x="299" y="15"/>
                  </a:moveTo>
                  <a:cubicBezTo>
                    <a:pt x="274" y="5"/>
                    <a:pt x="246" y="0"/>
                    <a:pt x="219" y="0"/>
                  </a:cubicBezTo>
                  <a:cubicBezTo>
                    <a:pt x="98" y="0"/>
                    <a:pt x="0" y="98"/>
                    <a:pt x="0" y="219"/>
                  </a:cubicBezTo>
                  <a:cubicBezTo>
                    <a:pt x="0" y="339"/>
                    <a:pt x="98" y="438"/>
                    <a:pt x="219" y="438"/>
                  </a:cubicBezTo>
                  <a:cubicBezTo>
                    <a:pt x="246" y="438"/>
                    <a:pt x="274" y="432"/>
                    <a:pt x="299" y="422"/>
                  </a:cubicBezTo>
                </a:path>
              </a:pathLst>
            </a:custGeom>
            <a:noFill/>
            <a:ln w="19050" cap="flat">
              <a:solidFill>
                <a:srgbClr val="00467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42AD5F7-1F4F-3685-EFD6-DC6A99F97649}"/>
              </a:ext>
            </a:extLst>
          </p:cNvPr>
          <p:cNvGrpSpPr>
            <a:grpSpLocks noChangeAspect="1"/>
          </p:cNvGrpSpPr>
          <p:nvPr/>
        </p:nvGrpSpPr>
        <p:grpSpPr>
          <a:xfrm>
            <a:off x="9627790" y="2565429"/>
            <a:ext cx="785519" cy="916440"/>
            <a:chOff x="4402138" y="1811338"/>
            <a:chExt cx="952500" cy="1111250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6A31DB8-D463-356B-CC43-F70417B5D3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2138" y="1965325"/>
              <a:ext cx="952500" cy="957263"/>
            </a:xfrm>
            <a:prstGeom prst="ellips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Line 131">
              <a:extLst>
                <a:ext uri="{FF2B5EF4-FFF2-40B4-BE49-F238E27FC236}">
                  <a16:creationId xmlns:a16="http://schemas.microsoft.com/office/drawing/2014/main" id="{6A101306-63F9-0534-4175-17091C04E1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8388" y="1811338"/>
              <a:ext cx="0" cy="153988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Line 132">
              <a:extLst>
                <a:ext uri="{FF2B5EF4-FFF2-40B4-BE49-F238E27FC236}">
                  <a16:creationId xmlns:a16="http://schemas.microsoft.com/office/drawing/2014/main" id="{4E0CD92B-5FAB-EB14-D4A4-B4E19D1F00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25988" y="1811338"/>
              <a:ext cx="303213" cy="0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Line 133">
              <a:extLst>
                <a:ext uri="{FF2B5EF4-FFF2-40B4-BE49-F238E27FC236}">
                  <a16:creationId xmlns:a16="http://schemas.microsoft.com/office/drawing/2014/main" id="{E645C843-569B-8B75-DA9C-5F707FE128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14938" y="1997075"/>
              <a:ext cx="107950" cy="107950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Line 134">
              <a:extLst>
                <a:ext uri="{FF2B5EF4-FFF2-40B4-BE49-F238E27FC236}">
                  <a16:creationId xmlns:a16="http://schemas.microsoft.com/office/drawing/2014/main" id="{FE5EE978-9353-EDD6-4510-9DFC2F1F44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8388" y="2030413"/>
              <a:ext cx="0" cy="46038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Line 135">
              <a:extLst>
                <a:ext uri="{FF2B5EF4-FFF2-40B4-BE49-F238E27FC236}">
                  <a16:creationId xmlns:a16="http://schemas.microsoft.com/office/drawing/2014/main" id="{C642118F-6421-2391-91F0-E40792EE50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18088" y="2062163"/>
              <a:ext cx="17463" cy="42863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Line 136">
              <a:extLst>
                <a:ext uri="{FF2B5EF4-FFF2-40B4-BE49-F238E27FC236}">
                  <a16:creationId xmlns:a16="http://schemas.microsoft.com/office/drawing/2014/main" id="{948CD360-C97D-06F7-9DF8-E834CFCF1D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5638" y="2444750"/>
              <a:ext cx="47625" cy="0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Line 137">
              <a:extLst>
                <a:ext uri="{FF2B5EF4-FFF2-40B4-BE49-F238E27FC236}">
                  <a16:creationId xmlns:a16="http://schemas.microsoft.com/office/drawing/2014/main" id="{90AB42D6-1F62-3444-1317-4F4CC7836A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8388" y="2811463"/>
              <a:ext cx="0" cy="46038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Line 138">
              <a:extLst>
                <a:ext uri="{FF2B5EF4-FFF2-40B4-BE49-F238E27FC236}">
                  <a16:creationId xmlns:a16="http://schemas.microsoft.com/office/drawing/2014/main" id="{90928AE6-5AF0-E744-0C02-0F1B71B45D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19638" y="2782888"/>
              <a:ext cx="19050" cy="42863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Line 139">
              <a:extLst>
                <a:ext uri="{FF2B5EF4-FFF2-40B4-BE49-F238E27FC236}">
                  <a16:creationId xmlns:a16="http://schemas.microsoft.com/office/drawing/2014/main" id="{9EF8A160-6FAF-B86B-E6C9-258BF208BA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41925" y="2444750"/>
              <a:ext cx="47625" cy="0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140">
              <a:extLst>
                <a:ext uri="{FF2B5EF4-FFF2-40B4-BE49-F238E27FC236}">
                  <a16:creationId xmlns:a16="http://schemas.microsoft.com/office/drawing/2014/main" id="{AA9ADB85-1B33-2D43-38B3-7EF19CFAA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3600" y="2179638"/>
              <a:ext cx="358775" cy="527050"/>
            </a:xfrm>
            <a:custGeom>
              <a:avLst/>
              <a:gdLst>
                <a:gd name="T0" fmla="*/ 318 w 318"/>
                <a:gd name="T1" fmla="*/ 450 h 466"/>
                <a:gd name="T2" fmla="*/ 233 w 318"/>
                <a:gd name="T3" fmla="*/ 466 h 466"/>
                <a:gd name="T4" fmla="*/ 0 w 318"/>
                <a:gd name="T5" fmla="*/ 233 h 466"/>
                <a:gd name="T6" fmla="*/ 233 w 318"/>
                <a:gd name="T7" fmla="*/ 0 h 466"/>
                <a:gd name="T8" fmla="*/ 318 w 318"/>
                <a:gd name="T9" fmla="*/ 16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8" h="466">
                  <a:moveTo>
                    <a:pt x="318" y="450"/>
                  </a:moveTo>
                  <a:cubicBezTo>
                    <a:pt x="291" y="460"/>
                    <a:pt x="262" y="466"/>
                    <a:pt x="233" y="466"/>
                  </a:cubicBezTo>
                  <a:cubicBezTo>
                    <a:pt x="104" y="466"/>
                    <a:pt x="0" y="362"/>
                    <a:pt x="0" y="233"/>
                  </a:cubicBezTo>
                  <a:cubicBezTo>
                    <a:pt x="0" y="104"/>
                    <a:pt x="104" y="0"/>
                    <a:pt x="233" y="0"/>
                  </a:cubicBezTo>
                  <a:cubicBezTo>
                    <a:pt x="262" y="0"/>
                    <a:pt x="291" y="6"/>
                    <a:pt x="318" y="16"/>
                  </a:cubicBezTo>
                </a:path>
              </a:pathLst>
            </a:cu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Line 141">
              <a:extLst>
                <a:ext uri="{FF2B5EF4-FFF2-40B4-BE49-F238E27FC236}">
                  <a16:creationId xmlns:a16="http://schemas.microsoft.com/office/drawing/2014/main" id="{83B83C17-D311-EA7A-82AE-A33B7E0B97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18038" y="2382838"/>
              <a:ext cx="342900" cy="0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Line 142">
              <a:extLst>
                <a:ext uri="{FF2B5EF4-FFF2-40B4-BE49-F238E27FC236}">
                  <a16:creationId xmlns:a16="http://schemas.microsoft.com/office/drawing/2014/main" id="{D55666B7-F1D7-1AAA-D220-63216E303C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18038" y="2505075"/>
              <a:ext cx="342900" cy="0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Line 143">
              <a:extLst>
                <a:ext uri="{FF2B5EF4-FFF2-40B4-BE49-F238E27FC236}">
                  <a16:creationId xmlns:a16="http://schemas.microsoft.com/office/drawing/2014/main" id="{A2C287DF-383A-2F14-73F8-F06F4680D3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87875" y="2151063"/>
              <a:ext cx="31750" cy="33338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Line 144">
              <a:extLst>
                <a:ext uri="{FF2B5EF4-FFF2-40B4-BE49-F238E27FC236}">
                  <a16:creationId xmlns:a16="http://schemas.microsoft.com/office/drawing/2014/main" id="{992C8239-1968-5780-ABF2-79C1C328A1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35563" y="2151063"/>
              <a:ext cx="33338" cy="33338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Line 145">
              <a:extLst>
                <a:ext uri="{FF2B5EF4-FFF2-40B4-BE49-F238E27FC236}">
                  <a16:creationId xmlns:a16="http://schemas.microsoft.com/office/drawing/2014/main" id="{68923E92-73F0-B9CB-1F9D-0FDF0DD909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5563" y="2703513"/>
              <a:ext cx="33338" cy="33338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Line 146">
              <a:extLst>
                <a:ext uri="{FF2B5EF4-FFF2-40B4-BE49-F238E27FC236}">
                  <a16:creationId xmlns:a16="http://schemas.microsoft.com/office/drawing/2014/main" id="{D0DA82A0-A4BE-5F75-1FF6-7F61DEACF8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87875" y="2703513"/>
              <a:ext cx="31750" cy="33338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Line 147">
              <a:extLst>
                <a:ext uri="{FF2B5EF4-FFF2-40B4-BE49-F238E27FC236}">
                  <a16:creationId xmlns:a16="http://schemas.microsoft.com/office/drawing/2014/main" id="{DEAB66BC-99B0-6E52-D4E4-0FF38750EC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19638" y="2062163"/>
              <a:ext cx="19050" cy="42863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Line 148">
              <a:extLst>
                <a:ext uri="{FF2B5EF4-FFF2-40B4-BE49-F238E27FC236}">
                  <a16:creationId xmlns:a16="http://schemas.microsoft.com/office/drawing/2014/main" id="{76407EAE-CA42-8C0A-B6D5-5DDB90A48F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97388" y="2286000"/>
              <a:ext cx="42863" cy="17463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Line 149">
              <a:extLst>
                <a:ext uri="{FF2B5EF4-FFF2-40B4-BE49-F238E27FC236}">
                  <a16:creationId xmlns:a16="http://schemas.microsoft.com/office/drawing/2014/main" id="{0ED2A7A7-0BDA-E462-EB34-BEFDF0811F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18088" y="2782888"/>
              <a:ext cx="17463" cy="42863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Line 150">
              <a:extLst>
                <a:ext uri="{FF2B5EF4-FFF2-40B4-BE49-F238E27FC236}">
                  <a16:creationId xmlns:a16="http://schemas.microsoft.com/office/drawing/2014/main" id="{2BDE35E0-DC13-E761-DE22-08897108AF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4938" y="2584450"/>
              <a:ext cx="42863" cy="19050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Line 151">
              <a:extLst>
                <a:ext uri="{FF2B5EF4-FFF2-40B4-BE49-F238E27FC236}">
                  <a16:creationId xmlns:a16="http://schemas.microsoft.com/office/drawing/2014/main" id="{767DDAA1-654B-20F6-B718-9728A5A45F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97388" y="2584450"/>
              <a:ext cx="42863" cy="19050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Line 152">
              <a:extLst>
                <a:ext uri="{FF2B5EF4-FFF2-40B4-BE49-F238E27FC236}">
                  <a16:creationId xmlns:a16="http://schemas.microsoft.com/office/drawing/2014/main" id="{FAC0A395-5D9D-816A-CABD-9DA91BC501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14938" y="2286000"/>
              <a:ext cx="42863" cy="17463"/>
            </a:xfrm>
            <a:prstGeom prst="line">
              <a:avLst/>
            </a:prstGeom>
            <a:noFill/>
            <a:ln w="19050" cap="flat">
              <a:solidFill>
                <a:schemeClr val="bg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5" name="Title 4">
            <a:extLst>
              <a:ext uri="{FF2B5EF4-FFF2-40B4-BE49-F238E27FC236}">
                <a16:creationId xmlns:a16="http://schemas.microsoft.com/office/drawing/2014/main" id="{1D25D451-0079-13FA-3DC1-E78E9178DBE7}"/>
              </a:ext>
            </a:extLst>
          </p:cNvPr>
          <p:cNvSpPr txBox="1">
            <a:spLocks/>
          </p:cNvSpPr>
          <p:nvPr/>
        </p:nvSpPr>
        <p:spPr>
          <a:xfrm>
            <a:off x="8260883" y="4231249"/>
            <a:ext cx="3578775" cy="1829489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defPPr>
              <a:defRPr lang="pt-PT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A moeda mantém o seu valor ao longo do tempo, podendo ser guardada por períodos prolongados</a:t>
            </a:r>
          </a:p>
        </p:txBody>
      </p:sp>
      <p:sp>
        <p:nvSpPr>
          <p:cNvPr id="86" name="Título 12">
            <a:extLst>
              <a:ext uri="{FF2B5EF4-FFF2-40B4-BE49-F238E27FC236}">
                <a16:creationId xmlns:a16="http://schemas.microsoft.com/office/drawing/2014/main" id="{9EEBEFB8-854A-A4E7-1808-84BAFCD1F329}"/>
              </a:ext>
            </a:extLst>
          </p:cNvPr>
          <p:cNvSpPr txBox="1">
            <a:spLocks/>
          </p:cNvSpPr>
          <p:nvPr/>
        </p:nvSpPr>
        <p:spPr>
          <a:xfrm>
            <a:off x="580293" y="1715599"/>
            <a:ext cx="10515600" cy="119534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1200" cap="none" spc="0" normalizeH="0" baseline="0" noProof="0">
                <a:ln>
                  <a:noFill/>
                </a:ln>
                <a:solidFill>
                  <a:srgbClr val="05547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Funções da moeda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3600" b="0" i="0" u="none" strike="noStrike" kern="1200" cap="none" spc="0" normalizeH="0" baseline="0" noProof="0">
              <a:ln>
                <a:noFill/>
              </a:ln>
              <a:solidFill>
                <a:srgbClr val="05547F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B17185F-882C-3D24-8E04-CCD89995118C}"/>
              </a:ext>
            </a:extLst>
          </p:cNvPr>
          <p:cNvSpPr txBox="1">
            <a:spLocks/>
          </p:cNvSpPr>
          <p:nvPr/>
        </p:nvSpPr>
        <p:spPr>
          <a:xfrm>
            <a:off x="8420198" y="3684607"/>
            <a:ext cx="3260143" cy="271217"/>
          </a:xfrm>
          <a:prstGeom prst="rect">
            <a:avLst/>
          </a:prstGeom>
          <a:noFill/>
        </p:spPr>
        <p:txBody>
          <a:bodyPr vert="horz" wrap="square" lIns="0" tIns="90000" rIns="0" bIns="90000" rtlCol="0" anchor="t" anchorCtr="0">
            <a:noAutofit/>
          </a:bodyPr>
          <a:lstStyle>
            <a:defPPr>
              <a:defRPr lang="pt-PT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spc="4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1" i="0" u="none" strike="noStrike" kern="1200" cap="none" spc="0" normalizeH="0" baseline="0" noProof="0" dirty="0">
                <a:ln>
                  <a:noFill/>
                </a:ln>
                <a:solidFill>
                  <a:srgbClr val="00467A"/>
                </a:solidFill>
                <a:effectLst/>
                <a:uLnTx/>
                <a:uFillTx/>
                <a:latin typeface="Calibri" panose="020F0502020204030204"/>
                <a:ea typeface="Open Sans Extrabold" panose="020B0906030804020204" pitchFamily="34" charset="0"/>
                <a:cs typeface="Open Sans Extrabold" panose="020B0906030804020204" pitchFamily="34" charset="0"/>
              </a:rPr>
              <a:t>Reserva de valor</a:t>
            </a:r>
          </a:p>
          <a:p>
            <a:pPr marL="0" marR="0" lvl="0" indent="0" algn="ctr" defTabSz="914400" rtl="0" eaLnBrk="1" fontAlgn="auto" latinLnBrk="0" hangingPunct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1" i="0" u="none" strike="noStrike" kern="1200" cap="none" spc="0" normalizeH="0" baseline="0" noProof="0" dirty="0">
              <a:ln>
                <a:noFill/>
              </a:ln>
              <a:solidFill>
                <a:srgbClr val="04547F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all" spc="0" normalizeH="0" baseline="0" noProof="0" dirty="0">
              <a:ln>
                <a:noFill/>
              </a:ln>
              <a:solidFill>
                <a:srgbClr val="04547F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DC70D51-AE63-7D05-35B9-134B588690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0293" y="1296025"/>
            <a:ext cx="8524506" cy="483790"/>
          </a:xfrm>
        </p:spPr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2015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555A6-1A1C-6B50-56E7-EA2303CAF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B546C3-FBB6-9C41-FD22-A61CBC7FE4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Educar</a:t>
            </a:r>
            <a:r>
              <a:rPr lang="en-GB" dirty="0"/>
              <a:t> para a </a:t>
            </a:r>
            <a:r>
              <a:rPr lang="en-GB" dirty="0" err="1"/>
              <a:t>Cidadania</a:t>
            </a:r>
            <a:r>
              <a:rPr lang="en-GB" dirty="0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C7C62-5157-0ED7-CD67-A2B4CCFDC6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pt-PT" dirty="0"/>
              <a:t>Sistema e Produtos Financeiros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F9D43-5FEA-9533-B216-1B9364D3C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5294" y="6333173"/>
            <a:ext cx="618506" cy="365125"/>
          </a:xfrm>
          <a:prstGeom prst="rect">
            <a:avLst/>
          </a:prstGeom>
        </p:spPr>
        <p:txBody>
          <a:bodyPr/>
          <a:lstStyle/>
          <a:p>
            <a:fld id="{0FC76E96-B79D-4F2B-9241-53214DAD9253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A6E40F-D4FC-3CD2-9B48-56F50BA87E86}"/>
              </a:ext>
            </a:extLst>
          </p:cNvPr>
          <p:cNvSpPr txBox="1"/>
          <p:nvPr/>
        </p:nvSpPr>
        <p:spPr>
          <a:xfrm>
            <a:off x="543359" y="2163948"/>
            <a:ext cx="5570028" cy="38830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</a:pPr>
            <a:r>
              <a:rPr lang="pt-PT" dirty="0"/>
              <a:t>Desde 2002, em Portugal a moeda oficial em circulação é o Euro (€), que substituiu o escudo. O Euro é a moeda comum apenas aos países da UE que decidiram adotá-la</a:t>
            </a:r>
          </a:p>
          <a:p>
            <a:pPr marL="285750" indent="-2857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 typeface="Open Sans" panose="020B0606030504020204" pitchFamily="34" charset="0"/>
              <a:buChar char="–"/>
            </a:pPr>
            <a:r>
              <a:rPr lang="pt-PT" u="sng" dirty="0"/>
              <a:t>Exemplos de países que não têm o Euro</a:t>
            </a:r>
            <a:r>
              <a:rPr lang="pt-PT" dirty="0"/>
              <a:t>: </a:t>
            </a:r>
          </a:p>
          <a:p>
            <a:pPr marL="742950" lvl="1" indent="-2857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pt-PT" dirty="0"/>
              <a:t>Suécia</a:t>
            </a:r>
          </a:p>
          <a:p>
            <a:pPr marL="742950" lvl="1" indent="-2857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pt-PT" dirty="0"/>
              <a:t>Dinamarca </a:t>
            </a:r>
          </a:p>
          <a:p>
            <a:pPr marL="742950" lvl="1" indent="-2857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pt-PT" dirty="0"/>
              <a:t>Hungria</a:t>
            </a:r>
          </a:p>
          <a:p>
            <a:pPr marL="285750" indent="-285750">
              <a:lnSpc>
                <a:spcPct val="114000"/>
              </a:lnSpc>
              <a:spcBef>
                <a:spcPts val="1000"/>
              </a:spcBef>
              <a:spcAft>
                <a:spcPts val="1000"/>
              </a:spcAft>
              <a:buFont typeface="Open Sans" panose="020B0606030504020204" pitchFamily="34" charset="0"/>
              <a:buChar char="–"/>
            </a:pPr>
            <a:endParaRPr lang="pt-PT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7B67CD3-DBD1-B395-15CB-3193F76E6D7A}"/>
              </a:ext>
            </a:extLst>
          </p:cNvPr>
          <p:cNvGrpSpPr/>
          <p:nvPr/>
        </p:nvGrpSpPr>
        <p:grpSpPr>
          <a:xfrm>
            <a:off x="6866590" y="5589345"/>
            <a:ext cx="3893175" cy="215444"/>
            <a:chOff x="5427262" y="6038521"/>
            <a:chExt cx="3893175" cy="215444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478CD8E-24EA-D9FC-49D0-D08A395441CD}"/>
                </a:ext>
              </a:extLst>
            </p:cNvPr>
            <p:cNvSpPr txBox="1"/>
            <p:nvPr/>
          </p:nvSpPr>
          <p:spPr>
            <a:xfrm>
              <a:off x="5620725" y="6038521"/>
              <a:ext cx="369971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400" dirty="0"/>
                <a:t>Estado-</a:t>
              </a:r>
              <a:r>
                <a:rPr lang="en-GB" sz="1400" dirty="0" err="1"/>
                <a:t>Membro</a:t>
              </a:r>
              <a:r>
                <a:rPr lang="en-GB" sz="1400" dirty="0"/>
                <a:t> da UE </a:t>
              </a:r>
              <a:r>
                <a:rPr lang="en-GB" sz="1400" dirty="0" err="1"/>
                <a:t>cuja</a:t>
              </a:r>
              <a:r>
                <a:rPr lang="en-GB" sz="1400" dirty="0"/>
                <a:t> </a:t>
              </a:r>
              <a:r>
                <a:rPr lang="en-GB" sz="1400" dirty="0" err="1"/>
                <a:t>moeda</a:t>
              </a:r>
              <a:r>
                <a:rPr lang="en-GB" sz="1400" dirty="0"/>
                <a:t> é o euro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AE4EA0F-F63B-68D5-CF59-0DCE71465022}"/>
                </a:ext>
              </a:extLst>
            </p:cNvPr>
            <p:cNvSpPr/>
            <p:nvPr/>
          </p:nvSpPr>
          <p:spPr>
            <a:xfrm>
              <a:off x="5427262" y="6088006"/>
              <a:ext cx="98970" cy="98970"/>
            </a:xfrm>
            <a:prstGeom prst="rect">
              <a:avLst/>
            </a:prstGeom>
            <a:solidFill>
              <a:srgbClr val="0046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D563C05-EA5D-97EA-506F-568CFCD8BB2D}"/>
              </a:ext>
            </a:extLst>
          </p:cNvPr>
          <p:cNvGrpSpPr/>
          <p:nvPr/>
        </p:nvGrpSpPr>
        <p:grpSpPr>
          <a:xfrm>
            <a:off x="6873372" y="6177635"/>
            <a:ext cx="4290085" cy="215444"/>
            <a:chOff x="9983218" y="6002949"/>
            <a:chExt cx="4290085" cy="215444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D24A728-2B5E-BADB-2BA8-1AF959AFCD85}"/>
                </a:ext>
              </a:extLst>
            </p:cNvPr>
            <p:cNvSpPr txBox="1"/>
            <p:nvPr/>
          </p:nvSpPr>
          <p:spPr>
            <a:xfrm>
              <a:off x="10173933" y="6002949"/>
              <a:ext cx="409937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400" dirty="0"/>
                <a:t>País </a:t>
              </a:r>
              <a:r>
                <a:rPr lang="en-GB" sz="1400" dirty="0" err="1"/>
                <a:t>não</a:t>
              </a:r>
              <a:r>
                <a:rPr lang="en-GB" sz="1400" dirty="0"/>
                <a:t> </a:t>
              </a:r>
              <a:r>
                <a:rPr lang="en-GB" sz="1400" dirty="0" err="1"/>
                <a:t>pertencente</a:t>
              </a:r>
              <a:r>
                <a:rPr lang="en-GB" sz="1400" dirty="0"/>
                <a:t> à UE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9F708BE-3B8A-143F-FCBB-6DD362F43182}"/>
                </a:ext>
              </a:extLst>
            </p:cNvPr>
            <p:cNvSpPr/>
            <p:nvPr/>
          </p:nvSpPr>
          <p:spPr>
            <a:xfrm>
              <a:off x="9983218" y="6068396"/>
              <a:ext cx="98970" cy="98970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816176A2-F591-6126-B047-95E0AF85631A}"/>
              </a:ext>
            </a:extLst>
          </p:cNvPr>
          <p:cNvSpPr txBox="1"/>
          <p:nvPr/>
        </p:nvSpPr>
        <p:spPr>
          <a:xfrm>
            <a:off x="7058734" y="5892932"/>
            <a:ext cx="409937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/>
              <a:t>Estado-</a:t>
            </a:r>
            <a:r>
              <a:rPr lang="en-GB" sz="1400" dirty="0" err="1"/>
              <a:t>Membro</a:t>
            </a:r>
            <a:r>
              <a:rPr lang="en-GB" sz="1400" dirty="0"/>
              <a:t> da UE </a:t>
            </a:r>
            <a:r>
              <a:rPr lang="en-GB" sz="1400" dirty="0" err="1"/>
              <a:t>cuja</a:t>
            </a:r>
            <a:r>
              <a:rPr lang="en-GB" sz="1400" dirty="0"/>
              <a:t> </a:t>
            </a:r>
            <a:r>
              <a:rPr lang="en-GB" sz="1400" dirty="0" err="1"/>
              <a:t>moeda</a:t>
            </a:r>
            <a:r>
              <a:rPr lang="en-GB" sz="1400" dirty="0"/>
              <a:t> </a:t>
            </a:r>
            <a:r>
              <a:rPr lang="en-GB" sz="1400" dirty="0" err="1"/>
              <a:t>não</a:t>
            </a:r>
            <a:r>
              <a:rPr lang="en-GB" sz="1400" dirty="0"/>
              <a:t> é o euro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D8C2697-BF37-4B13-9667-51AFFEB83708}"/>
              </a:ext>
            </a:extLst>
          </p:cNvPr>
          <p:cNvSpPr/>
          <p:nvPr/>
        </p:nvSpPr>
        <p:spPr>
          <a:xfrm>
            <a:off x="6868019" y="5959295"/>
            <a:ext cx="98970" cy="98970"/>
          </a:xfrm>
          <a:prstGeom prst="rect">
            <a:avLst/>
          </a:prstGeom>
          <a:solidFill>
            <a:srgbClr val="99B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6E1C8B2-ECD3-AA10-9455-64FFE6CB54E6}"/>
              </a:ext>
            </a:extLst>
          </p:cNvPr>
          <p:cNvGrpSpPr/>
          <p:nvPr/>
        </p:nvGrpSpPr>
        <p:grpSpPr>
          <a:xfrm>
            <a:off x="6169167" y="1203465"/>
            <a:ext cx="6010613" cy="4213420"/>
            <a:chOff x="2979926" y="-33603"/>
            <a:chExt cx="6221676" cy="4549336"/>
          </a:xfrm>
          <a:solidFill>
            <a:sysClr val="window" lastClr="FFFFFF">
              <a:lumMod val="95000"/>
            </a:sysClr>
          </a:solidFill>
        </p:grpSpPr>
        <p:sp>
          <p:nvSpPr>
            <p:cNvPr id="63" name="Freeform 100">
              <a:extLst>
                <a:ext uri="{FF2B5EF4-FFF2-40B4-BE49-F238E27FC236}">
                  <a16:creationId xmlns:a16="http://schemas.microsoft.com/office/drawing/2014/main" id="{C230D822-3471-AFD3-6B64-46FD6F6E93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09811" y="2172878"/>
              <a:ext cx="237477" cy="119327"/>
            </a:xfrm>
            <a:custGeom>
              <a:avLst/>
              <a:gdLst>
                <a:gd name="T0" fmla="*/ 44 w 104"/>
                <a:gd name="T1" fmla="*/ 1 h 54"/>
                <a:gd name="T2" fmla="*/ 48 w 104"/>
                <a:gd name="T3" fmla="*/ 4 h 54"/>
                <a:gd name="T4" fmla="*/ 51 w 104"/>
                <a:gd name="T5" fmla="*/ 5 h 54"/>
                <a:gd name="T6" fmla="*/ 57 w 104"/>
                <a:gd name="T7" fmla="*/ 8 h 54"/>
                <a:gd name="T8" fmla="*/ 69 w 104"/>
                <a:gd name="T9" fmla="*/ 9 h 54"/>
                <a:gd name="T10" fmla="*/ 71 w 104"/>
                <a:gd name="T11" fmla="*/ 7 h 54"/>
                <a:gd name="T12" fmla="*/ 75 w 104"/>
                <a:gd name="T13" fmla="*/ 6 h 54"/>
                <a:gd name="T14" fmla="*/ 82 w 104"/>
                <a:gd name="T15" fmla="*/ 4 h 54"/>
                <a:gd name="T16" fmla="*/ 85 w 104"/>
                <a:gd name="T17" fmla="*/ 8 h 54"/>
                <a:gd name="T18" fmla="*/ 87 w 104"/>
                <a:gd name="T19" fmla="*/ 8 h 54"/>
                <a:gd name="T20" fmla="*/ 91 w 104"/>
                <a:gd name="T21" fmla="*/ 12 h 54"/>
                <a:gd name="T22" fmla="*/ 94 w 104"/>
                <a:gd name="T23" fmla="*/ 15 h 54"/>
                <a:gd name="T24" fmla="*/ 92 w 104"/>
                <a:gd name="T25" fmla="*/ 22 h 54"/>
                <a:gd name="T26" fmla="*/ 92 w 104"/>
                <a:gd name="T27" fmla="*/ 25 h 54"/>
                <a:gd name="T28" fmla="*/ 92 w 104"/>
                <a:gd name="T29" fmla="*/ 35 h 54"/>
                <a:gd name="T30" fmla="*/ 95 w 104"/>
                <a:gd name="T31" fmla="*/ 39 h 54"/>
                <a:gd name="T32" fmla="*/ 95 w 104"/>
                <a:gd name="T33" fmla="*/ 40 h 54"/>
                <a:gd name="T34" fmla="*/ 99 w 104"/>
                <a:gd name="T35" fmla="*/ 39 h 54"/>
                <a:gd name="T36" fmla="*/ 100 w 104"/>
                <a:gd name="T37" fmla="*/ 38 h 54"/>
                <a:gd name="T38" fmla="*/ 99 w 104"/>
                <a:gd name="T39" fmla="*/ 39 h 54"/>
                <a:gd name="T40" fmla="*/ 90 w 104"/>
                <a:gd name="T41" fmla="*/ 41 h 54"/>
                <a:gd name="T42" fmla="*/ 82 w 104"/>
                <a:gd name="T43" fmla="*/ 46 h 54"/>
                <a:gd name="T44" fmla="*/ 61 w 104"/>
                <a:gd name="T45" fmla="*/ 48 h 54"/>
                <a:gd name="T46" fmla="*/ 46 w 104"/>
                <a:gd name="T47" fmla="*/ 49 h 54"/>
                <a:gd name="T48" fmla="*/ 37 w 104"/>
                <a:gd name="T49" fmla="*/ 51 h 54"/>
                <a:gd name="T50" fmla="*/ 24 w 104"/>
                <a:gd name="T51" fmla="*/ 52 h 54"/>
                <a:gd name="T52" fmla="*/ 17 w 104"/>
                <a:gd name="T53" fmla="*/ 52 h 54"/>
                <a:gd name="T54" fmla="*/ 4 w 104"/>
                <a:gd name="T55" fmla="*/ 53 h 54"/>
                <a:gd name="T56" fmla="*/ 5 w 104"/>
                <a:gd name="T57" fmla="*/ 49 h 54"/>
                <a:gd name="T58" fmla="*/ 13 w 104"/>
                <a:gd name="T59" fmla="*/ 40 h 54"/>
                <a:gd name="T60" fmla="*/ 8 w 104"/>
                <a:gd name="T61" fmla="*/ 38 h 54"/>
                <a:gd name="T62" fmla="*/ 4 w 104"/>
                <a:gd name="T63" fmla="*/ 35 h 54"/>
                <a:gd name="T64" fmla="*/ 9 w 104"/>
                <a:gd name="T65" fmla="*/ 22 h 54"/>
                <a:gd name="T66" fmla="*/ 25 w 104"/>
                <a:gd name="T67" fmla="*/ 25 h 54"/>
                <a:gd name="T68" fmla="*/ 38 w 104"/>
                <a:gd name="T69" fmla="*/ 8 h 54"/>
                <a:gd name="T70" fmla="*/ 40 w 104"/>
                <a:gd name="T71" fmla="*/ 1 h 54"/>
                <a:gd name="T72" fmla="*/ 44 w 104"/>
                <a:gd name="T73" fmla="*/ 1 h 54"/>
                <a:gd name="T74" fmla="*/ 102 w 104"/>
                <a:gd name="T75" fmla="*/ 37 h 54"/>
                <a:gd name="T76" fmla="*/ 102 w 104"/>
                <a:gd name="T77" fmla="*/ 37 h 54"/>
                <a:gd name="T78" fmla="*/ 102 w 104"/>
                <a:gd name="T79" fmla="*/ 37 h 54"/>
                <a:gd name="T80" fmla="*/ 102 w 104"/>
                <a:gd name="T81" fmla="*/ 38 h 54"/>
                <a:gd name="T82" fmla="*/ 102 w 104"/>
                <a:gd name="T83" fmla="*/ 37 h 54"/>
                <a:gd name="T84" fmla="*/ 102 w 104"/>
                <a:gd name="T85" fmla="*/ 37 h 54"/>
                <a:gd name="T86" fmla="*/ 102 w 104"/>
                <a:gd name="T87" fmla="*/ 38 h 54"/>
                <a:gd name="T88" fmla="*/ 102 w 104"/>
                <a:gd name="T89" fmla="*/ 38 h 54"/>
                <a:gd name="T90" fmla="*/ 104 w 104"/>
                <a:gd name="T91" fmla="*/ 42 h 54"/>
                <a:gd name="T92" fmla="*/ 104 w 104"/>
                <a:gd name="T93" fmla="*/ 42 h 54"/>
                <a:gd name="T94" fmla="*/ 102 w 104"/>
                <a:gd name="T95" fmla="*/ 3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" h="54">
                  <a:moveTo>
                    <a:pt x="44" y="1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71" y="7"/>
                    <a:pt x="71" y="7"/>
                    <a:pt x="71" y="7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7" y="8"/>
                    <a:pt x="89" y="10"/>
                    <a:pt x="91" y="12"/>
                  </a:cubicBezTo>
                  <a:cubicBezTo>
                    <a:pt x="92" y="14"/>
                    <a:pt x="94" y="15"/>
                    <a:pt x="94" y="15"/>
                  </a:cubicBezTo>
                  <a:cubicBezTo>
                    <a:pt x="92" y="22"/>
                    <a:pt x="92" y="22"/>
                    <a:pt x="92" y="22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2" y="35"/>
                    <a:pt x="92" y="35"/>
                    <a:pt x="92" y="35"/>
                  </a:cubicBezTo>
                  <a:cubicBezTo>
                    <a:pt x="95" y="39"/>
                    <a:pt x="95" y="39"/>
                    <a:pt x="95" y="39"/>
                  </a:cubicBezTo>
                  <a:cubicBezTo>
                    <a:pt x="95" y="40"/>
                    <a:pt x="95" y="40"/>
                    <a:pt x="95" y="40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99" y="39"/>
                    <a:pt x="100" y="39"/>
                    <a:pt x="100" y="38"/>
                  </a:cubicBezTo>
                  <a:cubicBezTo>
                    <a:pt x="100" y="39"/>
                    <a:pt x="99" y="39"/>
                    <a:pt x="99" y="39"/>
                  </a:cubicBezTo>
                  <a:cubicBezTo>
                    <a:pt x="90" y="41"/>
                    <a:pt x="90" y="41"/>
                    <a:pt x="90" y="41"/>
                  </a:cubicBezTo>
                  <a:cubicBezTo>
                    <a:pt x="82" y="46"/>
                    <a:pt x="82" y="46"/>
                    <a:pt x="82" y="46"/>
                  </a:cubicBezTo>
                  <a:cubicBezTo>
                    <a:pt x="82" y="46"/>
                    <a:pt x="63" y="48"/>
                    <a:pt x="61" y="48"/>
                  </a:cubicBezTo>
                  <a:cubicBezTo>
                    <a:pt x="60" y="48"/>
                    <a:pt x="48" y="49"/>
                    <a:pt x="46" y="49"/>
                  </a:cubicBezTo>
                  <a:cubicBezTo>
                    <a:pt x="45" y="50"/>
                    <a:pt x="39" y="51"/>
                    <a:pt x="37" y="51"/>
                  </a:cubicBezTo>
                  <a:cubicBezTo>
                    <a:pt x="35" y="51"/>
                    <a:pt x="26" y="52"/>
                    <a:pt x="24" y="52"/>
                  </a:cubicBezTo>
                  <a:cubicBezTo>
                    <a:pt x="22" y="52"/>
                    <a:pt x="17" y="52"/>
                    <a:pt x="17" y="52"/>
                  </a:cubicBezTo>
                  <a:cubicBezTo>
                    <a:pt x="17" y="52"/>
                    <a:pt x="7" y="53"/>
                    <a:pt x="4" y="53"/>
                  </a:cubicBezTo>
                  <a:cubicBezTo>
                    <a:pt x="1" y="54"/>
                    <a:pt x="5" y="49"/>
                    <a:pt x="5" y="49"/>
                  </a:cubicBezTo>
                  <a:cubicBezTo>
                    <a:pt x="5" y="49"/>
                    <a:pt x="17" y="39"/>
                    <a:pt x="13" y="40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0" y="26"/>
                    <a:pt x="5" y="22"/>
                    <a:pt x="9" y="22"/>
                  </a:cubicBezTo>
                  <a:cubicBezTo>
                    <a:pt x="12" y="22"/>
                    <a:pt x="20" y="25"/>
                    <a:pt x="25" y="25"/>
                  </a:cubicBezTo>
                  <a:cubicBezTo>
                    <a:pt x="43" y="25"/>
                    <a:pt x="39" y="19"/>
                    <a:pt x="38" y="8"/>
                  </a:cubicBezTo>
                  <a:cubicBezTo>
                    <a:pt x="38" y="5"/>
                    <a:pt x="39" y="2"/>
                    <a:pt x="40" y="1"/>
                  </a:cubicBezTo>
                  <a:cubicBezTo>
                    <a:pt x="41" y="0"/>
                    <a:pt x="43" y="2"/>
                    <a:pt x="44" y="1"/>
                  </a:cubicBezTo>
                  <a:close/>
                  <a:moveTo>
                    <a:pt x="102" y="37"/>
                  </a:move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lose/>
                  <a:moveTo>
                    <a:pt x="102" y="38"/>
                  </a:moveTo>
                  <a:cubicBezTo>
                    <a:pt x="102" y="38"/>
                    <a:pt x="102" y="38"/>
                    <a:pt x="102" y="38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2"/>
                    <a:pt x="104" y="42"/>
                    <a:pt x="104" y="42"/>
                  </a:cubicBezTo>
                  <a:cubicBezTo>
                    <a:pt x="104" y="41"/>
                    <a:pt x="103" y="39"/>
                    <a:pt x="102" y="38"/>
                  </a:cubicBezTo>
                  <a:close/>
                </a:path>
              </a:pathLst>
            </a:custGeom>
            <a:solidFill>
              <a:srgbClr val="00467A"/>
            </a:solidFill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64" name="Freeform 23">
              <a:extLst>
                <a:ext uri="{FF2B5EF4-FFF2-40B4-BE49-F238E27FC236}">
                  <a16:creationId xmlns:a16="http://schemas.microsoft.com/office/drawing/2014/main" id="{DD80E2A7-E233-35D0-FECE-2B8BEE5D21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1686" y="3592015"/>
              <a:ext cx="171511" cy="172598"/>
            </a:xfrm>
            <a:custGeom>
              <a:avLst/>
              <a:gdLst>
                <a:gd name="T0" fmla="*/ 70 w 75"/>
                <a:gd name="T1" fmla="*/ 49 h 78"/>
                <a:gd name="T2" fmla="*/ 52 w 75"/>
                <a:gd name="T3" fmla="*/ 56 h 78"/>
                <a:gd name="T4" fmla="*/ 40 w 75"/>
                <a:gd name="T5" fmla="*/ 65 h 78"/>
                <a:gd name="T6" fmla="*/ 38 w 75"/>
                <a:gd name="T7" fmla="*/ 77 h 78"/>
                <a:gd name="T8" fmla="*/ 32 w 75"/>
                <a:gd name="T9" fmla="*/ 76 h 78"/>
                <a:gd name="T10" fmla="*/ 31 w 75"/>
                <a:gd name="T11" fmla="*/ 70 h 78"/>
                <a:gd name="T12" fmla="*/ 30 w 75"/>
                <a:gd name="T13" fmla="*/ 66 h 78"/>
                <a:gd name="T14" fmla="*/ 26 w 75"/>
                <a:gd name="T15" fmla="*/ 60 h 78"/>
                <a:gd name="T16" fmla="*/ 21 w 75"/>
                <a:gd name="T17" fmla="*/ 57 h 78"/>
                <a:gd name="T18" fmla="*/ 19 w 75"/>
                <a:gd name="T19" fmla="*/ 57 h 78"/>
                <a:gd name="T20" fmla="*/ 15 w 75"/>
                <a:gd name="T21" fmla="*/ 55 h 78"/>
                <a:gd name="T22" fmla="*/ 13 w 75"/>
                <a:gd name="T23" fmla="*/ 49 h 78"/>
                <a:gd name="T24" fmla="*/ 9 w 75"/>
                <a:gd name="T25" fmla="*/ 46 h 78"/>
                <a:gd name="T26" fmla="*/ 6 w 75"/>
                <a:gd name="T27" fmla="*/ 44 h 78"/>
                <a:gd name="T28" fmla="*/ 1 w 75"/>
                <a:gd name="T29" fmla="*/ 34 h 78"/>
                <a:gd name="T30" fmla="*/ 10 w 75"/>
                <a:gd name="T31" fmla="*/ 29 h 78"/>
                <a:gd name="T32" fmla="*/ 16 w 75"/>
                <a:gd name="T33" fmla="*/ 27 h 78"/>
                <a:gd name="T34" fmla="*/ 20 w 75"/>
                <a:gd name="T35" fmla="*/ 24 h 78"/>
                <a:gd name="T36" fmla="*/ 25 w 75"/>
                <a:gd name="T37" fmla="*/ 15 h 78"/>
                <a:gd name="T38" fmla="*/ 24 w 75"/>
                <a:gd name="T39" fmla="*/ 8 h 78"/>
                <a:gd name="T40" fmla="*/ 25 w 75"/>
                <a:gd name="T41" fmla="*/ 4 h 78"/>
                <a:gd name="T42" fmla="*/ 32 w 75"/>
                <a:gd name="T43" fmla="*/ 2 h 78"/>
                <a:gd name="T44" fmla="*/ 39 w 75"/>
                <a:gd name="T45" fmla="*/ 7 h 78"/>
                <a:gd name="T46" fmla="*/ 47 w 75"/>
                <a:gd name="T47" fmla="*/ 11 h 78"/>
                <a:gd name="T48" fmla="*/ 50 w 75"/>
                <a:gd name="T49" fmla="*/ 17 h 78"/>
                <a:gd name="T50" fmla="*/ 59 w 75"/>
                <a:gd name="T51" fmla="*/ 23 h 78"/>
                <a:gd name="T52" fmla="*/ 67 w 75"/>
                <a:gd name="T53" fmla="*/ 26 h 78"/>
                <a:gd name="T54" fmla="*/ 75 w 75"/>
                <a:gd name="T55" fmla="*/ 26 h 78"/>
                <a:gd name="T56" fmla="*/ 73 w 75"/>
                <a:gd name="T57" fmla="*/ 31 h 78"/>
                <a:gd name="T58" fmla="*/ 70 w 75"/>
                <a:gd name="T59" fmla="*/ 37 h 78"/>
                <a:gd name="T60" fmla="*/ 70 w 75"/>
                <a:gd name="T61" fmla="*/ 43 h 78"/>
                <a:gd name="T62" fmla="*/ 70 w 75"/>
                <a:gd name="T63" fmla="*/ 4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5" h="78">
                  <a:moveTo>
                    <a:pt x="71" y="48"/>
                  </a:moveTo>
                  <a:cubicBezTo>
                    <a:pt x="70" y="49"/>
                    <a:pt x="70" y="49"/>
                    <a:pt x="70" y="49"/>
                  </a:cubicBezTo>
                  <a:cubicBezTo>
                    <a:pt x="66" y="51"/>
                    <a:pt x="61" y="49"/>
                    <a:pt x="60" y="56"/>
                  </a:cubicBezTo>
                  <a:cubicBezTo>
                    <a:pt x="60" y="68"/>
                    <a:pt x="56" y="56"/>
                    <a:pt x="52" y="56"/>
                  </a:cubicBezTo>
                  <a:cubicBezTo>
                    <a:pt x="49" y="56"/>
                    <a:pt x="49" y="58"/>
                    <a:pt x="47" y="60"/>
                  </a:cubicBezTo>
                  <a:cubicBezTo>
                    <a:pt x="44" y="62"/>
                    <a:pt x="41" y="63"/>
                    <a:pt x="40" y="65"/>
                  </a:cubicBezTo>
                  <a:cubicBezTo>
                    <a:pt x="40" y="67"/>
                    <a:pt x="39" y="69"/>
                    <a:pt x="39" y="71"/>
                  </a:cubicBezTo>
                  <a:cubicBezTo>
                    <a:pt x="40" y="74"/>
                    <a:pt x="40" y="77"/>
                    <a:pt x="38" y="77"/>
                  </a:cubicBezTo>
                  <a:cubicBezTo>
                    <a:pt x="37" y="77"/>
                    <a:pt x="34" y="78"/>
                    <a:pt x="32" y="77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3" y="73"/>
                    <a:pt x="33" y="73"/>
                    <a:pt x="33" y="73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0"/>
                    <a:pt x="31" y="70"/>
                    <a:pt x="31" y="69"/>
                  </a:cubicBezTo>
                  <a:cubicBezTo>
                    <a:pt x="30" y="68"/>
                    <a:pt x="30" y="66"/>
                    <a:pt x="30" y="66"/>
                  </a:cubicBezTo>
                  <a:cubicBezTo>
                    <a:pt x="29" y="63"/>
                    <a:pt x="29" y="63"/>
                    <a:pt x="29" y="63"/>
                  </a:cubicBezTo>
                  <a:cubicBezTo>
                    <a:pt x="29" y="63"/>
                    <a:pt x="27" y="61"/>
                    <a:pt x="26" y="60"/>
                  </a:cubicBezTo>
                  <a:cubicBezTo>
                    <a:pt x="26" y="60"/>
                    <a:pt x="26" y="59"/>
                    <a:pt x="24" y="58"/>
                  </a:cubicBezTo>
                  <a:cubicBezTo>
                    <a:pt x="23" y="58"/>
                    <a:pt x="21" y="57"/>
                    <a:pt x="21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20" y="57"/>
                    <a:pt x="19" y="57"/>
                    <a:pt x="19" y="57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2"/>
                    <a:pt x="7" y="40"/>
                    <a:pt x="6" y="38"/>
                  </a:cubicBezTo>
                  <a:cubicBezTo>
                    <a:pt x="4" y="36"/>
                    <a:pt x="0" y="34"/>
                    <a:pt x="1" y="34"/>
                  </a:cubicBezTo>
                  <a:cubicBezTo>
                    <a:pt x="2" y="32"/>
                    <a:pt x="6" y="33"/>
                    <a:pt x="8" y="32"/>
                  </a:cubicBezTo>
                  <a:cubicBezTo>
                    <a:pt x="9" y="32"/>
                    <a:pt x="9" y="30"/>
                    <a:pt x="10" y="29"/>
                  </a:cubicBezTo>
                  <a:cubicBezTo>
                    <a:pt x="11" y="29"/>
                    <a:pt x="13" y="30"/>
                    <a:pt x="13" y="28"/>
                  </a:cubicBezTo>
                  <a:cubicBezTo>
                    <a:pt x="13" y="26"/>
                    <a:pt x="15" y="26"/>
                    <a:pt x="16" y="27"/>
                  </a:cubicBezTo>
                  <a:cubicBezTo>
                    <a:pt x="16" y="27"/>
                    <a:pt x="17" y="27"/>
                    <a:pt x="19" y="25"/>
                  </a:cubicBezTo>
                  <a:cubicBezTo>
                    <a:pt x="22" y="24"/>
                    <a:pt x="20" y="24"/>
                    <a:pt x="20" y="24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0"/>
                    <a:pt x="25" y="9"/>
                    <a:pt x="24" y="8"/>
                  </a:cubicBezTo>
                  <a:cubicBezTo>
                    <a:pt x="22" y="6"/>
                    <a:pt x="23" y="6"/>
                    <a:pt x="23" y="5"/>
                  </a:cubicBezTo>
                  <a:cubicBezTo>
                    <a:pt x="24" y="4"/>
                    <a:pt x="25" y="4"/>
                    <a:pt x="25" y="4"/>
                  </a:cubicBezTo>
                  <a:cubicBezTo>
                    <a:pt x="26" y="3"/>
                    <a:pt x="28" y="3"/>
                    <a:pt x="30" y="1"/>
                  </a:cubicBezTo>
                  <a:cubicBezTo>
                    <a:pt x="32" y="0"/>
                    <a:pt x="32" y="2"/>
                    <a:pt x="32" y="2"/>
                  </a:cubicBezTo>
                  <a:cubicBezTo>
                    <a:pt x="32" y="2"/>
                    <a:pt x="33" y="5"/>
                    <a:pt x="36" y="6"/>
                  </a:cubicBezTo>
                  <a:cubicBezTo>
                    <a:pt x="38" y="7"/>
                    <a:pt x="39" y="7"/>
                    <a:pt x="39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11"/>
                    <a:pt x="47" y="11"/>
                    <a:pt x="48" y="12"/>
                  </a:cubicBezTo>
                  <a:cubicBezTo>
                    <a:pt x="49" y="13"/>
                    <a:pt x="50" y="17"/>
                    <a:pt x="50" y="17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59" y="23"/>
                    <a:pt x="63" y="23"/>
                    <a:pt x="65" y="24"/>
                  </a:cubicBezTo>
                  <a:cubicBezTo>
                    <a:pt x="67" y="24"/>
                    <a:pt x="67" y="26"/>
                    <a:pt x="67" y="26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75" y="26"/>
                    <a:pt x="75" y="26"/>
                    <a:pt x="75" y="26"/>
                  </a:cubicBezTo>
                  <a:cubicBezTo>
                    <a:pt x="75" y="26"/>
                    <a:pt x="75" y="27"/>
                    <a:pt x="74" y="28"/>
                  </a:cubicBezTo>
                  <a:cubicBezTo>
                    <a:pt x="73" y="28"/>
                    <a:pt x="73" y="30"/>
                    <a:pt x="73" y="31"/>
                  </a:cubicBezTo>
                  <a:cubicBezTo>
                    <a:pt x="73" y="33"/>
                    <a:pt x="73" y="34"/>
                    <a:pt x="73" y="35"/>
                  </a:cubicBezTo>
                  <a:cubicBezTo>
                    <a:pt x="72" y="37"/>
                    <a:pt x="71" y="36"/>
                    <a:pt x="70" y="37"/>
                  </a:cubicBezTo>
                  <a:cubicBezTo>
                    <a:pt x="69" y="37"/>
                    <a:pt x="70" y="39"/>
                    <a:pt x="71" y="41"/>
                  </a:cubicBezTo>
                  <a:cubicBezTo>
                    <a:pt x="71" y="42"/>
                    <a:pt x="71" y="42"/>
                    <a:pt x="70" y="43"/>
                  </a:cubicBezTo>
                  <a:cubicBezTo>
                    <a:pt x="68" y="45"/>
                    <a:pt x="67" y="45"/>
                    <a:pt x="67" y="45"/>
                  </a:cubicBezTo>
                  <a:cubicBezTo>
                    <a:pt x="70" y="48"/>
                    <a:pt x="70" y="48"/>
                    <a:pt x="70" y="48"/>
                  </a:cubicBezTo>
                  <a:cubicBezTo>
                    <a:pt x="70" y="48"/>
                    <a:pt x="70" y="48"/>
                    <a:pt x="71" y="48"/>
                  </a:cubicBezTo>
                  <a:close/>
                </a:path>
              </a:pathLst>
            </a:custGeom>
            <a:grpFill/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65" name="Freeform 5">
              <a:extLst>
                <a:ext uri="{FF2B5EF4-FFF2-40B4-BE49-F238E27FC236}">
                  <a16:creationId xmlns:a16="http://schemas.microsoft.com/office/drawing/2014/main" id="{2708D5D6-D888-92A2-5D14-AF46AC3472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0013" y="3680445"/>
              <a:ext cx="193500" cy="353719"/>
            </a:xfrm>
            <a:custGeom>
              <a:avLst/>
              <a:gdLst>
                <a:gd name="T0" fmla="*/ 57 w 85"/>
                <a:gd name="T1" fmla="*/ 158 h 160"/>
                <a:gd name="T2" fmla="*/ 58 w 85"/>
                <a:gd name="T3" fmla="*/ 151 h 160"/>
                <a:gd name="T4" fmla="*/ 63 w 85"/>
                <a:gd name="T5" fmla="*/ 149 h 160"/>
                <a:gd name="T6" fmla="*/ 58 w 85"/>
                <a:gd name="T7" fmla="*/ 142 h 160"/>
                <a:gd name="T8" fmla="*/ 61 w 85"/>
                <a:gd name="T9" fmla="*/ 137 h 160"/>
                <a:gd name="T10" fmla="*/ 75 w 85"/>
                <a:gd name="T11" fmla="*/ 124 h 160"/>
                <a:gd name="T12" fmla="*/ 84 w 85"/>
                <a:gd name="T13" fmla="*/ 96 h 160"/>
                <a:gd name="T14" fmla="*/ 79 w 85"/>
                <a:gd name="T15" fmla="*/ 91 h 160"/>
                <a:gd name="T16" fmla="*/ 73 w 85"/>
                <a:gd name="T17" fmla="*/ 88 h 160"/>
                <a:gd name="T18" fmla="*/ 68 w 85"/>
                <a:gd name="T19" fmla="*/ 90 h 160"/>
                <a:gd name="T20" fmla="*/ 68 w 85"/>
                <a:gd name="T21" fmla="*/ 90 h 160"/>
                <a:gd name="T22" fmla="*/ 68 w 85"/>
                <a:gd name="T23" fmla="*/ 90 h 160"/>
                <a:gd name="T24" fmla="*/ 65 w 85"/>
                <a:gd name="T25" fmla="*/ 81 h 160"/>
                <a:gd name="T26" fmla="*/ 59 w 85"/>
                <a:gd name="T27" fmla="*/ 76 h 160"/>
                <a:gd name="T28" fmla="*/ 55 w 85"/>
                <a:gd name="T29" fmla="*/ 68 h 160"/>
                <a:gd name="T30" fmla="*/ 52 w 85"/>
                <a:gd name="T31" fmla="*/ 59 h 160"/>
                <a:gd name="T32" fmla="*/ 56 w 85"/>
                <a:gd name="T33" fmla="*/ 53 h 160"/>
                <a:gd name="T34" fmla="*/ 54 w 85"/>
                <a:gd name="T35" fmla="*/ 43 h 160"/>
                <a:gd name="T36" fmla="*/ 55 w 85"/>
                <a:gd name="T37" fmla="*/ 36 h 160"/>
                <a:gd name="T38" fmla="*/ 53 w 85"/>
                <a:gd name="T39" fmla="*/ 26 h 160"/>
                <a:gd name="T40" fmla="*/ 44 w 85"/>
                <a:gd name="T41" fmla="*/ 17 h 160"/>
                <a:gd name="T42" fmla="*/ 37 w 85"/>
                <a:gd name="T43" fmla="*/ 12 h 160"/>
                <a:gd name="T44" fmla="*/ 31 w 85"/>
                <a:gd name="T45" fmla="*/ 5 h 160"/>
                <a:gd name="T46" fmla="*/ 24 w 85"/>
                <a:gd name="T47" fmla="*/ 7 h 160"/>
                <a:gd name="T48" fmla="*/ 19 w 85"/>
                <a:gd name="T49" fmla="*/ 9 h 160"/>
                <a:gd name="T50" fmla="*/ 17 w 85"/>
                <a:gd name="T51" fmla="*/ 3 h 160"/>
                <a:gd name="T52" fmla="*/ 14 w 85"/>
                <a:gd name="T53" fmla="*/ 0 h 160"/>
                <a:gd name="T54" fmla="*/ 9 w 85"/>
                <a:gd name="T55" fmla="*/ 9 h 160"/>
                <a:gd name="T56" fmla="*/ 5 w 85"/>
                <a:gd name="T57" fmla="*/ 15 h 160"/>
                <a:gd name="T58" fmla="*/ 3 w 85"/>
                <a:gd name="T59" fmla="*/ 21 h 160"/>
                <a:gd name="T60" fmla="*/ 1 w 85"/>
                <a:gd name="T61" fmla="*/ 28 h 160"/>
                <a:gd name="T62" fmla="*/ 5 w 85"/>
                <a:gd name="T63" fmla="*/ 33 h 160"/>
                <a:gd name="T64" fmla="*/ 5 w 85"/>
                <a:gd name="T65" fmla="*/ 39 h 160"/>
                <a:gd name="T66" fmla="*/ 6 w 85"/>
                <a:gd name="T67" fmla="*/ 45 h 160"/>
                <a:gd name="T68" fmla="*/ 14 w 85"/>
                <a:gd name="T69" fmla="*/ 45 h 160"/>
                <a:gd name="T70" fmla="*/ 14 w 85"/>
                <a:gd name="T71" fmla="*/ 54 h 160"/>
                <a:gd name="T72" fmla="*/ 13 w 85"/>
                <a:gd name="T73" fmla="*/ 59 h 160"/>
                <a:gd name="T74" fmla="*/ 14 w 85"/>
                <a:gd name="T75" fmla="*/ 61 h 160"/>
                <a:gd name="T76" fmla="*/ 11 w 85"/>
                <a:gd name="T77" fmla="*/ 67 h 160"/>
                <a:gd name="T78" fmla="*/ 11 w 85"/>
                <a:gd name="T79" fmla="*/ 71 h 160"/>
                <a:gd name="T80" fmla="*/ 14 w 85"/>
                <a:gd name="T81" fmla="*/ 77 h 160"/>
                <a:gd name="T82" fmla="*/ 14 w 85"/>
                <a:gd name="T83" fmla="*/ 87 h 160"/>
                <a:gd name="T84" fmla="*/ 14 w 85"/>
                <a:gd name="T85" fmla="*/ 93 h 160"/>
                <a:gd name="T86" fmla="*/ 13 w 85"/>
                <a:gd name="T87" fmla="*/ 97 h 160"/>
                <a:gd name="T88" fmla="*/ 11 w 85"/>
                <a:gd name="T89" fmla="*/ 101 h 160"/>
                <a:gd name="T90" fmla="*/ 12 w 85"/>
                <a:gd name="T91" fmla="*/ 111 h 160"/>
                <a:gd name="T92" fmla="*/ 19 w 85"/>
                <a:gd name="T93" fmla="*/ 119 h 160"/>
                <a:gd name="T94" fmla="*/ 18 w 85"/>
                <a:gd name="T95" fmla="*/ 126 h 160"/>
                <a:gd name="T96" fmla="*/ 13 w 85"/>
                <a:gd name="T97" fmla="*/ 120 h 160"/>
                <a:gd name="T98" fmla="*/ 14 w 85"/>
                <a:gd name="T99" fmla="*/ 124 h 160"/>
                <a:gd name="T100" fmla="*/ 19 w 85"/>
                <a:gd name="T101" fmla="*/ 131 h 160"/>
                <a:gd name="T102" fmla="*/ 32 w 85"/>
                <a:gd name="T103" fmla="*/ 138 h 160"/>
                <a:gd name="T104" fmla="*/ 38 w 85"/>
                <a:gd name="T105" fmla="*/ 139 h 160"/>
                <a:gd name="T106" fmla="*/ 44 w 85"/>
                <a:gd name="T107" fmla="*/ 151 h 160"/>
                <a:gd name="T108" fmla="*/ 46 w 85"/>
                <a:gd name="T109" fmla="*/ 15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5" h="160">
                  <a:moveTo>
                    <a:pt x="49" y="158"/>
                  </a:moveTo>
                  <a:cubicBezTo>
                    <a:pt x="52" y="160"/>
                    <a:pt x="52" y="160"/>
                    <a:pt x="52" y="160"/>
                  </a:cubicBezTo>
                  <a:cubicBezTo>
                    <a:pt x="55" y="159"/>
                    <a:pt x="55" y="159"/>
                    <a:pt x="55" y="159"/>
                  </a:cubicBezTo>
                  <a:cubicBezTo>
                    <a:pt x="57" y="158"/>
                    <a:pt x="57" y="158"/>
                    <a:pt x="57" y="158"/>
                  </a:cubicBezTo>
                  <a:cubicBezTo>
                    <a:pt x="57" y="158"/>
                    <a:pt x="59" y="156"/>
                    <a:pt x="59" y="156"/>
                  </a:cubicBezTo>
                  <a:cubicBezTo>
                    <a:pt x="59" y="156"/>
                    <a:pt x="59" y="154"/>
                    <a:pt x="59" y="154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8" y="153"/>
                    <a:pt x="57" y="151"/>
                    <a:pt x="58" y="151"/>
                  </a:cubicBezTo>
                  <a:cubicBezTo>
                    <a:pt x="59" y="151"/>
                    <a:pt x="60" y="150"/>
                    <a:pt x="60" y="151"/>
                  </a:cubicBezTo>
                  <a:cubicBezTo>
                    <a:pt x="61" y="151"/>
                    <a:pt x="60" y="151"/>
                    <a:pt x="61" y="151"/>
                  </a:cubicBezTo>
                  <a:cubicBezTo>
                    <a:pt x="62" y="151"/>
                    <a:pt x="63" y="150"/>
                    <a:pt x="63" y="150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2" y="148"/>
                    <a:pt x="59" y="146"/>
                    <a:pt x="58" y="146"/>
                  </a:cubicBezTo>
                  <a:cubicBezTo>
                    <a:pt x="58" y="145"/>
                    <a:pt x="57" y="144"/>
                    <a:pt x="57" y="144"/>
                  </a:cubicBezTo>
                  <a:cubicBezTo>
                    <a:pt x="57" y="143"/>
                    <a:pt x="58" y="142"/>
                    <a:pt x="58" y="142"/>
                  </a:cubicBezTo>
                  <a:cubicBezTo>
                    <a:pt x="57" y="141"/>
                    <a:pt x="57" y="141"/>
                    <a:pt x="57" y="141"/>
                  </a:cubicBezTo>
                  <a:cubicBezTo>
                    <a:pt x="57" y="141"/>
                    <a:pt x="58" y="140"/>
                    <a:pt x="59" y="140"/>
                  </a:cubicBezTo>
                  <a:cubicBezTo>
                    <a:pt x="59" y="140"/>
                    <a:pt x="60" y="140"/>
                    <a:pt x="60" y="140"/>
                  </a:cubicBezTo>
                  <a:cubicBezTo>
                    <a:pt x="61" y="137"/>
                    <a:pt x="61" y="137"/>
                    <a:pt x="61" y="137"/>
                  </a:cubicBezTo>
                  <a:cubicBezTo>
                    <a:pt x="61" y="137"/>
                    <a:pt x="61" y="136"/>
                    <a:pt x="62" y="136"/>
                  </a:cubicBezTo>
                  <a:cubicBezTo>
                    <a:pt x="62" y="136"/>
                    <a:pt x="63" y="136"/>
                    <a:pt x="63" y="136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80" y="107"/>
                    <a:pt x="80" y="107"/>
                    <a:pt x="80" y="107"/>
                  </a:cubicBezTo>
                  <a:cubicBezTo>
                    <a:pt x="80" y="107"/>
                    <a:pt x="84" y="103"/>
                    <a:pt x="84" y="104"/>
                  </a:cubicBezTo>
                  <a:cubicBezTo>
                    <a:pt x="85" y="105"/>
                    <a:pt x="84" y="96"/>
                    <a:pt x="84" y="96"/>
                  </a:cubicBezTo>
                  <a:cubicBezTo>
                    <a:pt x="81" y="93"/>
                    <a:pt x="81" y="93"/>
                    <a:pt x="81" y="93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81" y="91"/>
                    <a:pt x="80" y="91"/>
                    <a:pt x="80" y="91"/>
                  </a:cubicBezTo>
                  <a:cubicBezTo>
                    <a:pt x="80" y="91"/>
                    <a:pt x="80" y="91"/>
                    <a:pt x="79" y="91"/>
                  </a:cubicBezTo>
                  <a:cubicBezTo>
                    <a:pt x="79" y="90"/>
                    <a:pt x="79" y="90"/>
                    <a:pt x="79" y="90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6" y="89"/>
                    <a:pt x="75" y="89"/>
                  </a:cubicBezTo>
                  <a:cubicBezTo>
                    <a:pt x="74" y="89"/>
                    <a:pt x="74" y="88"/>
                    <a:pt x="73" y="88"/>
                  </a:cubicBezTo>
                  <a:cubicBezTo>
                    <a:pt x="73" y="88"/>
                    <a:pt x="73" y="88"/>
                    <a:pt x="73" y="88"/>
                  </a:cubicBezTo>
                  <a:cubicBezTo>
                    <a:pt x="73" y="88"/>
                    <a:pt x="72" y="88"/>
                    <a:pt x="71" y="88"/>
                  </a:cubicBezTo>
                  <a:cubicBezTo>
                    <a:pt x="70" y="88"/>
                    <a:pt x="69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8" y="88"/>
                    <a:pt x="68" y="88"/>
                    <a:pt x="67" y="87"/>
                  </a:cubicBezTo>
                  <a:cubicBezTo>
                    <a:pt x="67" y="86"/>
                    <a:pt x="67" y="84"/>
                    <a:pt x="66" y="83"/>
                  </a:cubicBezTo>
                  <a:cubicBezTo>
                    <a:pt x="65" y="82"/>
                    <a:pt x="65" y="81"/>
                    <a:pt x="65" y="81"/>
                  </a:cubicBezTo>
                  <a:cubicBezTo>
                    <a:pt x="65" y="81"/>
                    <a:pt x="63" y="81"/>
                    <a:pt x="62" y="81"/>
                  </a:cubicBezTo>
                  <a:cubicBezTo>
                    <a:pt x="62" y="81"/>
                    <a:pt x="61" y="81"/>
                    <a:pt x="61" y="81"/>
                  </a:cubicBezTo>
                  <a:cubicBezTo>
                    <a:pt x="61" y="81"/>
                    <a:pt x="60" y="79"/>
                    <a:pt x="61" y="79"/>
                  </a:cubicBezTo>
                  <a:cubicBezTo>
                    <a:pt x="61" y="78"/>
                    <a:pt x="60" y="77"/>
                    <a:pt x="59" y="76"/>
                  </a:cubicBezTo>
                  <a:cubicBezTo>
                    <a:pt x="59" y="76"/>
                    <a:pt x="57" y="73"/>
                    <a:pt x="57" y="73"/>
                  </a:cubicBezTo>
                  <a:cubicBezTo>
                    <a:pt x="57" y="73"/>
                    <a:pt x="56" y="73"/>
                    <a:pt x="56" y="72"/>
                  </a:cubicBezTo>
                  <a:cubicBezTo>
                    <a:pt x="56" y="71"/>
                    <a:pt x="56" y="70"/>
                    <a:pt x="56" y="70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5" y="68"/>
                    <a:pt x="57" y="67"/>
                    <a:pt x="57" y="66"/>
                  </a:cubicBezTo>
                  <a:cubicBezTo>
                    <a:pt x="57" y="66"/>
                    <a:pt x="58" y="65"/>
                    <a:pt x="57" y="64"/>
                  </a:cubicBezTo>
                  <a:cubicBezTo>
                    <a:pt x="57" y="63"/>
                    <a:pt x="55" y="62"/>
                    <a:pt x="55" y="62"/>
                  </a:cubicBezTo>
                  <a:cubicBezTo>
                    <a:pt x="54" y="61"/>
                    <a:pt x="53" y="60"/>
                    <a:pt x="52" y="59"/>
                  </a:cubicBezTo>
                  <a:cubicBezTo>
                    <a:pt x="52" y="58"/>
                    <a:pt x="52" y="57"/>
                    <a:pt x="52" y="57"/>
                  </a:cubicBezTo>
                  <a:cubicBezTo>
                    <a:pt x="52" y="57"/>
                    <a:pt x="52" y="56"/>
                    <a:pt x="53" y="56"/>
                  </a:cubicBezTo>
                  <a:cubicBezTo>
                    <a:pt x="54" y="55"/>
                    <a:pt x="55" y="55"/>
                    <a:pt x="55" y="54"/>
                  </a:cubicBezTo>
                  <a:cubicBezTo>
                    <a:pt x="55" y="54"/>
                    <a:pt x="56" y="54"/>
                    <a:pt x="56" y="53"/>
                  </a:cubicBezTo>
                  <a:cubicBezTo>
                    <a:pt x="55" y="52"/>
                    <a:pt x="54" y="51"/>
                    <a:pt x="54" y="51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2"/>
                    <a:pt x="55" y="40"/>
                    <a:pt x="55" y="40"/>
                  </a:cubicBezTo>
                  <a:cubicBezTo>
                    <a:pt x="55" y="39"/>
                    <a:pt x="55" y="37"/>
                    <a:pt x="55" y="37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0"/>
                    <a:pt x="54" y="29"/>
                  </a:cubicBezTo>
                  <a:cubicBezTo>
                    <a:pt x="53" y="28"/>
                    <a:pt x="53" y="26"/>
                    <a:pt x="53" y="26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52" y="23"/>
                    <a:pt x="50" y="21"/>
                    <a:pt x="49" y="20"/>
                  </a:cubicBezTo>
                  <a:cubicBezTo>
                    <a:pt x="49" y="20"/>
                    <a:pt x="49" y="19"/>
                    <a:pt x="47" y="18"/>
                  </a:cubicBezTo>
                  <a:cubicBezTo>
                    <a:pt x="46" y="18"/>
                    <a:pt x="44" y="17"/>
                    <a:pt x="44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7" y="6"/>
                    <a:pt x="27" y="6"/>
                  </a:cubicBezTo>
                  <a:cubicBezTo>
                    <a:pt x="27" y="6"/>
                    <a:pt x="24" y="7"/>
                    <a:pt x="24" y="7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8" y="8"/>
                    <a:pt x="18" y="7"/>
                  </a:cubicBezTo>
                  <a:cubicBezTo>
                    <a:pt x="18" y="7"/>
                    <a:pt x="17" y="6"/>
                    <a:pt x="17" y="6"/>
                  </a:cubicBezTo>
                  <a:cubicBezTo>
                    <a:pt x="17" y="6"/>
                    <a:pt x="17" y="5"/>
                    <a:pt x="17" y="5"/>
                  </a:cubicBezTo>
                  <a:cubicBezTo>
                    <a:pt x="17" y="4"/>
                    <a:pt x="17" y="3"/>
                    <a:pt x="17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4" y="0"/>
                    <a:pt x="14" y="0"/>
                  </a:cubicBezTo>
                  <a:cubicBezTo>
                    <a:pt x="14" y="0"/>
                    <a:pt x="10" y="4"/>
                    <a:pt x="10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7" y="12"/>
                    <a:pt x="7" y="13"/>
                  </a:cubicBezTo>
                  <a:cubicBezTo>
                    <a:pt x="7" y="13"/>
                    <a:pt x="6" y="14"/>
                    <a:pt x="6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9"/>
                    <a:pt x="4" y="20"/>
                  </a:cubicBezTo>
                  <a:cubicBezTo>
                    <a:pt x="4" y="20"/>
                    <a:pt x="3" y="21"/>
                    <a:pt x="3" y="21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30"/>
                    <a:pt x="5" y="31"/>
                    <a:pt x="5" y="32"/>
                  </a:cubicBezTo>
                  <a:cubicBezTo>
                    <a:pt x="5" y="32"/>
                    <a:pt x="5" y="33"/>
                    <a:pt x="5" y="33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5" y="36"/>
                    <a:pt x="5" y="36"/>
                  </a:cubicBezTo>
                  <a:cubicBezTo>
                    <a:pt x="5" y="36"/>
                    <a:pt x="5" y="37"/>
                    <a:pt x="5" y="37"/>
                  </a:cubicBezTo>
                  <a:cubicBezTo>
                    <a:pt x="5" y="37"/>
                    <a:pt x="5" y="39"/>
                    <a:pt x="5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0"/>
                    <a:pt x="5" y="41"/>
                    <a:pt x="5" y="42"/>
                  </a:cubicBezTo>
                  <a:cubicBezTo>
                    <a:pt x="5" y="42"/>
                    <a:pt x="5" y="43"/>
                    <a:pt x="5" y="43"/>
                  </a:cubicBezTo>
                  <a:cubicBezTo>
                    <a:pt x="4" y="43"/>
                    <a:pt x="6" y="45"/>
                    <a:pt x="6" y="45"/>
                  </a:cubicBezTo>
                  <a:cubicBezTo>
                    <a:pt x="6" y="45"/>
                    <a:pt x="7" y="44"/>
                    <a:pt x="8" y="44"/>
                  </a:cubicBezTo>
                  <a:cubicBezTo>
                    <a:pt x="8" y="44"/>
                    <a:pt x="10" y="44"/>
                    <a:pt x="10" y="44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5"/>
                    <a:pt x="16" y="57"/>
                    <a:pt x="16" y="58"/>
                  </a:cubicBezTo>
                  <a:cubicBezTo>
                    <a:pt x="15" y="58"/>
                    <a:pt x="14" y="58"/>
                    <a:pt x="13" y="59"/>
                  </a:cubicBezTo>
                  <a:cubicBezTo>
                    <a:pt x="12" y="59"/>
                    <a:pt x="11" y="59"/>
                    <a:pt x="11" y="59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2"/>
                    <a:pt x="14" y="64"/>
                    <a:pt x="14" y="64"/>
                  </a:cubicBezTo>
                  <a:cubicBezTo>
                    <a:pt x="14" y="64"/>
                    <a:pt x="14" y="65"/>
                    <a:pt x="13" y="65"/>
                  </a:cubicBezTo>
                  <a:cubicBezTo>
                    <a:pt x="13" y="65"/>
                    <a:pt x="12" y="66"/>
                    <a:pt x="12" y="66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1"/>
                    <a:pt x="12" y="72"/>
                    <a:pt x="12" y="72"/>
                  </a:cubicBezTo>
                  <a:cubicBezTo>
                    <a:pt x="12" y="72"/>
                    <a:pt x="15" y="74"/>
                    <a:pt x="15" y="74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5"/>
                    <a:pt x="14" y="76"/>
                    <a:pt x="14" y="77"/>
                  </a:cubicBezTo>
                  <a:cubicBezTo>
                    <a:pt x="14" y="78"/>
                    <a:pt x="14" y="81"/>
                    <a:pt x="14" y="81"/>
                  </a:cubicBezTo>
                  <a:cubicBezTo>
                    <a:pt x="13" y="82"/>
                    <a:pt x="13" y="82"/>
                    <a:pt x="13" y="82"/>
                  </a:cubicBezTo>
                  <a:cubicBezTo>
                    <a:pt x="13" y="83"/>
                    <a:pt x="14" y="86"/>
                    <a:pt x="14" y="86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3" y="88"/>
                    <a:pt x="13" y="88"/>
                    <a:pt x="13" y="88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4" y="93"/>
                    <a:pt x="13" y="93"/>
                    <a:pt x="13" y="93"/>
                  </a:cubicBezTo>
                  <a:cubicBezTo>
                    <a:pt x="13" y="94"/>
                    <a:pt x="13" y="95"/>
                    <a:pt x="13" y="95"/>
                  </a:cubicBezTo>
                  <a:cubicBezTo>
                    <a:pt x="14" y="96"/>
                    <a:pt x="14" y="96"/>
                    <a:pt x="14" y="96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9"/>
                    <a:pt x="13" y="99"/>
                  </a:cubicBezTo>
                  <a:cubicBezTo>
                    <a:pt x="13" y="99"/>
                    <a:pt x="13" y="100"/>
                    <a:pt x="12" y="100"/>
                  </a:cubicBezTo>
                  <a:cubicBezTo>
                    <a:pt x="12" y="100"/>
                    <a:pt x="11" y="101"/>
                    <a:pt x="11" y="101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7"/>
                    <a:pt x="11" y="107"/>
                    <a:pt x="11" y="107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12" y="111"/>
                    <a:pt x="12" y="111"/>
                    <a:pt x="12" y="111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9" y="119"/>
                    <a:pt x="19" y="119"/>
                    <a:pt x="19" y="119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9" y="125"/>
                    <a:pt x="19" y="125"/>
                    <a:pt x="18" y="126"/>
                  </a:cubicBezTo>
                  <a:cubicBezTo>
                    <a:pt x="18" y="126"/>
                    <a:pt x="18" y="126"/>
                    <a:pt x="17" y="125"/>
                  </a:cubicBezTo>
                  <a:cubicBezTo>
                    <a:pt x="16" y="125"/>
                    <a:pt x="15" y="123"/>
                    <a:pt x="15" y="123"/>
                  </a:cubicBezTo>
                  <a:cubicBezTo>
                    <a:pt x="15" y="123"/>
                    <a:pt x="14" y="121"/>
                    <a:pt x="14" y="121"/>
                  </a:cubicBezTo>
                  <a:cubicBezTo>
                    <a:pt x="14" y="121"/>
                    <a:pt x="13" y="120"/>
                    <a:pt x="13" y="120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11" y="120"/>
                    <a:pt x="11" y="121"/>
                    <a:pt x="11" y="121"/>
                  </a:cubicBezTo>
                  <a:cubicBezTo>
                    <a:pt x="11" y="122"/>
                    <a:pt x="11" y="122"/>
                    <a:pt x="12" y="123"/>
                  </a:cubicBezTo>
                  <a:cubicBezTo>
                    <a:pt x="13" y="124"/>
                    <a:pt x="13" y="124"/>
                    <a:pt x="14" y="124"/>
                  </a:cubicBezTo>
                  <a:cubicBezTo>
                    <a:pt x="14" y="124"/>
                    <a:pt x="14" y="125"/>
                    <a:pt x="15" y="125"/>
                  </a:cubicBezTo>
                  <a:cubicBezTo>
                    <a:pt x="15" y="126"/>
                    <a:pt x="15" y="128"/>
                    <a:pt x="15" y="128"/>
                  </a:cubicBezTo>
                  <a:cubicBezTo>
                    <a:pt x="17" y="130"/>
                    <a:pt x="17" y="130"/>
                    <a:pt x="17" y="130"/>
                  </a:cubicBezTo>
                  <a:cubicBezTo>
                    <a:pt x="19" y="131"/>
                    <a:pt x="19" y="131"/>
                    <a:pt x="19" y="131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30" y="136"/>
                    <a:pt x="30" y="136"/>
                    <a:pt x="30" y="136"/>
                  </a:cubicBezTo>
                  <a:cubicBezTo>
                    <a:pt x="31" y="136"/>
                    <a:pt x="31" y="136"/>
                    <a:pt x="31" y="136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3" y="139"/>
                    <a:pt x="33" y="139"/>
                    <a:pt x="33" y="139"/>
                  </a:cubicBezTo>
                  <a:cubicBezTo>
                    <a:pt x="33" y="139"/>
                    <a:pt x="34" y="139"/>
                    <a:pt x="35" y="139"/>
                  </a:cubicBezTo>
                  <a:cubicBezTo>
                    <a:pt x="35" y="139"/>
                    <a:pt x="37" y="139"/>
                    <a:pt x="37" y="139"/>
                  </a:cubicBezTo>
                  <a:cubicBezTo>
                    <a:pt x="37" y="139"/>
                    <a:pt x="38" y="138"/>
                    <a:pt x="38" y="139"/>
                  </a:cubicBezTo>
                  <a:cubicBezTo>
                    <a:pt x="38" y="140"/>
                    <a:pt x="41" y="145"/>
                    <a:pt x="41" y="145"/>
                  </a:cubicBezTo>
                  <a:cubicBezTo>
                    <a:pt x="41" y="145"/>
                    <a:pt x="41" y="146"/>
                    <a:pt x="42" y="147"/>
                  </a:cubicBezTo>
                  <a:cubicBezTo>
                    <a:pt x="43" y="148"/>
                    <a:pt x="45" y="149"/>
                    <a:pt x="45" y="149"/>
                  </a:cubicBezTo>
                  <a:cubicBezTo>
                    <a:pt x="45" y="149"/>
                    <a:pt x="44" y="150"/>
                    <a:pt x="44" y="151"/>
                  </a:cubicBezTo>
                  <a:cubicBezTo>
                    <a:pt x="45" y="152"/>
                    <a:pt x="44" y="152"/>
                    <a:pt x="45" y="152"/>
                  </a:cubicBezTo>
                  <a:cubicBezTo>
                    <a:pt x="45" y="153"/>
                    <a:pt x="45" y="153"/>
                    <a:pt x="45" y="153"/>
                  </a:cubicBezTo>
                  <a:cubicBezTo>
                    <a:pt x="45" y="153"/>
                    <a:pt x="45" y="153"/>
                    <a:pt x="45" y="154"/>
                  </a:cubicBezTo>
                  <a:cubicBezTo>
                    <a:pt x="46" y="154"/>
                    <a:pt x="46" y="155"/>
                    <a:pt x="46" y="155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8" y="158"/>
                    <a:pt x="48" y="158"/>
                    <a:pt x="48" y="158"/>
                  </a:cubicBezTo>
                  <a:lnTo>
                    <a:pt x="49" y="158"/>
                  </a:lnTo>
                  <a:close/>
                </a:path>
              </a:pathLst>
            </a:custGeom>
            <a:grpFill/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66" name="Freeform 6">
              <a:extLst>
                <a:ext uri="{FF2B5EF4-FFF2-40B4-BE49-F238E27FC236}">
                  <a16:creationId xmlns:a16="http://schemas.microsoft.com/office/drawing/2014/main" id="{B0356284-D379-C5D2-DFD7-85D51FA7CE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00013" y="3680445"/>
              <a:ext cx="193500" cy="353719"/>
            </a:xfrm>
            <a:custGeom>
              <a:avLst/>
              <a:gdLst>
                <a:gd name="T0" fmla="*/ 45 w 85"/>
                <a:gd name="T1" fmla="*/ 154 h 160"/>
                <a:gd name="T2" fmla="*/ 41 w 85"/>
                <a:gd name="T3" fmla="*/ 145 h 160"/>
                <a:gd name="T4" fmla="*/ 15 w 85"/>
                <a:gd name="T5" fmla="*/ 128 h 160"/>
                <a:gd name="T6" fmla="*/ 14 w 85"/>
                <a:gd name="T7" fmla="*/ 121 h 160"/>
                <a:gd name="T8" fmla="*/ 18 w 85"/>
                <a:gd name="T9" fmla="*/ 119 h 160"/>
                <a:gd name="T10" fmla="*/ 12 w 85"/>
                <a:gd name="T11" fmla="*/ 100 h 160"/>
                <a:gd name="T12" fmla="*/ 14 w 85"/>
                <a:gd name="T13" fmla="*/ 93 h 160"/>
                <a:gd name="T14" fmla="*/ 14 w 85"/>
                <a:gd name="T15" fmla="*/ 77 h 160"/>
                <a:gd name="T16" fmla="*/ 11 w 85"/>
                <a:gd name="T17" fmla="*/ 67 h 160"/>
                <a:gd name="T18" fmla="*/ 13 w 85"/>
                <a:gd name="T19" fmla="*/ 58 h 160"/>
                <a:gd name="T20" fmla="*/ 14 w 85"/>
                <a:gd name="T21" fmla="*/ 46 h 160"/>
                <a:gd name="T22" fmla="*/ 4 w 85"/>
                <a:gd name="T23" fmla="*/ 39 h 160"/>
                <a:gd name="T24" fmla="*/ 0 w 85"/>
                <a:gd name="T25" fmla="*/ 27 h 160"/>
                <a:gd name="T26" fmla="*/ 4 w 85"/>
                <a:gd name="T27" fmla="*/ 15 h 160"/>
                <a:gd name="T28" fmla="*/ 16 w 85"/>
                <a:gd name="T29" fmla="*/ 0 h 160"/>
                <a:gd name="T30" fmla="*/ 19 w 85"/>
                <a:gd name="T31" fmla="*/ 8 h 160"/>
                <a:gd name="T32" fmla="*/ 31 w 85"/>
                <a:gd name="T33" fmla="*/ 4 h 160"/>
                <a:gd name="T34" fmla="*/ 42 w 85"/>
                <a:gd name="T35" fmla="*/ 16 h 160"/>
                <a:gd name="T36" fmla="*/ 54 w 85"/>
                <a:gd name="T37" fmla="*/ 30 h 160"/>
                <a:gd name="T38" fmla="*/ 55 w 85"/>
                <a:gd name="T39" fmla="*/ 48 h 160"/>
                <a:gd name="T40" fmla="*/ 52 w 85"/>
                <a:gd name="T41" fmla="*/ 59 h 160"/>
                <a:gd name="T42" fmla="*/ 57 w 85"/>
                <a:gd name="T43" fmla="*/ 73 h 160"/>
                <a:gd name="T44" fmla="*/ 68 w 85"/>
                <a:gd name="T45" fmla="*/ 87 h 160"/>
                <a:gd name="T46" fmla="*/ 77 w 85"/>
                <a:gd name="T47" fmla="*/ 88 h 160"/>
                <a:gd name="T48" fmla="*/ 80 w 85"/>
                <a:gd name="T49" fmla="*/ 107 h 160"/>
                <a:gd name="T50" fmla="*/ 60 w 85"/>
                <a:gd name="T51" fmla="*/ 140 h 160"/>
                <a:gd name="T52" fmla="*/ 61 w 85"/>
                <a:gd name="T53" fmla="*/ 147 h 160"/>
                <a:gd name="T54" fmla="*/ 59 w 85"/>
                <a:gd name="T55" fmla="*/ 154 h 160"/>
                <a:gd name="T56" fmla="*/ 49 w 85"/>
                <a:gd name="T57" fmla="*/ 158 h 160"/>
                <a:gd name="T58" fmla="*/ 57 w 85"/>
                <a:gd name="T59" fmla="*/ 151 h 160"/>
                <a:gd name="T60" fmla="*/ 63 w 85"/>
                <a:gd name="T61" fmla="*/ 149 h 160"/>
                <a:gd name="T62" fmla="*/ 59 w 85"/>
                <a:gd name="T63" fmla="*/ 140 h 160"/>
                <a:gd name="T64" fmla="*/ 75 w 85"/>
                <a:gd name="T65" fmla="*/ 124 h 160"/>
                <a:gd name="T66" fmla="*/ 80 w 85"/>
                <a:gd name="T67" fmla="*/ 91 h 160"/>
                <a:gd name="T68" fmla="*/ 69 w 85"/>
                <a:gd name="T69" fmla="*/ 90 h 160"/>
                <a:gd name="T70" fmla="*/ 65 w 85"/>
                <a:gd name="T71" fmla="*/ 81 h 160"/>
                <a:gd name="T72" fmla="*/ 55 w 85"/>
                <a:gd name="T73" fmla="*/ 68 h 160"/>
                <a:gd name="T74" fmla="*/ 54 w 85"/>
                <a:gd name="T75" fmla="*/ 55 h 160"/>
                <a:gd name="T76" fmla="*/ 54 w 85"/>
                <a:gd name="T77" fmla="*/ 42 h 160"/>
                <a:gd name="T78" fmla="*/ 52 w 85"/>
                <a:gd name="T79" fmla="*/ 26 h 160"/>
                <a:gd name="T80" fmla="*/ 40 w 85"/>
                <a:gd name="T81" fmla="*/ 15 h 160"/>
                <a:gd name="T82" fmla="*/ 24 w 85"/>
                <a:gd name="T83" fmla="*/ 7 h 160"/>
                <a:gd name="T84" fmla="*/ 17 w 85"/>
                <a:gd name="T85" fmla="*/ 5 h 160"/>
                <a:gd name="T86" fmla="*/ 9 w 85"/>
                <a:gd name="T87" fmla="*/ 9 h 160"/>
                <a:gd name="T88" fmla="*/ 4 w 85"/>
                <a:gd name="T89" fmla="*/ 20 h 160"/>
                <a:gd name="T90" fmla="*/ 6 w 85"/>
                <a:gd name="T91" fmla="*/ 32 h 160"/>
                <a:gd name="T92" fmla="*/ 5 w 85"/>
                <a:gd name="T93" fmla="*/ 41 h 160"/>
                <a:gd name="T94" fmla="*/ 15 w 85"/>
                <a:gd name="T95" fmla="*/ 46 h 160"/>
                <a:gd name="T96" fmla="*/ 13 w 85"/>
                <a:gd name="T97" fmla="*/ 59 h 160"/>
                <a:gd name="T98" fmla="*/ 12 w 85"/>
                <a:gd name="T99" fmla="*/ 66 h 160"/>
                <a:gd name="T100" fmla="*/ 15 w 85"/>
                <a:gd name="T101" fmla="*/ 75 h 160"/>
                <a:gd name="T102" fmla="*/ 17 w 85"/>
                <a:gd name="T103" fmla="*/ 92 h 160"/>
                <a:gd name="T104" fmla="*/ 13 w 85"/>
                <a:gd name="T105" fmla="*/ 101 h 160"/>
                <a:gd name="T106" fmla="*/ 18 w 85"/>
                <a:gd name="T107" fmla="*/ 122 h 160"/>
                <a:gd name="T108" fmla="*/ 13 w 85"/>
                <a:gd name="T109" fmla="*/ 120 h 160"/>
                <a:gd name="T110" fmla="*/ 27 w 85"/>
                <a:gd name="T111" fmla="*/ 135 h 160"/>
                <a:gd name="T112" fmla="*/ 38 w 85"/>
                <a:gd name="T113" fmla="*/ 139 h 160"/>
                <a:gd name="T114" fmla="*/ 47 w 85"/>
                <a:gd name="T115" fmla="*/ 15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5" h="160">
                  <a:moveTo>
                    <a:pt x="52" y="160"/>
                  </a:moveTo>
                  <a:cubicBezTo>
                    <a:pt x="52" y="160"/>
                    <a:pt x="52" y="160"/>
                    <a:pt x="52" y="160"/>
                  </a:cubicBezTo>
                  <a:cubicBezTo>
                    <a:pt x="49" y="158"/>
                    <a:pt x="49" y="158"/>
                    <a:pt x="49" y="158"/>
                  </a:cubicBezTo>
                  <a:cubicBezTo>
                    <a:pt x="48" y="159"/>
                    <a:pt x="48" y="159"/>
                    <a:pt x="48" y="159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6" y="155"/>
                    <a:pt x="46" y="155"/>
                    <a:pt x="46" y="155"/>
                  </a:cubicBezTo>
                  <a:cubicBezTo>
                    <a:pt x="46" y="155"/>
                    <a:pt x="45" y="155"/>
                    <a:pt x="45" y="154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4" y="153"/>
                    <a:pt x="44" y="153"/>
                    <a:pt x="44" y="153"/>
                  </a:cubicBezTo>
                  <a:cubicBezTo>
                    <a:pt x="44" y="152"/>
                    <a:pt x="44" y="152"/>
                    <a:pt x="44" y="152"/>
                  </a:cubicBezTo>
                  <a:cubicBezTo>
                    <a:pt x="44" y="151"/>
                    <a:pt x="44" y="151"/>
                    <a:pt x="44" y="151"/>
                  </a:cubicBezTo>
                  <a:cubicBezTo>
                    <a:pt x="44" y="150"/>
                    <a:pt x="44" y="149"/>
                    <a:pt x="45" y="149"/>
                  </a:cubicBezTo>
                  <a:cubicBezTo>
                    <a:pt x="44" y="149"/>
                    <a:pt x="42" y="148"/>
                    <a:pt x="42" y="147"/>
                  </a:cubicBezTo>
                  <a:cubicBezTo>
                    <a:pt x="41" y="147"/>
                    <a:pt x="41" y="145"/>
                    <a:pt x="41" y="145"/>
                  </a:cubicBezTo>
                  <a:cubicBezTo>
                    <a:pt x="40" y="145"/>
                    <a:pt x="38" y="141"/>
                    <a:pt x="38" y="139"/>
                  </a:cubicBezTo>
                  <a:cubicBezTo>
                    <a:pt x="36" y="139"/>
                    <a:pt x="35" y="139"/>
                    <a:pt x="35" y="139"/>
                  </a:cubicBezTo>
                  <a:cubicBezTo>
                    <a:pt x="34" y="139"/>
                    <a:pt x="33" y="139"/>
                    <a:pt x="33" y="139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1" y="137"/>
                    <a:pt x="31" y="137"/>
                    <a:pt x="31" y="137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15" y="128"/>
                    <a:pt x="14" y="126"/>
                    <a:pt x="14" y="125"/>
                  </a:cubicBezTo>
                  <a:cubicBezTo>
                    <a:pt x="14" y="125"/>
                    <a:pt x="14" y="125"/>
                    <a:pt x="14" y="124"/>
                  </a:cubicBezTo>
                  <a:cubicBezTo>
                    <a:pt x="13" y="124"/>
                    <a:pt x="12" y="124"/>
                    <a:pt x="12" y="123"/>
                  </a:cubicBezTo>
                  <a:cubicBezTo>
                    <a:pt x="11" y="123"/>
                    <a:pt x="11" y="122"/>
                    <a:pt x="10" y="121"/>
                  </a:cubicBezTo>
                  <a:cubicBezTo>
                    <a:pt x="10" y="121"/>
                    <a:pt x="10" y="120"/>
                    <a:pt x="10" y="120"/>
                  </a:cubicBezTo>
                  <a:cubicBezTo>
                    <a:pt x="13" y="120"/>
                    <a:pt x="13" y="120"/>
                    <a:pt x="13" y="120"/>
                  </a:cubicBezTo>
                  <a:cubicBezTo>
                    <a:pt x="13" y="120"/>
                    <a:pt x="14" y="121"/>
                    <a:pt x="14" y="121"/>
                  </a:cubicBezTo>
                  <a:cubicBezTo>
                    <a:pt x="15" y="121"/>
                    <a:pt x="15" y="123"/>
                    <a:pt x="15" y="123"/>
                  </a:cubicBezTo>
                  <a:cubicBezTo>
                    <a:pt x="15" y="123"/>
                    <a:pt x="16" y="125"/>
                    <a:pt x="17" y="125"/>
                  </a:cubicBezTo>
                  <a:cubicBezTo>
                    <a:pt x="17" y="125"/>
                    <a:pt x="18" y="125"/>
                    <a:pt x="18" y="125"/>
                  </a:cubicBezTo>
                  <a:cubicBezTo>
                    <a:pt x="18" y="125"/>
                    <a:pt x="18" y="125"/>
                    <a:pt x="18" y="125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8" y="119"/>
                    <a:pt x="18" y="119"/>
                    <a:pt x="18" y="119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2" y="111"/>
                    <a:pt x="12" y="111"/>
                    <a:pt x="12" y="111"/>
                  </a:cubicBezTo>
                  <a:cubicBezTo>
                    <a:pt x="10" y="108"/>
                    <a:pt x="10" y="108"/>
                    <a:pt x="10" y="108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11" y="101"/>
                    <a:pt x="12" y="100"/>
                    <a:pt x="12" y="100"/>
                  </a:cubicBezTo>
                  <a:cubicBezTo>
                    <a:pt x="12" y="100"/>
                    <a:pt x="13" y="99"/>
                    <a:pt x="13" y="99"/>
                  </a:cubicBezTo>
                  <a:cubicBezTo>
                    <a:pt x="13" y="99"/>
                    <a:pt x="13" y="98"/>
                    <a:pt x="13" y="98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2" y="94"/>
                    <a:pt x="13" y="93"/>
                    <a:pt x="13" y="93"/>
                  </a:cubicBezTo>
                  <a:cubicBezTo>
                    <a:pt x="13" y="93"/>
                    <a:pt x="13" y="93"/>
                    <a:pt x="14" y="93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3" y="85"/>
                    <a:pt x="12" y="83"/>
                    <a:pt x="12" y="83"/>
                  </a:cubicBezTo>
                  <a:cubicBezTo>
                    <a:pt x="13" y="81"/>
                    <a:pt x="13" y="81"/>
                    <a:pt x="13" y="81"/>
                  </a:cubicBezTo>
                  <a:cubicBezTo>
                    <a:pt x="13" y="81"/>
                    <a:pt x="14" y="78"/>
                    <a:pt x="14" y="77"/>
                  </a:cubicBezTo>
                  <a:cubicBezTo>
                    <a:pt x="14" y="76"/>
                    <a:pt x="14" y="75"/>
                    <a:pt x="14" y="75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3" y="73"/>
                    <a:pt x="12" y="72"/>
                    <a:pt x="12" y="72"/>
                  </a:cubicBezTo>
                  <a:cubicBezTo>
                    <a:pt x="12" y="72"/>
                    <a:pt x="11" y="72"/>
                    <a:pt x="11" y="71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2" y="65"/>
                    <a:pt x="13" y="65"/>
                    <a:pt x="13" y="65"/>
                  </a:cubicBezTo>
                  <a:cubicBezTo>
                    <a:pt x="13" y="65"/>
                    <a:pt x="14" y="64"/>
                    <a:pt x="14" y="64"/>
                  </a:cubicBezTo>
                  <a:cubicBezTo>
                    <a:pt x="14" y="63"/>
                    <a:pt x="14" y="62"/>
                    <a:pt x="14" y="61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1" y="59"/>
                    <a:pt x="12" y="59"/>
                    <a:pt x="13" y="58"/>
                  </a:cubicBezTo>
                  <a:cubicBezTo>
                    <a:pt x="14" y="58"/>
                    <a:pt x="15" y="57"/>
                    <a:pt x="15" y="57"/>
                  </a:cubicBezTo>
                  <a:cubicBezTo>
                    <a:pt x="16" y="57"/>
                    <a:pt x="16" y="56"/>
                    <a:pt x="16" y="55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8" y="44"/>
                    <a:pt x="7" y="45"/>
                    <a:pt x="7" y="45"/>
                  </a:cubicBezTo>
                  <a:cubicBezTo>
                    <a:pt x="4" y="44"/>
                    <a:pt x="4" y="43"/>
                    <a:pt x="4" y="43"/>
                  </a:cubicBezTo>
                  <a:cubicBezTo>
                    <a:pt x="5" y="43"/>
                    <a:pt x="5" y="42"/>
                    <a:pt x="5" y="4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7"/>
                    <a:pt x="5" y="37"/>
                  </a:cubicBezTo>
                  <a:cubicBezTo>
                    <a:pt x="4" y="36"/>
                    <a:pt x="4" y="35"/>
                    <a:pt x="4" y="35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5" y="30"/>
                    <a:pt x="5" y="30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20"/>
                    <a:pt x="3" y="19"/>
                  </a:cubicBezTo>
                  <a:cubicBezTo>
                    <a:pt x="3" y="19"/>
                    <a:pt x="4" y="18"/>
                    <a:pt x="4" y="1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6" y="13"/>
                    <a:pt x="7" y="13"/>
                  </a:cubicBezTo>
                  <a:cubicBezTo>
                    <a:pt x="7" y="12"/>
                    <a:pt x="7" y="11"/>
                    <a:pt x="7" y="11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5" y="0"/>
                    <a:pt x="16" y="0"/>
                    <a:pt x="16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7" y="4"/>
                    <a:pt x="17" y="5"/>
                  </a:cubicBezTo>
                  <a:cubicBezTo>
                    <a:pt x="18" y="5"/>
                    <a:pt x="17" y="6"/>
                    <a:pt x="17" y="6"/>
                  </a:cubicBezTo>
                  <a:cubicBezTo>
                    <a:pt x="18" y="6"/>
                    <a:pt x="18" y="7"/>
                    <a:pt x="18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9"/>
                    <a:pt x="20" y="9"/>
                    <a:pt x="20" y="9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6" y="6"/>
                    <a:pt x="27" y="6"/>
                  </a:cubicBezTo>
                  <a:cubicBezTo>
                    <a:pt x="27" y="6"/>
                    <a:pt x="27" y="5"/>
                    <a:pt x="28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4" y="17"/>
                    <a:pt x="46" y="17"/>
                    <a:pt x="48" y="18"/>
                  </a:cubicBezTo>
                  <a:cubicBezTo>
                    <a:pt x="49" y="18"/>
                    <a:pt x="49" y="19"/>
                    <a:pt x="49" y="19"/>
                  </a:cubicBezTo>
                  <a:cubicBezTo>
                    <a:pt x="50" y="21"/>
                    <a:pt x="52" y="23"/>
                    <a:pt x="52" y="23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3" y="26"/>
                    <a:pt x="54" y="28"/>
                    <a:pt x="54" y="29"/>
                  </a:cubicBezTo>
                  <a:cubicBezTo>
                    <a:pt x="54" y="29"/>
                    <a:pt x="54" y="30"/>
                    <a:pt x="54" y="30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40"/>
                    <a:pt x="55" y="40"/>
                  </a:cubicBezTo>
                  <a:cubicBezTo>
                    <a:pt x="55" y="40"/>
                    <a:pt x="55" y="42"/>
                    <a:pt x="55" y="42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51"/>
                    <a:pt x="54" y="51"/>
                    <a:pt x="54" y="51"/>
                  </a:cubicBezTo>
                  <a:cubicBezTo>
                    <a:pt x="55" y="51"/>
                    <a:pt x="56" y="52"/>
                    <a:pt x="56" y="53"/>
                  </a:cubicBezTo>
                  <a:cubicBezTo>
                    <a:pt x="57" y="53"/>
                    <a:pt x="56" y="54"/>
                    <a:pt x="56" y="54"/>
                  </a:cubicBezTo>
                  <a:cubicBezTo>
                    <a:pt x="55" y="55"/>
                    <a:pt x="55" y="55"/>
                    <a:pt x="54" y="56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3" y="57"/>
                    <a:pt x="52" y="57"/>
                    <a:pt x="52" y="57"/>
                  </a:cubicBezTo>
                  <a:cubicBezTo>
                    <a:pt x="52" y="57"/>
                    <a:pt x="52" y="58"/>
                    <a:pt x="52" y="59"/>
                  </a:cubicBezTo>
                  <a:cubicBezTo>
                    <a:pt x="53" y="60"/>
                    <a:pt x="55" y="61"/>
                    <a:pt x="55" y="61"/>
                  </a:cubicBezTo>
                  <a:cubicBezTo>
                    <a:pt x="55" y="61"/>
                    <a:pt x="57" y="63"/>
                    <a:pt x="57" y="64"/>
                  </a:cubicBezTo>
                  <a:cubicBezTo>
                    <a:pt x="58" y="64"/>
                    <a:pt x="57" y="65"/>
                    <a:pt x="57" y="66"/>
                  </a:cubicBezTo>
                  <a:cubicBezTo>
                    <a:pt x="57" y="66"/>
                    <a:pt x="57" y="67"/>
                    <a:pt x="55" y="68"/>
                  </a:cubicBezTo>
                  <a:cubicBezTo>
                    <a:pt x="56" y="69"/>
                    <a:pt x="56" y="69"/>
                    <a:pt x="56" y="69"/>
                  </a:cubicBezTo>
                  <a:cubicBezTo>
                    <a:pt x="57" y="72"/>
                    <a:pt x="57" y="72"/>
                    <a:pt x="57" y="72"/>
                  </a:cubicBezTo>
                  <a:cubicBezTo>
                    <a:pt x="57" y="72"/>
                    <a:pt x="57" y="73"/>
                    <a:pt x="57" y="73"/>
                  </a:cubicBezTo>
                  <a:cubicBezTo>
                    <a:pt x="58" y="74"/>
                    <a:pt x="59" y="76"/>
                    <a:pt x="60" y="76"/>
                  </a:cubicBezTo>
                  <a:cubicBezTo>
                    <a:pt x="60" y="76"/>
                    <a:pt x="61" y="78"/>
                    <a:pt x="61" y="79"/>
                  </a:cubicBezTo>
                  <a:cubicBezTo>
                    <a:pt x="61" y="79"/>
                    <a:pt x="61" y="80"/>
                    <a:pt x="61" y="80"/>
                  </a:cubicBezTo>
                  <a:cubicBezTo>
                    <a:pt x="61" y="80"/>
                    <a:pt x="62" y="80"/>
                    <a:pt x="62" y="80"/>
                  </a:cubicBezTo>
                  <a:cubicBezTo>
                    <a:pt x="63" y="81"/>
                    <a:pt x="65" y="81"/>
                    <a:pt x="65" y="81"/>
                  </a:cubicBezTo>
                  <a:cubicBezTo>
                    <a:pt x="65" y="81"/>
                    <a:pt x="66" y="82"/>
                    <a:pt x="66" y="83"/>
                  </a:cubicBezTo>
                  <a:cubicBezTo>
                    <a:pt x="67" y="84"/>
                    <a:pt x="68" y="86"/>
                    <a:pt x="68" y="87"/>
                  </a:cubicBezTo>
                  <a:cubicBezTo>
                    <a:pt x="68" y="87"/>
                    <a:pt x="68" y="88"/>
                    <a:pt x="68" y="88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8" y="90"/>
                    <a:pt x="69" y="89"/>
                    <a:pt x="69" y="89"/>
                  </a:cubicBezTo>
                  <a:cubicBezTo>
                    <a:pt x="69" y="89"/>
                    <a:pt x="70" y="88"/>
                    <a:pt x="70" y="88"/>
                  </a:cubicBezTo>
                  <a:cubicBezTo>
                    <a:pt x="71" y="88"/>
                    <a:pt x="72" y="88"/>
                    <a:pt x="73" y="88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6" y="88"/>
                    <a:pt x="76" y="88"/>
                    <a:pt x="77" y="88"/>
                  </a:cubicBezTo>
                  <a:cubicBezTo>
                    <a:pt x="79" y="89"/>
                    <a:pt x="79" y="89"/>
                    <a:pt x="79" y="89"/>
                  </a:cubicBezTo>
                  <a:cubicBezTo>
                    <a:pt x="80" y="91"/>
                    <a:pt x="80" y="91"/>
                    <a:pt x="80" y="91"/>
                  </a:cubicBezTo>
                  <a:cubicBezTo>
                    <a:pt x="80" y="91"/>
                    <a:pt x="81" y="91"/>
                    <a:pt x="81" y="91"/>
                  </a:cubicBezTo>
                  <a:cubicBezTo>
                    <a:pt x="82" y="93"/>
                    <a:pt x="82" y="93"/>
                    <a:pt x="82" y="93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5" y="104"/>
                    <a:pt x="85" y="104"/>
                    <a:pt x="85" y="104"/>
                  </a:cubicBezTo>
                  <a:cubicBezTo>
                    <a:pt x="83" y="104"/>
                    <a:pt x="81" y="106"/>
                    <a:pt x="80" y="107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62" y="136"/>
                    <a:pt x="62" y="136"/>
                    <a:pt x="62" y="136"/>
                  </a:cubicBezTo>
                  <a:cubicBezTo>
                    <a:pt x="62" y="136"/>
                    <a:pt x="61" y="137"/>
                    <a:pt x="61" y="137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59" y="141"/>
                    <a:pt x="59" y="141"/>
                    <a:pt x="59" y="141"/>
                  </a:cubicBezTo>
                  <a:cubicBezTo>
                    <a:pt x="58" y="141"/>
                    <a:pt x="58" y="141"/>
                    <a:pt x="58" y="141"/>
                  </a:cubicBezTo>
                  <a:cubicBezTo>
                    <a:pt x="58" y="142"/>
                    <a:pt x="58" y="142"/>
                    <a:pt x="58" y="142"/>
                  </a:cubicBezTo>
                  <a:cubicBezTo>
                    <a:pt x="58" y="143"/>
                    <a:pt x="58" y="143"/>
                    <a:pt x="58" y="144"/>
                  </a:cubicBezTo>
                  <a:cubicBezTo>
                    <a:pt x="58" y="144"/>
                    <a:pt x="58" y="144"/>
                    <a:pt x="58" y="145"/>
                  </a:cubicBezTo>
                  <a:cubicBezTo>
                    <a:pt x="58" y="145"/>
                    <a:pt x="59" y="145"/>
                    <a:pt x="59" y="146"/>
                  </a:cubicBezTo>
                  <a:cubicBezTo>
                    <a:pt x="59" y="146"/>
                    <a:pt x="60" y="147"/>
                    <a:pt x="61" y="147"/>
                  </a:cubicBezTo>
                  <a:cubicBezTo>
                    <a:pt x="62" y="148"/>
                    <a:pt x="63" y="148"/>
                    <a:pt x="63" y="148"/>
                  </a:cubicBezTo>
                  <a:cubicBezTo>
                    <a:pt x="64" y="150"/>
                    <a:pt x="64" y="150"/>
                    <a:pt x="64" y="150"/>
                  </a:cubicBezTo>
                  <a:cubicBezTo>
                    <a:pt x="63" y="151"/>
                    <a:pt x="62" y="151"/>
                    <a:pt x="61" y="151"/>
                  </a:cubicBezTo>
                  <a:cubicBezTo>
                    <a:pt x="61" y="151"/>
                    <a:pt x="60" y="151"/>
                    <a:pt x="60" y="151"/>
                  </a:cubicBezTo>
                  <a:cubicBezTo>
                    <a:pt x="59" y="151"/>
                    <a:pt x="59" y="151"/>
                    <a:pt x="58" y="151"/>
                  </a:cubicBezTo>
                  <a:cubicBezTo>
                    <a:pt x="58" y="151"/>
                    <a:pt x="58" y="152"/>
                    <a:pt x="58" y="153"/>
                  </a:cubicBezTo>
                  <a:cubicBezTo>
                    <a:pt x="59" y="154"/>
                    <a:pt x="59" y="154"/>
                    <a:pt x="59" y="154"/>
                  </a:cubicBezTo>
                  <a:cubicBezTo>
                    <a:pt x="59" y="154"/>
                    <a:pt x="59" y="156"/>
                    <a:pt x="59" y="156"/>
                  </a:cubicBezTo>
                  <a:cubicBezTo>
                    <a:pt x="59" y="156"/>
                    <a:pt x="59" y="157"/>
                    <a:pt x="57" y="158"/>
                  </a:cubicBezTo>
                  <a:cubicBezTo>
                    <a:pt x="56" y="160"/>
                    <a:pt x="56" y="160"/>
                    <a:pt x="56" y="160"/>
                  </a:cubicBezTo>
                  <a:cubicBezTo>
                    <a:pt x="52" y="160"/>
                    <a:pt x="52" y="160"/>
                    <a:pt x="52" y="160"/>
                  </a:cubicBezTo>
                  <a:cubicBezTo>
                    <a:pt x="52" y="160"/>
                    <a:pt x="52" y="160"/>
                    <a:pt x="52" y="160"/>
                  </a:cubicBezTo>
                  <a:close/>
                  <a:moveTo>
                    <a:pt x="49" y="158"/>
                  </a:moveTo>
                  <a:cubicBezTo>
                    <a:pt x="49" y="158"/>
                    <a:pt x="49" y="158"/>
                    <a:pt x="49" y="158"/>
                  </a:cubicBezTo>
                  <a:cubicBezTo>
                    <a:pt x="52" y="159"/>
                    <a:pt x="52" y="159"/>
                    <a:pt x="52" y="159"/>
                  </a:cubicBezTo>
                  <a:cubicBezTo>
                    <a:pt x="55" y="159"/>
                    <a:pt x="55" y="159"/>
                    <a:pt x="55" y="159"/>
                  </a:cubicBezTo>
                  <a:cubicBezTo>
                    <a:pt x="57" y="158"/>
                    <a:pt x="57" y="158"/>
                    <a:pt x="57" y="158"/>
                  </a:cubicBezTo>
                  <a:cubicBezTo>
                    <a:pt x="58" y="157"/>
                    <a:pt x="59" y="156"/>
                    <a:pt x="59" y="156"/>
                  </a:cubicBezTo>
                  <a:cubicBezTo>
                    <a:pt x="59" y="156"/>
                    <a:pt x="58" y="154"/>
                    <a:pt x="58" y="154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8" y="153"/>
                    <a:pt x="57" y="152"/>
                    <a:pt x="57" y="151"/>
                  </a:cubicBezTo>
                  <a:cubicBezTo>
                    <a:pt x="57" y="151"/>
                    <a:pt x="58" y="150"/>
                    <a:pt x="58" y="150"/>
                  </a:cubicBezTo>
                  <a:cubicBezTo>
                    <a:pt x="59" y="150"/>
                    <a:pt x="59" y="150"/>
                    <a:pt x="59" y="150"/>
                  </a:cubicBezTo>
                  <a:cubicBezTo>
                    <a:pt x="59" y="150"/>
                    <a:pt x="60" y="150"/>
                    <a:pt x="60" y="150"/>
                  </a:cubicBezTo>
                  <a:cubicBezTo>
                    <a:pt x="61" y="151"/>
                    <a:pt x="61" y="151"/>
                    <a:pt x="61" y="151"/>
                  </a:cubicBezTo>
                  <a:cubicBezTo>
                    <a:pt x="61" y="151"/>
                    <a:pt x="61" y="151"/>
                    <a:pt x="61" y="151"/>
                  </a:cubicBezTo>
                  <a:cubicBezTo>
                    <a:pt x="62" y="151"/>
                    <a:pt x="63" y="150"/>
                    <a:pt x="63" y="149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2" y="149"/>
                    <a:pt x="62" y="148"/>
                    <a:pt x="61" y="148"/>
                  </a:cubicBezTo>
                  <a:cubicBezTo>
                    <a:pt x="59" y="147"/>
                    <a:pt x="58" y="146"/>
                    <a:pt x="58" y="146"/>
                  </a:cubicBezTo>
                  <a:cubicBezTo>
                    <a:pt x="58" y="146"/>
                    <a:pt x="58" y="145"/>
                    <a:pt x="58" y="145"/>
                  </a:cubicBezTo>
                  <a:cubicBezTo>
                    <a:pt x="57" y="145"/>
                    <a:pt x="57" y="144"/>
                    <a:pt x="57" y="144"/>
                  </a:cubicBezTo>
                  <a:cubicBezTo>
                    <a:pt x="57" y="143"/>
                    <a:pt x="57" y="142"/>
                    <a:pt x="57" y="142"/>
                  </a:cubicBezTo>
                  <a:cubicBezTo>
                    <a:pt x="57" y="141"/>
                    <a:pt x="57" y="141"/>
                    <a:pt x="57" y="141"/>
                  </a:cubicBezTo>
                  <a:cubicBezTo>
                    <a:pt x="57" y="141"/>
                    <a:pt x="58" y="140"/>
                    <a:pt x="59" y="140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61" y="137"/>
                    <a:pt x="61" y="137"/>
                    <a:pt x="61" y="137"/>
                  </a:cubicBezTo>
                  <a:cubicBezTo>
                    <a:pt x="61" y="137"/>
                    <a:pt x="61" y="136"/>
                    <a:pt x="62" y="136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79" y="107"/>
                    <a:pt x="79" y="107"/>
                    <a:pt x="79" y="107"/>
                  </a:cubicBezTo>
                  <a:cubicBezTo>
                    <a:pt x="80" y="106"/>
                    <a:pt x="83" y="104"/>
                    <a:pt x="84" y="104"/>
                  </a:cubicBezTo>
                  <a:cubicBezTo>
                    <a:pt x="84" y="103"/>
                    <a:pt x="84" y="100"/>
                    <a:pt x="83" y="96"/>
                  </a:cubicBezTo>
                  <a:cubicBezTo>
                    <a:pt x="81" y="93"/>
                    <a:pt x="81" y="93"/>
                    <a:pt x="81" y="93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81" y="92"/>
                    <a:pt x="80" y="92"/>
                    <a:pt x="80" y="91"/>
                  </a:cubicBezTo>
                  <a:cubicBezTo>
                    <a:pt x="80" y="91"/>
                    <a:pt x="79" y="91"/>
                    <a:pt x="79" y="91"/>
                  </a:cubicBezTo>
                  <a:cubicBezTo>
                    <a:pt x="79" y="90"/>
                    <a:pt x="79" y="90"/>
                    <a:pt x="79" y="90"/>
                  </a:cubicBezTo>
                  <a:cubicBezTo>
                    <a:pt x="76" y="89"/>
                    <a:pt x="76" y="89"/>
                    <a:pt x="76" y="89"/>
                  </a:cubicBezTo>
                  <a:cubicBezTo>
                    <a:pt x="76" y="89"/>
                    <a:pt x="76" y="89"/>
                    <a:pt x="75" y="89"/>
                  </a:cubicBezTo>
                  <a:cubicBezTo>
                    <a:pt x="75" y="89"/>
                    <a:pt x="74" y="89"/>
                    <a:pt x="74" y="89"/>
                  </a:cubicBezTo>
                  <a:cubicBezTo>
                    <a:pt x="72" y="88"/>
                    <a:pt x="71" y="88"/>
                    <a:pt x="71" y="89"/>
                  </a:cubicBezTo>
                  <a:cubicBezTo>
                    <a:pt x="70" y="89"/>
                    <a:pt x="70" y="89"/>
                    <a:pt x="69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8" y="91"/>
                    <a:pt x="68" y="90"/>
                    <a:pt x="68" y="90"/>
                  </a:cubicBezTo>
                  <a:cubicBezTo>
                    <a:pt x="68" y="90"/>
                    <a:pt x="68" y="90"/>
                    <a:pt x="67" y="90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88"/>
                    <a:pt x="67" y="87"/>
                    <a:pt x="67" y="87"/>
                  </a:cubicBezTo>
                  <a:cubicBezTo>
                    <a:pt x="67" y="86"/>
                    <a:pt x="66" y="84"/>
                    <a:pt x="66" y="83"/>
                  </a:cubicBezTo>
                  <a:cubicBezTo>
                    <a:pt x="65" y="82"/>
                    <a:pt x="65" y="82"/>
                    <a:pt x="65" y="81"/>
                  </a:cubicBezTo>
                  <a:cubicBezTo>
                    <a:pt x="65" y="81"/>
                    <a:pt x="63" y="81"/>
                    <a:pt x="63" y="81"/>
                  </a:cubicBezTo>
                  <a:cubicBezTo>
                    <a:pt x="62" y="81"/>
                    <a:pt x="61" y="81"/>
                    <a:pt x="61" y="81"/>
                  </a:cubicBezTo>
                  <a:cubicBezTo>
                    <a:pt x="60" y="80"/>
                    <a:pt x="60" y="79"/>
                    <a:pt x="61" y="78"/>
                  </a:cubicBezTo>
                  <a:cubicBezTo>
                    <a:pt x="61" y="78"/>
                    <a:pt x="60" y="77"/>
                    <a:pt x="59" y="76"/>
                  </a:cubicBezTo>
                  <a:cubicBezTo>
                    <a:pt x="59" y="76"/>
                    <a:pt x="57" y="73"/>
                    <a:pt x="57" y="73"/>
                  </a:cubicBezTo>
                  <a:cubicBezTo>
                    <a:pt x="57" y="73"/>
                    <a:pt x="56" y="73"/>
                    <a:pt x="56" y="72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6" y="67"/>
                    <a:pt x="56" y="66"/>
                    <a:pt x="56" y="66"/>
                  </a:cubicBezTo>
                  <a:cubicBezTo>
                    <a:pt x="57" y="65"/>
                    <a:pt x="57" y="64"/>
                    <a:pt x="57" y="64"/>
                  </a:cubicBezTo>
                  <a:cubicBezTo>
                    <a:pt x="57" y="64"/>
                    <a:pt x="55" y="62"/>
                    <a:pt x="54" y="62"/>
                  </a:cubicBezTo>
                  <a:cubicBezTo>
                    <a:pt x="54" y="62"/>
                    <a:pt x="52" y="60"/>
                    <a:pt x="52" y="59"/>
                  </a:cubicBezTo>
                  <a:cubicBezTo>
                    <a:pt x="51" y="58"/>
                    <a:pt x="51" y="57"/>
                    <a:pt x="51" y="57"/>
                  </a:cubicBezTo>
                  <a:cubicBezTo>
                    <a:pt x="52" y="56"/>
                    <a:pt x="52" y="56"/>
                    <a:pt x="53" y="56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5" y="54"/>
                    <a:pt x="55" y="54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3"/>
                    <a:pt x="54" y="51"/>
                    <a:pt x="54" y="51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1"/>
                    <a:pt x="54" y="40"/>
                    <a:pt x="54" y="40"/>
                  </a:cubicBezTo>
                  <a:cubicBezTo>
                    <a:pt x="54" y="39"/>
                    <a:pt x="55" y="38"/>
                    <a:pt x="55" y="37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0"/>
                    <a:pt x="53" y="29"/>
                  </a:cubicBezTo>
                  <a:cubicBezTo>
                    <a:pt x="53" y="28"/>
                    <a:pt x="52" y="26"/>
                    <a:pt x="52" y="26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3"/>
                    <a:pt x="49" y="21"/>
                    <a:pt x="49" y="21"/>
                  </a:cubicBezTo>
                  <a:cubicBezTo>
                    <a:pt x="49" y="20"/>
                    <a:pt x="48" y="20"/>
                    <a:pt x="48" y="20"/>
                  </a:cubicBezTo>
                  <a:cubicBezTo>
                    <a:pt x="48" y="19"/>
                    <a:pt x="48" y="19"/>
                    <a:pt x="47" y="19"/>
                  </a:cubicBezTo>
                  <a:cubicBezTo>
                    <a:pt x="46" y="18"/>
                    <a:pt x="44" y="17"/>
                    <a:pt x="44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5"/>
                    <a:pt x="27" y="6"/>
                    <a:pt x="27" y="6"/>
                  </a:cubicBezTo>
                  <a:cubicBezTo>
                    <a:pt x="27" y="7"/>
                    <a:pt x="24" y="7"/>
                    <a:pt x="24" y="7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19" y="10"/>
                    <a:pt x="19" y="10"/>
                  </a:cubicBezTo>
                  <a:cubicBezTo>
                    <a:pt x="19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7"/>
                    <a:pt x="17" y="6"/>
                    <a:pt x="17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4"/>
                    <a:pt x="17" y="4"/>
                    <a:pt x="17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4" y="0"/>
                    <a:pt x="14" y="0"/>
                  </a:cubicBezTo>
                  <a:cubicBezTo>
                    <a:pt x="14" y="1"/>
                    <a:pt x="12" y="2"/>
                    <a:pt x="11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3"/>
                    <a:pt x="7" y="13"/>
                  </a:cubicBezTo>
                  <a:cubicBezTo>
                    <a:pt x="7" y="14"/>
                    <a:pt x="6" y="15"/>
                    <a:pt x="6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4" y="18"/>
                    <a:pt x="4" y="19"/>
                    <a:pt x="4" y="20"/>
                  </a:cubicBezTo>
                  <a:cubicBezTo>
                    <a:pt x="4" y="20"/>
                    <a:pt x="4" y="20"/>
                    <a:pt x="3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1"/>
                    <a:pt x="6" y="32"/>
                  </a:cubicBezTo>
                  <a:cubicBezTo>
                    <a:pt x="6" y="32"/>
                    <a:pt x="5" y="33"/>
                    <a:pt x="5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6"/>
                    <a:pt x="5" y="36"/>
                  </a:cubicBezTo>
                  <a:cubicBezTo>
                    <a:pt x="5" y="36"/>
                    <a:pt x="6" y="37"/>
                    <a:pt x="6" y="37"/>
                  </a:cubicBezTo>
                  <a:cubicBezTo>
                    <a:pt x="6" y="38"/>
                    <a:pt x="5" y="39"/>
                    <a:pt x="5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5" y="41"/>
                    <a:pt x="5" y="43"/>
                    <a:pt x="5" y="43"/>
                  </a:cubicBezTo>
                  <a:cubicBezTo>
                    <a:pt x="5" y="43"/>
                    <a:pt x="6" y="44"/>
                    <a:pt x="7" y="44"/>
                  </a:cubicBezTo>
                  <a:cubicBezTo>
                    <a:pt x="7" y="44"/>
                    <a:pt x="7" y="44"/>
                    <a:pt x="8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6" y="54"/>
                    <a:pt x="16" y="55"/>
                    <a:pt x="16" y="55"/>
                  </a:cubicBezTo>
                  <a:cubicBezTo>
                    <a:pt x="16" y="56"/>
                    <a:pt x="16" y="58"/>
                    <a:pt x="16" y="58"/>
                  </a:cubicBezTo>
                  <a:cubicBezTo>
                    <a:pt x="15" y="58"/>
                    <a:pt x="14" y="59"/>
                    <a:pt x="13" y="59"/>
                  </a:cubicBezTo>
                  <a:cubicBezTo>
                    <a:pt x="12" y="59"/>
                    <a:pt x="11" y="59"/>
                    <a:pt x="11" y="59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5" y="62"/>
                    <a:pt x="15" y="64"/>
                    <a:pt x="15" y="64"/>
                  </a:cubicBezTo>
                  <a:cubicBezTo>
                    <a:pt x="14" y="64"/>
                    <a:pt x="14" y="65"/>
                    <a:pt x="14" y="65"/>
                  </a:cubicBezTo>
                  <a:cubicBezTo>
                    <a:pt x="13" y="65"/>
                    <a:pt x="12" y="66"/>
                    <a:pt x="12" y="66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2" y="71"/>
                    <a:pt x="12" y="71"/>
                    <a:pt x="12" y="72"/>
                  </a:cubicBezTo>
                  <a:cubicBezTo>
                    <a:pt x="12" y="72"/>
                    <a:pt x="12" y="72"/>
                    <a:pt x="15" y="73"/>
                  </a:cubicBezTo>
                  <a:cubicBezTo>
                    <a:pt x="15" y="75"/>
                    <a:pt x="15" y="75"/>
                    <a:pt x="15" y="75"/>
                  </a:cubicBezTo>
                  <a:cubicBezTo>
                    <a:pt x="15" y="75"/>
                    <a:pt x="15" y="76"/>
                    <a:pt x="15" y="77"/>
                  </a:cubicBezTo>
                  <a:cubicBezTo>
                    <a:pt x="15" y="78"/>
                    <a:pt x="14" y="81"/>
                    <a:pt x="14" y="81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13" y="83"/>
                    <a:pt x="14" y="84"/>
                    <a:pt x="14" y="86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4" y="93"/>
                    <a:pt x="13" y="93"/>
                    <a:pt x="13" y="94"/>
                  </a:cubicBezTo>
                  <a:cubicBezTo>
                    <a:pt x="13" y="94"/>
                    <a:pt x="13" y="95"/>
                    <a:pt x="13" y="95"/>
                  </a:cubicBezTo>
                  <a:cubicBezTo>
                    <a:pt x="15" y="95"/>
                    <a:pt x="15" y="95"/>
                    <a:pt x="15" y="95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9"/>
                    <a:pt x="13" y="99"/>
                  </a:cubicBezTo>
                  <a:cubicBezTo>
                    <a:pt x="13" y="99"/>
                    <a:pt x="13" y="100"/>
                    <a:pt x="13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9" y="119"/>
                    <a:pt x="19" y="119"/>
                    <a:pt x="19" y="119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9" y="125"/>
                    <a:pt x="19" y="126"/>
                    <a:pt x="18" y="126"/>
                  </a:cubicBezTo>
                  <a:cubicBezTo>
                    <a:pt x="18" y="126"/>
                    <a:pt x="17" y="126"/>
                    <a:pt x="17" y="126"/>
                  </a:cubicBezTo>
                  <a:cubicBezTo>
                    <a:pt x="16" y="125"/>
                    <a:pt x="15" y="123"/>
                    <a:pt x="15" y="123"/>
                  </a:cubicBezTo>
                  <a:cubicBezTo>
                    <a:pt x="15" y="123"/>
                    <a:pt x="14" y="122"/>
                    <a:pt x="14" y="121"/>
                  </a:cubicBezTo>
                  <a:cubicBezTo>
                    <a:pt x="14" y="121"/>
                    <a:pt x="13" y="120"/>
                    <a:pt x="13" y="120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11" y="121"/>
                    <a:pt x="11" y="121"/>
                    <a:pt x="11" y="121"/>
                  </a:cubicBezTo>
                  <a:cubicBezTo>
                    <a:pt x="11" y="121"/>
                    <a:pt x="12" y="122"/>
                    <a:pt x="12" y="123"/>
                  </a:cubicBezTo>
                  <a:cubicBezTo>
                    <a:pt x="13" y="123"/>
                    <a:pt x="14" y="124"/>
                    <a:pt x="14" y="124"/>
                  </a:cubicBezTo>
                  <a:cubicBezTo>
                    <a:pt x="14" y="124"/>
                    <a:pt x="15" y="125"/>
                    <a:pt x="15" y="125"/>
                  </a:cubicBezTo>
                  <a:cubicBezTo>
                    <a:pt x="15" y="125"/>
                    <a:pt x="16" y="128"/>
                    <a:pt x="16" y="128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31" y="136"/>
                    <a:pt x="31" y="136"/>
                    <a:pt x="31" y="136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3" y="138"/>
                    <a:pt x="33" y="138"/>
                    <a:pt x="33" y="138"/>
                  </a:cubicBezTo>
                  <a:cubicBezTo>
                    <a:pt x="33" y="138"/>
                    <a:pt x="34" y="138"/>
                    <a:pt x="35" y="138"/>
                  </a:cubicBezTo>
                  <a:cubicBezTo>
                    <a:pt x="35" y="138"/>
                    <a:pt x="35" y="138"/>
                    <a:pt x="35" y="138"/>
                  </a:cubicBezTo>
                  <a:cubicBezTo>
                    <a:pt x="35" y="138"/>
                    <a:pt x="37" y="139"/>
                    <a:pt x="37" y="139"/>
                  </a:cubicBezTo>
                  <a:cubicBezTo>
                    <a:pt x="37" y="139"/>
                    <a:pt x="38" y="139"/>
                    <a:pt x="38" y="139"/>
                  </a:cubicBezTo>
                  <a:cubicBezTo>
                    <a:pt x="38" y="140"/>
                    <a:pt x="40" y="143"/>
                    <a:pt x="41" y="145"/>
                  </a:cubicBezTo>
                  <a:cubicBezTo>
                    <a:pt x="41" y="145"/>
                    <a:pt x="42" y="146"/>
                    <a:pt x="42" y="147"/>
                  </a:cubicBezTo>
                  <a:cubicBezTo>
                    <a:pt x="43" y="147"/>
                    <a:pt x="45" y="148"/>
                    <a:pt x="45" y="148"/>
                  </a:cubicBezTo>
                  <a:cubicBezTo>
                    <a:pt x="45" y="149"/>
                    <a:pt x="45" y="150"/>
                    <a:pt x="45" y="151"/>
                  </a:cubicBezTo>
                  <a:cubicBezTo>
                    <a:pt x="45" y="151"/>
                    <a:pt x="45" y="151"/>
                    <a:pt x="45" y="152"/>
                  </a:cubicBezTo>
                  <a:cubicBezTo>
                    <a:pt x="45" y="153"/>
                    <a:pt x="46" y="153"/>
                    <a:pt x="46" y="153"/>
                  </a:cubicBezTo>
                  <a:cubicBezTo>
                    <a:pt x="46" y="154"/>
                    <a:pt x="47" y="155"/>
                    <a:pt x="47" y="155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8" y="158"/>
                    <a:pt x="48" y="158"/>
                    <a:pt x="48" y="158"/>
                  </a:cubicBezTo>
                  <a:lnTo>
                    <a:pt x="49" y="158"/>
                  </a:lnTo>
                  <a:close/>
                </a:path>
              </a:pathLst>
            </a:custGeom>
            <a:grpFill/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67" name="Freeform 84">
              <a:extLst>
                <a:ext uri="{FF2B5EF4-FFF2-40B4-BE49-F238E27FC236}">
                  <a16:creationId xmlns:a16="http://schemas.microsoft.com/office/drawing/2014/main" id="{9D46773E-C0B5-64E5-D6DE-D5258347B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0959" y="3583492"/>
              <a:ext cx="177008" cy="196037"/>
            </a:xfrm>
            <a:custGeom>
              <a:avLst/>
              <a:gdLst>
                <a:gd name="T0" fmla="*/ 46 w 78"/>
                <a:gd name="T1" fmla="*/ 88 h 89"/>
                <a:gd name="T2" fmla="*/ 44 w 78"/>
                <a:gd name="T3" fmla="*/ 86 h 89"/>
                <a:gd name="T4" fmla="*/ 44 w 78"/>
                <a:gd name="T5" fmla="*/ 81 h 89"/>
                <a:gd name="T6" fmla="*/ 44 w 78"/>
                <a:gd name="T7" fmla="*/ 77 h 89"/>
                <a:gd name="T8" fmla="*/ 42 w 78"/>
                <a:gd name="T9" fmla="*/ 73 h 89"/>
                <a:gd name="T10" fmla="*/ 39 w 78"/>
                <a:gd name="T11" fmla="*/ 69 h 89"/>
                <a:gd name="T12" fmla="*/ 43 w 78"/>
                <a:gd name="T13" fmla="*/ 64 h 89"/>
                <a:gd name="T14" fmla="*/ 44 w 78"/>
                <a:gd name="T15" fmla="*/ 59 h 89"/>
                <a:gd name="T16" fmla="*/ 47 w 78"/>
                <a:gd name="T17" fmla="*/ 55 h 89"/>
                <a:gd name="T18" fmla="*/ 50 w 78"/>
                <a:gd name="T19" fmla="*/ 49 h 89"/>
                <a:gd name="T20" fmla="*/ 55 w 78"/>
                <a:gd name="T21" fmla="*/ 44 h 89"/>
                <a:gd name="T22" fmla="*/ 56 w 78"/>
                <a:gd name="T23" fmla="*/ 47 h 89"/>
                <a:gd name="T24" fmla="*/ 57 w 78"/>
                <a:gd name="T25" fmla="*/ 51 h 89"/>
                <a:gd name="T26" fmla="*/ 59 w 78"/>
                <a:gd name="T27" fmla="*/ 54 h 89"/>
                <a:gd name="T28" fmla="*/ 66 w 78"/>
                <a:gd name="T29" fmla="*/ 50 h 89"/>
                <a:gd name="T30" fmla="*/ 68 w 78"/>
                <a:gd name="T31" fmla="*/ 48 h 89"/>
                <a:gd name="T32" fmla="*/ 67 w 78"/>
                <a:gd name="T33" fmla="*/ 41 h 89"/>
                <a:gd name="T34" fmla="*/ 70 w 78"/>
                <a:gd name="T35" fmla="*/ 36 h 89"/>
                <a:gd name="T36" fmla="*/ 78 w 78"/>
                <a:gd name="T37" fmla="*/ 31 h 89"/>
                <a:gd name="T38" fmla="*/ 71 w 78"/>
                <a:gd name="T39" fmla="*/ 25 h 89"/>
                <a:gd name="T40" fmla="*/ 62 w 78"/>
                <a:gd name="T41" fmla="*/ 20 h 89"/>
                <a:gd name="T42" fmla="*/ 57 w 78"/>
                <a:gd name="T43" fmla="*/ 17 h 89"/>
                <a:gd name="T44" fmla="*/ 50 w 78"/>
                <a:gd name="T45" fmla="*/ 19 h 89"/>
                <a:gd name="T46" fmla="*/ 46 w 78"/>
                <a:gd name="T47" fmla="*/ 17 h 89"/>
                <a:gd name="T48" fmla="*/ 40 w 78"/>
                <a:gd name="T49" fmla="*/ 14 h 89"/>
                <a:gd name="T50" fmla="*/ 38 w 78"/>
                <a:gd name="T51" fmla="*/ 10 h 89"/>
                <a:gd name="T52" fmla="*/ 33 w 78"/>
                <a:gd name="T53" fmla="*/ 7 h 89"/>
                <a:gd name="T54" fmla="*/ 26 w 78"/>
                <a:gd name="T55" fmla="*/ 5 h 89"/>
                <a:gd name="T56" fmla="*/ 25 w 78"/>
                <a:gd name="T57" fmla="*/ 0 h 89"/>
                <a:gd name="T58" fmla="*/ 20 w 78"/>
                <a:gd name="T59" fmla="*/ 2 h 89"/>
                <a:gd name="T60" fmla="*/ 17 w 78"/>
                <a:gd name="T61" fmla="*/ 0 h 89"/>
                <a:gd name="T62" fmla="*/ 14 w 78"/>
                <a:gd name="T63" fmla="*/ 4 h 89"/>
                <a:gd name="T64" fmla="*/ 17 w 78"/>
                <a:gd name="T65" fmla="*/ 6 h 89"/>
                <a:gd name="T66" fmla="*/ 19 w 78"/>
                <a:gd name="T67" fmla="*/ 10 h 89"/>
                <a:gd name="T68" fmla="*/ 20 w 78"/>
                <a:gd name="T69" fmla="*/ 14 h 89"/>
                <a:gd name="T70" fmla="*/ 17 w 78"/>
                <a:gd name="T71" fmla="*/ 14 h 89"/>
                <a:gd name="T72" fmla="*/ 12 w 78"/>
                <a:gd name="T73" fmla="*/ 12 h 89"/>
                <a:gd name="T74" fmla="*/ 8 w 78"/>
                <a:gd name="T75" fmla="*/ 20 h 89"/>
                <a:gd name="T76" fmla="*/ 7 w 78"/>
                <a:gd name="T77" fmla="*/ 28 h 89"/>
                <a:gd name="T78" fmla="*/ 0 w 78"/>
                <a:gd name="T79" fmla="*/ 32 h 89"/>
                <a:gd name="T80" fmla="*/ 3 w 78"/>
                <a:gd name="T81" fmla="*/ 40 h 89"/>
                <a:gd name="T82" fmla="*/ 4 w 78"/>
                <a:gd name="T83" fmla="*/ 46 h 89"/>
                <a:gd name="T84" fmla="*/ 7 w 78"/>
                <a:gd name="T85" fmla="*/ 49 h 89"/>
                <a:gd name="T86" fmla="*/ 5 w 78"/>
                <a:gd name="T87" fmla="*/ 54 h 89"/>
                <a:gd name="T88" fmla="*/ 3 w 78"/>
                <a:gd name="T89" fmla="*/ 57 h 89"/>
                <a:gd name="T90" fmla="*/ 5 w 78"/>
                <a:gd name="T91" fmla="*/ 61 h 89"/>
                <a:gd name="T92" fmla="*/ 12 w 78"/>
                <a:gd name="T93" fmla="*/ 60 h 89"/>
                <a:gd name="T94" fmla="*/ 13 w 78"/>
                <a:gd name="T95" fmla="*/ 57 h 89"/>
                <a:gd name="T96" fmla="*/ 16 w 78"/>
                <a:gd name="T97" fmla="*/ 60 h 89"/>
                <a:gd name="T98" fmla="*/ 14 w 78"/>
                <a:gd name="T99" fmla="*/ 61 h 89"/>
                <a:gd name="T100" fmla="*/ 12 w 78"/>
                <a:gd name="T101" fmla="*/ 63 h 89"/>
                <a:gd name="T102" fmla="*/ 8 w 78"/>
                <a:gd name="T103" fmla="*/ 65 h 89"/>
                <a:gd name="T104" fmla="*/ 13 w 78"/>
                <a:gd name="T105" fmla="*/ 65 h 89"/>
                <a:gd name="T106" fmla="*/ 17 w 78"/>
                <a:gd name="T107" fmla="*/ 69 h 89"/>
                <a:gd name="T108" fmla="*/ 25 w 78"/>
                <a:gd name="T109" fmla="*/ 71 h 89"/>
                <a:gd name="T110" fmla="*/ 30 w 78"/>
                <a:gd name="T111" fmla="*/ 75 h 89"/>
                <a:gd name="T112" fmla="*/ 31 w 78"/>
                <a:gd name="T113" fmla="*/ 77 h 89"/>
                <a:gd name="T114" fmla="*/ 34 w 78"/>
                <a:gd name="T115" fmla="*/ 80 h 89"/>
                <a:gd name="T116" fmla="*/ 36 w 78"/>
                <a:gd name="T117" fmla="*/ 84 h 89"/>
                <a:gd name="T118" fmla="*/ 40 w 78"/>
                <a:gd name="T119" fmla="*/ 86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8" h="89">
                  <a:moveTo>
                    <a:pt x="42" y="87"/>
                  </a:moveTo>
                  <a:cubicBezTo>
                    <a:pt x="42" y="87"/>
                    <a:pt x="47" y="89"/>
                    <a:pt x="46" y="89"/>
                  </a:cubicBezTo>
                  <a:cubicBezTo>
                    <a:pt x="46" y="89"/>
                    <a:pt x="46" y="89"/>
                    <a:pt x="46" y="88"/>
                  </a:cubicBezTo>
                  <a:cubicBezTo>
                    <a:pt x="46" y="88"/>
                    <a:pt x="45" y="89"/>
                    <a:pt x="45" y="89"/>
                  </a:cubicBezTo>
                  <a:cubicBezTo>
                    <a:pt x="45" y="89"/>
                    <a:pt x="43" y="87"/>
                    <a:pt x="44" y="87"/>
                  </a:cubicBezTo>
                  <a:cubicBezTo>
                    <a:pt x="44" y="87"/>
                    <a:pt x="44" y="86"/>
                    <a:pt x="44" y="86"/>
                  </a:cubicBezTo>
                  <a:cubicBezTo>
                    <a:pt x="44" y="85"/>
                    <a:pt x="43" y="84"/>
                    <a:pt x="43" y="84"/>
                  </a:cubicBezTo>
                  <a:cubicBezTo>
                    <a:pt x="44" y="83"/>
                    <a:pt x="44" y="83"/>
                    <a:pt x="44" y="83"/>
                  </a:cubicBezTo>
                  <a:cubicBezTo>
                    <a:pt x="44" y="83"/>
                    <a:pt x="44" y="81"/>
                    <a:pt x="44" y="81"/>
                  </a:cubicBezTo>
                  <a:cubicBezTo>
                    <a:pt x="44" y="81"/>
                    <a:pt x="44" y="80"/>
                    <a:pt x="44" y="80"/>
                  </a:cubicBezTo>
                  <a:cubicBezTo>
                    <a:pt x="44" y="80"/>
                    <a:pt x="43" y="79"/>
                    <a:pt x="43" y="79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4" y="77"/>
                    <a:pt x="44" y="76"/>
                    <a:pt x="44" y="76"/>
                  </a:cubicBezTo>
                  <a:cubicBezTo>
                    <a:pt x="44" y="75"/>
                    <a:pt x="44" y="74"/>
                    <a:pt x="44" y="74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39" y="71"/>
                    <a:pt x="39" y="71"/>
                    <a:pt x="39" y="71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3" y="64"/>
                    <a:pt x="43" y="64"/>
                  </a:cubicBezTo>
                  <a:cubicBezTo>
                    <a:pt x="43" y="63"/>
                    <a:pt x="43" y="62"/>
                    <a:pt x="43" y="62"/>
                  </a:cubicBezTo>
                  <a:cubicBezTo>
                    <a:pt x="43" y="60"/>
                    <a:pt x="43" y="60"/>
                    <a:pt x="43" y="60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5" y="58"/>
                    <a:pt x="46" y="57"/>
                    <a:pt x="46" y="57"/>
                  </a:cubicBezTo>
                  <a:cubicBezTo>
                    <a:pt x="46" y="56"/>
                    <a:pt x="47" y="55"/>
                    <a:pt x="47" y="55"/>
                  </a:cubicBezTo>
                  <a:cubicBezTo>
                    <a:pt x="48" y="53"/>
                    <a:pt x="48" y="53"/>
                    <a:pt x="48" y="53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49" y="48"/>
                    <a:pt x="53" y="44"/>
                    <a:pt x="53" y="44"/>
                  </a:cubicBezTo>
                  <a:cubicBezTo>
                    <a:pt x="53" y="44"/>
                    <a:pt x="55" y="44"/>
                    <a:pt x="55" y="44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8"/>
                    <a:pt x="56" y="49"/>
                  </a:cubicBezTo>
                  <a:cubicBezTo>
                    <a:pt x="56" y="49"/>
                    <a:pt x="56" y="50"/>
                    <a:pt x="56" y="50"/>
                  </a:cubicBezTo>
                  <a:cubicBezTo>
                    <a:pt x="56" y="50"/>
                    <a:pt x="57" y="51"/>
                    <a:pt x="57" y="51"/>
                  </a:cubicBezTo>
                  <a:cubicBezTo>
                    <a:pt x="57" y="52"/>
                    <a:pt x="58" y="53"/>
                    <a:pt x="58" y="53"/>
                  </a:cubicBezTo>
                  <a:cubicBezTo>
                    <a:pt x="58" y="53"/>
                    <a:pt x="58" y="53"/>
                    <a:pt x="59" y="5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61" y="53"/>
                    <a:pt x="61" y="53"/>
                    <a:pt x="61" y="53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6" y="50"/>
                    <a:pt x="66" y="50"/>
                  </a:cubicBezTo>
                  <a:cubicBezTo>
                    <a:pt x="66" y="50"/>
                    <a:pt x="67" y="48"/>
                    <a:pt x="67" y="48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67" y="46"/>
                    <a:pt x="69" y="44"/>
                    <a:pt x="68" y="42"/>
                  </a:cubicBezTo>
                  <a:cubicBezTo>
                    <a:pt x="68" y="42"/>
                    <a:pt x="67" y="41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5" y="39"/>
                    <a:pt x="62" y="38"/>
                    <a:pt x="63" y="38"/>
                  </a:cubicBezTo>
                  <a:cubicBezTo>
                    <a:pt x="64" y="36"/>
                    <a:pt x="68" y="37"/>
                    <a:pt x="70" y="36"/>
                  </a:cubicBezTo>
                  <a:cubicBezTo>
                    <a:pt x="71" y="36"/>
                    <a:pt x="71" y="34"/>
                    <a:pt x="72" y="33"/>
                  </a:cubicBezTo>
                  <a:cubicBezTo>
                    <a:pt x="73" y="33"/>
                    <a:pt x="75" y="34"/>
                    <a:pt x="75" y="32"/>
                  </a:cubicBezTo>
                  <a:cubicBezTo>
                    <a:pt x="75" y="30"/>
                    <a:pt x="77" y="30"/>
                    <a:pt x="78" y="31"/>
                  </a:cubicBezTo>
                  <a:cubicBezTo>
                    <a:pt x="78" y="31"/>
                    <a:pt x="78" y="31"/>
                    <a:pt x="78" y="31"/>
                  </a:cubicBezTo>
                  <a:cubicBezTo>
                    <a:pt x="77" y="29"/>
                    <a:pt x="74" y="27"/>
                    <a:pt x="73" y="26"/>
                  </a:cubicBezTo>
                  <a:cubicBezTo>
                    <a:pt x="73" y="26"/>
                    <a:pt x="73" y="25"/>
                    <a:pt x="71" y="25"/>
                  </a:cubicBezTo>
                  <a:cubicBezTo>
                    <a:pt x="70" y="25"/>
                    <a:pt x="68" y="23"/>
                    <a:pt x="68" y="23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65" y="23"/>
                    <a:pt x="62" y="20"/>
                    <a:pt x="62" y="20"/>
                  </a:cubicBezTo>
                  <a:cubicBezTo>
                    <a:pt x="61" y="20"/>
                    <a:pt x="58" y="19"/>
                    <a:pt x="58" y="19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58" y="17"/>
                    <a:pt x="57" y="17"/>
                    <a:pt x="57" y="17"/>
                  </a:cubicBezTo>
                  <a:cubicBezTo>
                    <a:pt x="56" y="17"/>
                    <a:pt x="55" y="18"/>
                    <a:pt x="55" y="18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2" y="19"/>
                    <a:pt x="50" y="19"/>
                    <a:pt x="50" y="19"/>
                  </a:cubicBezTo>
                  <a:cubicBezTo>
                    <a:pt x="49" y="18"/>
                    <a:pt x="48" y="16"/>
                    <a:pt x="48" y="16"/>
                  </a:cubicBezTo>
                  <a:cubicBezTo>
                    <a:pt x="48" y="16"/>
                    <a:pt x="48" y="16"/>
                    <a:pt x="47" y="16"/>
                  </a:cubicBezTo>
                  <a:cubicBezTo>
                    <a:pt x="46" y="17"/>
                    <a:pt x="48" y="18"/>
                    <a:pt x="46" y="17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4"/>
                    <a:pt x="38" y="12"/>
                    <a:pt x="38" y="12"/>
                  </a:cubicBezTo>
                  <a:cubicBezTo>
                    <a:pt x="38" y="12"/>
                    <a:pt x="38" y="10"/>
                    <a:pt x="38" y="10"/>
                  </a:cubicBezTo>
                  <a:cubicBezTo>
                    <a:pt x="37" y="10"/>
                    <a:pt x="34" y="9"/>
                    <a:pt x="34" y="9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2" y="7"/>
                    <a:pt x="30" y="6"/>
                    <a:pt x="30" y="6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4" y="2"/>
                    <a:pt x="24" y="2"/>
                  </a:cubicBezTo>
                  <a:cubicBezTo>
                    <a:pt x="25" y="2"/>
                    <a:pt x="25" y="0"/>
                    <a:pt x="25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1" y="1"/>
                    <a:pt x="21" y="1"/>
                  </a:cubicBezTo>
                  <a:cubicBezTo>
                    <a:pt x="21" y="1"/>
                    <a:pt x="20" y="2"/>
                    <a:pt x="20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4"/>
                    <a:pt x="14" y="4"/>
                  </a:cubicBezTo>
                  <a:cubicBezTo>
                    <a:pt x="14" y="4"/>
                    <a:pt x="16" y="4"/>
                    <a:pt x="16" y="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6" y="6"/>
                    <a:pt x="17" y="6"/>
                  </a:cubicBezTo>
                  <a:cubicBezTo>
                    <a:pt x="17" y="6"/>
                    <a:pt x="18" y="7"/>
                    <a:pt x="18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1" y="59"/>
                    <a:pt x="11" y="58"/>
                    <a:pt x="12" y="58"/>
                  </a:cubicBezTo>
                  <a:cubicBezTo>
                    <a:pt x="12" y="57"/>
                    <a:pt x="13" y="57"/>
                    <a:pt x="13" y="57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4" y="60"/>
                    <a:pt x="14" y="61"/>
                    <a:pt x="14" y="61"/>
                  </a:cubicBezTo>
                  <a:cubicBezTo>
                    <a:pt x="14" y="61"/>
                    <a:pt x="14" y="64"/>
                    <a:pt x="14" y="64"/>
                  </a:cubicBezTo>
                  <a:cubicBezTo>
                    <a:pt x="14" y="64"/>
                    <a:pt x="14" y="65"/>
                    <a:pt x="13" y="64"/>
                  </a:cubicBezTo>
                  <a:cubicBezTo>
                    <a:pt x="13" y="64"/>
                    <a:pt x="12" y="63"/>
                    <a:pt x="12" y="63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3"/>
                    <a:pt x="8" y="64"/>
                    <a:pt x="8" y="65"/>
                  </a:cubicBezTo>
                  <a:cubicBezTo>
                    <a:pt x="9" y="65"/>
                    <a:pt x="10" y="65"/>
                    <a:pt x="10" y="65"/>
                  </a:cubicBezTo>
                  <a:cubicBezTo>
                    <a:pt x="10" y="65"/>
                    <a:pt x="12" y="65"/>
                    <a:pt x="12" y="65"/>
                  </a:cubicBezTo>
                  <a:cubicBezTo>
                    <a:pt x="12" y="65"/>
                    <a:pt x="12" y="65"/>
                    <a:pt x="13" y="65"/>
                  </a:cubicBezTo>
                  <a:cubicBezTo>
                    <a:pt x="13" y="65"/>
                    <a:pt x="15" y="65"/>
                    <a:pt x="15" y="65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25" y="71"/>
                    <a:pt x="26" y="73"/>
                    <a:pt x="27" y="73"/>
                  </a:cubicBezTo>
                  <a:cubicBezTo>
                    <a:pt x="27" y="73"/>
                    <a:pt x="28" y="75"/>
                    <a:pt x="28" y="75"/>
                  </a:cubicBezTo>
                  <a:cubicBezTo>
                    <a:pt x="30" y="75"/>
                    <a:pt x="30" y="75"/>
                    <a:pt x="30" y="75"/>
                  </a:cubicBezTo>
                  <a:cubicBezTo>
                    <a:pt x="31" y="75"/>
                    <a:pt x="31" y="75"/>
                    <a:pt x="31" y="75"/>
                  </a:cubicBezTo>
                  <a:cubicBezTo>
                    <a:pt x="31" y="75"/>
                    <a:pt x="32" y="76"/>
                    <a:pt x="32" y="76"/>
                  </a:cubicBezTo>
                  <a:cubicBezTo>
                    <a:pt x="31" y="77"/>
                    <a:pt x="31" y="77"/>
                    <a:pt x="31" y="77"/>
                  </a:cubicBezTo>
                  <a:cubicBezTo>
                    <a:pt x="32" y="79"/>
                    <a:pt x="32" y="79"/>
                    <a:pt x="32" y="79"/>
                  </a:cubicBezTo>
                  <a:cubicBezTo>
                    <a:pt x="34" y="79"/>
                    <a:pt x="34" y="79"/>
                    <a:pt x="34" y="79"/>
                  </a:cubicBezTo>
                  <a:cubicBezTo>
                    <a:pt x="34" y="79"/>
                    <a:pt x="34" y="79"/>
                    <a:pt x="34" y="80"/>
                  </a:cubicBezTo>
                  <a:cubicBezTo>
                    <a:pt x="34" y="80"/>
                    <a:pt x="35" y="82"/>
                    <a:pt x="35" y="82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35" y="83"/>
                    <a:pt x="36" y="83"/>
                    <a:pt x="36" y="84"/>
                  </a:cubicBezTo>
                  <a:cubicBezTo>
                    <a:pt x="36" y="84"/>
                    <a:pt x="36" y="84"/>
                    <a:pt x="36" y="85"/>
                  </a:cubicBezTo>
                  <a:cubicBezTo>
                    <a:pt x="37" y="85"/>
                    <a:pt x="39" y="85"/>
                    <a:pt x="39" y="85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41" y="87"/>
                    <a:pt x="41" y="87"/>
                    <a:pt x="41" y="87"/>
                  </a:cubicBezTo>
                  <a:lnTo>
                    <a:pt x="42" y="87"/>
                  </a:lnTo>
                  <a:close/>
                </a:path>
              </a:pathLst>
            </a:custGeom>
            <a:grpFill/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68" name="Freeform 193">
              <a:extLst>
                <a:ext uri="{FF2B5EF4-FFF2-40B4-BE49-F238E27FC236}">
                  <a16:creationId xmlns:a16="http://schemas.microsoft.com/office/drawing/2014/main" id="{3DE9230F-C3BD-CB61-4A6F-A29F847238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7652" y="3676183"/>
              <a:ext cx="241875" cy="205626"/>
            </a:xfrm>
            <a:custGeom>
              <a:avLst/>
              <a:gdLst>
                <a:gd name="T0" fmla="*/ 19 w 106"/>
                <a:gd name="T1" fmla="*/ 90 h 93"/>
                <a:gd name="T2" fmla="*/ 16 w 106"/>
                <a:gd name="T3" fmla="*/ 91 h 93"/>
                <a:gd name="T4" fmla="*/ 14 w 106"/>
                <a:gd name="T5" fmla="*/ 85 h 93"/>
                <a:gd name="T6" fmla="*/ 10 w 106"/>
                <a:gd name="T7" fmla="*/ 83 h 93"/>
                <a:gd name="T8" fmla="*/ 9 w 106"/>
                <a:gd name="T9" fmla="*/ 81 h 93"/>
                <a:gd name="T10" fmla="*/ 5 w 106"/>
                <a:gd name="T11" fmla="*/ 75 h 93"/>
                <a:gd name="T12" fmla="*/ 4 w 106"/>
                <a:gd name="T13" fmla="*/ 72 h 93"/>
                <a:gd name="T14" fmla="*/ 5 w 106"/>
                <a:gd name="T15" fmla="*/ 68 h 93"/>
                <a:gd name="T16" fmla="*/ 3 w 106"/>
                <a:gd name="T17" fmla="*/ 64 h 93"/>
                <a:gd name="T18" fmla="*/ 0 w 106"/>
                <a:gd name="T19" fmla="*/ 59 h 93"/>
                <a:gd name="T20" fmla="*/ 3 w 106"/>
                <a:gd name="T21" fmla="*/ 56 h 93"/>
                <a:gd name="T22" fmla="*/ 2 w 106"/>
                <a:gd name="T23" fmla="*/ 53 h 93"/>
                <a:gd name="T24" fmla="*/ 2 w 106"/>
                <a:gd name="T25" fmla="*/ 49 h 93"/>
                <a:gd name="T26" fmla="*/ 2 w 106"/>
                <a:gd name="T27" fmla="*/ 44 h 93"/>
                <a:gd name="T28" fmla="*/ 3 w 106"/>
                <a:gd name="T29" fmla="*/ 39 h 93"/>
                <a:gd name="T30" fmla="*/ 9 w 106"/>
                <a:gd name="T31" fmla="*/ 39 h 93"/>
                <a:gd name="T32" fmla="*/ 11 w 106"/>
                <a:gd name="T33" fmla="*/ 27 h 93"/>
                <a:gd name="T34" fmla="*/ 23 w 106"/>
                <a:gd name="T35" fmla="*/ 18 h 93"/>
                <a:gd name="T36" fmla="*/ 26 w 106"/>
                <a:gd name="T37" fmla="*/ 21 h 93"/>
                <a:gd name="T38" fmla="*/ 31 w 106"/>
                <a:gd name="T39" fmla="*/ 18 h 93"/>
                <a:gd name="T40" fmla="*/ 42 w 106"/>
                <a:gd name="T41" fmla="*/ 10 h 93"/>
                <a:gd name="T42" fmla="*/ 46 w 106"/>
                <a:gd name="T43" fmla="*/ 11 h 93"/>
                <a:gd name="T44" fmla="*/ 52 w 106"/>
                <a:gd name="T45" fmla="*/ 6 h 93"/>
                <a:gd name="T46" fmla="*/ 57 w 106"/>
                <a:gd name="T47" fmla="*/ 4 h 93"/>
                <a:gd name="T48" fmla="*/ 62 w 106"/>
                <a:gd name="T49" fmla="*/ 3 h 93"/>
                <a:gd name="T50" fmla="*/ 68 w 106"/>
                <a:gd name="T51" fmla="*/ 1 h 93"/>
                <a:gd name="T52" fmla="*/ 73 w 106"/>
                <a:gd name="T53" fmla="*/ 0 h 93"/>
                <a:gd name="T54" fmla="*/ 94 w 106"/>
                <a:gd name="T55" fmla="*/ 15 h 93"/>
                <a:gd name="T56" fmla="*/ 105 w 106"/>
                <a:gd name="T57" fmla="*/ 30 h 93"/>
                <a:gd name="T58" fmla="*/ 106 w 106"/>
                <a:gd name="T59" fmla="*/ 48 h 93"/>
                <a:gd name="T60" fmla="*/ 97 w 106"/>
                <a:gd name="T61" fmla="*/ 51 h 93"/>
                <a:gd name="T62" fmla="*/ 93 w 106"/>
                <a:gd name="T63" fmla="*/ 64 h 93"/>
                <a:gd name="T64" fmla="*/ 72 w 106"/>
                <a:gd name="T65" fmla="*/ 68 h 93"/>
                <a:gd name="T66" fmla="*/ 63 w 106"/>
                <a:gd name="T67" fmla="*/ 76 h 93"/>
                <a:gd name="T68" fmla="*/ 53 w 106"/>
                <a:gd name="T69" fmla="*/ 85 h 93"/>
                <a:gd name="T70" fmla="*/ 41 w 106"/>
                <a:gd name="T71" fmla="*/ 87 h 93"/>
                <a:gd name="T72" fmla="*/ 29 w 106"/>
                <a:gd name="T73" fmla="*/ 90 h 93"/>
                <a:gd name="T74" fmla="*/ 28 w 106"/>
                <a:gd name="T75" fmla="*/ 93 h 93"/>
                <a:gd name="T76" fmla="*/ 27 w 106"/>
                <a:gd name="T77" fmla="*/ 92 h 93"/>
                <a:gd name="T78" fmla="*/ 23 w 106"/>
                <a:gd name="T79" fmla="*/ 9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6" h="93">
                  <a:moveTo>
                    <a:pt x="21" y="90"/>
                  </a:moveTo>
                  <a:cubicBezTo>
                    <a:pt x="21" y="90"/>
                    <a:pt x="20" y="90"/>
                    <a:pt x="19" y="90"/>
                  </a:cubicBezTo>
                  <a:cubicBezTo>
                    <a:pt x="18" y="90"/>
                    <a:pt x="17" y="92"/>
                    <a:pt x="16" y="92"/>
                  </a:cubicBezTo>
                  <a:cubicBezTo>
                    <a:pt x="16" y="92"/>
                    <a:pt x="16" y="92"/>
                    <a:pt x="16" y="91"/>
                  </a:cubicBezTo>
                  <a:cubicBezTo>
                    <a:pt x="16" y="90"/>
                    <a:pt x="16" y="90"/>
                    <a:pt x="15" y="89"/>
                  </a:cubicBezTo>
                  <a:cubicBezTo>
                    <a:pt x="15" y="88"/>
                    <a:pt x="15" y="86"/>
                    <a:pt x="14" y="85"/>
                  </a:cubicBezTo>
                  <a:cubicBezTo>
                    <a:pt x="13" y="84"/>
                    <a:pt x="13" y="83"/>
                    <a:pt x="13" y="83"/>
                  </a:cubicBezTo>
                  <a:cubicBezTo>
                    <a:pt x="13" y="83"/>
                    <a:pt x="11" y="83"/>
                    <a:pt x="10" y="83"/>
                  </a:cubicBezTo>
                  <a:cubicBezTo>
                    <a:pt x="10" y="83"/>
                    <a:pt x="9" y="83"/>
                    <a:pt x="9" y="83"/>
                  </a:cubicBezTo>
                  <a:cubicBezTo>
                    <a:pt x="9" y="83"/>
                    <a:pt x="8" y="81"/>
                    <a:pt x="9" y="81"/>
                  </a:cubicBezTo>
                  <a:cubicBezTo>
                    <a:pt x="9" y="80"/>
                    <a:pt x="8" y="79"/>
                    <a:pt x="7" y="78"/>
                  </a:cubicBezTo>
                  <a:cubicBezTo>
                    <a:pt x="7" y="78"/>
                    <a:pt x="5" y="75"/>
                    <a:pt x="5" y="75"/>
                  </a:cubicBezTo>
                  <a:cubicBezTo>
                    <a:pt x="5" y="75"/>
                    <a:pt x="4" y="75"/>
                    <a:pt x="4" y="74"/>
                  </a:cubicBezTo>
                  <a:cubicBezTo>
                    <a:pt x="4" y="73"/>
                    <a:pt x="4" y="72"/>
                    <a:pt x="4" y="72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5" y="69"/>
                    <a:pt x="5" y="68"/>
                  </a:cubicBezTo>
                  <a:cubicBezTo>
                    <a:pt x="5" y="68"/>
                    <a:pt x="6" y="67"/>
                    <a:pt x="5" y="66"/>
                  </a:cubicBezTo>
                  <a:cubicBezTo>
                    <a:pt x="5" y="65"/>
                    <a:pt x="3" y="64"/>
                    <a:pt x="3" y="64"/>
                  </a:cubicBezTo>
                  <a:cubicBezTo>
                    <a:pt x="2" y="63"/>
                    <a:pt x="1" y="62"/>
                    <a:pt x="0" y="61"/>
                  </a:cubicBezTo>
                  <a:cubicBezTo>
                    <a:pt x="0" y="60"/>
                    <a:pt x="0" y="59"/>
                    <a:pt x="0" y="59"/>
                  </a:cubicBezTo>
                  <a:cubicBezTo>
                    <a:pt x="0" y="59"/>
                    <a:pt x="0" y="58"/>
                    <a:pt x="1" y="58"/>
                  </a:cubicBezTo>
                  <a:cubicBezTo>
                    <a:pt x="2" y="57"/>
                    <a:pt x="3" y="57"/>
                    <a:pt x="3" y="56"/>
                  </a:cubicBezTo>
                  <a:cubicBezTo>
                    <a:pt x="3" y="56"/>
                    <a:pt x="4" y="56"/>
                    <a:pt x="4" y="55"/>
                  </a:cubicBezTo>
                  <a:cubicBezTo>
                    <a:pt x="3" y="54"/>
                    <a:pt x="2" y="53"/>
                    <a:pt x="2" y="53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4"/>
                    <a:pt x="3" y="42"/>
                    <a:pt x="3" y="42"/>
                  </a:cubicBezTo>
                  <a:cubicBezTo>
                    <a:pt x="3" y="41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5" y="40"/>
                    <a:pt x="8" y="39"/>
                    <a:pt x="9" y="39"/>
                  </a:cubicBezTo>
                  <a:cubicBezTo>
                    <a:pt x="11" y="39"/>
                    <a:pt x="11" y="36"/>
                    <a:pt x="10" y="33"/>
                  </a:cubicBezTo>
                  <a:cubicBezTo>
                    <a:pt x="10" y="31"/>
                    <a:pt x="11" y="29"/>
                    <a:pt x="11" y="27"/>
                  </a:cubicBezTo>
                  <a:cubicBezTo>
                    <a:pt x="12" y="25"/>
                    <a:pt x="15" y="24"/>
                    <a:pt x="18" y="22"/>
                  </a:cubicBezTo>
                  <a:cubicBezTo>
                    <a:pt x="20" y="20"/>
                    <a:pt x="20" y="18"/>
                    <a:pt x="23" y="18"/>
                  </a:cubicBezTo>
                  <a:cubicBezTo>
                    <a:pt x="23" y="18"/>
                    <a:pt x="24" y="18"/>
                    <a:pt x="25" y="19"/>
                  </a:cubicBezTo>
                  <a:cubicBezTo>
                    <a:pt x="25" y="19"/>
                    <a:pt x="25" y="20"/>
                    <a:pt x="26" y="21"/>
                  </a:cubicBezTo>
                  <a:cubicBezTo>
                    <a:pt x="26" y="21"/>
                    <a:pt x="26" y="21"/>
                    <a:pt x="27" y="21"/>
                  </a:cubicBezTo>
                  <a:cubicBezTo>
                    <a:pt x="29" y="24"/>
                    <a:pt x="31" y="26"/>
                    <a:pt x="31" y="18"/>
                  </a:cubicBezTo>
                  <a:cubicBezTo>
                    <a:pt x="32" y="11"/>
                    <a:pt x="37" y="13"/>
                    <a:pt x="41" y="11"/>
                  </a:cubicBezTo>
                  <a:cubicBezTo>
                    <a:pt x="41" y="11"/>
                    <a:pt x="41" y="11"/>
                    <a:pt x="42" y="10"/>
                  </a:cubicBezTo>
                  <a:cubicBezTo>
                    <a:pt x="43" y="11"/>
                    <a:pt x="44" y="11"/>
                    <a:pt x="45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9" y="7"/>
                    <a:pt x="49" y="7"/>
                  </a:cubicBezTo>
                  <a:cubicBezTo>
                    <a:pt x="50" y="7"/>
                    <a:pt x="52" y="6"/>
                    <a:pt x="52" y="6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3"/>
                    <a:pt x="56" y="4"/>
                    <a:pt x="57" y="4"/>
                  </a:cubicBezTo>
                  <a:cubicBezTo>
                    <a:pt x="58" y="4"/>
                    <a:pt x="59" y="4"/>
                    <a:pt x="61" y="4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62" y="3"/>
                    <a:pt x="64" y="1"/>
                    <a:pt x="66" y="1"/>
                  </a:cubicBezTo>
                  <a:cubicBezTo>
                    <a:pt x="68" y="0"/>
                    <a:pt x="68" y="1"/>
                    <a:pt x="68" y="1"/>
                  </a:cubicBezTo>
                  <a:cubicBezTo>
                    <a:pt x="68" y="1"/>
                    <a:pt x="71" y="1"/>
                    <a:pt x="73" y="1"/>
                  </a:cubicBezTo>
                  <a:cubicBezTo>
                    <a:pt x="73" y="1"/>
                    <a:pt x="73" y="0"/>
                    <a:pt x="73" y="0"/>
                  </a:cubicBezTo>
                  <a:cubicBezTo>
                    <a:pt x="76" y="2"/>
                    <a:pt x="76" y="5"/>
                    <a:pt x="79" y="8"/>
                  </a:cubicBezTo>
                  <a:cubicBezTo>
                    <a:pt x="83" y="12"/>
                    <a:pt x="87" y="11"/>
                    <a:pt x="94" y="15"/>
                  </a:cubicBezTo>
                  <a:cubicBezTo>
                    <a:pt x="94" y="16"/>
                    <a:pt x="98" y="19"/>
                    <a:pt x="99" y="22"/>
                  </a:cubicBezTo>
                  <a:cubicBezTo>
                    <a:pt x="100" y="26"/>
                    <a:pt x="104" y="26"/>
                    <a:pt x="105" y="30"/>
                  </a:cubicBezTo>
                  <a:cubicBezTo>
                    <a:pt x="105" y="33"/>
                    <a:pt x="103" y="34"/>
                    <a:pt x="103" y="37"/>
                  </a:cubicBezTo>
                  <a:cubicBezTo>
                    <a:pt x="103" y="40"/>
                    <a:pt x="105" y="47"/>
                    <a:pt x="106" y="48"/>
                  </a:cubicBezTo>
                  <a:cubicBezTo>
                    <a:pt x="106" y="48"/>
                    <a:pt x="106" y="49"/>
                    <a:pt x="106" y="49"/>
                  </a:cubicBezTo>
                  <a:cubicBezTo>
                    <a:pt x="97" y="51"/>
                    <a:pt x="97" y="51"/>
                    <a:pt x="97" y="51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4"/>
                    <a:pt x="81" y="66"/>
                    <a:pt x="80" y="66"/>
                  </a:cubicBezTo>
                  <a:cubicBezTo>
                    <a:pt x="79" y="66"/>
                    <a:pt x="74" y="67"/>
                    <a:pt x="72" y="68"/>
                  </a:cubicBezTo>
                  <a:cubicBezTo>
                    <a:pt x="70" y="68"/>
                    <a:pt x="67" y="70"/>
                    <a:pt x="66" y="70"/>
                  </a:cubicBezTo>
                  <a:cubicBezTo>
                    <a:pt x="64" y="71"/>
                    <a:pt x="63" y="76"/>
                    <a:pt x="63" y="76"/>
                  </a:cubicBezTo>
                  <a:cubicBezTo>
                    <a:pt x="63" y="76"/>
                    <a:pt x="60" y="80"/>
                    <a:pt x="59" y="81"/>
                  </a:cubicBezTo>
                  <a:cubicBezTo>
                    <a:pt x="58" y="82"/>
                    <a:pt x="53" y="85"/>
                    <a:pt x="53" y="85"/>
                  </a:cubicBezTo>
                  <a:cubicBezTo>
                    <a:pt x="53" y="85"/>
                    <a:pt x="48" y="85"/>
                    <a:pt x="47" y="85"/>
                  </a:cubicBezTo>
                  <a:cubicBezTo>
                    <a:pt x="45" y="85"/>
                    <a:pt x="43" y="87"/>
                    <a:pt x="41" y="87"/>
                  </a:cubicBezTo>
                  <a:cubicBezTo>
                    <a:pt x="38" y="88"/>
                    <a:pt x="36" y="89"/>
                    <a:pt x="35" y="89"/>
                  </a:cubicBezTo>
                  <a:cubicBezTo>
                    <a:pt x="34" y="89"/>
                    <a:pt x="29" y="90"/>
                    <a:pt x="29" y="90"/>
                  </a:cubicBezTo>
                  <a:cubicBezTo>
                    <a:pt x="29" y="93"/>
                    <a:pt x="29" y="93"/>
                    <a:pt x="29" y="93"/>
                  </a:cubicBezTo>
                  <a:cubicBezTo>
                    <a:pt x="29" y="93"/>
                    <a:pt x="28" y="93"/>
                    <a:pt x="28" y="93"/>
                  </a:cubicBezTo>
                  <a:cubicBezTo>
                    <a:pt x="28" y="93"/>
                    <a:pt x="28" y="93"/>
                    <a:pt x="27" y="93"/>
                  </a:cubicBezTo>
                  <a:cubicBezTo>
                    <a:pt x="27" y="92"/>
                    <a:pt x="27" y="92"/>
                    <a:pt x="27" y="92"/>
                  </a:cubicBezTo>
                  <a:cubicBezTo>
                    <a:pt x="25" y="90"/>
                    <a:pt x="25" y="90"/>
                    <a:pt x="25" y="90"/>
                  </a:cubicBezTo>
                  <a:cubicBezTo>
                    <a:pt x="25" y="90"/>
                    <a:pt x="24" y="91"/>
                    <a:pt x="23" y="91"/>
                  </a:cubicBezTo>
                  <a:cubicBezTo>
                    <a:pt x="22" y="91"/>
                    <a:pt x="22" y="90"/>
                    <a:pt x="21" y="90"/>
                  </a:cubicBezTo>
                  <a:close/>
                </a:path>
              </a:pathLst>
            </a:custGeom>
            <a:grpFill/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69" name="Freeform 47">
              <a:extLst>
                <a:ext uri="{FF2B5EF4-FFF2-40B4-BE49-F238E27FC236}">
                  <a16:creationId xmlns:a16="http://schemas.microsoft.com/office/drawing/2014/main" id="{09F31195-976C-B879-0899-BEF6B7814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8874" y="2851550"/>
              <a:ext cx="445269" cy="240785"/>
            </a:xfrm>
            <a:custGeom>
              <a:avLst/>
              <a:gdLst>
                <a:gd name="T0" fmla="*/ 32 w 195"/>
                <a:gd name="T1" fmla="*/ 49 h 109"/>
                <a:gd name="T2" fmla="*/ 40 w 195"/>
                <a:gd name="T3" fmla="*/ 37 h 109"/>
                <a:gd name="T4" fmla="*/ 47 w 195"/>
                <a:gd name="T5" fmla="*/ 25 h 109"/>
                <a:gd name="T6" fmla="*/ 53 w 195"/>
                <a:gd name="T7" fmla="*/ 15 h 109"/>
                <a:gd name="T8" fmla="*/ 64 w 195"/>
                <a:gd name="T9" fmla="*/ 13 h 109"/>
                <a:gd name="T10" fmla="*/ 71 w 195"/>
                <a:gd name="T11" fmla="*/ 17 h 109"/>
                <a:gd name="T12" fmla="*/ 78 w 195"/>
                <a:gd name="T13" fmla="*/ 8 h 109"/>
                <a:gd name="T14" fmla="*/ 87 w 195"/>
                <a:gd name="T15" fmla="*/ 10 h 109"/>
                <a:gd name="T16" fmla="*/ 96 w 195"/>
                <a:gd name="T17" fmla="*/ 14 h 109"/>
                <a:gd name="T18" fmla="*/ 97 w 195"/>
                <a:gd name="T19" fmla="*/ 22 h 109"/>
                <a:gd name="T20" fmla="*/ 102 w 195"/>
                <a:gd name="T21" fmla="*/ 23 h 109"/>
                <a:gd name="T22" fmla="*/ 106 w 195"/>
                <a:gd name="T23" fmla="*/ 23 h 109"/>
                <a:gd name="T24" fmla="*/ 108 w 195"/>
                <a:gd name="T25" fmla="*/ 20 h 109"/>
                <a:gd name="T26" fmla="*/ 111 w 195"/>
                <a:gd name="T27" fmla="*/ 15 h 109"/>
                <a:gd name="T28" fmla="*/ 114 w 195"/>
                <a:gd name="T29" fmla="*/ 12 h 109"/>
                <a:gd name="T30" fmla="*/ 118 w 195"/>
                <a:gd name="T31" fmla="*/ 9 h 109"/>
                <a:gd name="T32" fmla="*/ 123 w 195"/>
                <a:gd name="T33" fmla="*/ 9 h 109"/>
                <a:gd name="T34" fmla="*/ 126 w 195"/>
                <a:gd name="T35" fmla="*/ 8 h 109"/>
                <a:gd name="T36" fmla="*/ 131 w 195"/>
                <a:gd name="T37" fmla="*/ 9 h 109"/>
                <a:gd name="T38" fmla="*/ 135 w 195"/>
                <a:gd name="T39" fmla="*/ 11 h 109"/>
                <a:gd name="T40" fmla="*/ 142 w 195"/>
                <a:gd name="T41" fmla="*/ 7 h 109"/>
                <a:gd name="T42" fmla="*/ 145 w 195"/>
                <a:gd name="T43" fmla="*/ 4 h 109"/>
                <a:gd name="T44" fmla="*/ 148 w 195"/>
                <a:gd name="T45" fmla="*/ 1 h 109"/>
                <a:gd name="T46" fmla="*/ 154 w 195"/>
                <a:gd name="T47" fmla="*/ 2 h 109"/>
                <a:gd name="T48" fmla="*/ 162 w 195"/>
                <a:gd name="T49" fmla="*/ 1 h 109"/>
                <a:gd name="T50" fmla="*/ 168 w 195"/>
                <a:gd name="T51" fmla="*/ 1 h 109"/>
                <a:gd name="T52" fmla="*/ 173 w 195"/>
                <a:gd name="T53" fmla="*/ 4 h 109"/>
                <a:gd name="T54" fmla="*/ 175 w 195"/>
                <a:gd name="T55" fmla="*/ 9 h 109"/>
                <a:gd name="T56" fmla="*/ 183 w 195"/>
                <a:gd name="T57" fmla="*/ 10 h 109"/>
                <a:gd name="T58" fmla="*/ 187 w 195"/>
                <a:gd name="T59" fmla="*/ 11 h 109"/>
                <a:gd name="T60" fmla="*/ 195 w 195"/>
                <a:gd name="T61" fmla="*/ 12 h 109"/>
                <a:gd name="T62" fmla="*/ 193 w 195"/>
                <a:gd name="T63" fmla="*/ 20 h 109"/>
                <a:gd name="T64" fmla="*/ 192 w 195"/>
                <a:gd name="T65" fmla="*/ 27 h 109"/>
                <a:gd name="T66" fmla="*/ 191 w 195"/>
                <a:gd name="T67" fmla="*/ 33 h 109"/>
                <a:gd name="T68" fmla="*/ 188 w 195"/>
                <a:gd name="T69" fmla="*/ 39 h 109"/>
                <a:gd name="T70" fmla="*/ 188 w 195"/>
                <a:gd name="T71" fmla="*/ 47 h 109"/>
                <a:gd name="T72" fmla="*/ 186 w 195"/>
                <a:gd name="T73" fmla="*/ 52 h 109"/>
                <a:gd name="T74" fmla="*/ 169 w 195"/>
                <a:gd name="T75" fmla="*/ 49 h 109"/>
                <a:gd name="T76" fmla="*/ 146 w 195"/>
                <a:gd name="T77" fmla="*/ 50 h 109"/>
                <a:gd name="T78" fmla="*/ 126 w 195"/>
                <a:gd name="T79" fmla="*/ 70 h 109"/>
                <a:gd name="T80" fmla="*/ 110 w 195"/>
                <a:gd name="T81" fmla="*/ 78 h 109"/>
                <a:gd name="T82" fmla="*/ 94 w 195"/>
                <a:gd name="T83" fmla="*/ 85 h 109"/>
                <a:gd name="T84" fmla="*/ 73 w 195"/>
                <a:gd name="T85" fmla="*/ 96 h 109"/>
                <a:gd name="T86" fmla="*/ 47 w 195"/>
                <a:gd name="T87" fmla="*/ 107 h 109"/>
                <a:gd name="T88" fmla="*/ 22 w 195"/>
                <a:gd name="T89" fmla="*/ 98 h 109"/>
                <a:gd name="T90" fmla="*/ 14 w 195"/>
                <a:gd name="T91" fmla="*/ 102 h 109"/>
                <a:gd name="T92" fmla="*/ 4 w 195"/>
                <a:gd name="T93" fmla="*/ 88 h 109"/>
                <a:gd name="T94" fmla="*/ 0 w 195"/>
                <a:gd name="T95" fmla="*/ 84 h 109"/>
                <a:gd name="T96" fmla="*/ 2 w 195"/>
                <a:gd name="T97" fmla="*/ 75 h 109"/>
                <a:gd name="T98" fmla="*/ 3 w 195"/>
                <a:gd name="T99" fmla="*/ 68 h 109"/>
                <a:gd name="T100" fmla="*/ 5 w 195"/>
                <a:gd name="T101" fmla="*/ 60 h 109"/>
                <a:gd name="T102" fmla="*/ 9 w 195"/>
                <a:gd name="T103" fmla="*/ 55 h 109"/>
                <a:gd name="T104" fmla="*/ 16 w 195"/>
                <a:gd name="T105" fmla="*/ 57 h 109"/>
                <a:gd name="T106" fmla="*/ 22 w 195"/>
                <a:gd name="T107" fmla="*/ 56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5" h="109">
                  <a:moveTo>
                    <a:pt x="26" y="54"/>
                  </a:moveTo>
                  <a:cubicBezTo>
                    <a:pt x="29" y="52"/>
                    <a:pt x="29" y="52"/>
                    <a:pt x="29" y="52"/>
                  </a:cubicBezTo>
                  <a:cubicBezTo>
                    <a:pt x="29" y="52"/>
                    <a:pt x="29" y="49"/>
                    <a:pt x="30" y="50"/>
                  </a:cubicBezTo>
                  <a:cubicBezTo>
                    <a:pt x="30" y="50"/>
                    <a:pt x="32" y="49"/>
                    <a:pt x="32" y="49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0"/>
                    <a:pt x="40" y="30"/>
                  </a:cubicBezTo>
                  <a:cubicBezTo>
                    <a:pt x="41" y="30"/>
                    <a:pt x="44" y="28"/>
                    <a:pt x="44" y="28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14"/>
                    <a:pt x="57" y="14"/>
                    <a:pt x="58" y="14"/>
                  </a:cubicBezTo>
                  <a:cubicBezTo>
                    <a:pt x="59" y="14"/>
                    <a:pt x="60" y="13"/>
                    <a:pt x="60" y="13"/>
                  </a:cubicBezTo>
                  <a:cubicBezTo>
                    <a:pt x="61" y="13"/>
                    <a:pt x="64" y="13"/>
                    <a:pt x="64" y="13"/>
                  </a:cubicBezTo>
                  <a:cubicBezTo>
                    <a:pt x="64" y="13"/>
                    <a:pt x="66" y="11"/>
                    <a:pt x="66" y="12"/>
                  </a:cubicBezTo>
                  <a:cubicBezTo>
                    <a:pt x="66" y="14"/>
                    <a:pt x="66" y="15"/>
                    <a:pt x="66" y="15"/>
                  </a:cubicBezTo>
                  <a:cubicBezTo>
                    <a:pt x="67" y="16"/>
                    <a:pt x="68" y="18"/>
                    <a:pt x="68" y="18"/>
                  </a:cubicBezTo>
                  <a:cubicBezTo>
                    <a:pt x="68" y="18"/>
                    <a:pt x="70" y="18"/>
                    <a:pt x="71" y="17"/>
                  </a:cubicBezTo>
                  <a:cubicBezTo>
                    <a:pt x="72" y="16"/>
                    <a:pt x="74" y="15"/>
                    <a:pt x="74" y="15"/>
                  </a:cubicBezTo>
                  <a:cubicBezTo>
                    <a:pt x="74" y="15"/>
                    <a:pt x="76" y="17"/>
                    <a:pt x="76" y="16"/>
                  </a:cubicBezTo>
                  <a:cubicBezTo>
                    <a:pt x="76" y="15"/>
                    <a:pt x="76" y="11"/>
                    <a:pt x="76" y="11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78" y="8"/>
                    <a:pt x="80" y="8"/>
                    <a:pt x="80" y="7"/>
                  </a:cubicBezTo>
                  <a:cubicBezTo>
                    <a:pt x="80" y="6"/>
                    <a:pt x="82" y="4"/>
                    <a:pt x="82" y="4"/>
                  </a:cubicBezTo>
                  <a:cubicBezTo>
                    <a:pt x="85" y="4"/>
                    <a:pt x="85" y="4"/>
                    <a:pt x="85" y="4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90" y="12"/>
                    <a:pt x="90" y="12"/>
                    <a:pt x="90" y="12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3" y="14"/>
                    <a:pt x="93" y="14"/>
                    <a:pt x="93" y="14"/>
                  </a:cubicBezTo>
                  <a:cubicBezTo>
                    <a:pt x="96" y="14"/>
                    <a:pt x="96" y="14"/>
                    <a:pt x="96" y="14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8" y="17"/>
                    <a:pt x="98" y="17"/>
                    <a:pt x="98" y="17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7" y="23"/>
                    <a:pt x="97" y="23"/>
                    <a:pt x="97" y="23"/>
                  </a:cubicBezTo>
                  <a:cubicBezTo>
                    <a:pt x="98" y="24"/>
                    <a:pt x="98" y="24"/>
                    <a:pt x="98" y="24"/>
                  </a:cubicBezTo>
                  <a:cubicBezTo>
                    <a:pt x="98" y="24"/>
                    <a:pt x="99" y="24"/>
                    <a:pt x="99" y="24"/>
                  </a:cubicBezTo>
                  <a:cubicBezTo>
                    <a:pt x="99" y="24"/>
                    <a:pt x="101" y="23"/>
                    <a:pt x="102" y="23"/>
                  </a:cubicBezTo>
                  <a:cubicBezTo>
                    <a:pt x="102" y="23"/>
                    <a:pt x="102" y="22"/>
                    <a:pt x="102" y="22"/>
                  </a:cubicBezTo>
                  <a:cubicBezTo>
                    <a:pt x="102" y="22"/>
                    <a:pt x="104" y="21"/>
                    <a:pt x="104" y="21"/>
                  </a:cubicBezTo>
                  <a:cubicBezTo>
                    <a:pt x="104" y="21"/>
                    <a:pt x="105" y="21"/>
                    <a:pt x="105" y="21"/>
                  </a:cubicBezTo>
                  <a:cubicBezTo>
                    <a:pt x="105" y="22"/>
                    <a:pt x="106" y="23"/>
                    <a:pt x="106" y="23"/>
                  </a:cubicBezTo>
                  <a:cubicBezTo>
                    <a:pt x="106" y="23"/>
                    <a:pt x="107" y="22"/>
                    <a:pt x="107" y="23"/>
                  </a:cubicBezTo>
                  <a:cubicBezTo>
                    <a:pt x="107" y="23"/>
                    <a:pt x="108" y="23"/>
                    <a:pt x="108" y="23"/>
                  </a:cubicBezTo>
                  <a:cubicBezTo>
                    <a:pt x="108" y="23"/>
                    <a:pt x="108" y="23"/>
                    <a:pt x="108" y="22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08" y="19"/>
                    <a:pt x="108" y="18"/>
                    <a:pt x="108" y="18"/>
                  </a:cubicBezTo>
                  <a:cubicBezTo>
                    <a:pt x="109" y="17"/>
                    <a:pt x="109" y="17"/>
                    <a:pt x="109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10" y="15"/>
                    <a:pt x="111" y="15"/>
                    <a:pt x="111" y="15"/>
                  </a:cubicBezTo>
                  <a:cubicBezTo>
                    <a:pt x="111" y="15"/>
                    <a:pt x="111" y="14"/>
                    <a:pt x="111" y="14"/>
                  </a:cubicBezTo>
                  <a:cubicBezTo>
                    <a:pt x="111" y="14"/>
                    <a:pt x="112" y="13"/>
                    <a:pt x="113" y="13"/>
                  </a:cubicBezTo>
                  <a:cubicBezTo>
                    <a:pt x="113" y="13"/>
                    <a:pt x="113" y="14"/>
                    <a:pt x="114" y="13"/>
                  </a:cubicBezTo>
                  <a:cubicBezTo>
                    <a:pt x="115" y="12"/>
                    <a:pt x="114" y="12"/>
                    <a:pt x="114" y="12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5" y="10"/>
                    <a:pt x="114" y="11"/>
                    <a:pt x="116" y="11"/>
                  </a:cubicBezTo>
                  <a:cubicBezTo>
                    <a:pt x="117" y="10"/>
                    <a:pt x="118" y="10"/>
                    <a:pt x="118" y="10"/>
                  </a:cubicBezTo>
                  <a:cubicBezTo>
                    <a:pt x="118" y="10"/>
                    <a:pt x="118" y="9"/>
                    <a:pt x="118" y="9"/>
                  </a:cubicBezTo>
                  <a:cubicBezTo>
                    <a:pt x="120" y="8"/>
                    <a:pt x="120" y="8"/>
                    <a:pt x="120" y="8"/>
                  </a:cubicBezTo>
                  <a:cubicBezTo>
                    <a:pt x="120" y="8"/>
                    <a:pt x="120" y="9"/>
                    <a:pt x="120" y="9"/>
                  </a:cubicBezTo>
                  <a:cubicBezTo>
                    <a:pt x="120" y="9"/>
                    <a:pt x="121" y="9"/>
                    <a:pt x="122" y="9"/>
                  </a:cubicBezTo>
                  <a:cubicBezTo>
                    <a:pt x="122" y="9"/>
                    <a:pt x="123" y="10"/>
                    <a:pt x="123" y="9"/>
                  </a:cubicBezTo>
                  <a:cubicBezTo>
                    <a:pt x="123" y="9"/>
                    <a:pt x="124" y="9"/>
                    <a:pt x="124" y="8"/>
                  </a:cubicBezTo>
                  <a:cubicBezTo>
                    <a:pt x="124" y="8"/>
                    <a:pt x="124" y="8"/>
                    <a:pt x="124" y="8"/>
                  </a:cubicBezTo>
                  <a:cubicBezTo>
                    <a:pt x="124" y="8"/>
                    <a:pt x="124" y="7"/>
                    <a:pt x="125" y="7"/>
                  </a:cubicBezTo>
                  <a:cubicBezTo>
                    <a:pt x="126" y="8"/>
                    <a:pt x="125" y="8"/>
                    <a:pt x="126" y="8"/>
                  </a:cubicBezTo>
                  <a:cubicBezTo>
                    <a:pt x="126" y="7"/>
                    <a:pt x="128" y="6"/>
                    <a:pt x="128" y="6"/>
                  </a:cubicBezTo>
                  <a:cubicBezTo>
                    <a:pt x="128" y="6"/>
                    <a:pt x="128" y="6"/>
                    <a:pt x="129" y="8"/>
                  </a:cubicBezTo>
                  <a:cubicBezTo>
                    <a:pt x="129" y="9"/>
                    <a:pt x="130" y="9"/>
                    <a:pt x="131" y="9"/>
                  </a:cubicBezTo>
                  <a:cubicBezTo>
                    <a:pt x="131" y="9"/>
                    <a:pt x="131" y="9"/>
                    <a:pt x="131" y="9"/>
                  </a:cubicBezTo>
                  <a:cubicBezTo>
                    <a:pt x="131" y="10"/>
                    <a:pt x="132" y="11"/>
                    <a:pt x="132" y="11"/>
                  </a:cubicBezTo>
                  <a:cubicBezTo>
                    <a:pt x="133" y="11"/>
                    <a:pt x="133" y="11"/>
                    <a:pt x="133" y="11"/>
                  </a:cubicBezTo>
                  <a:cubicBezTo>
                    <a:pt x="134" y="10"/>
                    <a:pt x="134" y="10"/>
                    <a:pt x="134" y="10"/>
                  </a:cubicBezTo>
                  <a:cubicBezTo>
                    <a:pt x="134" y="10"/>
                    <a:pt x="134" y="11"/>
                    <a:pt x="135" y="11"/>
                  </a:cubicBezTo>
                  <a:cubicBezTo>
                    <a:pt x="136" y="11"/>
                    <a:pt x="137" y="12"/>
                    <a:pt x="137" y="12"/>
                  </a:cubicBezTo>
                  <a:cubicBezTo>
                    <a:pt x="137" y="11"/>
                    <a:pt x="138" y="10"/>
                    <a:pt x="138" y="10"/>
                  </a:cubicBezTo>
                  <a:cubicBezTo>
                    <a:pt x="138" y="9"/>
                    <a:pt x="138" y="9"/>
                    <a:pt x="139" y="8"/>
                  </a:cubicBezTo>
                  <a:cubicBezTo>
                    <a:pt x="139" y="8"/>
                    <a:pt x="142" y="7"/>
                    <a:pt x="142" y="7"/>
                  </a:cubicBezTo>
                  <a:cubicBezTo>
                    <a:pt x="142" y="7"/>
                    <a:pt x="141" y="5"/>
                    <a:pt x="140" y="5"/>
                  </a:cubicBezTo>
                  <a:cubicBezTo>
                    <a:pt x="140" y="5"/>
                    <a:pt x="139" y="4"/>
                    <a:pt x="141" y="3"/>
                  </a:cubicBezTo>
                  <a:cubicBezTo>
                    <a:pt x="142" y="3"/>
                    <a:pt x="143" y="3"/>
                    <a:pt x="143" y="3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6" y="2"/>
                    <a:pt x="146" y="2"/>
                    <a:pt x="146" y="2"/>
                  </a:cubicBezTo>
                  <a:cubicBezTo>
                    <a:pt x="146" y="2"/>
                    <a:pt x="147" y="1"/>
                    <a:pt x="147" y="1"/>
                  </a:cubicBezTo>
                  <a:cubicBezTo>
                    <a:pt x="147" y="1"/>
                    <a:pt x="148" y="1"/>
                    <a:pt x="148" y="1"/>
                  </a:cubicBezTo>
                  <a:cubicBezTo>
                    <a:pt x="149" y="1"/>
                    <a:pt x="150" y="1"/>
                    <a:pt x="150" y="1"/>
                  </a:cubicBezTo>
                  <a:cubicBezTo>
                    <a:pt x="150" y="1"/>
                    <a:pt x="151" y="2"/>
                    <a:pt x="151" y="2"/>
                  </a:cubicBezTo>
                  <a:cubicBezTo>
                    <a:pt x="152" y="2"/>
                    <a:pt x="153" y="2"/>
                    <a:pt x="153" y="2"/>
                  </a:cubicBezTo>
                  <a:cubicBezTo>
                    <a:pt x="153" y="2"/>
                    <a:pt x="154" y="3"/>
                    <a:pt x="154" y="2"/>
                  </a:cubicBezTo>
                  <a:cubicBezTo>
                    <a:pt x="155" y="2"/>
                    <a:pt x="155" y="1"/>
                    <a:pt x="155" y="1"/>
                  </a:cubicBezTo>
                  <a:cubicBezTo>
                    <a:pt x="155" y="1"/>
                    <a:pt x="159" y="0"/>
                    <a:pt x="159" y="0"/>
                  </a:cubicBezTo>
                  <a:cubicBezTo>
                    <a:pt x="159" y="0"/>
                    <a:pt x="160" y="0"/>
                    <a:pt x="160" y="0"/>
                  </a:cubicBezTo>
                  <a:cubicBezTo>
                    <a:pt x="161" y="1"/>
                    <a:pt x="162" y="1"/>
                    <a:pt x="162" y="1"/>
                  </a:cubicBezTo>
                  <a:cubicBezTo>
                    <a:pt x="163" y="1"/>
                    <a:pt x="164" y="2"/>
                    <a:pt x="164" y="2"/>
                  </a:cubicBezTo>
                  <a:cubicBezTo>
                    <a:pt x="165" y="3"/>
                    <a:pt x="166" y="3"/>
                    <a:pt x="166" y="3"/>
                  </a:cubicBezTo>
                  <a:cubicBezTo>
                    <a:pt x="166" y="3"/>
                    <a:pt x="166" y="1"/>
                    <a:pt x="166" y="1"/>
                  </a:cubicBezTo>
                  <a:cubicBezTo>
                    <a:pt x="167" y="1"/>
                    <a:pt x="168" y="1"/>
                    <a:pt x="168" y="1"/>
                  </a:cubicBezTo>
                  <a:cubicBezTo>
                    <a:pt x="169" y="2"/>
                    <a:pt x="169" y="2"/>
                    <a:pt x="169" y="2"/>
                  </a:cubicBezTo>
                  <a:cubicBezTo>
                    <a:pt x="169" y="2"/>
                    <a:pt x="170" y="3"/>
                    <a:pt x="171" y="3"/>
                  </a:cubicBezTo>
                  <a:cubicBezTo>
                    <a:pt x="171" y="3"/>
                    <a:pt x="172" y="2"/>
                    <a:pt x="172" y="2"/>
                  </a:cubicBezTo>
                  <a:cubicBezTo>
                    <a:pt x="172" y="3"/>
                    <a:pt x="173" y="3"/>
                    <a:pt x="173" y="4"/>
                  </a:cubicBezTo>
                  <a:cubicBezTo>
                    <a:pt x="173" y="4"/>
                    <a:pt x="174" y="5"/>
                    <a:pt x="174" y="5"/>
                  </a:cubicBezTo>
                  <a:cubicBezTo>
                    <a:pt x="174" y="6"/>
                    <a:pt x="175" y="6"/>
                    <a:pt x="175" y="6"/>
                  </a:cubicBezTo>
                  <a:cubicBezTo>
                    <a:pt x="175" y="7"/>
                    <a:pt x="175" y="8"/>
                    <a:pt x="175" y="8"/>
                  </a:cubicBezTo>
                  <a:cubicBezTo>
                    <a:pt x="175" y="8"/>
                    <a:pt x="175" y="8"/>
                    <a:pt x="175" y="9"/>
                  </a:cubicBezTo>
                  <a:cubicBezTo>
                    <a:pt x="176" y="9"/>
                    <a:pt x="179" y="9"/>
                    <a:pt x="179" y="9"/>
                  </a:cubicBezTo>
                  <a:cubicBezTo>
                    <a:pt x="179" y="9"/>
                    <a:pt x="180" y="9"/>
                    <a:pt x="180" y="10"/>
                  </a:cubicBezTo>
                  <a:cubicBezTo>
                    <a:pt x="180" y="10"/>
                    <a:pt x="182" y="10"/>
                    <a:pt x="182" y="10"/>
                  </a:cubicBezTo>
                  <a:cubicBezTo>
                    <a:pt x="182" y="10"/>
                    <a:pt x="183" y="9"/>
                    <a:pt x="183" y="10"/>
                  </a:cubicBezTo>
                  <a:cubicBezTo>
                    <a:pt x="183" y="10"/>
                    <a:pt x="183" y="11"/>
                    <a:pt x="183" y="11"/>
                  </a:cubicBezTo>
                  <a:cubicBezTo>
                    <a:pt x="185" y="11"/>
                    <a:pt x="185" y="11"/>
                    <a:pt x="185" y="11"/>
                  </a:cubicBezTo>
                  <a:cubicBezTo>
                    <a:pt x="186" y="11"/>
                    <a:pt x="186" y="11"/>
                    <a:pt x="186" y="11"/>
                  </a:cubicBezTo>
                  <a:cubicBezTo>
                    <a:pt x="186" y="11"/>
                    <a:pt x="187" y="10"/>
                    <a:pt x="187" y="11"/>
                  </a:cubicBezTo>
                  <a:cubicBezTo>
                    <a:pt x="187" y="11"/>
                    <a:pt x="188" y="11"/>
                    <a:pt x="188" y="11"/>
                  </a:cubicBezTo>
                  <a:cubicBezTo>
                    <a:pt x="188" y="11"/>
                    <a:pt x="190" y="12"/>
                    <a:pt x="190" y="12"/>
                  </a:cubicBezTo>
                  <a:cubicBezTo>
                    <a:pt x="190" y="12"/>
                    <a:pt x="191" y="12"/>
                    <a:pt x="192" y="12"/>
                  </a:cubicBezTo>
                  <a:cubicBezTo>
                    <a:pt x="192" y="12"/>
                    <a:pt x="195" y="12"/>
                    <a:pt x="195" y="12"/>
                  </a:cubicBezTo>
                  <a:cubicBezTo>
                    <a:pt x="195" y="12"/>
                    <a:pt x="195" y="13"/>
                    <a:pt x="195" y="14"/>
                  </a:cubicBezTo>
                  <a:cubicBezTo>
                    <a:pt x="195" y="14"/>
                    <a:pt x="195" y="16"/>
                    <a:pt x="195" y="16"/>
                  </a:cubicBezTo>
                  <a:cubicBezTo>
                    <a:pt x="195" y="16"/>
                    <a:pt x="194" y="17"/>
                    <a:pt x="194" y="18"/>
                  </a:cubicBezTo>
                  <a:cubicBezTo>
                    <a:pt x="193" y="18"/>
                    <a:pt x="193" y="20"/>
                    <a:pt x="193" y="20"/>
                  </a:cubicBezTo>
                  <a:cubicBezTo>
                    <a:pt x="193" y="20"/>
                    <a:pt x="193" y="21"/>
                    <a:pt x="193" y="21"/>
                  </a:cubicBezTo>
                  <a:cubicBezTo>
                    <a:pt x="193" y="21"/>
                    <a:pt x="193" y="23"/>
                    <a:pt x="193" y="23"/>
                  </a:cubicBezTo>
                  <a:cubicBezTo>
                    <a:pt x="192" y="25"/>
                    <a:pt x="192" y="25"/>
                    <a:pt x="192" y="25"/>
                  </a:cubicBezTo>
                  <a:cubicBezTo>
                    <a:pt x="192" y="25"/>
                    <a:pt x="191" y="26"/>
                    <a:pt x="192" y="27"/>
                  </a:cubicBezTo>
                  <a:cubicBezTo>
                    <a:pt x="192" y="27"/>
                    <a:pt x="192" y="28"/>
                    <a:pt x="192" y="28"/>
                  </a:cubicBezTo>
                  <a:cubicBezTo>
                    <a:pt x="193" y="29"/>
                    <a:pt x="193" y="29"/>
                    <a:pt x="193" y="29"/>
                  </a:cubicBezTo>
                  <a:cubicBezTo>
                    <a:pt x="191" y="31"/>
                    <a:pt x="191" y="31"/>
                    <a:pt x="191" y="31"/>
                  </a:cubicBezTo>
                  <a:cubicBezTo>
                    <a:pt x="191" y="33"/>
                    <a:pt x="191" y="33"/>
                    <a:pt x="191" y="33"/>
                  </a:cubicBezTo>
                  <a:cubicBezTo>
                    <a:pt x="191" y="33"/>
                    <a:pt x="192" y="34"/>
                    <a:pt x="191" y="35"/>
                  </a:cubicBezTo>
                  <a:cubicBezTo>
                    <a:pt x="191" y="35"/>
                    <a:pt x="190" y="36"/>
                    <a:pt x="190" y="36"/>
                  </a:cubicBezTo>
                  <a:cubicBezTo>
                    <a:pt x="190" y="36"/>
                    <a:pt x="188" y="38"/>
                    <a:pt x="188" y="38"/>
                  </a:cubicBezTo>
                  <a:cubicBezTo>
                    <a:pt x="188" y="38"/>
                    <a:pt x="188" y="39"/>
                    <a:pt x="188" y="39"/>
                  </a:cubicBezTo>
                  <a:cubicBezTo>
                    <a:pt x="188" y="39"/>
                    <a:pt x="187" y="41"/>
                    <a:pt x="187" y="41"/>
                  </a:cubicBezTo>
                  <a:cubicBezTo>
                    <a:pt x="187" y="41"/>
                    <a:pt x="187" y="44"/>
                    <a:pt x="187" y="44"/>
                  </a:cubicBezTo>
                  <a:cubicBezTo>
                    <a:pt x="187" y="44"/>
                    <a:pt x="188" y="45"/>
                    <a:pt x="188" y="45"/>
                  </a:cubicBezTo>
                  <a:cubicBezTo>
                    <a:pt x="188" y="45"/>
                    <a:pt x="188" y="46"/>
                    <a:pt x="188" y="47"/>
                  </a:cubicBezTo>
                  <a:cubicBezTo>
                    <a:pt x="187" y="47"/>
                    <a:pt x="188" y="48"/>
                    <a:pt x="188" y="49"/>
                  </a:cubicBezTo>
                  <a:cubicBezTo>
                    <a:pt x="188" y="49"/>
                    <a:pt x="188" y="50"/>
                    <a:pt x="188" y="50"/>
                  </a:cubicBezTo>
                  <a:cubicBezTo>
                    <a:pt x="187" y="52"/>
                    <a:pt x="187" y="52"/>
                    <a:pt x="187" y="52"/>
                  </a:cubicBezTo>
                  <a:cubicBezTo>
                    <a:pt x="186" y="52"/>
                    <a:pt x="186" y="52"/>
                    <a:pt x="186" y="52"/>
                  </a:cubicBezTo>
                  <a:cubicBezTo>
                    <a:pt x="187" y="55"/>
                    <a:pt x="187" y="55"/>
                    <a:pt x="187" y="55"/>
                  </a:cubicBezTo>
                  <a:cubicBezTo>
                    <a:pt x="185" y="57"/>
                    <a:pt x="185" y="57"/>
                    <a:pt x="185" y="57"/>
                  </a:cubicBezTo>
                  <a:cubicBezTo>
                    <a:pt x="177" y="57"/>
                    <a:pt x="177" y="57"/>
                    <a:pt x="177" y="57"/>
                  </a:cubicBezTo>
                  <a:cubicBezTo>
                    <a:pt x="169" y="49"/>
                    <a:pt x="169" y="49"/>
                    <a:pt x="169" y="49"/>
                  </a:cubicBezTo>
                  <a:cubicBezTo>
                    <a:pt x="163" y="48"/>
                    <a:pt x="163" y="48"/>
                    <a:pt x="163" y="48"/>
                  </a:cubicBezTo>
                  <a:cubicBezTo>
                    <a:pt x="158" y="52"/>
                    <a:pt x="158" y="52"/>
                    <a:pt x="158" y="52"/>
                  </a:cubicBezTo>
                  <a:cubicBezTo>
                    <a:pt x="151" y="53"/>
                    <a:pt x="151" y="53"/>
                    <a:pt x="151" y="53"/>
                  </a:cubicBezTo>
                  <a:cubicBezTo>
                    <a:pt x="146" y="50"/>
                    <a:pt x="146" y="50"/>
                    <a:pt x="146" y="50"/>
                  </a:cubicBezTo>
                  <a:cubicBezTo>
                    <a:pt x="132" y="54"/>
                    <a:pt x="132" y="54"/>
                    <a:pt x="132" y="54"/>
                  </a:cubicBezTo>
                  <a:cubicBezTo>
                    <a:pt x="131" y="57"/>
                    <a:pt x="131" y="57"/>
                    <a:pt x="131" y="57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6" y="70"/>
                    <a:pt x="126" y="70"/>
                    <a:pt x="126" y="70"/>
                  </a:cubicBezTo>
                  <a:cubicBezTo>
                    <a:pt x="122" y="72"/>
                    <a:pt x="122" y="72"/>
                    <a:pt x="122" y="72"/>
                  </a:cubicBezTo>
                  <a:cubicBezTo>
                    <a:pt x="119" y="74"/>
                    <a:pt x="119" y="74"/>
                    <a:pt x="119" y="74"/>
                  </a:cubicBezTo>
                  <a:cubicBezTo>
                    <a:pt x="116" y="78"/>
                    <a:pt x="116" y="78"/>
                    <a:pt x="116" y="78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106" y="77"/>
                    <a:pt x="106" y="77"/>
                    <a:pt x="106" y="77"/>
                  </a:cubicBezTo>
                  <a:cubicBezTo>
                    <a:pt x="100" y="78"/>
                    <a:pt x="100" y="78"/>
                    <a:pt x="100" y="78"/>
                  </a:cubicBezTo>
                  <a:cubicBezTo>
                    <a:pt x="98" y="84"/>
                    <a:pt x="98" y="84"/>
                    <a:pt x="98" y="84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3" y="96"/>
                    <a:pt x="73" y="96"/>
                    <a:pt x="73" y="96"/>
                  </a:cubicBezTo>
                  <a:cubicBezTo>
                    <a:pt x="73" y="96"/>
                    <a:pt x="77" y="99"/>
                    <a:pt x="79" y="100"/>
                  </a:cubicBezTo>
                  <a:cubicBezTo>
                    <a:pt x="81" y="102"/>
                    <a:pt x="75" y="103"/>
                    <a:pt x="74" y="104"/>
                  </a:cubicBezTo>
                  <a:cubicBezTo>
                    <a:pt x="73" y="105"/>
                    <a:pt x="64" y="106"/>
                    <a:pt x="64" y="106"/>
                  </a:cubicBezTo>
                  <a:cubicBezTo>
                    <a:pt x="47" y="107"/>
                    <a:pt x="47" y="107"/>
                    <a:pt x="47" y="107"/>
                  </a:cubicBezTo>
                  <a:cubicBezTo>
                    <a:pt x="38" y="109"/>
                    <a:pt x="38" y="109"/>
                    <a:pt x="38" y="109"/>
                  </a:cubicBezTo>
                  <a:cubicBezTo>
                    <a:pt x="34" y="107"/>
                    <a:pt x="34" y="107"/>
                    <a:pt x="34" y="107"/>
                  </a:cubicBezTo>
                  <a:cubicBezTo>
                    <a:pt x="27" y="103"/>
                    <a:pt x="27" y="103"/>
                    <a:pt x="27" y="103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14" y="97"/>
                    <a:pt x="14" y="97"/>
                    <a:pt x="14" y="97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1" y="106"/>
                    <a:pt x="11" y="106"/>
                    <a:pt x="11" y="106"/>
                  </a:cubicBezTo>
                  <a:cubicBezTo>
                    <a:pt x="9" y="103"/>
                    <a:pt x="8" y="98"/>
                    <a:pt x="6" y="93"/>
                  </a:cubicBezTo>
                  <a:cubicBezTo>
                    <a:pt x="6" y="93"/>
                    <a:pt x="6" y="92"/>
                    <a:pt x="5" y="91"/>
                  </a:cubicBezTo>
                  <a:cubicBezTo>
                    <a:pt x="5" y="90"/>
                    <a:pt x="4" y="88"/>
                    <a:pt x="4" y="88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3" y="87"/>
                    <a:pt x="2" y="86"/>
                    <a:pt x="2" y="86"/>
                  </a:cubicBezTo>
                  <a:cubicBezTo>
                    <a:pt x="2" y="86"/>
                    <a:pt x="2" y="85"/>
                    <a:pt x="2" y="85"/>
                  </a:cubicBezTo>
                  <a:cubicBezTo>
                    <a:pt x="1" y="85"/>
                    <a:pt x="0" y="84"/>
                    <a:pt x="0" y="84"/>
                  </a:cubicBezTo>
                  <a:cubicBezTo>
                    <a:pt x="0" y="84"/>
                    <a:pt x="0" y="81"/>
                    <a:pt x="0" y="81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2" y="77"/>
                    <a:pt x="2" y="75"/>
                    <a:pt x="2" y="75"/>
                  </a:cubicBezTo>
                  <a:cubicBezTo>
                    <a:pt x="2" y="75"/>
                    <a:pt x="3" y="73"/>
                    <a:pt x="3" y="73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5"/>
                    <a:pt x="3" y="65"/>
                  </a:cubicBezTo>
                  <a:cubicBezTo>
                    <a:pt x="4" y="65"/>
                    <a:pt x="4" y="62"/>
                    <a:pt x="4" y="62"/>
                  </a:cubicBezTo>
                  <a:cubicBezTo>
                    <a:pt x="4" y="62"/>
                    <a:pt x="5" y="60"/>
                    <a:pt x="5" y="60"/>
                  </a:cubicBezTo>
                  <a:cubicBezTo>
                    <a:pt x="6" y="60"/>
                    <a:pt x="6" y="59"/>
                    <a:pt x="6" y="59"/>
                  </a:cubicBezTo>
                  <a:cubicBezTo>
                    <a:pt x="6" y="58"/>
                    <a:pt x="6" y="57"/>
                    <a:pt x="6" y="57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9" y="55"/>
                    <a:pt x="9" y="55"/>
                  </a:cubicBezTo>
                  <a:cubicBezTo>
                    <a:pt x="9" y="55"/>
                    <a:pt x="10" y="55"/>
                    <a:pt x="11" y="55"/>
                  </a:cubicBezTo>
                  <a:cubicBezTo>
                    <a:pt x="11" y="55"/>
                    <a:pt x="12" y="55"/>
                    <a:pt x="13" y="55"/>
                  </a:cubicBezTo>
                  <a:cubicBezTo>
                    <a:pt x="13" y="55"/>
                    <a:pt x="13" y="56"/>
                    <a:pt x="14" y="56"/>
                  </a:cubicBezTo>
                  <a:cubicBezTo>
                    <a:pt x="15" y="56"/>
                    <a:pt x="16" y="57"/>
                    <a:pt x="16" y="57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8" y="56"/>
                    <a:pt x="18" y="55"/>
                    <a:pt x="18" y="55"/>
                  </a:cubicBezTo>
                  <a:cubicBezTo>
                    <a:pt x="19" y="55"/>
                    <a:pt x="21" y="56"/>
                    <a:pt x="21" y="56"/>
                  </a:cubicBezTo>
                  <a:cubicBezTo>
                    <a:pt x="21" y="56"/>
                    <a:pt x="22" y="57"/>
                    <a:pt x="22" y="56"/>
                  </a:cubicBezTo>
                  <a:cubicBezTo>
                    <a:pt x="23" y="56"/>
                    <a:pt x="24" y="55"/>
                    <a:pt x="24" y="55"/>
                  </a:cubicBezTo>
                  <a:cubicBezTo>
                    <a:pt x="26" y="54"/>
                    <a:pt x="26" y="54"/>
                    <a:pt x="26" y="54"/>
                  </a:cubicBezTo>
                  <a:close/>
                </a:path>
              </a:pathLst>
            </a:custGeom>
            <a:solidFill>
              <a:srgbClr val="00467A"/>
            </a:solidFill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70" name="Freeform 88">
              <a:extLst>
                <a:ext uri="{FF2B5EF4-FFF2-40B4-BE49-F238E27FC236}">
                  <a16:creationId xmlns:a16="http://schemas.microsoft.com/office/drawing/2014/main" id="{695FA330-1616-FEC2-85A7-B969E720F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0613" y="3211661"/>
              <a:ext cx="266062" cy="194972"/>
            </a:xfrm>
            <a:custGeom>
              <a:avLst/>
              <a:gdLst>
                <a:gd name="T0" fmla="*/ 5 w 117"/>
                <a:gd name="T1" fmla="*/ 46 h 88"/>
                <a:gd name="T2" fmla="*/ 1 w 117"/>
                <a:gd name="T3" fmla="*/ 42 h 88"/>
                <a:gd name="T4" fmla="*/ 6 w 117"/>
                <a:gd name="T5" fmla="*/ 36 h 88"/>
                <a:gd name="T6" fmla="*/ 10 w 117"/>
                <a:gd name="T7" fmla="*/ 33 h 88"/>
                <a:gd name="T8" fmla="*/ 13 w 117"/>
                <a:gd name="T9" fmla="*/ 27 h 88"/>
                <a:gd name="T10" fmla="*/ 41 w 117"/>
                <a:gd name="T11" fmla="*/ 31 h 88"/>
                <a:gd name="T12" fmla="*/ 48 w 117"/>
                <a:gd name="T13" fmla="*/ 26 h 88"/>
                <a:gd name="T14" fmla="*/ 55 w 117"/>
                <a:gd name="T15" fmla="*/ 19 h 88"/>
                <a:gd name="T16" fmla="*/ 71 w 117"/>
                <a:gd name="T17" fmla="*/ 15 h 88"/>
                <a:gd name="T18" fmla="*/ 85 w 117"/>
                <a:gd name="T19" fmla="*/ 12 h 88"/>
                <a:gd name="T20" fmla="*/ 95 w 117"/>
                <a:gd name="T21" fmla="*/ 8 h 88"/>
                <a:gd name="T22" fmla="*/ 101 w 117"/>
                <a:gd name="T23" fmla="*/ 2 h 88"/>
                <a:gd name="T24" fmla="*/ 107 w 117"/>
                <a:gd name="T25" fmla="*/ 2 h 88"/>
                <a:gd name="T26" fmla="*/ 108 w 117"/>
                <a:gd name="T27" fmla="*/ 5 h 88"/>
                <a:gd name="T28" fmla="*/ 109 w 117"/>
                <a:gd name="T29" fmla="*/ 7 h 88"/>
                <a:gd name="T30" fmla="*/ 111 w 117"/>
                <a:gd name="T31" fmla="*/ 10 h 88"/>
                <a:gd name="T32" fmla="*/ 115 w 117"/>
                <a:gd name="T33" fmla="*/ 19 h 88"/>
                <a:gd name="T34" fmla="*/ 109 w 117"/>
                <a:gd name="T35" fmla="*/ 22 h 88"/>
                <a:gd name="T36" fmla="*/ 107 w 117"/>
                <a:gd name="T37" fmla="*/ 27 h 88"/>
                <a:gd name="T38" fmla="*/ 102 w 117"/>
                <a:gd name="T39" fmla="*/ 28 h 88"/>
                <a:gd name="T40" fmla="*/ 101 w 117"/>
                <a:gd name="T41" fmla="*/ 32 h 88"/>
                <a:gd name="T42" fmla="*/ 96 w 117"/>
                <a:gd name="T43" fmla="*/ 35 h 88"/>
                <a:gd name="T44" fmla="*/ 91 w 117"/>
                <a:gd name="T45" fmla="*/ 38 h 88"/>
                <a:gd name="T46" fmla="*/ 86 w 117"/>
                <a:gd name="T47" fmla="*/ 41 h 88"/>
                <a:gd name="T48" fmla="*/ 87 w 117"/>
                <a:gd name="T49" fmla="*/ 46 h 88"/>
                <a:gd name="T50" fmla="*/ 90 w 117"/>
                <a:gd name="T51" fmla="*/ 49 h 88"/>
                <a:gd name="T52" fmla="*/ 89 w 117"/>
                <a:gd name="T53" fmla="*/ 56 h 88"/>
                <a:gd name="T54" fmla="*/ 88 w 117"/>
                <a:gd name="T55" fmla="*/ 60 h 88"/>
                <a:gd name="T56" fmla="*/ 83 w 117"/>
                <a:gd name="T57" fmla="*/ 62 h 88"/>
                <a:gd name="T58" fmla="*/ 78 w 117"/>
                <a:gd name="T59" fmla="*/ 64 h 88"/>
                <a:gd name="T60" fmla="*/ 76 w 117"/>
                <a:gd name="T61" fmla="*/ 68 h 88"/>
                <a:gd name="T62" fmla="*/ 79 w 117"/>
                <a:gd name="T63" fmla="*/ 69 h 88"/>
                <a:gd name="T64" fmla="*/ 77 w 117"/>
                <a:gd name="T65" fmla="*/ 72 h 88"/>
                <a:gd name="T66" fmla="*/ 76 w 117"/>
                <a:gd name="T67" fmla="*/ 76 h 88"/>
                <a:gd name="T68" fmla="*/ 79 w 117"/>
                <a:gd name="T69" fmla="*/ 80 h 88"/>
                <a:gd name="T70" fmla="*/ 74 w 117"/>
                <a:gd name="T71" fmla="*/ 83 h 88"/>
                <a:gd name="T72" fmla="*/ 69 w 117"/>
                <a:gd name="T73" fmla="*/ 81 h 88"/>
                <a:gd name="T74" fmla="*/ 64 w 117"/>
                <a:gd name="T75" fmla="*/ 80 h 88"/>
                <a:gd name="T76" fmla="*/ 61 w 117"/>
                <a:gd name="T77" fmla="*/ 82 h 88"/>
                <a:gd name="T78" fmla="*/ 55 w 117"/>
                <a:gd name="T79" fmla="*/ 80 h 88"/>
                <a:gd name="T80" fmla="*/ 53 w 117"/>
                <a:gd name="T81" fmla="*/ 77 h 88"/>
                <a:gd name="T82" fmla="*/ 49 w 117"/>
                <a:gd name="T83" fmla="*/ 72 h 88"/>
                <a:gd name="T84" fmla="*/ 46 w 117"/>
                <a:gd name="T85" fmla="*/ 76 h 88"/>
                <a:gd name="T86" fmla="*/ 45 w 117"/>
                <a:gd name="T87" fmla="*/ 80 h 88"/>
                <a:gd name="T88" fmla="*/ 39 w 117"/>
                <a:gd name="T89" fmla="*/ 83 h 88"/>
                <a:gd name="T90" fmla="*/ 33 w 117"/>
                <a:gd name="T91" fmla="*/ 84 h 88"/>
                <a:gd name="T92" fmla="*/ 28 w 117"/>
                <a:gd name="T93" fmla="*/ 83 h 88"/>
                <a:gd name="T94" fmla="*/ 27 w 117"/>
                <a:gd name="T95" fmla="*/ 84 h 88"/>
                <a:gd name="T96" fmla="*/ 24 w 117"/>
                <a:gd name="T97" fmla="*/ 87 h 88"/>
                <a:gd name="T98" fmla="*/ 21 w 117"/>
                <a:gd name="T99" fmla="*/ 88 h 88"/>
                <a:gd name="T100" fmla="*/ 15 w 117"/>
                <a:gd name="T101" fmla="*/ 87 h 88"/>
                <a:gd name="T102" fmla="*/ 11 w 117"/>
                <a:gd name="T103" fmla="*/ 84 h 88"/>
                <a:gd name="T104" fmla="*/ 15 w 117"/>
                <a:gd name="T105" fmla="*/ 82 h 88"/>
                <a:gd name="T106" fmla="*/ 17 w 117"/>
                <a:gd name="T107" fmla="*/ 81 h 88"/>
                <a:gd name="T108" fmla="*/ 19 w 117"/>
                <a:gd name="T109" fmla="*/ 79 h 88"/>
                <a:gd name="T110" fmla="*/ 17 w 117"/>
                <a:gd name="T111" fmla="*/ 77 h 88"/>
                <a:gd name="T112" fmla="*/ 9 w 117"/>
                <a:gd name="T113" fmla="*/ 67 h 88"/>
                <a:gd name="T114" fmla="*/ 11 w 117"/>
                <a:gd name="T115" fmla="*/ 61 h 88"/>
                <a:gd name="T116" fmla="*/ 9 w 117"/>
                <a:gd name="T117" fmla="*/ 58 h 88"/>
                <a:gd name="T118" fmla="*/ 6 w 117"/>
                <a:gd name="T119" fmla="*/ 58 h 88"/>
                <a:gd name="T120" fmla="*/ 5 w 117"/>
                <a:gd name="T121" fmla="*/ 55 h 88"/>
                <a:gd name="T122" fmla="*/ 11 w 117"/>
                <a:gd name="T123" fmla="*/ 4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7" h="88">
                  <a:moveTo>
                    <a:pt x="9" y="48"/>
                  </a:moveTo>
                  <a:cubicBezTo>
                    <a:pt x="7" y="47"/>
                    <a:pt x="7" y="47"/>
                    <a:pt x="7" y="47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3" y="38"/>
                    <a:pt x="3" y="38"/>
                  </a:cubicBezTo>
                  <a:cubicBezTo>
                    <a:pt x="4" y="37"/>
                    <a:pt x="6" y="36"/>
                    <a:pt x="6" y="36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8" y="33"/>
                    <a:pt x="9" y="33"/>
                  </a:cubicBezTo>
                  <a:cubicBezTo>
                    <a:pt x="10" y="33"/>
                    <a:pt x="10" y="34"/>
                    <a:pt x="10" y="33"/>
                  </a:cubicBezTo>
                  <a:cubicBezTo>
                    <a:pt x="11" y="33"/>
                    <a:pt x="11" y="29"/>
                    <a:pt x="11" y="29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8" y="26"/>
                    <a:pt x="48" y="26"/>
                    <a:pt x="48" y="26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3" y="23"/>
                    <a:pt x="53" y="23"/>
                    <a:pt x="53" y="23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71" y="15"/>
                    <a:pt x="71" y="15"/>
                    <a:pt x="71" y="15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6" y="14"/>
                    <a:pt x="96" y="14"/>
                    <a:pt x="96" y="14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6" y="4"/>
                    <a:pt x="96" y="4"/>
                    <a:pt x="96" y="4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8" y="4"/>
                    <a:pt x="108" y="4"/>
                    <a:pt x="108" y="5"/>
                  </a:cubicBezTo>
                  <a:cubicBezTo>
                    <a:pt x="108" y="5"/>
                    <a:pt x="108" y="5"/>
                    <a:pt x="108" y="5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1" y="10"/>
                    <a:pt x="111" y="10"/>
                    <a:pt x="111" y="10"/>
                  </a:cubicBezTo>
                  <a:cubicBezTo>
                    <a:pt x="111" y="12"/>
                    <a:pt x="111" y="12"/>
                    <a:pt x="111" y="12"/>
                  </a:cubicBezTo>
                  <a:cubicBezTo>
                    <a:pt x="117" y="19"/>
                    <a:pt x="117" y="19"/>
                    <a:pt x="117" y="19"/>
                  </a:cubicBezTo>
                  <a:cubicBezTo>
                    <a:pt x="117" y="19"/>
                    <a:pt x="115" y="19"/>
                    <a:pt x="115" y="19"/>
                  </a:cubicBezTo>
                  <a:cubicBezTo>
                    <a:pt x="114" y="19"/>
                    <a:pt x="112" y="19"/>
                    <a:pt x="112" y="19"/>
                  </a:cubicBezTo>
                  <a:cubicBezTo>
                    <a:pt x="112" y="19"/>
                    <a:pt x="111" y="20"/>
                    <a:pt x="110" y="20"/>
                  </a:cubicBezTo>
                  <a:cubicBezTo>
                    <a:pt x="110" y="20"/>
                    <a:pt x="109" y="22"/>
                    <a:pt x="109" y="22"/>
                  </a:cubicBezTo>
                  <a:cubicBezTo>
                    <a:pt x="108" y="23"/>
                    <a:pt x="108" y="23"/>
                    <a:pt x="108" y="23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8"/>
                    <a:pt x="112" y="28"/>
                    <a:pt x="107" y="27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7"/>
                    <a:pt x="104" y="27"/>
                    <a:pt x="104" y="27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2" y="28"/>
                    <a:pt x="102" y="30"/>
                    <a:pt x="102" y="30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97" y="34"/>
                    <a:pt x="97" y="34"/>
                    <a:pt x="97" y="34"/>
                  </a:cubicBezTo>
                  <a:cubicBezTo>
                    <a:pt x="96" y="35"/>
                    <a:pt x="96" y="35"/>
                    <a:pt x="96" y="35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2" y="36"/>
                    <a:pt x="92" y="36"/>
                    <a:pt x="92" y="36"/>
                  </a:cubicBezTo>
                  <a:cubicBezTo>
                    <a:pt x="91" y="38"/>
                    <a:pt x="91" y="38"/>
                    <a:pt x="91" y="38"/>
                  </a:cubicBezTo>
                  <a:cubicBezTo>
                    <a:pt x="91" y="38"/>
                    <a:pt x="89" y="38"/>
                    <a:pt x="89" y="38"/>
                  </a:cubicBezTo>
                  <a:cubicBezTo>
                    <a:pt x="89" y="38"/>
                    <a:pt x="86" y="39"/>
                    <a:pt x="86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6" y="41"/>
                    <a:pt x="85" y="42"/>
                    <a:pt x="85" y="42"/>
                  </a:cubicBezTo>
                  <a:cubicBezTo>
                    <a:pt x="85" y="42"/>
                    <a:pt x="85" y="45"/>
                    <a:pt x="85" y="45"/>
                  </a:cubicBezTo>
                  <a:cubicBezTo>
                    <a:pt x="85" y="45"/>
                    <a:pt x="87" y="46"/>
                    <a:pt x="87" y="4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89" y="49"/>
                    <a:pt x="89" y="52"/>
                    <a:pt x="89" y="52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0" y="58"/>
                    <a:pt x="91" y="58"/>
                    <a:pt x="90" y="59"/>
                  </a:cubicBezTo>
                  <a:cubicBezTo>
                    <a:pt x="89" y="59"/>
                    <a:pt x="88" y="60"/>
                    <a:pt x="88" y="60"/>
                  </a:cubicBezTo>
                  <a:cubicBezTo>
                    <a:pt x="88" y="60"/>
                    <a:pt x="86" y="60"/>
                    <a:pt x="86" y="60"/>
                  </a:cubicBezTo>
                  <a:cubicBezTo>
                    <a:pt x="86" y="60"/>
                    <a:pt x="84" y="60"/>
                    <a:pt x="84" y="60"/>
                  </a:cubicBezTo>
                  <a:cubicBezTo>
                    <a:pt x="83" y="62"/>
                    <a:pt x="83" y="62"/>
                    <a:pt x="83" y="62"/>
                  </a:cubicBezTo>
                  <a:cubicBezTo>
                    <a:pt x="81" y="61"/>
                    <a:pt x="81" y="61"/>
                    <a:pt x="81" y="61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78" y="64"/>
                    <a:pt x="78" y="64"/>
                    <a:pt x="78" y="64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5" y="67"/>
                    <a:pt x="75" y="67"/>
                    <a:pt x="75" y="67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6" y="68"/>
                    <a:pt x="77" y="69"/>
                    <a:pt x="77" y="68"/>
                  </a:cubicBezTo>
                  <a:cubicBezTo>
                    <a:pt x="77" y="68"/>
                    <a:pt x="77" y="67"/>
                    <a:pt x="77" y="67"/>
                  </a:cubicBezTo>
                  <a:cubicBezTo>
                    <a:pt x="78" y="68"/>
                    <a:pt x="79" y="69"/>
                    <a:pt x="79" y="69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71"/>
                    <a:pt x="78" y="71"/>
                    <a:pt x="78" y="71"/>
                  </a:cubicBezTo>
                  <a:cubicBezTo>
                    <a:pt x="78" y="71"/>
                    <a:pt x="77" y="72"/>
                    <a:pt x="77" y="72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4"/>
                    <a:pt x="76" y="74"/>
                    <a:pt x="76" y="75"/>
                  </a:cubicBezTo>
                  <a:cubicBezTo>
                    <a:pt x="76" y="75"/>
                    <a:pt x="76" y="76"/>
                    <a:pt x="76" y="76"/>
                  </a:cubicBezTo>
                  <a:cubicBezTo>
                    <a:pt x="77" y="76"/>
                    <a:pt x="78" y="78"/>
                    <a:pt x="78" y="78"/>
                  </a:cubicBezTo>
                  <a:cubicBezTo>
                    <a:pt x="78" y="78"/>
                    <a:pt x="79" y="79"/>
                    <a:pt x="79" y="79"/>
                  </a:cubicBezTo>
                  <a:cubicBezTo>
                    <a:pt x="79" y="79"/>
                    <a:pt x="79" y="80"/>
                    <a:pt x="79" y="80"/>
                  </a:cubicBezTo>
                  <a:cubicBezTo>
                    <a:pt x="79" y="80"/>
                    <a:pt x="78" y="81"/>
                    <a:pt x="77" y="81"/>
                  </a:cubicBezTo>
                  <a:cubicBezTo>
                    <a:pt x="77" y="81"/>
                    <a:pt x="75" y="81"/>
                    <a:pt x="75" y="81"/>
                  </a:cubicBezTo>
                  <a:cubicBezTo>
                    <a:pt x="75" y="81"/>
                    <a:pt x="74" y="83"/>
                    <a:pt x="74" y="83"/>
                  </a:cubicBezTo>
                  <a:cubicBezTo>
                    <a:pt x="74" y="83"/>
                    <a:pt x="73" y="83"/>
                    <a:pt x="72" y="83"/>
                  </a:cubicBezTo>
                  <a:cubicBezTo>
                    <a:pt x="72" y="83"/>
                    <a:pt x="74" y="84"/>
                    <a:pt x="72" y="83"/>
                  </a:cubicBezTo>
                  <a:cubicBezTo>
                    <a:pt x="69" y="82"/>
                    <a:pt x="69" y="81"/>
                    <a:pt x="69" y="81"/>
                  </a:cubicBezTo>
                  <a:cubicBezTo>
                    <a:pt x="69" y="81"/>
                    <a:pt x="68" y="80"/>
                    <a:pt x="68" y="80"/>
                  </a:cubicBezTo>
                  <a:cubicBezTo>
                    <a:pt x="67" y="80"/>
                    <a:pt x="66" y="80"/>
                    <a:pt x="66" y="80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63" y="79"/>
                    <a:pt x="63" y="79"/>
                    <a:pt x="63" y="79"/>
                  </a:cubicBezTo>
                  <a:cubicBezTo>
                    <a:pt x="62" y="81"/>
                    <a:pt x="62" y="81"/>
                    <a:pt x="62" y="81"/>
                  </a:cubicBezTo>
                  <a:cubicBezTo>
                    <a:pt x="62" y="81"/>
                    <a:pt x="62" y="82"/>
                    <a:pt x="61" y="82"/>
                  </a:cubicBezTo>
                  <a:cubicBezTo>
                    <a:pt x="60" y="83"/>
                    <a:pt x="61" y="83"/>
                    <a:pt x="60" y="83"/>
                  </a:cubicBezTo>
                  <a:cubicBezTo>
                    <a:pt x="58" y="83"/>
                    <a:pt x="57" y="81"/>
                    <a:pt x="57" y="81"/>
                  </a:cubicBezTo>
                  <a:cubicBezTo>
                    <a:pt x="57" y="81"/>
                    <a:pt x="55" y="80"/>
                    <a:pt x="55" y="80"/>
                  </a:cubicBezTo>
                  <a:cubicBezTo>
                    <a:pt x="54" y="79"/>
                    <a:pt x="54" y="79"/>
                    <a:pt x="54" y="79"/>
                  </a:cubicBezTo>
                  <a:cubicBezTo>
                    <a:pt x="53" y="79"/>
                    <a:pt x="53" y="80"/>
                    <a:pt x="53" y="78"/>
                  </a:cubicBezTo>
                  <a:cubicBezTo>
                    <a:pt x="53" y="77"/>
                    <a:pt x="53" y="77"/>
                    <a:pt x="53" y="77"/>
                  </a:cubicBezTo>
                  <a:cubicBezTo>
                    <a:pt x="52" y="76"/>
                    <a:pt x="52" y="77"/>
                    <a:pt x="51" y="76"/>
                  </a:cubicBezTo>
                  <a:cubicBezTo>
                    <a:pt x="51" y="75"/>
                    <a:pt x="50" y="74"/>
                    <a:pt x="50" y="74"/>
                  </a:cubicBezTo>
                  <a:cubicBezTo>
                    <a:pt x="49" y="72"/>
                    <a:pt x="49" y="72"/>
                    <a:pt x="49" y="72"/>
                  </a:cubicBezTo>
                  <a:cubicBezTo>
                    <a:pt x="49" y="72"/>
                    <a:pt x="49" y="72"/>
                    <a:pt x="49" y="73"/>
                  </a:cubicBezTo>
                  <a:cubicBezTo>
                    <a:pt x="48" y="74"/>
                    <a:pt x="47" y="74"/>
                    <a:pt x="47" y="74"/>
                  </a:cubicBezTo>
                  <a:cubicBezTo>
                    <a:pt x="47" y="75"/>
                    <a:pt x="46" y="76"/>
                    <a:pt x="46" y="76"/>
                  </a:cubicBezTo>
                  <a:cubicBezTo>
                    <a:pt x="46" y="76"/>
                    <a:pt x="45" y="77"/>
                    <a:pt x="45" y="78"/>
                  </a:cubicBezTo>
                  <a:cubicBezTo>
                    <a:pt x="46" y="78"/>
                    <a:pt x="46" y="78"/>
                    <a:pt x="46" y="79"/>
                  </a:cubicBezTo>
                  <a:cubicBezTo>
                    <a:pt x="46" y="79"/>
                    <a:pt x="45" y="80"/>
                    <a:pt x="45" y="80"/>
                  </a:cubicBezTo>
                  <a:cubicBezTo>
                    <a:pt x="44" y="81"/>
                    <a:pt x="44" y="81"/>
                    <a:pt x="43" y="81"/>
                  </a:cubicBezTo>
                  <a:cubicBezTo>
                    <a:pt x="43" y="82"/>
                    <a:pt x="41" y="83"/>
                    <a:pt x="41" y="83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4" y="84"/>
                    <a:pt x="34" y="84"/>
                    <a:pt x="34" y="84"/>
                  </a:cubicBezTo>
                  <a:cubicBezTo>
                    <a:pt x="34" y="84"/>
                    <a:pt x="33" y="84"/>
                    <a:pt x="33" y="84"/>
                  </a:cubicBezTo>
                  <a:cubicBezTo>
                    <a:pt x="32" y="84"/>
                    <a:pt x="31" y="84"/>
                    <a:pt x="31" y="84"/>
                  </a:cubicBezTo>
                  <a:cubicBezTo>
                    <a:pt x="31" y="84"/>
                    <a:pt x="30" y="83"/>
                    <a:pt x="29" y="83"/>
                  </a:cubicBezTo>
                  <a:cubicBezTo>
                    <a:pt x="29" y="83"/>
                    <a:pt x="28" y="83"/>
                    <a:pt x="28" y="83"/>
                  </a:cubicBezTo>
                  <a:cubicBezTo>
                    <a:pt x="27" y="83"/>
                    <a:pt x="26" y="83"/>
                    <a:pt x="26" y="83"/>
                  </a:cubicBezTo>
                  <a:cubicBezTo>
                    <a:pt x="26" y="84"/>
                    <a:pt x="26" y="84"/>
                    <a:pt x="26" y="84"/>
                  </a:cubicBezTo>
                  <a:cubicBezTo>
                    <a:pt x="26" y="84"/>
                    <a:pt x="27" y="84"/>
                    <a:pt x="27" y="84"/>
                  </a:cubicBezTo>
                  <a:cubicBezTo>
                    <a:pt x="27" y="85"/>
                    <a:pt x="27" y="86"/>
                    <a:pt x="27" y="86"/>
                  </a:cubicBezTo>
                  <a:cubicBezTo>
                    <a:pt x="27" y="86"/>
                    <a:pt x="26" y="86"/>
                    <a:pt x="26" y="86"/>
                  </a:cubicBezTo>
                  <a:cubicBezTo>
                    <a:pt x="26" y="87"/>
                    <a:pt x="24" y="87"/>
                    <a:pt x="24" y="87"/>
                  </a:cubicBezTo>
                  <a:cubicBezTo>
                    <a:pt x="24" y="87"/>
                    <a:pt x="24" y="88"/>
                    <a:pt x="24" y="88"/>
                  </a:cubicBezTo>
                  <a:cubicBezTo>
                    <a:pt x="24" y="88"/>
                    <a:pt x="24" y="88"/>
                    <a:pt x="23" y="88"/>
                  </a:cubicBezTo>
                  <a:cubicBezTo>
                    <a:pt x="22" y="88"/>
                    <a:pt x="22" y="88"/>
                    <a:pt x="21" y="88"/>
                  </a:cubicBezTo>
                  <a:cubicBezTo>
                    <a:pt x="21" y="87"/>
                    <a:pt x="20" y="87"/>
                    <a:pt x="19" y="87"/>
                  </a:cubicBezTo>
                  <a:cubicBezTo>
                    <a:pt x="19" y="87"/>
                    <a:pt x="16" y="86"/>
                    <a:pt x="16" y="86"/>
                  </a:cubicBezTo>
                  <a:cubicBezTo>
                    <a:pt x="16" y="86"/>
                    <a:pt x="15" y="87"/>
                    <a:pt x="15" y="87"/>
                  </a:cubicBezTo>
                  <a:cubicBezTo>
                    <a:pt x="14" y="87"/>
                    <a:pt x="13" y="87"/>
                    <a:pt x="12" y="86"/>
                  </a:cubicBezTo>
                  <a:cubicBezTo>
                    <a:pt x="12" y="86"/>
                    <a:pt x="11" y="86"/>
                    <a:pt x="11" y="86"/>
                  </a:cubicBezTo>
                  <a:cubicBezTo>
                    <a:pt x="11" y="85"/>
                    <a:pt x="11" y="84"/>
                    <a:pt x="11" y="84"/>
                  </a:cubicBezTo>
                  <a:cubicBezTo>
                    <a:pt x="11" y="84"/>
                    <a:pt x="10" y="83"/>
                    <a:pt x="11" y="83"/>
                  </a:cubicBezTo>
                  <a:cubicBezTo>
                    <a:pt x="11" y="83"/>
                    <a:pt x="12" y="83"/>
                    <a:pt x="13" y="83"/>
                  </a:cubicBezTo>
                  <a:cubicBezTo>
                    <a:pt x="14" y="83"/>
                    <a:pt x="15" y="83"/>
                    <a:pt x="15" y="82"/>
                  </a:cubicBezTo>
                  <a:cubicBezTo>
                    <a:pt x="15" y="82"/>
                    <a:pt x="15" y="82"/>
                    <a:pt x="16" y="82"/>
                  </a:cubicBezTo>
                  <a:cubicBezTo>
                    <a:pt x="16" y="82"/>
                    <a:pt x="17" y="83"/>
                    <a:pt x="17" y="82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6" y="80"/>
                    <a:pt x="17" y="79"/>
                    <a:pt x="17" y="79"/>
                  </a:cubicBezTo>
                  <a:cubicBezTo>
                    <a:pt x="18" y="79"/>
                    <a:pt x="19" y="79"/>
                    <a:pt x="19" y="79"/>
                  </a:cubicBezTo>
                  <a:cubicBezTo>
                    <a:pt x="20" y="79"/>
                    <a:pt x="21" y="79"/>
                    <a:pt x="21" y="79"/>
                  </a:cubicBezTo>
                  <a:cubicBezTo>
                    <a:pt x="21" y="79"/>
                    <a:pt x="21" y="79"/>
                    <a:pt x="22" y="78"/>
                  </a:cubicBezTo>
                  <a:cubicBezTo>
                    <a:pt x="22" y="78"/>
                    <a:pt x="18" y="78"/>
                    <a:pt x="17" y="77"/>
                  </a:cubicBezTo>
                  <a:cubicBezTo>
                    <a:pt x="15" y="75"/>
                    <a:pt x="13" y="74"/>
                    <a:pt x="13" y="70"/>
                  </a:cubicBezTo>
                  <a:cubicBezTo>
                    <a:pt x="12" y="70"/>
                    <a:pt x="12" y="68"/>
                    <a:pt x="11" y="68"/>
                  </a:cubicBezTo>
                  <a:cubicBezTo>
                    <a:pt x="11" y="68"/>
                    <a:pt x="9" y="67"/>
                    <a:pt x="9" y="67"/>
                  </a:cubicBezTo>
                  <a:cubicBezTo>
                    <a:pt x="9" y="66"/>
                    <a:pt x="9" y="66"/>
                    <a:pt x="10" y="65"/>
                  </a:cubicBezTo>
                  <a:cubicBezTo>
                    <a:pt x="10" y="64"/>
                    <a:pt x="10" y="64"/>
                    <a:pt x="11" y="63"/>
                  </a:cubicBezTo>
                  <a:cubicBezTo>
                    <a:pt x="11" y="63"/>
                    <a:pt x="11" y="61"/>
                    <a:pt x="11" y="61"/>
                  </a:cubicBezTo>
                  <a:cubicBezTo>
                    <a:pt x="11" y="61"/>
                    <a:pt x="12" y="60"/>
                    <a:pt x="11" y="60"/>
                  </a:cubicBezTo>
                  <a:cubicBezTo>
                    <a:pt x="11" y="59"/>
                    <a:pt x="10" y="58"/>
                    <a:pt x="10" y="58"/>
                  </a:cubicBezTo>
                  <a:cubicBezTo>
                    <a:pt x="10" y="58"/>
                    <a:pt x="10" y="58"/>
                    <a:pt x="9" y="58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7" y="60"/>
                    <a:pt x="6" y="58"/>
                    <a:pt x="6" y="58"/>
                  </a:cubicBezTo>
                  <a:cubicBezTo>
                    <a:pt x="5" y="58"/>
                    <a:pt x="5" y="58"/>
                    <a:pt x="5" y="57"/>
                  </a:cubicBezTo>
                  <a:cubicBezTo>
                    <a:pt x="5" y="57"/>
                    <a:pt x="6" y="56"/>
                    <a:pt x="6" y="56"/>
                  </a:cubicBezTo>
                  <a:cubicBezTo>
                    <a:pt x="6" y="56"/>
                    <a:pt x="5" y="55"/>
                    <a:pt x="5" y="55"/>
                  </a:cubicBezTo>
                  <a:cubicBezTo>
                    <a:pt x="5" y="55"/>
                    <a:pt x="6" y="53"/>
                    <a:pt x="7" y="53"/>
                  </a:cubicBezTo>
                  <a:cubicBezTo>
                    <a:pt x="8" y="52"/>
                    <a:pt x="10" y="50"/>
                    <a:pt x="10" y="50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9" y="48"/>
                    <a:pt x="9" y="48"/>
                  </a:cubicBezTo>
                  <a:close/>
                </a:path>
              </a:pathLst>
            </a:custGeom>
            <a:solidFill>
              <a:srgbClr val="00467A"/>
            </a:solidFill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71" name="Freeform 197">
              <a:extLst>
                <a:ext uri="{FF2B5EF4-FFF2-40B4-BE49-F238E27FC236}">
                  <a16:creationId xmlns:a16="http://schemas.microsoft.com/office/drawing/2014/main" id="{6770C1E7-818C-FE05-A463-1F98440477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38204" y="3253212"/>
              <a:ext cx="517832" cy="466653"/>
            </a:xfrm>
            <a:custGeom>
              <a:avLst/>
              <a:gdLst>
                <a:gd name="T0" fmla="*/ 216 w 227"/>
                <a:gd name="T1" fmla="*/ 62 h 211"/>
                <a:gd name="T2" fmla="*/ 209 w 227"/>
                <a:gd name="T3" fmla="*/ 47 h 211"/>
                <a:gd name="T4" fmla="*/ 183 w 227"/>
                <a:gd name="T5" fmla="*/ 33 h 211"/>
                <a:gd name="T6" fmla="*/ 141 w 227"/>
                <a:gd name="T7" fmla="*/ 25 h 211"/>
                <a:gd name="T8" fmla="*/ 102 w 227"/>
                <a:gd name="T9" fmla="*/ 1 h 211"/>
                <a:gd name="T10" fmla="*/ 84 w 227"/>
                <a:gd name="T11" fmla="*/ 17 h 211"/>
                <a:gd name="T12" fmla="*/ 82 w 227"/>
                <a:gd name="T13" fmla="*/ 40 h 211"/>
                <a:gd name="T14" fmla="*/ 70 w 227"/>
                <a:gd name="T15" fmla="*/ 52 h 211"/>
                <a:gd name="T16" fmla="*/ 58 w 227"/>
                <a:gd name="T17" fmla="*/ 61 h 211"/>
                <a:gd name="T18" fmla="*/ 39 w 227"/>
                <a:gd name="T19" fmla="*/ 55 h 211"/>
                <a:gd name="T20" fmla="*/ 18 w 227"/>
                <a:gd name="T21" fmla="*/ 65 h 211"/>
                <a:gd name="T22" fmla="*/ 3 w 227"/>
                <a:gd name="T23" fmla="*/ 67 h 211"/>
                <a:gd name="T24" fmla="*/ 3 w 227"/>
                <a:gd name="T25" fmla="*/ 66 h 211"/>
                <a:gd name="T26" fmla="*/ 3 w 227"/>
                <a:gd name="T27" fmla="*/ 66 h 211"/>
                <a:gd name="T28" fmla="*/ 4 w 227"/>
                <a:gd name="T29" fmla="*/ 77 h 211"/>
                <a:gd name="T30" fmla="*/ 17 w 227"/>
                <a:gd name="T31" fmla="*/ 102 h 211"/>
                <a:gd name="T32" fmla="*/ 30 w 227"/>
                <a:gd name="T33" fmla="*/ 77 h 211"/>
                <a:gd name="T34" fmla="*/ 51 w 227"/>
                <a:gd name="T35" fmla="*/ 92 h 211"/>
                <a:gd name="T36" fmla="*/ 64 w 227"/>
                <a:gd name="T37" fmla="*/ 115 h 211"/>
                <a:gd name="T38" fmla="*/ 53 w 227"/>
                <a:gd name="T39" fmla="*/ 108 h 211"/>
                <a:gd name="T40" fmla="*/ 65 w 227"/>
                <a:gd name="T41" fmla="*/ 124 h 211"/>
                <a:gd name="T42" fmla="*/ 73 w 227"/>
                <a:gd name="T43" fmla="*/ 138 h 211"/>
                <a:gd name="T44" fmla="*/ 72 w 227"/>
                <a:gd name="T45" fmla="*/ 145 h 211"/>
                <a:gd name="T46" fmla="*/ 58 w 227"/>
                <a:gd name="T47" fmla="*/ 130 h 211"/>
                <a:gd name="T48" fmla="*/ 61 w 227"/>
                <a:gd name="T49" fmla="*/ 136 h 211"/>
                <a:gd name="T50" fmla="*/ 76 w 227"/>
                <a:gd name="T51" fmla="*/ 153 h 211"/>
                <a:gd name="T52" fmla="*/ 74 w 227"/>
                <a:gd name="T53" fmla="*/ 146 h 211"/>
                <a:gd name="T54" fmla="*/ 89 w 227"/>
                <a:gd name="T55" fmla="*/ 156 h 211"/>
                <a:gd name="T56" fmla="*/ 99 w 227"/>
                <a:gd name="T57" fmla="*/ 157 h 211"/>
                <a:gd name="T58" fmla="*/ 126 w 227"/>
                <a:gd name="T59" fmla="*/ 164 h 211"/>
                <a:gd name="T60" fmla="*/ 160 w 227"/>
                <a:gd name="T61" fmla="*/ 187 h 211"/>
                <a:gd name="T62" fmla="*/ 140 w 227"/>
                <a:gd name="T63" fmla="*/ 190 h 211"/>
                <a:gd name="T64" fmla="*/ 184 w 227"/>
                <a:gd name="T65" fmla="*/ 200 h 211"/>
                <a:gd name="T66" fmla="*/ 171 w 227"/>
                <a:gd name="T67" fmla="*/ 185 h 211"/>
                <a:gd name="T68" fmla="*/ 153 w 227"/>
                <a:gd name="T69" fmla="*/ 162 h 211"/>
                <a:gd name="T70" fmla="*/ 118 w 227"/>
                <a:gd name="T71" fmla="*/ 135 h 211"/>
                <a:gd name="T72" fmla="*/ 100 w 227"/>
                <a:gd name="T73" fmla="*/ 105 h 211"/>
                <a:gd name="T74" fmla="*/ 88 w 227"/>
                <a:gd name="T75" fmla="*/ 76 h 211"/>
                <a:gd name="T76" fmla="*/ 121 w 227"/>
                <a:gd name="T77" fmla="*/ 70 h 211"/>
                <a:gd name="T78" fmla="*/ 160 w 227"/>
                <a:gd name="T79" fmla="*/ 71 h 211"/>
                <a:gd name="T80" fmla="*/ 189 w 227"/>
                <a:gd name="T81" fmla="*/ 70 h 211"/>
                <a:gd name="T82" fmla="*/ 179 w 227"/>
                <a:gd name="T83" fmla="*/ 190 h 211"/>
                <a:gd name="T84" fmla="*/ 192 w 227"/>
                <a:gd name="T85" fmla="*/ 201 h 211"/>
                <a:gd name="T86" fmla="*/ 159 w 227"/>
                <a:gd name="T87" fmla="*/ 195 h 211"/>
                <a:gd name="T88" fmla="*/ 144 w 227"/>
                <a:gd name="T89" fmla="*/ 199 h 211"/>
                <a:gd name="T90" fmla="*/ 115 w 227"/>
                <a:gd name="T91" fmla="*/ 191 h 211"/>
                <a:gd name="T92" fmla="*/ 136 w 227"/>
                <a:gd name="T93" fmla="*/ 178 h 211"/>
                <a:gd name="T94" fmla="*/ 144 w 227"/>
                <a:gd name="T95" fmla="*/ 180 h 211"/>
                <a:gd name="T96" fmla="*/ 123 w 227"/>
                <a:gd name="T97" fmla="*/ 178 h 211"/>
                <a:gd name="T98" fmla="*/ 129 w 227"/>
                <a:gd name="T99" fmla="*/ 168 h 211"/>
                <a:gd name="T100" fmla="*/ 51 w 227"/>
                <a:gd name="T101" fmla="*/ 93 h 211"/>
                <a:gd name="T102" fmla="*/ 50 w 227"/>
                <a:gd name="T103" fmla="*/ 97 h 211"/>
                <a:gd name="T104" fmla="*/ 60 w 227"/>
                <a:gd name="T105" fmla="*/ 119 h 211"/>
                <a:gd name="T106" fmla="*/ 53 w 227"/>
                <a:gd name="T107" fmla="*/ 121 h 211"/>
                <a:gd name="T108" fmla="*/ 35 w 227"/>
                <a:gd name="T109" fmla="*/ 119 h 211"/>
                <a:gd name="T110" fmla="*/ 36 w 227"/>
                <a:gd name="T111" fmla="*/ 91 h 211"/>
                <a:gd name="T112" fmla="*/ 40 w 227"/>
                <a:gd name="T113" fmla="*/ 103 h 211"/>
                <a:gd name="T114" fmla="*/ 45 w 227"/>
                <a:gd name="T115" fmla="*/ 120 h 211"/>
                <a:gd name="T116" fmla="*/ 37 w 227"/>
                <a:gd name="T117" fmla="*/ 107 h 211"/>
                <a:gd name="T118" fmla="*/ 34 w 227"/>
                <a:gd name="T119" fmla="*/ 9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7" h="211">
                  <a:moveTo>
                    <a:pt x="215" y="82"/>
                  </a:moveTo>
                  <a:cubicBezTo>
                    <a:pt x="215" y="80"/>
                    <a:pt x="214" y="79"/>
                    <a:pt x="216" y="78"/>
                  </a:cubicBezTo>
                  <a:cubicBezTo>
                    <a:pt x="217" y="78"/>
                    <a:pt x="218" y="80"/>
                    <a:pt x="218" y="78"/>
                  </a:cubicBezTo>
                  <a:cubicBezTo>
                    <a:pt x="218" y="76"/>
                    <a:pt x="219" y="77"/>
                    <a:pt x="218" y="75"/>
                  </a:cubicBezTo>
                  <a:cubicBezTo>
                    <a:pt x="218" y="75"/>
                    <a:pt x="218" y="75"/>
                    <a:pt x="218" y="75"/>
                  </a:cubicBezTo>
                  <a:cubicBezTo>
                    <a:pt x="218" y="75"/>
                    <a:pt x="218" y="75"/>
                    <a:pt x="218" y="75"/>
                  </a:cubicBezTo>
                  <a:cubicBezTo>
                    <a:pt x="218" y="75"/>
                    <a:pt x="218" y="77"/>
                    <a:pt x="217" y="77"/>
                  </a:cubicBezTo>
                  <a:cubicBezTo>
                    <a:pt x="217" y="77"/>
                    <a:pt x="216" y="78"/>
                    <a:pt x="215" y="78"/>
                  </a:cubicBezTo>
                  <a:cubicBezTo>
                    <a:pt x="214" y="77"/>
                    <a:pt x="214" y="77"/>
                    <a:pt x="214" y="77"/>
                  </a:cubicBezTo>
                  <a:cubicBezTo>
                    <a:pt x="216" y="75"/>
                    <a:pt x="216" y="75"/>
                    <a:pt x="216" y="75"/>
                  </a:cubicBezTo>
                  <a:cubicBezTo>
                    <a:pt x="216" y="71"/>
                    <a:pt x="216" y="71"/>
                    <a:pt x="216" y="71"/>
                  </a:cubicBezTo>
                  <a:cubicBezTo>
                    <a:pt x="216" y="71"/>
                    <a:pt x="215" y="69"/>
                    <a:pt x="214" y="67"/>
                  </a:cubicBezTo>
                  <a:cubicBezTo>
                    <a:pt x="213" y="66"/>
                    <a:pt x="212" y="65"/>
                    <a:pt x="212" y="65"/>
                  </a:cubicBezTo>
                  <a:cubicBezTo>
                    <a:pt x="215" y="63"/>
                    <a:pt x="215" y="63"/>
                    <a:pt x="215" y="63"/>
                  </a:cubicBezTo>
                  <a:cubicBezTo>
                    <a:pt x="216" y="62"/>
                    <a:pt x="216" y="62"/>
                    <a:pt x="216" y="62"/>
                  </a:cubicBezTo>
                  <a:cubicBezTo>
                    <a:pt x="216" y="61"/>
                    <a:pt x="216" y="61"/>
                    <a:pt x="216" y="61"/>
                  </a:cubicBezTo>
                  <a:cubicBezTo>
                    <a:pt x="216" y="61"/>
                    <a:pt x="218" y="63"/>
                    <a:pt x="220" y="63"/>
                  </a:cubicBezTo>
                  <a:cubicBezTo>
                    <a:pt x="221" y="63"/>
                    <a:pt x="220" y="63"/>
                    <a:pt x="222" y="62"/>
                  </a:cubicBezTo>
                  <a:cubicBezTo>
                    <a:pt x="224" y="62"/>
                    <a:pt x="227" y="59"/>
                    <a:pt x="227" y="59"/>
                  </a:cubicBezTo>
                  <a:cubicBezTo>
                    <a:pt x="227" y="59"/>
                    <a:pt x="225" y="57"/>
                    <a:pt x="224" y="57"/>
                  </a:cubicBezTo>
                  <a:cubicBezTo>
                    <a:pt x="223" y="58"/>
                    <a:pt x="224" y="58"/>
                    <a:pt x="221" y="58"/>
                  </a:cubicBezTo>
                  <a:cubicBezTo>
                    <a:pt x="218" y="57"/>
                    <a:pt x="217" y="56"/>
                    <a:pt x="217" y="56"/>
                  </a:cubicBezTo>
                  <a:cubicBezTo>
                    <a:pt x="217" y="56"/>
                    <a:pt x="216" y="56"/>
                    <a:pt x="215" y="56"/>
                  </a:cubicBezTo>
                  <a:cubicBezTo>
                    <a:pt x="214" y="56"/>
                    <a:pt x="214" y="56"/>
                    <a:pt x="213" y="55"/>
                  </a:cubicBezTo>
                  <a:cubicBezTo>
                    <a:pt x="211" y="53"/>
                    <a:pt x="209" y="51"/>
                    <a:pt x="209" y="51"/>
                  </a:cubicBezTo>
                  <a:cubicBezTo>
                    <a:pt x="209" y="51"/>
                    <a:pt x="207" y="52"/>
                    <a:pt x="207" y="51"/>
                  </a:cubicBezTo>
                  <a:cubicBezTo>
                    <a:pt x="207" y="51"/>
                    <a:pt x="208" y="49"/>
                    <a:pt x="208" y="49"/>
                  </a:cubicBezTo>
                  <a:cubicBezTo>
                    <a:pt x="208" y="48"/>
                    <a:pt x="208" y="48"/>
                    <a:pt x="208" y="48"/>
                  </a:cubicBezTo>
                  <a:cubicBezTo>
                    <a:pt x="207" y="47"/>
                    <a:pt x="207" y="47"/>
                    <a:pt x="207" y="47"/>
                  </a:cubicBezTo>
                  <a:cubicBezTo>
                    <a:pt x="207" y="47"/>
                    <a:pt x="209" y="47"/>
                    <a:pt x="209" y="47"/>
                  </a:cubicBezTo>
                  <a:cubicBezTo>
                    <a:pt x="210" y="46"/>
                    <a:pt x="210" y="46"/>
                    <a:pt x="210" y="46"/>
                  </a:cubicBezTo>
                  <a:cubicBezTo>
                    <a:pt x="212" y="44"/>
                    <a:pt x="210" y="42"/>
                    <a:pt x="207" y="43"/>
                  </a:cubicBezTo>
                  <a:cubicBezTo>
                    <a:pt x="206" y="43"/>
                    <a:pt x="205" y="44"/>
                    <a:pt x="205" y="44"/>
                  </a:cubicBezTo>
                  <a:cubicBezTo>
                    <a:pt x="204" y="44"/>
                    <a:pt x="202" y="43"/>
                    <a:pt x="202" y="42"/>
                  </a:cubicBezTo>
                  <a:cubicBezTo>
                    <a:pt x="202" y="41"/>
                    <a:pt x="201" y="41"/>
                    <a:pt x="203" y="40"/>
                  </a:cubicBezTo>
                  <a:cubicBezTo>
                    <a:pt x="204" y="40"/>
                    <a:pt x="205" y="38"/>
                    <a:pt x="205" y="38"/>
                  </a:cubicBezTo>
                  <a:cubicBezTo>
                    <a:pt x="203" y="35"/>
                    <a:pt x="203" y="35"/>
                    <a:pt x="203" y="35"/>
                  </a:cubicBezTo>
                  <a:cubicBezTo>
                    <a:pt x="204" y="29"/>
                    <a:pt x="204" y="29"/>
                    <a:pt x="204" y="29"/>
                  </a:cubicBezTo>
                  <a:cubicBezTo>
                    <a:pt x="200" y="28"/>
                    <a:pt x="200" y="28"/>
                    <a:pt x="200" y="28"/>
                  </a:cubicBezTo>
                  <a:cubicBezTo>
                    <a:pt x="200" y="26"/>
                    <a:pt x="200" y="26"/>
                    <a:pt x="200" y="26"/>
                  </a:cubicBezTo>
                  <a:cubicBezTo>
                    <a:pt x="198" y="25"/>
                    <a:pt x="198" y="25"/>
                    <a:pt x="198" y="25"/>
                  </a:cubicBezTo>
                  <a:cubicBezTo>
                    <a:pt x="196" y="30"/>
                    <a:pt x="196" y="30"/>
                    <a:pt x="196" y="30"/>
                  </a:cubicBezTo>
                  <a:cubicBezTo>
                    <a:pt x="196" y="30"/>
                    <a:pt x="193" y="31"/>
                    <a:pt x="193" y="32"/>
                  </a:cubicBezTo>
                  <a:cubicBezTo>
                    <a:pt x="192" y="33"/>
                    <a:pt x="187" y="33"/>
                    <a:pt x="187" y="33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76" y="35"/>
                    <a:pt x="176" y="35"/>
                    <a:pt x="176" y="35"/>
                  </a:cubicBezTo>
                  <a:cubicBezTo>
                    <a:pt x="176" y="35"/>
                    <a:pt x="174" y="36"/>
                    <a:pt x="173" y="36"/>
                  </a:cubicBezTo>
                  <a:cubicBezTo>
                    <a:pt x="172" y="36"/>
                    <a:pt x="167" y="35"/>
                    <a:pt x="167" y="35"/>
                  </a:cubicBezTo>
                  <a:cubicBezTo>
                    <a:pt x="164" y="36"/>
                    <a:pt x="164" y="36"/>
                    <a:pt x="164" y="36"/>
                  </a:cubicBezTo>
                  <a:cubicBezTo>
                    <a:pt x="157" y="34"/>
                    <a:pt x="157" y="34"/>
                    <a:pt x="157" y="34"/>
                  </a:cubicBezTo>
                  <a:cubicBezTo>
                    <a:pt x="155" y="32"/>
                    <a:pt x="155" y="32"/>
                    <a:pt x="155" y="32"/>
                  </a:cubicBezTo>
                  <a:cubicBezTo>
                    <a:pt x="154" y="31"/>
                    <a:pt x="154" y="31"/>
                    <a:pt x="154" y="31"/>
                  </a:cubicBezTo>
                  <a:cubicBezTo>
                    <a:pt x="149" y="30"/>
                    <a:pt x="149" y="30"/>
                    <a:pt x="149" y="30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2" y="27"/>
                    <a:pt x="142" y="27"/>
                    <a:pt x="142" y="27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1" y="26"/>
                    <a:pt x="141" y="26"/>
                    <a:pt x="141" y="25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35" y="18"/>
                    <a:pt x="135" y="18"/>
                    <a:pt x="135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25" y="15"/>
                    <a:pt x="125" y="15"/>
                    <a:pt x="125" y="15"/>
                  </a:cubicBezTo>
                  <a:cubicBezTo>
                    <a:pt x="122" y="11"/>
                    <a:pt x="122" y="11"/>
                    <a:pt x="122" y="11"/>
                  </a:cubicBezTo>
                  <a:cubicBezTo>
                    <a:pt x="119" y="9"/>
                    <a:pt x="119" y="9"/>
                    <a:pt x="119" y="9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1" y="3"/>
                    <a:pt x="111" y="3"/>
                    <a:pt x="111" y="3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9" y="1"/>
                    <a:pt x="108" y="0"/>
                    <a:pt x="108" y="0"/>
                  </a:cubicBezTo>
                  <a:cubicBezTo>
                    <a:pt x="108" y="0"/>
                    <a:pt x="107" y="0"/>
                    <a:pt x="107" y="0"/>
                  </a:cubicBezTo>
                  <a:cubicBezTo>
                    <a:pt x="106" y="0"/>
                    <a:pt x="104" y="0"/>
                    <a:pt x="104" y="0"/>
                  </a:cubicBezTo>
                  <a:cubicBezTo>
                    <a:pt x="104" y="0"/>
                    <a:pt x="103" y="1"/>
                    <a:pt x="102" y="1"/>
                  </a:cubicBezTo>
                  <a:cubicBezTo>
                    <a:pt x="102" y="1"/>
                    <a:pt x="101" y="3"/>
                    <a:pt x="101" y="3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3" y="9"/>
                    <a:pt x="104" y="9"/>
                    <a:pt x="99" y="8"/>
                  </a:cubicBezTo>
                  <a:cubicBezTo>
                    <a:pt x="97" y="7"/>
                    <a:pt x="97" y="7"/>
                    <a:pt x="97" y="7"/>
                  </a:cubicBezTo>
                  <a:cubicBezTo>
                    <a:pt x="96" y="8"/>
                    <a:pt x="96" y="8"/>
                    <a:pt x="96" y="8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9"/>
                    <a:pt x="94" y="11"/>
                    <a:pt x="94" y="11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1" y="14"/>
                    <a:pt x="91" y="14"/>
                    <a:pt x="91" y="14"/>
                  </a:cubicBezTo>
                  <a:cubicBezTo>
                    <a:pt x="89" y="15"/>
                    <a:pt x="89" y="15"/>
                    <a:pt x="89" y="15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86" y="16"/>
                    <a:pt x="86" y="16"/>
                    <a:pt x="86" y="16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83" y="19"/>
                    <a:pt x="83" y="19"/>
                    <a:pt x="83" y="19"/>
                  </a:cubicBezTo>
                  <a:cubicBezTo>
                    <a:pt x="83" y="19"/>
                    <a:pt x="81" y="19"/>
                    <a:pt x="81" y="19"/>
                  </a:cubicBezTo>
                  <a:cubicBezTo>
                    <a:pt x="81" y="19"/>
                    <a:pt x="78" y="20"/>
                    <a:pt x="78" y="20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78" y="22"/>
                    <a:pt x="77" y="23"/>
                    <a:pt x="77" y="23"/>
                  </a:cubicBezTo>
                  <a:cubicBezTo>
                    <a:pt x="77" y="23"/>
                    <a:pt x="77" y="26"/>
                    <a:pt x="77" y="26"/>
                  </a:cubicBezTo>
                  <a:cubicBezTo>
                    <a:pt x="77" y="26"/>
                    <a:pt x="79" y="27"/>
                    <a:pt x="79" y="27"/>
                  </a:cubicBezTo>
                  <a:cubicBezTo>
                    <a:pt x="80" y="28"/>
                    <a:pt x="80" y="28"/>
                    <a:pt x="80" y="28"/>
                  </a:cubicBezTo>
                  <a:cubicBezTo>
                    <a:pt x="81" y="29"/>
                    <a:pt x="81" y="29"/>
                    <a:pt x="81" y="29"/>
                  </a:cubicBezTo>
                  <a:cubicBezTo>
                    <a:pt x="81" y="29"/>
                    <a:pt x="82" y="30"/>
                    <a:pt x="82" y="30"/>
                  </a:cubicBezTo>
                  <a:cubicBezTo>
                    <a:pt x="81" y="30"/>
                    <a:pt x="81" y="33"/>
                    <a:pt x="81" y="33"/>
                  </a:cubicBezTo>
                  <a:cubicBezTo>
                    <a:pt x="82" y="36"/>
                    <a:pt x="82" y="36"/>
                    <a:pt x="82" y="36"/>
                  </a:cubicBezTo>
                  <a:cubicBezTo>
                    <a:pt x="81" y="37"/>
                    <a:pt x="81" y="37"/>
                    <a:pt x="81" y="37"/>
                  </a:cubicBezTo>
                  <a:cubicBezTo>
                    <a:pt x="82" y="39"/>
                    <a:pt x="82" y="39"/>
                    <a:pt x="82" y="39"/>
                  </a:cubicBezTo>
                  <a:cubicBezTo>
                    <a:pt x="82" y="39"/>
                    <a:pt x="83" y="39"/>
                    <a:pt x="82" y="40"/>
                  </a:cubicBezTo>
                  <a:cubicBezTo>
                    <a:pt x="81" y="40"/>
                    <a:pt x="80" y="41"/>
                    <a:pt x="80" y="41"/>
                  </a:cubicBezTo>
                  <a:cubicBezTo>
                    <a:pt x="80" y="41"/>
                    <a:pt x="78" y="41"/>
                    <a:pt x="78" y="41"/>
                  </a:cubicBezTo>
                  <a:cubicBezTo>
                    <a:pt x="78" y="41"/>
                    <a:pt x="76" y="41"/>
                    <a:pt x="76" y="41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67" y="48"/>
                    <a:pt x="67" y="48"/>
                    <a:pt x="67" y="48"/>
                  </a:cubicBezTo>
                  <a:cubicBezTo>
                    <a:pt x="68" y="49"/>
                    <a:pt x="68" y="49"/>
                    <a:pt x="68" y="49"/>
                  </a:cubicBezTo>
                  <a:cubicBezTo>
                    <a:pt x="68" y="49"/>
                    <a:pt x="69" y="50"/>
                    <a:pt x="69" y="49"/>
                  </a:cubicBezTo>
                  <a:cubicBezTo>
                    <a:pt x="69" y="49"/>
                    <a:pt x="69" y="48"/>
                    <a:pt x="69" y="48"/>
                  </a:cubicBezTo>
                  <a:cubicBezTo>
                    <a:pt x="70" y="49"/>
                    <a:pt x="71" y="50"/>
                    <a:pt x="71" y="50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2" y="52"/>
                    <a:pt x="70" y="52"/>
                    <a:pt x="70" y="52"/>
                  </a:cubicBezTo>
                  <a:cubicBezTo>
                    <a:pt x="70" y="52"/>
                    <a:pt x="69" y="53"/>
                    <a:pt x="69" y="53"/>
                  </a:cubicBezTo>
                  <a:cubicBezTo>
                    <a:pt x="68" y="54"/>
                    <a:pt x="68" y="54"/>
                    <a:pt x="68" y="54"/>
                  </a:cubicBezTo>
                  <a:cubicBezTo>
                    <a:pt x="68" y="55"/>
                    <a:pt x="68" y="55"/>
                    <a:pt x="68" y="56"/>
                  </a:cubicBezTo>
                  <a:cubicBezTo>
                    <a:pt x="68" y="56"/>
                    <a:pt x="68" y="57"/>
                    <a:pt x="68" y="57"/>
                  </a:cubicBezTo>
                  <a:cubicBezTo>
                    <a:pt x="69" y="57"/>
                    <a:pt x="70" y="59"/>
                    <a:pt x="70" y="59"/>
                  </a:cubicBezTo>
                  <a:cubicBezTo>
                    <a:pt x="70" y="59"/>
                    <a:pt x="71" y="60"/>
                    <a:pt x="71" y="60"/>
                  </a:cubicBezTo>
                  <a:cubicBezTo>
                    <a:pt x="71" y="60"/>
                    <a:pt x="71" y="61"/>
                    <a:pt x="71" y="61"/>
                  </a:cubicBezTo>
                  <a:cubicBezTo>
                    <a:pt x="71" y="61"/>
                    <a:pt x="70" y="62"/>
                    <a:pt x="69" y="62"/>
                  </a:cubicBezTo>
                  <a:cubicBezTo>
                    <a:pt x="69" y="62"/>
                    <a:pt x="67" y="62"/>
                    <a:pt x="67" y="62"/>
                  </a:cubicBezTo>
                  <a:cubicBezTo>
                    <a:pt x="67" y="62"/>
                    <a:pt x="66" y="64"/>
                    <a:pt x="66" y="64"/>
                  </a:cubicBezTo>
                  <a:cubicBezTo>
                    <a:pt x="66" y="64"/>
                    <a:pt x="65" y="64"/>
                    <a:pt x="64" y="64"/>
                  </a:cubicBezTo>
                  <a:cubicBezTo>
                    <a:pt x="64" y="64"/>
                    <a:pt x="66" y="65"/>
                    <a:pt x="64" y="64"/>
                  </a:cubicBezTo>
                  <a:cubicBezTo>
                    <a:pt x="61" y="63"/>
                    <a:pt x="61" y="62"/>
                    <a:pt x="61" y="62"/>
                  </a:cubicBezTo>
                  <a:cubicBezTo>
                    <a:pt x="61" y="62"/>
                    <a:pt x="60" y="61"/>
                    <a:pt x="60" y="61"/>
                  </a:cubicBezTo>
                  <a:cubicBezTo>
                    <a:pt x="59" y="61"/>
                    <a:pt x="58" y="61"/>
                    <a:pt x="58" y="61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54" y="62"/>
                    <a:pt x="54" y="63"/>
                    <a:pt x="53" y="63"/>
                  </a:cubicBezTo>
                  <a:cubicBezTo>
                    <a:pt x="52" y="64"/>
                    <a:pt x="53" y="64"/>
                    <a:pt x="52" y="64"/>
                  </a:cubicBezTo>
                  <a:cubicBezTo>
                    <a:pt x="50" y="64"/>
                    <a:pt x="49" y="62"/>
                    <a:pt x="49" y="62"/>
                  </a:cubicBezTo>
                  <a:cubicBezTo>
                    <a:pt x="49" y="62"/>
                    <a:pt x="47" y="61"/>
                    <a:pt x="47" y="61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45" y="60"/>
                    <a:pt x="45" y="61"/>
                    <a:pt x="45" y="59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4" y="57"/>
                    <a:pt x="44" y="58"/>
                    <a:pt x="43" y="57"/>
                  </a:cubicBezTo>
                  <a:cubicBezTo>
                    <a:pt x="43" y="56"/>
                    <a:pt x="42" y="55"/>
                    <a:pt x="42" y="55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1" y="53"/>
                    <a:pt x="41" y="53"/>
                    <a:pt x="41" y="54"/>
                  </a:cubicBezTo>
                  <a:cubicBezTo>
                    <a:pt x="40" y="55"/>
                    <a:pt x="39" y="55"/>
                    <a:pt x="39" y="55"/>
                  </a:cubicBezTo>
                  <a:cubicBezTo>
                    <a:pt x="39" y="56"/>
                    <a:pt x="38" y="57"/>
                    <a:pt x="38" y="57"/>
                  </a:cubicBezTo>
                  <a:cubicBezTo>
                    <a:pt x="38" y="57"/>
                    <a:pt x="37" y="58"/>
                    <a:pt x="37" y="59"/>
                  </a:cubicBezTo>
                  <a:cubicBezTo>
                    <a:pt x="38" y="59"/>
                    <a:pt x="38" y="59"/>
                    <a:pt x="38" y="60"/>
                  </a:cubicBezTo>
                  <a:cubicBezTo>
                    <a:pt x="38" y="60"/>
                    <a:pt x="37" y="61"/>
                    <a:pt x="37" y="61"/>
                  </a:cubicBezTo>
                  <a:cubicBezTo>
                    <a:pt x="36" y="62"/>
                    <a:pt x="36" y="62"/>
                    <a:pt x="35" y="62"/>
                  </a:cubicBezTo>
                  <a:cubicBezTo>
                    <a:pt x="35" y="63"/>
                    <a:pt x="33" y="64"/>
                    <a:pt x="33" y="64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5"/>
                    <a:pt x="25" y="65"/>
                    <a:pt x="25" y="65"/>
                  </a:cubicBezTo>
                  <a:cubicBezTo>
                    <a:pt x="24" y="65"/>
                    <a:pt x="23" y="65"/>
                    <a:pt x="23" y="65"/>
                  </a:cubicBezTo>
                  <a:cubicBezTo>
                    <a:pt x="23" y="65"/>
                    <a:pt x="22" y="64"/>
                    <a:pt x="21" y="64"/>
                  </a:cubicBezTo>
                  <a:cubicBezTo>
                    <a:pt x="21" y="64"/>
                    <a:pt x="20" y="64"/>
                    <a:pt x="20" y="64"/>
                  </a:cubicBezTo>
                  <a:cubicBezTo>
                    <a:pt x="19" y="64"/>
                    <a:pt x="18" y="64"/>
                    <a:pt x="18" y="64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8" y="65"/>
                    <a:pt x="19" y="65"/>
                    <a:pt x="19" y="65"/>
                  </a:cubicBezTo>
                  <a:cubicBezTo>
                    <a:pt x="19" y="66"/>
                    <a:pt x="19" y="67"/>
                    <a:pt x="19" y="67"/>
                  </a:cubicBezTo>
                  <a:cubicBezTo>
                    <a:pt x="19" y="67"/>
                    <a:pt x="18" y="67"/>
                    <a:pt x="18" y="67"/>
                  </a:cubicBezTo>
                  <a:cubicBezTo>
                    <a:pt x="18" y="68"/>
                    <a:pt x="16" y="68"/>
                    <a:pt x="16" y="68"/>
                  </a:cubicBezTo>
                  <a:cubicBezTo>
                    <a:pt x="16" y="68"/>
                    <a:pt x="16" y="69"/>
                    <a:pt x="16" y="69"/>
                  </a:cubicBezTo>
                  <a:cubicBezTo>
                    <a:pt x="16" y="69"/>
                    <a:pt x="16" y="69"/>
                    <a:pt x="15" y="69"/>
                  </a:cubicBezTo>
                  <a:cubicBezTo>
                    <a:pt x="14" y="69"/>
                    <a:pt x="14" y="69"/>
                    <a:pt x="13" y="69"/>
                  </a:cubicBezTo>
                  <a:cubicBezTo>
                    <a:pt x="13" y="68"/>
                    <a:pt x="12" y="68"/>
                    <a:pt x="11" y="68"/>
                  </a:cubicBezTo>
                  <a:cubicBezTo>
                    <a:pt x="11" y="68"/>
                    <a:pt x="8" y="67"/>
                    <a:pt x="8" y="67"/>
                  </a:cubicBezTo>
                  <a:cubicBezTo>
                    <a:pt x="8" y="67"/>
                    <a:pt x="7" y="68"/>
                    <a:pt x="7" y="68"/>
                  </a:cubicBezTo>
                  <a:cubicBezTo>
                    <a:pt x="6" y="68"/>
                    <a:pt x="5" y="68"/>
                    <a:pt x="4" y="67"/>
                  </a:cubicBezTo>
                  <a:cubicBezTo>
                    <a:pt x="4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5"/>
                    <a:pt x="3" y="65"/>
                    <a:pt x="3" y="6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1" y="72"/>
                    <a:pt x="2" y="73"/>
                    <a:pt x="2" y="73"/>
                  </a:cubicBezTo>
                  <a:cubicBezTo>
                    <a:pt x="2" y="74"/>
                    <a:pt x="3" y="74"/>
                    <a:pt x="3" y="75"/>
                  </a:cubicBezTo>
                  <a:cubicBezTo>
                    <a:pt x="3" y="76"/>
                    <a:pt x="3" y="77"/>
                    <a:pt x="3" y="77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5" y="82"/>
                    <a:pt x="6" y="83"/>
                    <a:pt x="6" y="84"/>
                  </a:cubicBezTo>
                  <a:cubicBezTo>
                    <a:pt x="6" y="84"/>
                    <a:pt x="6" y="85"/>
                    <a:pt x="6" y="86"/>
                  </a:cubicBezTo>
                  <a:cubicBezTo>
                    <a:pt x="6" y="86"/>
                    <a:pt x="8" y="88"/>
                    <a:pt x="8" y="88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8" y="90"/>
                    <a:pt x="9" y="91"/>
                    <a:pt x="10" y="92"/>
                  </a:cubicBezTo>
                  <a:cubicBezTo>
                    <a:pt x="10" y="92"/>
                    <a:pt x="11" y="93"/>
                    <a:pt x="11" y="93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15" y="100"/>
                    <a:pt x="15" y="100"/>
                    <a:pt x="15" y="100"/>
                  </a:cubicBezTo>
                  <a:cubicBezTo>
                    <a:pt x="16" y="101"/>
                    <a:pt x="16" y="101"/>
                    <a:pt x="16" y="101"/>
                  </a:cubicBezTo>
                  <a:cubicBezTo>
                    <a:pt x="17" y="102"/>
                    <a:pt x="17" y="102"/>
                    <a:pt x="17" y="102"/>
                  </a:cubicBezTo>
                  <a:cubicBezTo>
                    <a:pt x="17" y="102"/>
                    <a:pt x="17" y="103"/>
                    <a:pt x="18" y="103"/>
                  </a:cubicBezTo>
                  <a:cubicBezTo>
                    <a:pt x="19" y="103"/>
                    <a:pt x="20" y="103"/>
                    <a:pt x="20" y="103"/>
                  </a:cubicBezTo>
                  <a:cubicBezTo>
                    <a:pt x="21" y="103"/>
                    <a:pt x="21" y="104"/>
                    <a:pt x="22" y="101"/>
                  </a:cubicBezTo>
                  <a:cubicBezTo>
                    <a:pt x="22" y="99"/>
                    <a:pt x="22" y="98"/>
                    <a:pt x="22" y="98"/>
                  </a:cubicBezTo>
                  <a:cubicBezTo>
                    <a:pt x="22" y="98"/>
                    <a:pt x="23" y="98"/>
                    <a:pt x="23" y="97"/>
                  </a:cubicBezTo>
                  <a:cubicBezTo>
                    <a:pt x="24" y="97"/>
                    <a:pt x="25" y="97"/>
                    <a:pt x="25" y="96"/>
                  </a:cubicBezTo>
                  <a:cubicBezTo>
                    <a:pt x="25" y="94"/>
                    <a:pt x="23" y="93"/>
                    <a:pt x="23" y="93"/>
                  </a:cubicBezTo>
                  <a:cubicBezTo>
                    <a:pt x="23" y="93"/>
                    <a:pt x="25" y="92"/>
                    <a:pt x="26" y="93"/>
                  </a:cubicBezTo>
                  <a:cubicBezTo>
                    <a:pt x="26" y="94"/>
                    <a:pt x="26" y="95"/>
                    <a:pt x="27" y="94"/>
                  </a:cubicBezTo>
                  <a:cubicBezTo>
                    <a:pt x="28" y="92"/>
                    <a:pt x="28" y="92"/>
                    <a:pt x="28" y="92"/>
                  </a:cubicBezTo>
                  <a:cubicBezTo>
                    <a:pt x="27" y="91"/>
                    <a:pt x="27" y="90"/>
                    <a:pt x="27" y="89"/>
                  </a:cubicBezTo>
                  <a:cubicBezTo>
                    <a:pt x="27" y="89"/>
                    <a:pt x="28" y="88"/>
                    <a:pt x="28" y="87"/>
                  </a:cubicBezTo>
                  <a:cubicBezTo>
                    <a:pt x="29" y="86"/>
                    <a:pt x="29" y="85"/>
                    <a:pt x="29" y="84"/>
                  </a:cubicBezTo>
                  <a:cubicBezTo>
                    <a:pt x="29" y="82"/>
                    <a:pt x="29" y="83"/>
                    <a:pt x="30" y="81"/>
                  </a:cubicBezTo>
                  <a:cubicBezTo>
                    <a:pt x="30" y="80"/>
                    <a:pt x="30" y="81"/>
                    <a:pt x="30" y="77"/>
                  </a:cubicBezTo>
                  <a:cubicBezTo>
                    <a:pt x="31" y="74"/>
                    <a:pt x="31" y="73"/>
                    <a:pt x="32" y="73"/>
                  </a:cubicBezTo>
                  <a:cubicBezTo>
                    <a:pt x="32" y="73"/>
                    <a:pt x="40" y="76"/>
                    <a:pt x="40" y="76"/>
                  </a:cubicBezTo>
                  <a:cubicBezTo>
                    <a:pt x="40" y="76"/>
                    <a:pt x="41" y="78"/>
                    <a:pt x="41" y="78"/>
                  </a:cubicBezTo>
                  <a:cubicBezTo>
                    <a:pt x="41" y="79"/>
                    <a:pt x="41" y="80"/>
                    <a:pt x="41" y="80"/>
                  </a:cubicBezTo>
                  <a:cubicBezTo>
                    <a:pt x="41" y="81"/>
                    <a:pt x="40" y="83"/>
                    <a:pt x="40" y="83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0" y="84"/>
                    <a:pt x="38" y="84"/>
                    <a:pt x="38" y="86"/>
                  </a:cubicBezTo>
                  <a:cubicBezTo>
                    <a:pt x="37" y="87"/>
                    <a:pt x="37" y="87"/>
                    <a:pt x="38" y="88"/>
                  </a:cubicBezTo>
                  <a:cubicBezTo>
                    <a:pt x="39" y="89"/>
                    <a:pt x="40" y="90"/>
                    <a:pt x="40" y="90"/>
                  </a:cubicBezTo>
                  <a:cubicBezTo>
                    <a:pt x="41" y="90"/>
                    <a:pt x="42" y="89"/>
                    <a:pt x="43" y="89"/>
                  </a:cubicBezTo>
                  <a:cubicBezTo>
                    <a:pt x="43" y="89"/>
                    <a:pt x="44" y="89"/>
                    <a:pt x="44" y="89"/>
                  </a:cubicBezTo>
                  <a:cubicBezTo>
                    <a:pt x="44" y="90"/>
                    <a:pt x="44" y="91"/>
                    <a:pt x="45" y="92"/>
                  </a:cubicBezTo>
                  <a:cubicBezTo>
                    <a:pt x="46" y="92"/>
                    <a:pt x="47" y="93"/>
                    <a:pt x="47" y="93"/>
                  </a:cubicBezTo>
                  <a:cubicBezTo>
                    <a:pt x="48" y="93"/>
                    <a:pt x="49" y="93"/>
                    <a:pt x="49" y="93"/>
                  </a:cubicBezTo>
                  <a:cubicBezTo>
                    <a:pt x="49" y="93"/>
                    <a:pt x="50" y="92"/>
                    <a:pt x="51" y="92"/>
                  </a:cubicBezTo>
                  <a:cubicBezTo>
                    <a:pt x="51" y="92"/>
                    <a:pt x="54" y="95"/>
                    <a:pt x="52" y="91"/>
                  </a:cubicBezTo>
                  <a:cubicBezTo>
                    <a:pt x="49" y="88"/>
                    <a:pt x="49" y="88"/>
                    <a:pt x="49" y="87"/>
                  </a:cubicBezTo>
                  <a:cubicBezTo>
                    <a:pt x="48" y="87"/>
                    <a:pt x="47" y="86"/>
                    <a:pt x="47" y="86"/>
                  </a:cubicBezTo>
                  <a:cubicBezTo>
                    <a:pt x="46" y="86"/>
                    <a:pt x="46" y="86"/>
                    <a:pt x="46" y="86"/>
                  </a:cubicBezTo>
                  <a:cubicBezTo>
                    <a:pt x="46" y="86"/>
                    <a:pt x="46" y="85"/>
                    <a:pt x="46" y="84"/>
                  </a:cubicBezTo>
                  <a:cubicBezTo>
                    <a:pt x="47" y="83"/>
                    <a:pt x="47" y="83"/>
                    <a:pt x="48" y="83"/>
                  </a:cubicBezTo>
                  <a:cubicBezTo>
                    <a:pt x="49" y="83"/>
                    <a:pt x="49" y="82"/>
                    <a:pt x="51" y="84"/>
                  </a:cubicBezTo>
                  <a:cubicBezTo>
                    <a:pt x="52" y="85"/>
                    <a:pt x="52" y="85"/>
                    <a:pt x="52" y="86"/>
                  </a:cubicBezTo>
                  <a:cubicBezTo>
                    <a:pt x="53" y="88"/>
                    <a:pt x="54" y="89"/>
                    <a:pt x="55" y="90"/>
                  </a:cubicBezTo>
                  <a:cubicBezTo>
                    <a:pt x="55" y="90"/>
                    <a:pt x="56" y="90"/>
                    <a:pt x="56" y="92"/>
                  </a:cubicBezTo>
                  <a:cubicBezTo>
                    <a:pt x="56" y="94"/>
                    <a:pt x="56" y="96"/>
                    <a:pt x="56" y="97"/>
                  </a:cubicBezTo>
                  <a:cubicBezTo>
                    <a:pt x="56" y="97"/>
                    <a:pt x="56" y="101"/>
                    <a:pt x="56" y="101"/>
                  </a:cubicBezTo>
                  <a:cubicBezTo>
                    <a:pt x="56" y="101"/>
                    <a:pt x="56" y="103"/>
                    <a:pt x="56" y="104"/>
                  </a:cubicBezTo>
                  <a:cubicBezTo>
                    <a:pt x="56" y="105"/>
                    <a:pt x="61" y="112"/>
                    <a:pt x="61" y="112"/>
                  </a:cubicBezTo>
                  <a:cubicBezTo>
                    <a:pt x="61" y="112"/>
                    <a:pt x="63" y="115"/>
                    <a:pt x="64" y="115"/>
                  </a:cubicBezTo>
                  <a:cubicBezTo>
                    <a:pt x="64" y="115"/>
                    <a:pt x="65" y="118"/>
                    <a:pt x="66" y="119"/>
                  </a:cubicBezTo>
                  <a:cubicBezTo>
                    <a:pt x="68" y="119"/>
                    <a:pt x="72" y="121"/>
                    <a:pt x="72" y="121"/>
                  </a:cubicBezTo>
                  <a:cubicBezTo>
                    <a:pt x="79" y="125"/>
                    <a:pt x="79" y="125"/>
                    <a:pt x="79" y="125"/>
                  </a:cubicBezTo>
                  <a:cubicBezTo>
                    <a:pt x="79" y="125"/>
                    <a:pt x="81" y="128"/>
                    <a:pt x="82" y="128"/>
                  </a:cubicBezTo>
                  <a:cubicBezTo>
                    <a:pt x="82" y="128"/>
                    <a:pt x="87" y="128"/>
                    <a:pt x="83" y="128"/>
                  </a:cubicBezTo>
                  <a:cubicBezTo>
                    <a:pt x="80" y="128"/>
                    <a:pt x="76" y="126"/>
                    <a:pt x="76" y="126"/>
                  </a:cubicBezTo>
                  <a:cubicBezTo>
                    <a:pt x="76" y="126"/>
                    <a:pt x="75" y="124"/>
                    <a:pt x="75" y="124"/>
                  </a:cubicBezTo>
                  <a:cubicBezTo>
                    <a:pt x="74" y="124"/>
                    <a:pt x="70" y="123"/>
                    <a:pt x="69" y="122"/>
                  </a:cubicBezTo>
                  <a:cubicBezTo>
                    <a:pt x="69" y="122"/>
                    <a:pt x="68" y="121"/>
                    <a:pt x="67" y="120"/>
                  </a:cubicBezTo>
                  <a:cubicBezTo>
                    <a:pt x="66" y="118"/>
                    <a:pt x="64" y="117"/>
                    <a:pt x="64" y="117"/>
                  </a:cubicBezTo>
                  <a:cubicBezTo>
                    <a:pt x="64" y="117"/>
                    <a:pt x="63" y="116"/>
                    <a:pt x="62" y="114"/>
                  </a:cubicBezTo>
                  <a:cubicBezTo>
                    <a:pt x="61" y="113"/>
                    <a:pt x="61" y="113"/>
                    <a:pt x="61" y="112"/>
                  </a:cubicBezTo>
                  <a:cubicBezTo>
                    <a:pt x="60" y="112"/>
                    <a:pt x="61" y="112"/>
                    <a:pt x="59" y="111"/>
                  </a:cubicBezTo>
                  <a:cubicBezTo>
                    <a:pt x="57" y="110"/>
                    <a:pt x="56" y="109"/>
                    <a:pt x="56" y="109"/>
                  </a:cubicBezTo>
                  <a:cubicBezTo>
                    <a:pt x="55" y="109"/>
                    <a:pt x="53" y="108"/>
                    <a:pt x="53" y="108"/>
                  </a:cubicBezTo>
                  <a:cubicBezTo>
                    <a:pt x="53" y="108"/>
                    <a:pt x="51" y="106"/>
                    <a:pt x="51" y="106"/>
                  </a:cubicBezTo>
                  <a:cubicBezTo>
                    <a:pt x="51" y="106"/>
                    <a:pt x="50" y="108"/>
                    <a:pt x="52" y="109"/>
                  </a:cubicBezTo>
                  <a:cubicBezTo>
                    <a:pt x="53" y="109"/>
                    <a:pt x="55" y="111"/>
                    <a:pt x="55" y="111"/>
                  </a:cubicBezTo>
                  <a:cubicBezTo>
                    <a:pt x="55" y="111"/>
                    <a:pt x="57" y="112"/>
                    <a:pt x="57" y="112"/>
                  </a:cubicBezTo>
                  <a:cubicBezTo>
                    <a:pt x="57" y="112"/>
                    <a:pt x="57" y="114"/>
                    <a:pt x="57" y="114"/>
                  </a:cubicBezTo>
                  <a:cubicBezTo>
                    <a:pt x="57" y="114"/>
                    <a:pt x="54" y="113"/>
                    <a:pt x="57" y="114"/>
                  </a:cubicBezTo>
                  <a:cubicBezTo>
                    <a:pt x="59" y="115"/>
                    <a:pt x="61" y="115"/>
                    <a:pt x="61" y="115"/>
                  </a:cubicBezTo>
                  <a:cubicBezTo>
                    <a:pt x="61" y="115"/>
                    <a:pt x="59" y="116"/>
                    <a:pt x="58" y="116"/>
                  </a:cubicBezTo>
                  <a:cubicBezTo>
                    <a:pt x="58" y="117"/>
                    <a:pt x="60" y="120"/>
                    <a:pt x="60" y="119"/>
                  </a:cubicBezTo>
                  <a:cubicBezTo>
                    <a:pt x="61" y="119"/>
                    <a:pt x="62" y="120"/>
                    <a:pt x="63" y="120"/>
                  </a:cubicBezTo>
                  <a:cubicBezTo>
                    <a:pt x="63" y="120"/>
                    <a:pt x="65" y="120"/>
                    <a:pt x="65" y="121"/>
                  </a:cubicBezTo>
                  <a:cubicBezTo>
                    <a:pt x="66" y="121"/>
                    <a:pt x="66" y="121"/>
                    <a:pt x="66" y="122"/>
                  </a:cubicBezTo>
                  <a:cubicBezTo>
                    <a:pt x="65" y="122"/>
                    <a:pt x="66" y="124"/>
                    <a:pt x="66" y="124"/>
                  </a:cubicBezTo>
                  <a:cubicBezTo>
                    <a:pt x="68" y="125"/>
                    <a:pt x="68" y="125"/>
                    <a:pt x="68" y="125"/>
                  </a:cubicBezTo>
                  <a:cubicBezTo>
                    <a:pt x="68" y="125"/>
                    <a:pt x="65" y="125"/>
                    <a:pt x="65" y="124"/>
                  </a:cubicBezTo>
                  <a:cubicBezTo>
                    <a:pt x="64" y="124"/>
                    <a:pt x="64" y="123"/>
                    <a:pt x="63" y="124"/>
                  </a:cubicBezTo>
                  <a:cubicBezTo>
                    <a:pt x="62" y="125"/>
                    <a:pt x="62" y="125"/>
                    <a:pt x="62" y="126"/>
                  </a:cubicBezTo>
                  <a:cubicBezTo>
                    <a:pt x="63" y="127"/>
                    <a:pt x="64" y="128"/>
                    <a:pt x="65" y="127"/>
                  </a:cubicBezTo>
                  <a:cubicBezTo>
                    <a:pt x="65" y="127"/>
                    <a:pt x="65" y="127"/>
                    <a:pt x="66" y="126"/>
                  </a:cubicBezTo>
                  <a:cubicBezTo>
                    <a:pt x="66" y="126"/>
                    <a:pt x="66" y="126"/>
                    <a:pt x="67" y="126"/>
                  </a:cubicBezTo>
                  <a:cubicBezTo>
                    <a:pt x="67" y="126"/>
                    <a:pt x="68" y="126"/>
                    <a:pt x="68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5"/>
                    <a:pt x="69" y="126"/>
                  </a:cubicBezTo>
                  <a:cubicBezTo>
                    <a:pt x="69" y="126"/>
                    <a:pt x="70" y="126"/>
                    <a:pt x="69" y="127"/>
                  </a:cubicBezTo>
                  <a:cubicBezTo>
                    <a:pt x="69" y="128"/>
                    <a:pt x="68" y="128"/>
                    <a:pt x="68" y="128"/>
                  </a:cubicBezTo>
                  <a:cubicBezTo>
                    <a:pt x="68" y="129"/>
                    <a:pt x="67" y="128"/>
                    <a:pt x="68" y="130"/>
                  </a:cubicBezTo>
                  <a:cubicBezTo>
                    <a:pt x="68" y="131"/>
                    <a:pt x="68" y="132"/>
                    <a:pt x="68" y="132"/>
                  </a:cubicBezTo>
                  <a:cubicBezTo>
                    <a:pt x="68" y="132"/>
                    <a:pt x="69" y="132"/>
                    <a:pt x="69" y="132"/>
                  </a:cubicBezTo>
                  <a:cubicBezTo>
                    <a:pt x="70" y="133"/>
                    <a:pt x="70" y="134"/>
                    <a:pt x="70" y="135"/>
                  </a:cubicBezTo>
                  <a:cubicBezTo>
                    <a:pt x="71" y="135"/>
                    <a:pt x="73" y="138"/>
                    <a:pt x="73" y="138"/>
                  </a:cubicBezTo>
                  <a:cubicBezTo>
                    <a:pt x="73" y="138"/>
                    <a:pt x="76" y="140"/>
                    <a:pt x="76" y="140"/>
                  </a:cubicBezTo>
                  <a:cubicBezTo>
                    <a:pt x="76" y="140"/>
                    <a:pt x="77" y="141"/>
                    <a:pt x="77" y="141"/>
                  </a:cubicBezTo>
                  <a:cubicBezTo>
                    <a:pt x="77" y="141"/>
                    <a:pt x="77" y="142"/>
                    <a:pt x="76" y="141"/>
                  </a:cubicBezTo>
                  <a:cubicBezTo>
                    <a:pt x="75" y="140"/>
                    <a:pt x="73" y="139"/>
                    <a:pt x="73" y="139"/>
                  </a:cubicBezTo>
                  <a:cubicBezTo>
                    <a:pt x="73" y="141"/>
                    <a:pt x="73" y="141"/>
                    <a:pt x="73" y="141"/>
                  </a:cubicBezTo>
                  <a:cubicBezTo>
                    <a:pt x="73" y="141"/>
                    <a:pt x="74" y="142"/>
                    <a:pt x="75" y="142"/>
                  </a:cubicBezTo>
                  <a:cubicBezTo>
                    <a:pt x="75" y="143"/>
                    <a:pt x="75" y="143"/>
                    <a:pt x="76" y="144"/>
                  </a:cubicBezTo>
                  <a:cubicBezTo>
                    <a:pt x="77" y="144"/>
                    <a:pt x="78" y="144"/>
                    <a:pt x="79" y="144"/>
                  </a:cubicBezTo>
                  <a:cubicBezTo>
                    <a:pt x="79" y="145"/>
                    <a:pt x="79" y="143"/>
                    <a:pt x="79" y="143"/>
                  </a:cubicBezTo>
                  <a:cubicBezTo>
                    <a:pt x="79" y="143"/>
                    <a:pt x="80" y="143"/>
                    <a:pt x="80" y="143"/>
                  </a:cubicBezTo>
                  <a:cubicBezTo>
                    <a:pt x="80" y="144"/>
                    <a:pt x="81" y="145"/>
                    <a:pt x="80" y="146"/>
                  </a:cubicBezTo>
                  <a:cubicBezTo>
                    <a:pt x="80" y="146"/>
                    <a:pt x="80" y="147"/>
                    <a:pt x="79" y="146"/>
                  </a:cubicBezTo>
                  <a:cubicBezTo>
                    <a:pt x="78" y="146"/>
                    <a:pt x="77" y="145"/>
                    <a:pt x="76" y="145"/>
                  </a:cubicBezTo>
                  <a:cubicBezTo>
                    <a:pt x="76" y="145"/>
                    <a:pt x="75" y="144"/>
                    <a:pt x="74" y="145"/>
                  </a:cubicBezTo>
                  <a:cubicBezTo>
                    <a:pt x="74" y="145"/>
                    <a:pt x="72" y="144"/>
                    <a:pt x="72" y="145"/>
                  </a:cubicBezTo>
                  <a:cubicBezTo>
                    <a:pt x="72" y="146"/>
                    <a:pt x="72" y="147"/>
                    <a:pt x="72" y="147"/>
                  </a:cubicBezTo>
                  <a:cubicBezTo>
                    <a:pt x="72" y="147"/>
                    <a:pt x="71" y="143"/>
                    <a:pt x="70" y="143"/>
                  </a:cubicBezTo>
                  <a:cubicBezTo>
                    <a:pt x="69" y="143"/>
                    <a:pt x="67" y="142"/>
                    <a:pt x="67" y="142"/>
                  </a:cubicBezTo>
                  <a:cubicBezTo>
                    <a:pt x="66" y="140"/>
                    <a:pt x="66" y="140"/>
                    <a:pt x="66" y="140"/>
                  </a:cubicBezTo>
                  <a:cubicBezTo>
                    <a:pt x="66" y="140"/>
                    <a:pt x="67" y="140"/>
                    <a:pt x="67" y="140"/>
                  </a:cubicBezTo>
                  <a:cubicBezTo>
                    <a:pt x="68" y="141"/>
                    <a:pt x="67" y="141"/>
                    <a:pt x="68" y="141"/>
                  </a:cubicBezTo>
                  <a:cubicBezTo>
                    <a:pt x="69" y="141"/>
                    <a:pt x="67" y="139"/>
                    <a:pt x="69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1" y="138"/>
                    <a:pt x="73" y="138"/>
                    <a:pt x="71" y="137"/>
                  </a:cubicBezTo>
                  <a:cubicBezTo>
                    <a:pt x="69" y="136"/>
                    <a:pt x="69" y="136"/>
                    <a:pt x="69" y="136"/>
                  </a:cubicBezTo>
                  <a:cubicBezTo>
                    <a:pt x="68" y="136"/>
                    <a:pt x="68" y="136"/>
                    <a:pt x="68" y="135"/>
                  </a:cubicBezTo>
                  <a:cubicBezTo>
                    <a:pt x="67" y="134"/>
                    <a:pt x="67" y="133"/>
                    <a:pt x="66" y="133"/>
                  </a:cubicBezTo>
                  <a:cubicBezTo>
                    <a:pt x="66" y="133"/>
                    <a:pt x="63" y="133"/>
                    <a:pt x="63" y="133"/>
                  </a:cubicBezTo>
                  <a:cubicBezTo>
                    <a:pt x="63" y="133"/>
                    <a:pt x="62" y="132"/>
                    <a:pt x="61" y="132"/>
                  </a:cubicBezTo>
                  <a:cubicBezTo>
                    <a:pt x="60" y="132"/>
                    <a:pt x="58" y="130"/>
                    <a:pt x="58" y="130"/>
                  </a:cubicBezTo>
                  <a:cubicBezTo>
                    <a:pt x="57" y="129"/>
                    <a:pt x="54" y="128"/>
                    <a:pt x="54" y="128"/>
                  </a:cubicBezTo>
                  <a:cubicBezTo>
                    <a:pt x="54" y="128"/>
                    <a:pt x="53" y="127"/>
                    <a:pt x="52" y="127"/>
                  </a:cubicBezTo>
                  <a:cubicBezTo>
                    <a:pt x="51" y="127"/>
                    <a:pt x="51" y="127"/>
                    <a:pt x="50" y="127"/>
                  </a:cubicBezTo>
                  <a:cubicBezTo>
                    <a:pt x="49" y="126"/>
                    <a:pt x="48" y="125"/>
                    <a:pt x="48" y="125"/>
                  </a:cubicBezTo>
                  <a:cubicBezTo>
                    <a:pt x="47" y="124"/>
                    <a:pt x="46" y="124"/>
                    <a:pt x="46" y="124"/>
                  </a:cubicBezTo>
                  <a:cubicBezTo>
                    <a:pt x="47" y="125"/>
                    <a:pt x="46" y="125"/>
                    <a:pt x="48" y="126"/>
                  </a:cubicBezTo>
                  <a:cubicBezTo>
                    <a:pt x="49" y="127"/>
                    <a:pt x="50" y="127"/>
                    <a:pt x="50" y="127"/>
                  </a:cubicBezTo>
                  <a:cubicBezTo>
                    <a:pt x="50" y="127"/>
                    <a:pt x="51" y="128"/>
                    <a:pt x="51" y="128"/>
                  </a:cubicBezTo>
                  <a:cubicBezTo>
                    <a:pt x="51" y="129"/>
                    <a:pt x="52" y="128"/>
                    <a:pt x="53" y="128"/>
                  </a:cubicBezTo>
                  <a:cubicBezTo>
                    <a:pt x="53" y="129"/>
                    <a:pt x="54" y="129"/>
                    <a:pt x="54" y="130"/>
                  </a:cubicBezTo>
                  <a:cubicBezTo>
                    <a:pt x="54" y="130"/>
                    <a:pt x="57" y="130"/>
                    <a:pt x="57" y="131"/>
                  </a:cubicBezTo>
                  <a:cubicBezTo>
                    <a:pt x="57" y="132"/>
                    <a:pt x="58" y="133"/>
                    <a:pt x="57" y="133"/>
                  </a:cubicBezTo>
                  <a:cubicBezTo>
                    <a:pt x="57" y="133"/>
                    <a:pt x="56" y="134"/>
                    <a:pt x="56" y="134"/>
                  </a:cubicBezTo>
                  <a:cubicBezTo>
                    <a:pt x="57" y="134"/>
                    <a:pt x="58" y="135"/>
                    <a:pt x="59" y="135"/>
                  </a:cubicBezTo>
                  <a:cubicBezTo>
                    <a:pt x="60" y="135"/>
                    <a:pt x="59" y="135"/>
                    <a:pt x="61" y="136"/>
                  </a:cubicBezTo>
                  <a:cubicBezTo>
                    <a:pt x="63" y="136"/>
                    <a:pt x="63" y="138"/>
                    <a:pt x="63" y="138"/>
                  </a:cubicBezTo>
                  <a:cubicBezTo>
                    <a:pt x="63" y="139"/>
                    <a:pt x="65" y="140"/>
                    <a:pt x="65" y="140"/>
                  </a:cubicBezTo>
                  <a:cubicBezTo>
                    <a:pt x="65" y="140"/>
                    <a:pt x="64" y="140"/>
                    <a:pt x="65" y="141"/>
                  </a:cubicBezTo>
                  <a:cubicBezTo>
                    <a:pt x="65" y="141"/>
                    <a:pt x="64" y="141"/>
                    <a:pt x="65" y="142"/>
                  </a:cubicBezTo>
                  <a:cubicBezTo>
                    <a:pt x="66" y="142"/>
                    <a:pt x="67" y="142"/>
                    <a:pt x="67" y="142"/>
                  </a:cubicBezTo>
                  <a:cubicBezTo>
                    <a:pt x="67" y="143"/>
                    <a:pt x="67" y="143"/>
                    <a:pt x="67" y="144"/>
                  </a:cubicBezTo>
                  <a:cubicBezTo>
                    <a:pt x="67" y="144"/>
                    <a:pt x="65" y="146"/>
                    <a:pt x="68" y="146"/>
                  </a:cubicBezTo>
                  <a:cubicBezTo>
                    <a:pt x="70" y="146"/>
                    <a:pt x="70" y="146"/>
                    <a:pt x="70" y="146"/>
                  </a:cubicBezTo>
                  <a:cubicBezTo>
                    <a:pt x="71" y="147"/>
                    <a:pt x="71" y="147"/>
                    <a:pt x="71" y="147"/>
                  </a:cubicBezTo>
                  <a:cubicBezTo>
                    <a:pt x="71" y="147"/>
                    <a:pt x="70" y="148"/>
                    <a:pt x="71" y="149"/>
                  </a:cubicBezTo>
                  <a:cubicBezTo>
                    <a:pt x="71" y="150"/>
                    <a:pt x="75" y="150"/>
                    <a:pt x="75" y="150"/>
                  </a:cubicBezTo>
                  <a:cubicBezTo>
                    <a:pt x="75" y="149"/>
                    <a:pt x="75" y="149"/>
                    <a:pt x="75" y="149"/>
                  </a:cubicBezTo>
                  <a:cubicBezTo>
                    <a:pt x="75" y="149"/>
                    <a:pt x="77" y="150"/>
                    <a:pt x="76" y="150"/>
                  </a:cubicBezTo>
                  <a:cubicBezTo>
                    <a:pt x="76" y="151"/>
                    <a:pt x="75" y="151"/>
                    <a:pt x="75" y="151"/>
                  </a:cubicBezTo>
                  <a:cubicBezTo>
                    <a:pt x="75" y="151"/>
                    <a:pt x="75" y="153"/>
                    <a:pt x="76" y="153"/>
                  </a:cubicBezTo>
                  <a:cubicBezTo>
                    <a:pt x="77" y="153"/>
                    <a:pt x="78" y="154"/>
                    <a:pt x="78" y="154"/>
                  </a:cubicBezTo>
                  <a:cubicBezTo>
                    <a:pt x="78" y="154"/>
                    <a:pt x="79" y="154"/>
                    <a:pt x="79" y="155"/>
                  </a:cubicBezTo>
                  <a:cubicBezTo>
                    <a:pt x="80" y="155"/>
                    <a:pt x="80" y="156"/>
                    <a:pt x="80" y="156"/>
                  </a:cubicBezTo>
                  <a:cubicBezTo>
                    <a:pt x="81" y="156"/>
                    <a:pt x="82" y="156"/>
                    <a:pt x="82" y="157"/>
                  </a:cubicBezTo>
                  <a:cubicBezTo>
                    <a:pt x="83" y="157"/>
                    <a:pt x="84" y="158"/>
                    <a:pt x="84" y="157"/>
                  </a:cubicBezTo>
                  <a:cubicBezTo>
                    <a:pt x="84" y="156"/>
                    <a:pt x="85" y="156"/>
                    <a:pt x="84" y="155"/>
                  </a:cubicBezTo>
                  <a:cubicBezTo>
                    <a:pt x="83" y="154"/>
                    <a:pt x="82" y="154"/>
                    <a:pt x="81" y="154"/>
                  </a:cubicBezTo>
                  <a:cubicBezTo>
                    <a:pt x="81" y="154"/>
                    <a:pt x="80" y="154"/>
                    <a:pt x="80" y="153"/>
                  </a:cubicBezTo>
                  <a:cubicBezTo>
                    <a:pt x="79" y="153"/>
                    <a:pt x="79" y="153"/>
                    <a:pt x="79" y="152"/>
                  </a:cubicBezTo>
                  <a:cubicBezTo>
                    <a:pt x="79" y="151"/>
                    <a:pt x="78" y="150"/>
                    <a:pt x="78" y="150"/>
                  </a:cubicBezTo>
                  <a:cubicBezTo>
                    <a:pt x="78" y="150"/>
                    <a:pt x="78" y="148"/>
                    <a:pt x="78" y="148"/>
                  </a:cubicBezTo>
                  <a:cubicBezTo>
                    <a:pt x="77" y="148"/>
                    <a:pt x="77" y="148"/>
                    <a:pt x="76" y="148"/>
                  </a:cubicBezTo>
                  <a:cubicBezTo>
                    <a:pt x="76" y="148"/>
                    <a:pt x="75" y="147"/>
                    <a:pt x="75" y="147"/>
                  </a:cubicBezTo>
                  <a:cubicBezTo>
                    <a:pt x="74" y="147"/>
                    <a:pt x="73" y="147"/>
                    <a:pt x="73" y="147"/>
                  </a:cubicBezTo>
                  <a:cubicBezTo>
                    <a:pt x="73" y="146"/>
                    <a:pt x="74" y="146"/>
                    <a:pt x="74" y="146"/>
                  </a:cubicBezTo>
                  <a:cubicBezTo>
                    <a:pt x="74" y="146"/>
                    <a:pt x="75" y="146"/>
                    <a:pt x="76" y="146"/>
                  </a:cubicBezTo>
                  <a:cubicBezTo>
                    <a:pt x="77" y="147"/>
                    <a:pt x="77" y="146"/>
                    <a:pt x="78" y="147"/>
                  </a:cubicBezTo>
                  <a:cubicBezTo>
                    <a:pt x="79" y="147"/>
                    <a:pt x="78" y="148"/>
                    <a:pt x="79" y="148"/>
                  </a:cubicBezTo>
                  <a:cubicBezTo>
                    <a:pt x="81" y="148"/>
                    <a:pt x="81" y="147"/>
                    <a:pt x="81" y="147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3" y="146"/>
                    <a:pt x="84" y="147"/>
                  </a:cubicBezTo>
                  <a:cubicBezTo>
                    <a:pt x="85" y="147"/>
                    <a:pt x="83" y="148"/>
                    <a:pt x="85" y="148"/>
                  </a:cubicBezTo>
                  <a:cubicBezTo>
                    <a:pt x="87" y="148"/>
                    <a:pt x="88" y="148"/>
                    <a:pt x="88" y="148"/>
                  </a:cubicBezTo>
                  <a:cubicBezTo>
                    <a:pt x="88" y="149"/>
                    <a:pt x="88" y="150"/>
                    <a:pt x="88" y="150"/>
                  </a:cubicBezTo>
                  <a:cubicBezTo>
                    <a:pt x="88" y="150"/>
                    <a:pt x="88" y="151"/>
                    <a:pt x="88" y="151"/>
                  </a:cubicBezTo>
                  <a:cubicBezTo>
                    <a:pt x="89" y="151"/>
                    <a:pt x="91" y="151"/>
                    <a:pt x="91" y="151"/>
                  </a:cubicBezTo>
                  <a:cubicBezTo>
                    <a:pt x="91" y="151"/>
                    <a:pt x="92" y="151"/>
                    <a:pt x="92" y="152"/>
                  </a:cubicBezTo>
                  <a:cubicBezTo>
                    <a:pt x="93" y="153"/>
                    <a:pt x="90" y="154"/>
                    <a:pt x="90" y="154"/>
                  </a:cubicBezTo>
                  <a:cubicBezTo>
                    <a:pt x="90" y="154"/>
                    <a:pt x="89" y="153"/>
                    <a:pt x="89" y="154"/>
                  </a:cubicBezTo>
                  <a:cubicBezTo>
                    <a:pt x="89" y="155"/>
                    <a:pt x="88" y="155"/>
                    <a:pt x="89" y="156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8" y="156"/>
                    <a:pt x="87" y="155"/>
                    <a:pt x="88" y="157"/>
                  </a:cubicBezTo>
                  <a:cubicBezTo>
                    <a:pt x="88" y="158"/>
                    <a:pt x="89" y="159"/>
                    <a:pt x="89" y="159"/>
                  </a:cubicBezTo>
                  <a:cubicBezTo>
                    <a:pt x="90" y="159"/>
                    <a:pt x="92" y="159"/>
                    <a:pt x="92" y="159"/>
                  </a:cubicBezTo>
                  <a:cubicBezTo>
                    <a:pt x="93" y="159"/>
                    <a:pt x="94" y="159"/>
                    <a:pt x="93" y="159"/>
                  </a:cubicBezTo>
                  <a:cubicBezTo>
                    <a:pt x="92" y="158"/>
                    <a:pt x="91" y="158"/>
                    <a:pt x="91" y="158"/>
                  </a:cubicBezTo>
                  <a:cubicBezTo>
                    <a:pt x="91" y="158"/>
                    <a:pt x="91" y="158"/>
                    <a:pt x="91" y="157"/>
                  </a:cubicBezTo>
                  <a:cubicBezTo>
                    <a:pt x="91" y="157"/>
                    <a:pt x="92" y="157"/>
                    <a:pt x="92" y="157"/>
                  </a:cubicBezTo>
                  <a:cubicBezTo>
                    <a:pt x="92" y="156"/>
                    <a:pt x="93" y="155"/>
                    <a:pt x="93" y="155"/>
                  </a:cubicBezTo>
                  <a:cubicBezTo>
                    <a:pt x="93" y="155"/>
                    <a:pt x="94" y="153"/>
                    <a:pt x="95" y="154"/>
                  </a:cubicBezTo>
                  <a:cubicBezTo>
                    <a:pt x="95" y="155"/>
                    <a:pt x="95" y="155"/>
                    <a:pt x="96" y="155"/>
                  </a:cubicBezTo>
                  <a:cubicBezTo>
                    <a:pt x="96" y="155"/>
                    <a:pt x="99" y="152"/>
                    <a:pt x="99" y="152"/>
                  </a:cubicBezTo>
                  <a:cubicBezTo>
                    <a:pt x="99" y="152"/>
                    <a:pt x="100" y="152"/>
                    <a:pt x="99" y="153"/>
                  </a:cubicBezTo>
                  <a:cubicBezTo>
                    <a:pt x="99" y="154"/>
                    <a:pt x="98" y="155"/>
                    <a:pt x="99" y="156"/>
                  </a:cubicBezTo>
                  <a:cubicBezTo>
                    <a:pt x="99" y="157"/>
                    <a:pt x="99" y="157"/>
                    <a:pt x="99" y="157"/>
                  </a:cubicBezTo>
                  <a:cubicBezTo>
                    <a:pt x="100" y="158"/>
                    <a:pt x="99" y="158"/>
                    <a:pt x="100" y="159"/>
                  </a:cubicBezTo>
                  <a:cubicBezTo>
                    <a:pt x="100" y="160"/>
                    <a:pt x="100" y="159"/>
                    <a:pt x="100" y="160"/>
                  </a:cubicBezTo>
                  <a:cubicBezTo>
                    <a:pt x="101" y="161"/>
                    <a:pt x="102" y="163"/>
                    <a:pt x="102" y="163"/>
                  </a:cubicBezTo>
                  <a:cubicBezTo>
                    <a:pt x="102" y="163"/>
                    <a:pt x="101" y="164"/>
                    <a:pt x="102" y="164"/>
                  </a:cubicBezTo>
                  <a:cubicBezTo>
                    <a:pt x="103" y="165"/>
                    <a:pt x="105" y="165"/>
                    <a:pt x="105" y="165"/>
                  </a:cubicBezTo>
                  <a:cubicBezTo>
                    <a:pt x="105" y="165"/>
                    <a:pt x="105" y="165"/>
                    <a:pt x="105" y="165"/>
                  </a:cubicBezTo>
                  <a:cubicBezTo>
                    <a:pt x="105" y="165"/>
                    <a:pt x="106" y="166"/>
                    <a:pt x="107" y="165"/>
                  </a:cubicBezTo>
                  <a:cubicBezTo>
                    <a:pt x="107" y="164"/>
                    <a:pt x="108" y="164"/>
                    <a:pt x="108" y="164"/>
                  </a:cubicBezTo>
                  <a:cubicBezTo>
                    <a:pt x="109" y="164"/>
                    <a:pt x="108" y="164"/>
                    <a:pt x="110" y="164"/>
                  </a:cubicBezTo>
                  <a:cubicBezTo>
                    <a:pt x="112" y="164"/>
                    <a:pt x="112" y="165"/>
                    <a:pt x="113" y="164"/>
                  </a:cubicBezTo>
                  <a:cubicBezTo>
                    <a:pt x="114" y="163"/>
                    <a:pt x="113" y="163"/>
                    <a:pt x="115" y="163"/>
                  </a:cubicBezTo>
                  <a:cubicBezTo>
                    <a:pt x="117" y="163"/>
                    <a:pt x="119" y="162"/>
                    <a:pt x="119" y="162"/>
                  </a:cubicBezTo>
                  <a:cubicBezTo>
                    <a:pt x="119" y="162"/>
                    <a:pt x="122" y="162"/>
                    <a:pt x="122" y="162"/>
                  </a:cubicBezTo>
                  <a:cubicBezTo>
                    <a:pt x="124" y="163"/>
                    <a:pt x="124" y="163"/>
                    <a:pt x="124" y="163"/>
                  </a:cubicBezTo>
                  <a:cubicBezTo>
                    <a:pt x="124" y="163"/>
                    <a:pt x="125" y="164"/>
                    <a:pt x="126" y="164"/>
                  </a:cubicBezTo>
                  <a:cubicBezTo>
                    <a:pt x="126" y="164"/>
                    <a:pt x="127" y="164"/>
                    <a:pt x="128" y="164"/>
                  </a:cubicBezTo>
                  <a:cubicBezTo>
                    <a:pt x="128" y="164"/>
                    <a:pt x="132" y="165"/>
                    <a:pt x="132" y="165"/>
                  </a:cubicBezTo>
                  <a:cubicBezTo>
                    <a:pt x="136" y="166"/>
                    <a:pt x="136" y="166"/>
                    <a:pt x="136" y="166"/>
                  </a:cubicBezTo>
                  <a:cubicBezTo>
                    <a:pt x="138" y="167"/>
                    <a:pt x="138" y="167"/>
                    <a:pt x="138" y="167"/>
                  </a:cubicBezTo>
                  <a:cubicBezTo>
                    <a:pt x="142" y="170"/>
                    <a:pt x="142" y="170"/>
                    <a:pt x="142" y="170"/>
                  </a:cubicBezTo>
                  <a:cubicBezTo>
                    <a:pt x="146" y="174"/>
                    <a:pt x="146" y="174"/>
                    <a:pt x="146" y="174"/>
                  </a:cubicBezTo>
                  <a:cubicBezTo>
                    <a:pt x="151" y="176"/>
                    <a:pt x="151" y="176"/>
                    <a:pt x="151" y="176"/>
                  </a:cubicBezTo>
                  <a:cubicBezTo>
                    <a:pt x="154" y="178"/>
                    <a:pt x="154" y="178"/>
                    <a:pt x="154" y="178"/>
                  </a:cubicBezTo>
                  <a:cubicBezTo>
                    <a:pt x="156" y="180"/>
                    <a:pt x="156" y="180"/>
                    <a:pt x="156" y="180"/>
                  </a:cubicBezTo>
                  <a:cubicBezTo>
                    <a:pt x="156" y="180"/>
                    <a:pt x="159" y="182"/>
                    <a:pt x="159" y="182"/>
                  </a:cubicBezTo>
                  <a:cubicBezTo>
                    <a:pt x="160" y="182"/>
                    <a:pt x="163" y="184"/>
                    <a:pt x="163" y="184"/>
                  </a:cubicBezTo>
                  <a:cubicBezTo>
                    <a:pt x="166" y="186"/>
                    <a:pt x="166" y="186"/>
                    <a:pt x="166" y="186"/>
                  </a:cubicBezTo>
                  <a:cubicBezTo>
                    <a:pt x="166" y="186"/>
                    <a:pt x="167" y="188"/>
                    <a:pt x="167" y="188"/>
                  </a:cubicBezTo>
                  <a:cubicBezTo>
                    <a:pt x="167" y="189"/>
                    <a:pt x="166" y="188"/>
                    <a:pt x="165" y="188"/>
                  </a:cubicBezTo>
                  <a:cubicBezTo>
                    <a:pt x="164" y="189"/>
                    <a:pt x="160" y="187"/>
                    <a:pt x="160" y="187"/>
                  </a:cubicBezTo>
                  <a:cubicBezTo>
                    <a:pt x="158" y="185"/>
                    <a:pt x="158" y="185"/>
                    <a:pt x="158" y="185"/>
                  </a:cubicBezTo>
                  <a:cubicBezTo>
                    <a:pt x="155" y="185"/>
                    <a:pt x="155" y="185"/>
                    <a:pt x="155" y="185"/>
                  </a:cubicBezTo>
                  <a:cubicBezTo>
                    <a:pt x="153" y="184"/>
                    <a:pt x="153" y="184"/>
                    <a:pt x="153" y="184"/>
                  </a:cubicBezTo>
                  <a:cubicBezTo>
                    <a:pt x="149" y="185"/>
                    <a:pt x="149" y="185"/>
                    <a:pt x="149" y="185"/>
                  </a:cubicBezTo>
                  <a:cubicBezTo>
                    <a:pt x="146" y="184"/>
                    <a:pt x="146" y="184"/>
                    <a:pt x="146" y="184"/>
                  </a:cubicBezTo>
                  <a:cubicBezTo>
                    <a:pt x="146" y="184"/>
                    <a:pt x="145" y="184"/>
                    <a:pt x="146" y="185"/>
                  </a:cubicBezTo>
                  <a:cubicBezTo>
                    <a:pt x="146" y="185"/>
                    <a:pt x="146" y="186"/>
                    <a:pt x="146" y="186"/>
                  </a:cubicBezTo>
                  <a:cubicBezTo>
                    <a:pt x="143" y="188"/>
                    <a:pt x="143" y="188"/>
                    <a:pt x="143" y="188"/>
                  </a:cubicBezTo>
                  <a:cubicBezTo>
                    <a:pt x="139" y="189"/>
                    <a:pt x="139" y="189"/>
                    <a:pt x="139" y="189"/>
                  </a:cubicBezTo>
                  <a:cubicBezTo>
                    <a:pt x="135" y="189"/>
                    <a:pt x="135" y="189"/>
                    <a:pt x="135" y="189"/>
                  </a:cubicBezTo>
                  <a:cubicBezTo>
                    <a:pt x="132" y="189"/>
                    <a:pt x="132" y="189"/>
                    <a:pt x="132" y="189"/>
                  </a:cubicBezTo>
                  <a:cubicBezTo>
                    <a:pt x="132" y="191"/>
                    <a:pt x="132" y="191"/>
                    <a:pt x="132" y="191"/>
                  </a:cubicBezTo>
                  <a:cubicBezTo>
                    <a:pt x="132" y="191"/>
                    <a:pt x="128" y="191"/>
                    <a:pt x="132" y="192"/>
                  </a:cubicBezTo>
                  <a:cubicBezTo>
                    <a:pt x="136" y="192"/>
                    <a:pt x="138" y="192"/>
                    <a:pt x="138" y="191"/>
                  </a:cubicBezTo>
                  <a:cubicBezTo>
                    <a:pt x="139" y="191"/>
                    <a:pt x="139" y="190"/>
                    <a:pt x="140" y="190"/>
                  </a:cubicBezTo>
                  <a:cubicBezTo>
                    <a:pt x="141" y="190"/>
                    <a:pt x="143" y="190"/>
                    <a:pt x="144" y="190"/>
                  </a:cubicBezTo>
                  <a:cubicBezTo>
                    <a:pt x="144" y="190"/>
                    <a:pt x="145" y="190"/>
                    <a:pt x="147" y="189"/>
                  </a:cubicBezTo>
                  <a:cubicBezTo>
                    <a:pt x="148" y="189"/>
                    <a:pt x="148" y="188"/>
                    <a:pt x="150" y="189"/>
                  </a:cubicBezTo>
                  <a:cubicBezTo>
                    <a:pt x="152" y="190"/>
                    <a:pt x="151" y="187"/>
                    <a:pt x="151" y="187"/>
                  </a:cubicBezTo>
                  <a:cubicBezTo>
                    <a:pt x="151" y="187"/>
                    <a:pt x="151" y="186"/>
                    <a:pt x="152" y="186"/>
                  </a:cubicBezTo>
                  <a:cubicBezTo>
                    <a:pt x="154" y="187"/>
                    <a:pt x="154" y="187"/>
                    <a:pt x="154" y="187"/>
                  </a:cubicBezTo>
                  <a:cubicBezTo>
                    <a:pt x="155" y="187"/>
                    <a:pt x="157" y="188"/>
                    <a:pt x="157" y="188"/>
                  </a:cubicBezTo>
                  <a:cubicBezTo>
                    <a:pt x="158" y="188"/>
                    <a:pt x="162" y="189"/>
                    <a:pt x="162" y="189"/>
                  </a:cubicBezTo>
                  <a:cubicBezTo>
                    <a:pt x="162" y="189"/>
                    <a:pt x="163" y="192"/>
                    <a:pt x="163" y="192"/>
                  </a:cubicBezTo>
                  <a:cubicBezTo>
                    <a:pt x="164" y="192"/>
                    <a:pt x="167" y="192"/>
                    <a:pt x="168" y="192"/>
                  </a:cubicBezTo>
                  <a:cubicBezTo>
                    <a:pt x="169" y="192"/>
                    <a:pt x="171" y="192"/>
                    <a:pt x="172" y="193"/>
                  </a:cubicBezTo>
                  <a:cubicBezTo>
                    <a:pt x="173" y="194"/>
                    <a:pt x="174" y="194"/>
                    <a:pt x="174" y="194"/>
                  </a:cubicBezTo>
                  <a:cubicBezTo>
                    <a:pt x="174" y="194"/>
                    <a:pt x="175" y="195"/>
                    <a:pt x="176" y="196"/>
                  </a:cubicBezTo>
                  <a:cubicBezTo>
                    <a:pt x="176" y="196"/>
                    <a:pt x="179" y="198"/>
                    <a:pt x="179" y="198"/>
                  </a:cubicBezTo>
                  <a:cubicBezTo>
                    <a:pt x="179" y="198"/>
                    <a:pt x="184" y="200"/>
                    <a:pt x="184" y="200"/>
                  </a:cubicBezTo>
                  <a:cubicBezTo>
                    <a:pt x="185" y="199"/>
                    <a:pt x="185" y="199"/>
                    <a:pt x="185" y="199"/>
                  </a:cubicBezTo>
                  <a:cubicBezTo>
                    <a:pt x="185" y="198"/>
                    <a:pt x="185" y="197"/>
                    <a:pt x="185" y="197"/>
                  </a:cubicBezTo>
                  <a:cubicBezTo>
                    <a:pt x="184" y="196"/>
                    <a:pt x="180" y="195"/>
                    <a:pt x="180" y="195"/>
                  </a:cubicBezTo>
                  <a:cubicBezTo>
                    <a:pt x="180" y="195"/>
                    <a:pt x="178" y="194"/>
                    <a:pt x="178" y="194"/>
                  </a:cubicBezTo>
                  <a:cubicBezTo>
                    <a:pt x="177" y="189"/>
                    <a:pt x="178" y="193"/>
                    <a:pt x="175" y="192"/>
                  </a:cubicBezTo>
                  <a:cubicBezTo>
                    <a:pt x="175" y="192"/>
                    <a:pt x="175" y="192"/>
                    <a:pt x="175" y="192"/>
                  </a:cubicBezTo>
                  <a:cubicBezTo>
                    <a:pt x="175" y="192"/>
                    <a:pt x="175" y="192"/>
                    <a:pt x="175" y="192"/>
                  </a:cubicBezTo>
                  <a:cubicBezTo>
                    <a:pt x="173" y="193"/>
                    <a:pt x="173" y="192"/>
                    <a:pt x="173" y="192"/>
                  </a:cubicBezTo>
                  <a:cubicBezTo>
                    <a:pt x="173" y="191"/>
                    <a:pt x="173" y="191"/>
                    <a:pt x="173" y="191"/>
                  </a:cubicBezTo>
                  <a:cubicBezTo>
                    <a:pt x="172" y="190"/>
                    <a:pt x="172" y="190"/>
                    <a:pt x="172" y="190"/>
                  </a:cubicBezTo>
                  <a:cubicBezTo>
                    <a:pt x="172" y="190"/>
                    <a:pt x="171" y="188"/>
                    <a:pt x="172" y="187"/>
                  </a:cubicBezTo>
                  <a:cubicBezTo>
                    <a:pt x="173" y="187"/>
                    <a:pt x="171" y="192"/>
                    <a:pt x="175" y="186"/>
                  </a:cubicBezTo>
                  <a:cubicBezTo>
                    <a:pt x="175" y="186"/>
                    <a:pt x="175" y="185"/>
                    <a:pt x="175" y="185"/>
                  </a:cubicBezTo>
                  <a:cubicBezTo>
                    <a:pt x="174" y="185"/>
                    <a:pt x="174" y="185"/>
                    <a:pt x="174" y="185"/>
                  </a:cubicBezTo>
                  <a:cubicBezTo>
                    <a:pt x="171" y="185"/>
                    <a:pt x="171" y="185"/>
                    <a:pt x="171" y="185"/>
                  </a:cubicBezTo>
                  <a:cubicBezTo>
                    <a:pt x="171" y="185"/>
                    <a:pt x="171" y="186"/>
                    <a:pt x="170" y="187"/>
                  </a:cubicBezTo>
                  <a:cubicBezTo>
                    <a:pt x="169" y="188"/>
                    <a:pt x="169" y="187"/>
                    <a:pt x="169" y="187"/>
                  </a:cubicBezTo>
                  <a:cubicBezTo>
                    <a:pt x="169" y="186"/>
                    <a:pt x="169" y="186"/>
                    <a:pt x="169" y="186"/>
                  </a:cubicBezTo>
                  <a:cubicBezTo>
                    <a:pt x="170" y="185"/>
                    <a:pt x="170" y="185"/>
                    <a:pt x="170" y="185"/>
                  </a:cubicBezTo>
                  <a:cubicBezTo>
                    <a:pt x="170" y="185"/>
                    <a:pt x="170" y="182"/>
                    <a:pt x="170" y="181"/>
                  </a:cubicBezTo>
                  <a:cubicBezTo>
                    <a:pt x="170" y="181"/>
                    <a:pt x="170" y="181"/>
                    <a:pt x="170" y="181"/>
                  </a:cubicBezTo>
                  <a:cubicBezTo>
                    <a:pt x="167" y="179"/>
                    <a:pt x="167" y="179"/>
                    <a:pt x="167" y="179"/>
                  </a:cubicBezTo>
                  <a:cubicBezTo>
                    <a:pt x="165" y="177"/>
                    <a:pt x="165" y="177"/>
                    <a:pt x="165" y="177"/>
                  </a:cubicBezTo>
                  <a:cubicBezTo>
                    <a:pt x="162" y="175"/>
                    <a:pt x="162" y="175"/>
                    <a:pt x="162" y="175"/>
                  </a:cubicBezTo>
                  <a:cubicBezTo>
                    <a:pt x="158" y="171"/>
                    <a:pt x="158" y="171"/>
                    <a:pt x="158" y="171"/>
                  </a:cubicBezTo>
                  <a:cubicBezTo>
                    <a:pt x="156" y="170"/>
                    <a:pt x="156" y="170"/>
                    <a:pt x="156" y="170"/>
                  </a:cubicBezTo>
                  <a:cubicBezTo>
                    <a:pt x="154" y="168"/>
                    <a:pt x="154" y="168"/>
                    <a:pt x="154" y="168"/>
                  </a:cubicBezTo>
                  <a:cubicBezTo>
                    <a:pt x="154" y="166"/>
                    <a:pt x="154" y="166"/>
                    <a:pt x="154" y="166"/>
                  </a:cubicBezTo>
                  <a:cubicBezTo>
                    <a:pt x="153" y="162"/>
                    <a:pt x="153" y="162"/>
                    <a:pt x="153" y="162"/>
                  </a:cubicBezTo>
                  <a:cubicBezTo>
                    <a:pt x="153" y="162"/>
                    <a:pt x="153" y="162"/>
                    <a:pt x="153" y="162"/>
                  </a:cubicBezTo>
                  <a:cubicBezTo>
                    <a:pt x="153" y="162"/>
                    <a:pt x="149" y="161"/>
                    <a:pt x="147" y="160"/>
                  </a:cubicBezTo>
                  <a:cubicBezTo>
                    <a:pt x="145" y="159"/>
                    <a:pt x="145" y="159"/>
                    <a:pt x="145" y="159"/>
                  </a:cubicBezTo>
                  <a:cubicBezTo>
                    <a:pt x="143" y="156"/>
                    <a:pt x="143" y="156"/>
                    <a:pt x="143" y="156"/>
                  </a:cubicBezTo>
                  <a:cubicBezTo>
                    <a:pt x="142" y="155"/>
                    <a:pt x="142" y="155"/>
                    <a:pt x="142" y="155"/>
                  </a:cubicBezTo>
                  <a:cubicBezTo>
                    <a:pt x="139" y="152"/>
                    <a:pt x="139" y="152"/>
                    <a:pt x="139" y="152"/>
                  </a:cubicBezTo>
                  <a:cubicBezTo>
                    <a:pt x="138" y="152"/>
                    <a:pt x="138" y="152"/>
                    <a:pt x="138" y="152"/>
                  </a:cubicBezTo>
                  <a:cubicBezTo>
                    <a:pt x="133" y="150"/>
                    <a:pt x="133" y="150"/>
                    <a:pt x="133" y="150"/>
                  </a:cubicBezTo>
                  <a:cubicBezTo>
                    <a:pt x="132" y="148"/>
                    <a:pt x="132" y="148"/>
                    <a:pt x="132" y="148"/>
                  </a:cubicBezTo>
                  <a:cubicBezTo>
                    <a:pt x="130" y="147"/>
                    <a:pt x="130" y="147"/>
                    <a:pt x="130" y="147"/>
                  </a:cubicBezTo>
                  <a:cubicBezTo>
                    <a:pt x="129" y="145"/>
                    <a:pt x="129" y="145"/>
                    <a:pt x="129" y="145"/>
                  </a:cubicBezTo>
                  <a:cubicBezTo>
                    <a:pt x="126" y="144"/>
                    <a:pt x="126" y="144"/>
                    <a:pt x="126" y="144"/>
                  </a:cubicBezTo>
                  <a:cubicBezTo>
                    <a:pt x="125" y="142"/>
                    <a:pt x="125" y="142"/>
                    <a:pt x="125" y="142"/>
                  </a:cubicBezTo>
                  <a:cubicBezTo>
                    <a:pt x="124" y="141"/>
                    <a:pt x="124" y="141"/>
                    <a:pt x="124" y="141"/>
                  </a:cubicBezTo>
                  <a:cubicBezTo>
                    <a:pt x="121" y="137"/>
                    <a:pt x="121" y="137"/>
                    <a:pt x="121" y="137"/>
                  </a:cubicBezTo>
                  <a:cubicBezTo>
                    <a:pt x="118" y="135"/>
                    <a:pt x="118" y="135"/>
                    <a:pt x="118" y="135"/>
                  </a:cubicBezTo>
                  <a:cubicBezTo>
                    <a:pt x="117" y="134"/>
                    <a:pt x="117" y="134"/>
                    <a:pt x="117" y="134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14" y="130"/>
                    <a:pt x="114" y="130"/>
                    <a:pt x="114" y="130"/>
                  </a:cubicBezTo>
                  <a:cubicBezTo>
                    <a:pt x="111" y="127"/>
                    <a:pt x="111" y="127"/>
                    <a:pt x="111" y="127"/>
                  </a:cubicBezTo>
                  <a:cubicBezTo>
                    <a:pt x="109" y="125"/>
                    <a:pt x="109" y="125"/>
                    <a:pt x="109" y="125"/>
                  </a:cubicBezTo>
                  <a:cubicBezTo>
                    <a:pt x="107" y="122"/>
                    <a:pt x="107" y="122"/>
                    <a:pt x="107" y="122"/>
                  </a:cubicBezTo>
                  <a:cubicBezTo>
                    <a:pt x="109" y="120"/>
                    <a:pt x="109" y="120"/>
                    <a:pt x="109" y="120"/>
                  </a:cubicBezTo>
                  <a:cubicBezTo>
                    <a:pt x="108" y="119"/>
                    <a:pt x="107" y="119"/>
                    <a:pt x="107" y="118"/>
                  </a:cubicBezTo>
                  <a:cubicBezTo>
                    <a:pt x="106" y="118"/>
                    <a:pt x="104" y="117"/>
                    <a:pt x="105" y="116"/>
                  </a:cubicBezTo>
                  <a:cubicBezTo>
                    <a:pt x="105" y="115"/>
                    <a:pt x="104" y="114"/>
                    <a:pt x="104" y="112"/>
                  </a:cubicBezTo>
                  <a:cubicBezTo>
                    <a:pt x="104" y="111"/>
                    <a:pt x="104" y="110"/>
                    <a:pt x="103" y="110"/>
                  </a:cubicBezTo>
                  <a:cubicBezTo>
                    <a:pt x="102" y="109"/>
                    <a:pt x="102" y="109"/>
                    <a:pt x="102" y="109"/>
                  </a:cubicBezTo>
                  <a:cubicBezTo>
                    <a:pt x="101" y="109"/>
                    <a:pt x="100" y="109"/>
                    <a:pt x="100" y="109"/>
                  </a:cubicBezTo>
                  <a:cubicBezTo>
                    <a:pt x="99" y="109"/>
                    <a:pt x="99" y="109"/>
                    <a:pt x="99" y="109"/>
                  </a:cubicBezTo>
                  <a:cubicBezTo>
                    <a:pt x="99" y="109"/>
                    <a:pt x="100" y="107"/>
                    <a:pt x="100" y="105"/>
                  </a:cubicBezTo>
                  <a:cubicBezTo>
                    <a:pt x="96" y="104"/>
                    <a:pt x="96" y="104"/>
                    <a:pt x="96" y="104"/>
                  </a:cubicBezTo>
                  <a:cubicBezTo>
                    <a:pt x="96" y="104"/>
                    <a:pt x="96" y="101"/>
                    <a:pt x="94" y="100"/>
                  </a:cubicBezTo>
                  <a:cubicBezTo>
                    <a:pt x="92" y="100"/>
                    <a:pt x="92" y="100"/>
                    <a:pt x="92" y="100"/>
                  </a:cubicBezTo>
                  <a:cubicBezTo>
                    <a:pt x="91" y="101"/>
                    <a:pt x="91" y="102"/>
                    <a:pt x="91" y="102"/>
                  </a:cubicBezTo>
                  <a:cubicBezTo>
                    <a:pt x="87" y="98"/>
                    <a:pt x="87" y="98"/>
                    <a:pt x="87" y="98"/>
                  </a:cubicBezTo>
                  <a:cubicBezTo>
                    <a:pt x="87" y="98"/>
                    <a:pt x="87" y="97"/>
                    <a:pt x="88" y="95"/>
                  </a:cubicBezTo>
                  <a:cubicBezTo>
                    <a:pt x="90" y="93"/>
                    <a:pt x="88" y="92"/>
                    <a:pt x="88" y="92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8" y="87"/>
                    <a:pt x="88" y="87"/>
                    <a:pt x="88" y="87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8" y="81"/>
                    <a:pt x="88" y="81"/>
                    <a:pt x="88" y="81"/>
                  </a:cubicBezTo>
                  <a:cubicBezTo>
                    <a:pt x="88" y="81"/>
                    <a:pt x="87" y="77"/>
                    <a:pt x="88" y="76"/>
                  </a:cubicBezTo>
                  <a:cubicBezTo>
                    <a:pt x="88" y="76"/>
                    <a:pt x="88" y="76"/>
                    <a:pt x="88" y="76"/>
                  </a:cubicBezTo>
                  <a:cubicBezTo>
                    <a:pt x="88" y="75"/>
                    <a:pt x="88" y="75"/>
                    <a:pt x="89" y="75"/>
                  </a:cubicBezTo>
                  <a:cubicBezTo>
                    <a:pt x="89" y="74"/>
                    <a:pt x="94" y="73"/>
                    <a:pt x="94" y="73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100" y="77"/>
                    <a:pt x="100" y="77"/>
                    <a:pt x="100" y="77"/>
                  </a:cubicBezTo>
                  <a:cubicBezTo>
                    <a:pt x="104" y="81"/>
                    <a:pt x="104" y="81"/>
                    <a:pt x="104" y="81"/>
                  </a:cubicBezTo>
                  <a:cubicBezTo>
                    <a:pt x="107" y="83"/>
                    <a:pt x="107" y="83"/>
                    <a:pt x="107" y="83"/>
                  </a:cubicBezTo>
                  <a:cubicBezTo>
                    <a:pt x="107" y="83"/>
                    <a:pt x="108" y="82"/>
                    <a:pt x="109" y="82"/>
                  </a:cubicBezTo>
                  <a:cubicBezTo>
                    <a:pt x="109" y="81"/>
                    <a:pt x="109" y="79"/>
                    <a:pt x="109" y="79"/>
                  </a:cubicBezTo>
                  <a:cubicBezTo>
                    <a:pt x="111" y="77"/>
                    <a:pt x="111" y="77"/>
                    <a:pt x="111" y="77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3"/>
                    <a:pt x="112" y="73"/>
                    <a:pt x="112" y="73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21" y="70"/>
                    <a:pt x="121" y="70"/>
                    <a:pt x="121" y="70"/>
                  </a:cubicBezTo>
                  <a:cubicBezTo>
                    <a:pt x="121" y="70"/>
                    <a:pt x="124" y="71"/>
                    <a:pt x="125" y="71"/>
                  </a:cubicBezTo>
                  <a:cubicBezTo>
                    <a:pt x="125" y="71"/>
                    <a:pt x="126" y="71"/>
                    <a:pt x="126" y="71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9" y="66"/>
                    <a:pt x="129" y="66"/>
                    <a:pt x="129" y="66"/>
                  </a:cubicBezTo>
                  <a:cubicBezTo>
                    <a:pt x="134" y="68"/>
                    <a:pt x="134" y="68"/>
                    <a:pt x="134" y="68"/>
                  </a:cubicBezTo>
                  <a:cubicBezTo>
                    <a:pt x="136" y="70"/>
                    <a:pt x="136" y="70"/>
                    <a:pt x="136" y="70"/>
                  </a:cubicBezTo>
                  <a:cubicBezTo>
                    <a:pt x="141" y="71"/>
                    <a:pt x="141" y="71"/>
                    <a:pt x="141" y="71"/>
                  </a:cubicBezTo>
                  <a:cubicBezTo>
                    <a:pt x="141" y="71"/>
                    <a:pt x="141" y="71"/>
                    <a:pt x="141" y="71"/>
                  </a:cubicBezTo>
                  <a:cubicBezTo>
                    <a:pt x="143" y="71"/>
                    <a:pt x="143" y="71"/>
                    <a:pt x="143" y="71"/>
                  </a:cubicBezTo>
                  <a:cubicBezTo>
                    <a:pt x="143" y="70"/>
                    <a:pt x="143" y="70"/>
                    <a:pt x="143" y="70"/>
                  </a:cubicBezTo>
                  <a:cubicBezTo>
                    <a:pt x="147" y="70"/>
                    <a:pt x="147" y="70"/>
                    <a:pt x="147" y="70"/>
                  </a:cubicBezTo>
                  <a:cubicBezTo>
                    <a:pt x="152" y="71"/>
                    <a:pt x="152" y="71"/>
                    <a:pt x="152" y="71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60" y="71"/>
                    <a:pt x="160" y="71"/>
                    <a:pt x="160" y="71"/>
                  </a:cubicBezTo>
                  <a:cubicBezTo>
                    <a:pt x="163" y="72"/>
                    <a:pt x="163" y="72"/>
                    <a:pt x="163" y="72"/>
                  </a:cubicBezTo>
                  <a:cubicBezTo>
                    <a:pt x="165" y="73"/>
                    <a:pt x="165" y="73"/>
                    <a:pt x="165" y="73"/>
                  </a:cubicBezTo>
                  <a:cubicBezTo>
                    <a:pt x="165" y="73"/>
                    <a:pt x="165" y="73"/>
                    <a:pt x="166" y="72"/>
                  </a:cubicBezTo>
                  <a:cubicBezTo>
                    <a:pt x="166" y="72"/>
                    <a:pt x="169" y="72"/>
                    <a:pt x="169" y="72"/>
                  </a:cubicBezTo>
                  <a:cubicBezTo>
                    <a:pt x="170" y="69"/>
                    <a:pt x="170" y="69"/>
                    <a:pt x="170" y="69"/>
                  </a:cubicBezTo>
                  <a:cubicBezTo>
                    <a:pt x="171" y="71"/>
                    <a:pt x="171" y="71"/>
                    <a:pt x="171" y="71"/>
                  </a:cubicBezTo>
                  <a:cubicBezTo>
                    <a:pt x="172" y="71"/>
                    <a:pt x="174" y="71"/>
                    <a:pt x="174" y="71"/>
                  </a:cubicBezTo>
                  <a:cubicBezTo>
                    <a:pt x="175" y="68"/>
                    <a:pt x="175" y="68"/>
                    <a:pt x="175" y="68"/>
                  </a:cubicBezTo>
                  <a:cubicBezTo>
                    <a:pt x="176" y="69"/>
                    <a:pt x="176" y="69"/>
                    <a:pt x="176" y="69"/>
                  </a:cubicBezTo>
                  <a:cubicBezTo>
                    <a:pt x="177" y="69"/>
                    <a:pt x="177" y="69"/>
                    <a:pt x="178" y="69"/>
                  </a:cubicBezTo>
                  <a:cubicBezTo>
                    <a:pt x="179" y="69"/>
                    <a:pt x="180" y="68"/>
                    <a:pt x="180" y="68"/>
                  </a:cubicBezTo>
                  <a:cubicBezTo>
                    <a:pt x="180" y="68"/>
                    <a:pt x="181" y="69"/>
                    <a:pt x="181" y="69"/>
                  </a:cubicBezTo>
                  <a:cubicBezTo>
                    <a:pt x="181" y="69"/>
                    <a:pt x="182" y="68"/>
                    <a:pt x="183" y="68"/>
                  </a:cubicBezTo>
                  <a:cubicBezTo>
                    <a:pt x="185" y="68"/>
                    <a:pt x="186" y="67"/>
                    <a:pt x="186" y="67"/>
                  </a:cubicBezTo>
                  <a:cubicBezTo>
                    <a:pt x="186" y="67"/>
                    <a:pt x="187" y="69"/>
                    <a:pt x="189" y="70"/>
                  </a:cubicBezTo>
                  <a:cubicBezTo>
                    <a:pt x="189" y="70"/>
                    <a:pt x="189" y="70"/>
                    <a:pt x="189" y="70"/>
                  </a:cubicBezTo>
                  <a:cubicBezTo>
                    <a:pt x="191" y="70"/>
                    <a:pt x="191" y="70"/>
                    <a:pt x="191" y="70"/>
                  </a:cubicBezTo>
                  <a:cubicBezTo>
                    <a:pt x="191" y="70"/>
                    <a:pt x="191" y="70"/>
                    <a:pt x="191" y="70"/>
                  </a:cubicBezTo>
                  <a:cubicBezTo>
                    <a:pt x="191" y="70"/>
                    <a:pt x="192" y="69"/>
                    <a:pt x="193" y="69"/>
                  </a:cubicBezTo>
                  <a:cubicBezTo>
                    <a:pt x="195" y="69"/>
                    <a:pt x="196" y="69"/>
                    <a:pt x="197" y="69"/>
                  </a:cubicBezTo>
                  <a:cubicBezTo>
                    <a:pt x="199" y="69"/>
                    <a:pt x="200" y="71"/>
                    <a:pt x="200" y="71"/>
                  </a:cubicBezTo>
                  <a:cubicBezTo>
                    <a:pt x="203" y="74"/>
                    <a:pt x="203" y="74"/>
                    <a:pt x="203" y="74"/>
                  </a:cubicBezTo>
                  <a:cubicBezTo>
                    <a:pt x="203" y="74"/>
                    <a:pt x="204" y="76"/>
                    <a:pt x="204" y="77"/>
                  </a:cubicBezTo>
                  <a:cubicBezTo>
                    <a:pt x="205" y="78"/>
                    <a:pt x="205" y="79"/>
                    <a:pt x="205" y="79"/>
                  </a:cubicBezTo>
                  <a:cubicBezTo>
                    <a:pt x="205" y="79"/>
                    <a:pt x="213" y="82"/>
                    <a:pt x="214" y="82"/>
                  </a:cubicBezTo>
                  <a:cubicBezTo>
                    <a:pt x="214" y="82"/>
                    <a:pt x="215" y="82"/>
                    <a:pt x="215" y="82"/>
                  </a:cubicBezTo>
                  <a:close/>
                  <a:moveTo>
                    <a:pt x="175" y="191"/>
                  </a:moveTo>
                  <a:cubicBezTo>
                    <a:pt x="175" y="191"/>
                    <a:pt x="175" y="191"/>
                    <a:pt x="175" y="191"/>
                  </a:cubicBezTo>
                  <a:cubicBezTo>
                    <a:pt x="176" y="191"/>
                    <a:pt x="176" y="190"/>
                    <a:pt x="176" y="190"/>
                  </a:cubicBezTo>
                  <a:cubicBezTo>
                    <a:pt x="179" y="190"/>
                    <a:pt x="179" y="190"/>
                    <a:pt x="179" y="190"/>
                  </a:cubicBezTo>
                  <a:cubicBezTo>
                    <a:pt x="179" y="190"/>
                    <a:pt x="179" y="190"/>
                    <a:pt x="179" y="190"/>
                  </a:cubicBezTo>
                  <a:cubicBezTo>
                    <a:pt x="182" y="191"/>
                    <a:pt x="182" y="191"/>
                    <a:pt x="182" y="191"/>
                  </a:cubicBezTo>
                  <a:cubicBezTo>
                    <a:pt x="184" y="193"/>
                    <a:pt x="184" y="193"/>
                    <a:pt x="184" y="193"/>
                  </a:cubicBezTo>
                  <a:cubicBezTo>
                    <a:pt x="185" y="195"/>
                    <a:pt x="185" y="195"/>
                    <a:pt x="185" y="195"/>
                  </a:cubicBezTo>
                  <a:cubicBezTo>
                    <a:pt x="187" y="197"/>
                    <a:pt x="187" y="197"/>
                    <a:pt x="187" y="197"/>
                  </a:cubicBezTo>
                  <a:cubicBezTo>
                    <a:pt x="192" y="200"/>
                    <a:pt x="192" y="200"/>
                    <a:pt x="192" y="200"/>
                  </a:cubicBezTo>
                  <a:cubicBezTo>
                    <a:pt x="198" y="203"/>
                    <a:pt x="198" y="203"/>
                    <a:pt x="198" y="203"/>
                  </a:cubicBezTo>
                  <a:cubicBezTo>
                    <a:pt x="198" y="203"/>
                    <a:pt x="202" y="205"/>
                    <a:pt x="203" y="205"/>
                  </a:cubicBezTo>
                  <a:cubicBezTo>
                    <a:pt x="203" y="205"/>
                    <a:pt x="203" y="206"/>
                    <a:pt x="204" y="206"/>
                  </a:cubicBezTo>
                  <a:cubicBezTo>
                    <a:pt x="204" y="207"/>
                    <a:pt x="206" y="210"/>
                    <a:pt x="206" y="210"/>
                  </a:cubicBezTo>
                  <a:cubicBezTo>
                    <a:pt x="207" y="211"/>
                    <a:pt x="204" y="209"/>
                    <a:pt x="204" y="209"/>
                  </a:cubicBezTo>
                  <a:cubicBezTo>
                    <a:pt x="204" y="209"/>
                    <a:pt x="203" y="207"/>
                    <a:pt x="202" y="206"/>
                  </a:cubicBezTo>
                  <a:cubicBezTo>
                    <a:pt x="200" y="206"/>
                    <a:pt x="198" y="206"/>
                    <a:pt x="197" y="205"/>
                  </a:cubicBezTo>
                  <a:cubicBezTo>
                    <a:pt x="196" y="204"/>
                    <a:pt x="196" y="203"/>
                    <a:pt x="196" y="203"/>
                  </a:cubicBezTo>
                  <a:cubicBezTo>
                    <a:pt x="195" y="203"/>
                    <a:pt x="195" y="201"/>
                    <a:pt x="192" y="201"/>
                  </a:cubicBezTo>
                  <a:cubicBezTo>
                    <a:pt x="189" y="200"/>
                    <a:pt x="189" y="201"/>
                    <a:pt x="188" y="199"/>
                  </a:cubicBezTo>
                  <a:cubicBezTo>
                    <a:pt x="187" y="196"/>
                    <a:pt x="187" y="198"/>
                    <a:pt x="186" y="196"/>
                  </a:cubicBezTo>
                  <a:cubicBezTo>
                    <a:pt x="184" y="195"/>
                    <a:pt x="185" y="196"/>
                    <a:pt x="181" y="195"/>
                  </a:cubicBezTo>
                  <a:cubicBezTo>
                    <a:pt x="178" y="193"/>
                    <a:pt x="180" y="194"/>
                    <a:pt x="180" y="193"/>
                  </a:cubicBezTo>
                  <a:cubicBezTo>
                    <a:pt x="179" y="191"/>
                    <a:pt x="180" y="192"/>
                    <a:pt x="178" y="192"/>
                  </a:cubicBezTo>
                  <a:cubicBezTo>
                    <a:pt x="177" y="191"/>
                    <a:pt x="178" y="191"/>
                    <a:pt x="177" y="191"/>
                  </a:cubicBezTo>
                  <a:cubicBezTo>
                    <a:pt x="177" y="191"/>
                    <a:pt x="176" y="192"/>
                    <a:pt x="175" y="192"/>
                  </a:cubicBezTo>
                  <a:cubicBezTo>
                    <a:pt x="175" y="191"/>
                    <a:pt x="175" y="191"/>
                    <a:pt x="175" y="191"/>
                  </a:cubicBezTo>
                  <a:close/>
                  <a:moveTo>
                    <a:pt x="169" y="198"/>
                  </a:moveTo>
                  <a:cubicBezTo>
                    <a:pt x="169" y="198"/>
                    <a:pt x="169" y="198"/>
                    <a:pt x="169" y="198"/>
                  </a:cubicBezTo>
                  <a:cubicBezTo>
                    <a:pt x="169" y="198"/>
                    <a:pt x="167" y="198"/>
                    <a:pt x="166" y="198"/>
                  </a:cubicBezTo>
                  <a:cubicBezTo>
                    <a:pt x="166" y="198"/>
                    <a:pt x="165" y="197"/>
                    <a:pt x="164" y="197"/>
                  </a:cubicBezTo>
                  <a:cubicBezTo>
                    <a:pt x="163" y="197"/>
                    <a:pt x="161" y="197"/>
                    <a:pt x="161" y="197"/>
                  </a:cubicBezTo>
                  <a:cubicBezTo>
                    <a:pt x="160" y="197"/>
                    <a:pt x="159" y="196"/>
                    <a:pt x="159" y="196"/>
                  </a:cubicBezTo>
                  <a:cubicBezTo>
                    <a:pt x="159" y="196"/>
                    <a:pt x="159" y="195"/>
                    <a:pt x="159" y="195"/>
                  </a:cubicBezTo>
                  <a:cubicBezTo>
                    <a:pt x="159" y="195"/>
                    <a:pt x="161" y="194"/>
                    <a:pt x="161" y="194"/>
                  </a:cubicBezTo>
                  <a:cubicBezTo>
                    <a:pt x="161" y="195"/>
                    <a:pt x="167" y="196"/>
                    <a:pt x="167" y="196"/>
                  </a:cubicBezTo>
                  <a:cubicBezTo>
                    <a:pt x="171" y="196"/>
                    <a:pt x="171" y="196"/>
                    <a:pt x="171" y="196"/>
                  </a:cubicBezTo>
                  <a:cubicBezTo>
                    <a:pt x="171" y="196"/>
                    <a:pt x="172" y="196"/>
                    <a:pt x="172" y="196"/>
                  </a:cubicBezTo>
                  <a:cubicBezTo>
                    <a:pt x="172" y="196"/>
                    <a:pt x="173" y="196"/>
                    <a:pt x="174" y="197"/>
                  </a:cubicBezTo>
                  <a:cubicBezTo>
                    <a:pt x="175" y="197"/>
                    <a:pt x="175" y="197"/>
                    <a:pt x="175" y="198"/>
                  </a:cubicBezTo>
                  <a:cubicBezTo>
                    <a:pt x="175" y="198"/>
                    <a:pt x="176" y="199"/>
                    <a:pt x="175" y="199"/>
                  </a:cubicBezTo>
                  <a:cubicBezTo>
                    <a:pt x="175" y="199"/>
                    <a:pt x="174" y="199"/>
                    <a:pt x="174" y="199"/>
                  </a:cubicBezTo>
                  <a:cubicBezTo>
                    <a:pt x="174" y="199"/>
                    <a:pt x="172" y="198"/>
                    <a:pt x="172" y="198"/>
                  </a:cubicBezTo>
                  <a:cubicBezTo>
                    <a:pt x="170" y="198"/>
                    <a:pt x="170" y="198"/>
                    <a:pt x="170" y="198"/>
                  </a:cubicBezTo>
                  <a:cubicBezTo>
                    <a:pt x="169" y="198"/>
                    <a:pt x="169" y="198"/>
                    <a:pt x="169" y="198"/>
                  </a:cubicBezTo>
                  <a:close/>
                  <a:moveTo>
                    <a:pt x="138" y="199"/>
                  </a:moveTo>
                  <a:cubicBezTo>
                    <a:pt x="138" y="199"/>
                    <a:pt x="138" y="199"/>
                    <a:pt x="138" y="199"/>
                  </a:cubicBezTo>
                  <a:cubicBezTo>
                    <a:pt x="138" y="199"/>
                    <a:pt x="142" y="198"/>
                    <a:pt x="142" y="198"/>
                  </a:cubicBezTo>
                  <a:cubicBezTo>
                    <a:pt x="144" y="199"/>
                    <a:pt x="144" y="199"/>
                    <a:pt x="144" y="199"/>
                  </a:cubicBezTo>
                  <a:cubicBezTo>
                    <a:pt x="144" y="199"/>
                    <a:pt x="144" y="200"/>
                    <a:pt x="143" y="200"/>
                  </a:cubicBezTo>
                  <a:cubicBezTo>
                    <a:pt x="143" y="200"/>
                    <a:pt x="141" y="202"/>
                    <a:pt x="141" y="202"/>
                  </a:cubicBezTo>
                  <a:cubicBezTo>
                    <a:pt x="138" y="200"/>
                    <a:pt x="138" y="200"/>
                    <a:pt x="138" y="200"/>
                  </a:cubicBezTo>
                  <a:cubicBezTo>
                    <a:pt x="138" y="199"/>
                    <a:pt x="138" y="199"/>
                    <a:pt x="138" y="199"/>
                  </a:cubicBezTo>
                  <a:close/>
                  <a:moveTo>
                    <a:pt x="107" y="194"/>
                  </a:moveTo>
                  <a:cubicBezTo>
                    <a:pt x="107" y="194"/>
                    <a:pt x="107" y="194"/>
                    <a:pt x="107" y="194"/>
                  </a:cubicBezTo>
                  <a:cubicBezTo>
                    <a:pt x="108" y="194"/>
                    <a:pt x="109" y="193"/>
                    <a:pt x="109" y="194"/>
                  </a:cubicBezTo>
                  <a:cubicBezTo>
                    <a:pt x="109" y="195"/>
                    <a:pt x="108" y="196"/>
                    <a:pt x="108" y="196"/>
                  </a:cubicBezTo>
                  <a:cubicBezTo>
                    <a:pt x="108" y="196"/>
                    <a:pt x="107" y="196"/>
                    <a:pt x="107" y="196"/>
                  </a:cubicBezTo>
                  <a:cubicBezTo>
                    <a:pt x="107" y="195"/>
                    <a:pt x="107" y="194"/>
                    <a:pt x="107" y="194"/>
                  </a:cubicBezTo>
                  <a:close/>
                  <a:moveTo>
                    <a:pt x="113" y="189"/>
                  </a:moveTo>
                  <a:cubicBezTo>
                    <a:pt x="113" y="189"/>
                    <a:pt x="113" y="189"/>
                    <a:pt x="113" y="189"/>
                  </a:cubicBezTo>
                  <a:cubicBezTo>
                    <a:pt x="113" y="189"/>
                    <a:pt x="115" y="188"/>
                    <a:pt x="115" y="188"/>
                  </a:cubicBezTo>
                  <a:cubicBezTo>
                    <a:pt x="116" y="189"/>
                    <a:pt x="117" y="189"/>
                    <a:pt x="116" y="190"/>
                  </a:cubicBezTo>
                  <a:cubicBezTo>
                    <a:pt x="116" y="190"/>
                    <a:pt x="116" y="190"/>
                    <a:pt x="115" y="191"/>
                  </a:cubicBezTo>
                  <a:cubicBezTo>
                    <a:pt x="114" y="192"/>
                    <a:pt x="112" y="193"/>
                    <a:pt x="112" y="193"/>
                  </a:cubicBezTo>
                  <a:cubicBezTo>
                    <a:pt x="112" y="193"/>
                    <a:pt x="112" y="193"/>
                    <a:pt x="111" y="193"/>
                  </a:cubicBezTo>
                  <a:cubicBezTo>
                    <a:pt x="109" y="192"/>
                    <a:pt x="108" y="191"/>
                    <a:pt x="108" y="191"/>
                  </a:cubicBezTo>
                  <a:cubicBezTo>
                    <a:pt x="108" y="191"/>
                    <a:pt x="107" y="190"/>
                    <a:pt x="109" y="190"/>
                  </a:cubicBezTo>
                  <a:cubicBezTo>
                    <a:pt x="110" y="189"/>
                    <a:pt x="111" y="189"/>
                    <a:pt x="111" y="189"/>
                  </a:cubicBezTo>
                  <a:cubicBezTo>
                    <a:pt x="112" y="189"/>
                    <a:pt x="113" y="189"/>
                    <a:pt x="113" y="189"/>
                  </a:cubicBezTo>
                  <a:close/>
                  <a:moveTo>
                    <a:pt x="124" y="178"/>
                  </a:moveTo>
                  <a:cubicBezTo>
                    <a:pt x="124" y="178"/>
                    <a:pt x="124" y="178"/>
                    <a:pt x="124" y="178"/>
                  </a:cubicBezTo>
                  <a:cubicBezTo>
                    <a:pt x="124" y="178"/>
                    <a:pt x="126" y="177"/>
                    <a:pt x="126" y="177"/>
                  </a:cubicBezTo>
                  <a:cubicBezTo>
                    <a:pt x="126" y="177"/>
                    <a:pt x="126" y="177"/>
                    <a:pt x="127" y="177"/>
                  </a:cubicBezTo>
                  <a:cubicBezTo>
                    <a:pt x="127" y="177"/>
                    <a:pt x="127" y="177"/>
                    <a:pt x="128" y="177"/>
                  </a:cubicBezTo>
                  <a:cubicBezTo>
                    <a:pt x="128" y="177"/>
                    <a:pt x="129" y="176"/>
                    <a:pt x="130" y="177"/>
                  </a:cubicBezTo>
                  <a:cubicBezTo>
                    <a:pt x="131" y="177"/>
                    <a:pt x="131" y="178"/>
                    <a:pt x="132" y="178"/>
                  </a:cubicBezTo>
                  <a:cubicBezTo>
                    <a:pt x="132" y="178"/>
                    <a:pt x="133" y="178"/>
                    <a:pt x="133" y="178"/>
                  </a:cubicBezTo>
                  <a:cubicBezTo>
                    <a:pt x="134" y="178"/>
                    <a:pt x="134" y="178"/>
                    <a:pt x="136" y="178"/>
                  </a:cubicBezTo>
                  <a:cubicBezTo>
                    <a:pt x="138" y="178"/>
                    <a:pt x="141" y="178"/>
                    <a:pt x="141" y="178"/>
                  </a:cubicBezTo>
                  <a:cubicBezTo>
                    <a:pt x="141" y="179"/>
                    <a:pt x="142" y="178"/>
                    <a:pt x="143" y="178"/>
                  </a:cubicBezTo>
                  <a:cubicBezTo>
                    <a:pt x="145" y="179"/>
                    <a:pt x="145" y="179"/>
                    <a:pt x="145" y="179"/>
                  </a:cubicBezTo>
                  <a:cubicBezTo>
                    <a:pt x="146" y="179"/>
                    <a:pt x="145" y="180"/>
                    <a:pt x="147" y="179"/>
                  </a:cubicBezTo>
                  <a:cubicBezTo>
                    <a:pt x="148" y="179"/>
                    <a:pt x="148" y="179"/>
                    <a:pt x="148" y="179"/>
                  </a:cubicBezTo>
                  <a:cubicBezTo>
                    <a:pt x="148" y="179"/>
                    <a:pt x="148" y="179"/>
                    <a:pt x="149" y="178"/>
                  </a:cubicBezTo>
                  <a:cubicBezTo>
                    <a:pt x="150" y="178"/>
                    <a:pt x="151" y="177"/>
                    <a:pt x="151" y="177"/>
                  </a:cubicBezTo>
                  <a:cubicBezTo>
                    <a:pt x="152" y="177"/>
                    <a:pt x="152" y="177"/>
                    <a:pt x="152" y="177"/>
                  </a:cubicBezTo>
                  <a:cubicBezTo>
                    <a:pt x="152" y="180"/>
                    <a:pt x="152" y="180"/>
                    <a:pt x="152" y="180"/>
                  </a:cubicBezTo>
                  <a:cubicBezTo>
                    <a:pt x="152" y="180"/>
                    <a:pt x="152" y="180"/>
                    <a:pt x="152" y="181"/>
                  </a:cubicBezTo>
                  <a:cubicBezTo>
                    <a:pt x="152" y="181"/>
                    <a:pt x="151" y="182"/>
                    <a:pt x="150" y="182"/>
                  </a:cubicBezTo>
                  <a:cubicBezTo>
                    <a:pt x="150" y="182"/>
                    <a:pt x="149" y="181"/>
                    <a:pt x="149" y="181"/>
                  </a:cubicBezTo>
                  <a:cubicBezTo>
                    <a:pt x="149" y="180"/>
                    <a:pt x="148" y="180"/>
                    <a:pt x="148" y="180"/>
                  </a:cubicBezTo>
                  <a:cubicBezTo>
                    <a:pt x="147" y="180"/>
                    <a:pt x="146" y="181"/>
                    <a:pt x="145" y="181"/>
                  </a:cubicBezTo>
                  <a:cubicBezTo>
                    <a:pt x="145" y="181"/>
                    <a:pt x="144" y="180"/>
                    <a:pt x="144" y="180"/>
                  </a:cubicBezTo>
                  <a:cubicBezTo>
                    <a:pt x="144" y="180"/>
                    <a:pt x="142" y="180"/>
                    <a:pt x="141" y="180"/>
                  </a:cubicBezTo>
                  <a:cubicBezTo>
                    <a:pt x="141" y="180"/>
                    <a:pt x="140" y="180"/>
                    <a:pt x="139" y="180"/>
                  </a:cubicBezTo>
                  <a:cubicBezTo>
                    <a:pt x="138" y="180"/>
                    <a:pt x="137" y="180"/>
                    <a:pt x="136" y="180"/>
                  </a:cubicBezTo>
                  <a:cubicBezTo>
                    <a:pt x="135" y="181"/>
                    <a:pt x="133" y="180"/>
                    <a:pt x="133" y="181"/>
                  </a:cubicBezTo>
                  <a:cubicBezTo>
                    <a:pt x="133" y="181"/>
                    <a:pt x="133" y="182"/>
                    <a:pt x="133" y="182"/>
                  </a:cubicBezTo>
                  <a:cubicBezTo>
                    <a:pt x="133" y="182"/>
                    <a:pt x="134" y="183"/>
                    <a:pt x="133" y="183"/>
                  </a:cubicBezTo>
                  <a:cubicBezTo>
                    <a:pt x="131" y="183"/>
                    <a:pt x="131" y="183"/>
                    <a:pt x="131" y="182"/>
                  </a:cubicBezTo>
                  <a:cubicBezTo>
                    <a:pt x="130" y="181"/>
                    <a:pt x="132" y="180"/>
                    <a:pt x="129" y="181"/>
                  </a:cubicBezTo>
                  <a:cubicBezTo>
                    <a:pt x="127" y="181"/>
                    <a:pt x="127" y="180"/>
                    <a:pt x="126" y="180"/>
                  </a:cubicBezTo>
                  <a:cubicBezTo>
                    <a:pt x="126" y="181"/>
                    <a:pt x="124" y="179"/>
                    <a:pt x="123" y="180"/>
                  </a:cubicBezTo>
                  <a:cubicBezTo>
                    <a:pt x="123" y="180"/>
                    <a:pt x="122" y="181"/>
                    <a:pt x="122" y="181"/>
                  </a:cubicBezTo>
                  <a:cubicBezTo>
                    <a:pt x="122" y="181"/>
                    <a:pt x="119" y="181"/>
                    <a:pt x="119" y="181"/>
                  </a:cubicBezTo>
                  <a:cubicBezTo>
                    <a:pt x="119" y="181"/>
                    <a:pt x="120" y="178"/>
                    <a:pt x="120" y="178"/>
                  </a:cubicBezTo>
                  <a:cubicBezTo>
                    <a:pt x="120" y="178"/>
                    <a:pt x="120" y="178"/>
                    <a:pt x="121" y="178"/>
                  </a:cubicBezTo>
                  <a:cubicBezTo>
                    <a:pt x="122" y="178"/>
                    <a:pt x="123" y="178"/>
                    <a:pt x="123" y="178"/>
                  </a:cubicBezTo>
                  <a:cubicBezTo>
                    <a:pt x="124" y="178"/>
                    <a:pt x="124" y="178"/>
                    <a:pt x="124" y="178"/>
                  </a:cubicBezTo>
                  <a:close/>
                  <a:moveTo>
                    <a:pt x="120" y="172"/>
                  </a:moveTo>
                  <a:cubicBezTo>
                    <a:pt x="120" y="172"/>
                    <a:pt x="120" y="172"/>
                    <a:pt x="120" y="172"/>
                  </a:cubicBezTo>
                  <a:cubicBezTo>
                    <a:pt x="120" y="172"/>
                    <a:pt x="116" y="170"/>
                    <a:pt x="116" y="170"/>
                  </a:cubicBezTo>
                  <a:cubicBezTo>
                    <a:pt x="115" y="170"/>
                    <a:pt x="114" y="170"/>
                    <a:pt x="113" y="170"/>
                  </a:cubicBezTo>
                  <a:cubicBezTo>
                    <a:pt x="113" y="170"/>
                    <a:pt x="111" y="169"/>
                    <a:pt x="112" y="168"/>
                  </a:cubicBezTo>
                  <a:cubicBezTo>
                    <a:pt x="112" y="168"/>
                    <a:pt x="113" y="167"/>
                    <a:pt x="114" y="168"/>
                  </a:cubicBezTo>
                  <a:cubicBezTo>
                    <a:pt x="115" y="169"/>
                    <a:pt x="116" y="169"/>
                    <a:pt x="116" y="170"/>
                  </a:cubicBezTo>
                  <a:cubicBezTo>
                    <a:pt x="117" y="170"/>
                    <a:pt x="119" y="171"/>
                    <a:pt x="119" y="171"/>
                  </a:cubicBezTo>
                  <a:cubicBezTo>
                    <a:pt x="120" y="171"/>
                    <a:pt x="120" y="172"/>
                    <a:pt x="120" y="171"/>
                  </a:cubicBezTo>
                  <a:cubicBezTo>
                    <a:pt x="121" y="171"/>
                    <a:pt x="121" y="169"/>
                    <a:pt x="121" y="169"/>
                  </a:cubicBezTo>
                  <a:cubicBezTo>
                    <a:pt x="121" y="168"/>
                    <a:pt x="120" y="168"/>
                    <a:pt x="120" y="168"/>
                  </a:cubicBezTo>
                  <a:cubicBezTo>
                    <a:pt x="121" y="168"/>
                    <a:pt x="123" y="167"/>
                    <a:pt x="123" y="167"/>
                  </a:cubicBezTo>
                  <a:cubicBezTo>
                    <a:pt x="124" y="168"/>
                    <a:pt x="125" y="168"/>
                    <a:pt x="126" y="168"/>
                  </a:cubicBezTo>
                  <a:cubicBezTo>
                    <a:pt x="126" y="168"/>
                    <a:pt x="125" y="168"/>
                    <a:pt x="129" y="168"/>
                  </a:cubicBezTo>
                  <a:cubicBezTo>
                    <a:pt x="132" y="168"/>
                    <a:pt x="131" y="168"/>
                    <a:pt x="133" y="168"/>
                  </a:cubicBezTo>
                  <a:cubicBezTo>
                    <a:pt x="134" y="168"/>
                    <a:pt x="136" y="168"/>
                    <a:pt x="136" y="168"/>
                  </a:cubicBezTo>
                  <a:cubicBezTo>
                    <a:pt x="136" y="169"/>
                    <a:pt x="138" y="170"/>
                    <a:pt x="138" y="170"/>
                  </a:cubicBezTo>
                  <a:cubicBezTo>
                    <a:pt x="138" y="171"/>
                    <a:pt x="139" y="171"/>
                    <a:pt x="138" y="172"/>
                  </a:cubicBezTo>
                  <a:cubicBezTo>
                    <a:pt x="136" y="173"/>
                    <a:pt x="136" y="173"/>
                    <a:pt x="134" y="173"/>
                  </a:cubicBezTo>
                  <a:cubicBezTo>
                    <a:pt x="133" y="173"/>
                    <a:pt x="134" y="173"/>
                    <a:pt x="132" y="174"/>
                  </a:cubicBezTo>
                  <a:cubicBezTo>
                    <a:pt x="129" y="174"/>
                    <a:pt x="127" y="174"/>
                    <a:pt x="127" y="174"/>
                  </a:cubicBezTo>
                  <a:cubicBezTo>
                    <a:pt x="127" y="174"/>
                    <a:pt x="128" y="174"/>
                    <a:pt x="125" y="174"/>
                  </a:cubicBezTo>
                  <a:cubicBezTo>
                    <a:pt x="123" y="173"/>
                    <a:pt x="122" y="174"/>
                    <a:pt x="121" y="173"/>
                  </a:cubicBezTo>
                  <a:cubicBezTo>
                    <a:pt x="121" y="173"/>
                    <a:pt x="120" y="172"/>
                    <a:pt x="120" y="172"/>
                  </a:cubicBezTo>
                  <a:close/>
                  <a:moveTo>
                    <a:pt x="50" y="94"/>
                  </a:moveTo>
                  <a:cubicBezTo>
                    <a:pt x="50" y="94"/>
                    <a:pt x="50" y="94"/>
                    <a:pt x="50" y="94"/>
                  </a:cubicBezTo>
                  <a:cubicBezTo>
                    <a:pt x="50" y="94"/>
                    <a:pt x="50" y="93"/>
                    <a:pt x="50" y="93"/>
                  </a:cubicBezTo>
                  <a:cubicBezTo>
                    <a:pt x="50" y="93"/>
                    <a:pt x="50" y="93"/>
                    <a:pt x="50" y="93"/>
                  </a:cubicBezTo>
                  <a:cubicBezTo>
                    <a:pt x="50" y="93"/>
                    <a:pt x="51" y="93"/>
                    <a:pt x="51" y="93"/>
                  </a:cubicBezTo>
                  <a:cubicBezTo>
                    <a:pt x="51" y="94"/>
                    <a:pt x="51" y="94"/>
                    <a:pt x="52" y="94"/>
                  </a:cubicBezTo>
                  <a:cubicBezTo>
                    <a:pt x="52" y="94"/>
                    <a:pt x="52" y="94"/>
                    <a:pt x="53" y="94"/>
                  </a:cubicBezTo>
                  <a:cubicBezTo>
                    <a:pt x="53" y="95"/>
                    <a:pt x="53" y="95"/>
                    <a:pt x="53" y="95"/>
                  </a:cubicBezTo>
                  <a:cubicBezTo>
                    <a:pt x="53" y="95"/>
                    <a:pt x="53" y="97"/>
                    <a:pt x="52" y="96"/>
                  </a:cubicBezTo>
                  <a:cubicBezTo>
                    <a:pt x="51" y="96"/>
                    <a:pt x="50" y="96"/>
                    <a:pt x="50" y="95"/>
                  </a:cubicBezTo>
                  <a:cubicBezTo>
                    <a:pt x="50" y="95"/>
                    <a:pt x="50" y="94"/>
                    <a:pt x="50" y="94"/>
                  </a:cubicBezTo>
                  <a:close/>
                  <a:moveTo>
                    <a:pt x="51" y="103"/>
                  </a:moveTo>
                  <a:cubicBezTo>
                    <a:pt x="51" y="103"/>
                    <a:pt x="51" y="103"/>
                    <a:pt x="51" y="103"/>
                  </a:cubicBezTo>
                  <a:cubicBezTo>
                    <a:pt x="51" y="103"/>
                    <a:pt x="50" y="103"/>
                    <a:pt x="50" y="103"/>
                  </a:cubicBezTo>
                  <a:cubicBezTo>
                    <a:pt x="50" y="103"/>
                    <a:pt x="48" y="102"/>
                    <a:pt x="47" y="102"/>
                  </a:cubicBezTo>
                  <a:cubicBezTo>
                    <a:pt x="47" y="101"/>
                    <a:pt x="47" y="101"/>
                    <a:pt x="48" y="101"/>
                  </a:cubicBezTo>
                  <a:cubicBezTo>
                    <a:pt x="48" y="100"/>
                    <a:pt x="48" y="99"/>
                    <a:pt x="48" y="99"/>
                  </a:cubicBezTo>
                  <a:cubicBezTo>
                    <a:pt x="48" y="99"/>
                    <a:pt x="49" y="98"/>
                    <a:pt x="49" y="98"/>
                  </a:cubicBezTo>
                  <a:cubicBezTo>
                    <a:pt x="50" y="98"/>
                    <a:pt x="50" y="98"/>
                    <a:pt x="50" y="98"/>
                  </a:cubicBezTo>
                  <a:cubicBezTo>
                    <a:pt x="50" y="98"/>
                    <a:pt x="50" y="97"/>
                    <a:pt x="50" y="97"/>
                  </a:cubicBezTo>
                  <a:cubicBezTo>
                    <a:pt x="50" y="96"/>
                    <a:pt x="51" y="96"/>
                    <a:pt x="51" y="96"/>
                  </a:cubicBezTo>
                  <a:cubicBezTo>
                    <a:pt x="51" y="96"/>
                    <a:pt x="53" y="98"/>
                    <a:pt x="53" y="99"/>
                  </a:cubicBezTo>
                  <a:cubicBezTo>
                    <a:pt x="53" y="99"/>
                    <a:pt x="50" y="99"/>
                    <a:pt x="50" y="99"/>
                  </a:cubicBezTo>
                  <a:cubicBezTo>
                    <a:pt x="50" y="99"/>
                    <a:pt x="50" y="99"/>
                    <a:pt x="51" y="101"/>
                  </a:cubicBezTo>
                  <a:cubicBezTo>
                    <a:pt x="52" y="102"/>
                    <a:pt x="52" y="101"/>
                    <a:pt x="52" y="101"/>
                  </a:cubicBezTo>
                  <a:cubicBezTo>
                    <a:pt x="52" y="102"/>
                    <a:pt x="52" y="102"/>
                    <a:pt x="54" y="102"/>
                  </a:cubicBezTo>
                  <a:cubicBezTo>
                    <a:pt x="55" y="103"/>
                    <a:pt x="54" y="103"/>
                    <a:pt x="55" y="104"/>
                  </a:cubicBezTo>
                  <a:cubicBezTo>
                    <a:pt x="55" y="104"/>
                    <a:pt x="54" y="105"/>
                    <a:pt x="54" y="105"/>
                  </a:cubicBezTo>
                  <a:cubicBezTo>
                    <a:pt x="53" y="106"/>
                    <a:pt x="53" y="105"/>
                    <a:pt x="53" y="105"/>
                  </a:cubicBezTo>
                  <a:cubicBezTo>
                    <a:pt x="53" y="105"/>
                    <a:pt x="52" y="103"/>
                    <a:pt x="51" y="103"/>
                  </a:cubicBezTo>
                  <a:close/>
                  <a:moveTo>
                    <a:pt x="55" y="117"/>
                  </a:moveTo>
                  <a:cubicBezTo>
                    <a:pt x="55" y="117"/>
                    <a:pt x="55" y="117"/>
                    <a:pt x="55" y="117"/>
                  </a:cubicBezTo>
                  <a:cubicBezTo>
                    <a:pt x="55" y="117"/>
                    <a:pt x="56" y="116"/>
                    <a:pt x="56" y="117"/>
                  </a:cubicBezTo>
                  <a:cubicBezTo>
                    <a:pt x="57" y="117"/>
                    <a:pt x="57" y="118"/>
                    <a:pt x="57" y="118"/>
                  </a:cubicBezTo>
                  <a:cubicBezTo>
                    <a:pt x="58" y="119"/>
                    <a:pt x="59" y="119"/>
                    <a:pt x="60" y="119"/>
                  </a:cubicBezTo>
                  <a:cubicBezTo>
                    <a:pt x="60" y="120"/>
                    <a:pt x="60" y="121"/>
                    <a:pt x="60" y="121"/>
                  </a:cubicBezTo>
                  <a:cubicBezTo>
                    <a:pt x="60" y="121"/>
                    <a:pt x="59" y="122"/>
                    <a:pt x="59" y="121"/>
                  </a:cubicBezTo>
                  <a:cubicBezTo>
                    <a:pt x="58" y="120"/>
                    <a:pt x="58" y="120"/>
                    <a:pt x="58" y="120"/>
                  </a:cubicBezTo>
                  <a:cubicBezTo>
                    <a:pt x="58" y="120"/>
                    <a:pt x="57" y="119"/>
                    <a:pt x="57" y="119"/>
                  </a:cubicBezTo>
                  <a:cubicBezTo>
                    <a:pt x="57" y="119"/>
                    <a:pt x="55" y="117"/>
                    <a:pt x="55" y="117"/>
                  </a:cubicBezTo>
                  <a:close/>
                  <a:moveTo>
                    <a:pt x="53" y="121"/>
                  </a:moveTo>
                  <a:cubicBezTo>
                    <a:pt x="53" y="121"/>
                    <a:pt x="53" y="121"/>
                    <a:pt x="53" y="121"/>
                  </a:cubicBezTo>
                  <a:cubicBezTo>
                    <a:pt x="53" y="121"/>
                    <a:pt x="53" y="120"/>
                    <a:pt x="53" y="120"/>
                  </a:cubicBezTo>
                  <a:cubicBezTo>
                    <a:pt x="53" y="120"/>
                    <a:pt x="54" y="120"/>
                    <a:pt x="54" y="121"/>
                  </a:cubicBezTo>
                  <a:cubicBezTo>
                    <a:pt x="54" y="121"/>
                    <a:pt x="55" y="122"/>
                    <a:pt x="55" y="122"/>
                  </a:cubicBezTo>
                  <a:cubicBezTo>
                    <a:pt x="55" y="123"/>
                    <a:pt x="54" y="123"/>
                    <a:pt x="54" y="123"/>
                  </a:cubicBezTo>
                  <a:cubicBezTo>
                    <a:pt x="54" y="124"/>
                    <a:pt x="55" y="124"/>
                    <a:pt x="54" y="124"/>
                  </a:cubicBezTo>
                  <a:cubicBezTo>
                    <a:pt x="53" y="124"/>
                    <a:pt x="53" y="124"/>
                    <a:pt x="53" y="124"/>
                  </a:cubicBezTo>
                  <a:cubicBezTo>
                    <a:pt x="53" y="124"/>
                    <a:pt x="53" y="123"/>
                    <a:pt x="53" y="123"/>
                  </a:cubicBezTo>
                  <a:cubicBezTo>
                    <a:pt x="53" y="122"/>
                    <a:pt x="53" y="121"/>
                    <a:pt x="53" y="121"/>
                  </a:cubicBezTo>
                  <a:close/>
                  <a:moveTo>
                    <a:pt x="49" y="121"/>
                  </a:moveTo>
                  <a:cubicBezTo>
                    <a:pt x="49" y="121"/>
                    <a:pt x="49" y="121"/>
                    <a:pt x="49" y="121"/>
                  </a:cubicBezTo>
                  <a:cubicBezTo>
                    <a:pt x="49" y="121"/>
                    <a:pt x="50" y="121"/>
                    <a:pt x="50" y="122"/>
                  </a:cubicBezTo>
                  <a:cubicBezTo>
                    <a:pt x="50" y="122"/>
                    <a:pt x="51" y="122"/>
                    <a:pt x="51" y="123"/>
                  </a:cubicBezTo>
                  <a:cubicBezTo>
                    <a:pt x="51" y="123"/>
                    <a:pt x="51" y="123"/>
                    <a:pt x="51" y="124"/>
                  </a:cubicBezTo>
                  <a:cubicBezTo>
                    <a:pt x="51" y="125"/>
                    <a:pt x="52" y="125"/>
                    <a:pt x="51" y="125"/>
                  </a:cubicBezTo>
                  <a:cubicBezTo>
                    <a:pt x="50" y="124"/>
                    <a:pt x="50" y="124"/>
                    <a:pt x="50" y="124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49" y="122"/>
                    <a:pt x="49" y="122"/>
                    <a:pt x="49" y="122"/>
                  </a:cubicBezTo>
                  <a:cubicBezTo>
                    <a:pt x="49" y="121"/>
                    <a:pt x="49" y="121"/>
                    <a:pt x="49" y="121"/>
                  </a:cubicBezTo>
                  <a:close/>
                  <a:moveTo>
                    <a:pt x="34" y="116"/>
                  </a:moveTo>
                  <a:cubicBezTo>
                    <a:pt x="34" y="116"/>
                    <a:pt x="34" y="116"/>
                    <a:pt x="34" y="116"/>
                  </a:cubicBezTo>
                  <a:cubicBezTo>
                    <a:pt x="34" y="116"/>
                    <a:pt x="35" y="116"/>
                    <a:pt x="35" y="116"/>
                  </a:cubicBezTo>
                  <a:cubicBezTo>
                    <a:pt x="36" y="117"/>
                    <a:pt x="35" y="117"/>
                    <a:pt x="36" y="118"/>
                  </a:cubicBezTo>
                  <a:cubicBezTo>
                    <a:pt x="36" y="118"/>
                    <a:pt x="35" y="119"/>
                    <a:pt x="35" y="119"/>
                  </a:cubicBezTo>
                  <a:cubicBezTo>
                    <a:pt x="34" y="118"/>
                    <a:pt x="34" y="118"/>
                    <a:pt x="34" y="118"/>
                  </a:cubicBezTo>
                  <a:cubicBezTo>
                    <a:pt x="34" y="116"/>
                    <a:pt x="34" y="116"/>
                    <a:pt x="34" y="116"/>
                  </a:cubicBezTo>
                  <a:close/>
                  <a:moveTo>
                    <a:pt x="34" y="112"/>
                  </a:moveTo>
                  <a:cubicBezTo>
                    <a:pt x="34" y="112"/>
                    <a:pt x="34" y="112"/>
                    <a:pt x="34" y="112"/>
                  </a:cubicBezTo>
                  <a:cubicBezTo>
                    <a:pt x="34" y="112"/>
                    <a:pt x="32" y="112"/>
                    <a:pt x="32" y="112"/>
                  </a:cubicBezTo>
                  <a:cubicBezTo>
                    <a:pt x="32" y="112"/>
                    <a:pt x="31" y="112"/>
                    <a:pt x="31" y="111"/>
                  </a:cubicBezTo>
                  <a:cubicBezTo>
                    <a:pt x="31" y="111"/>
                    <a:pt x="31" y="110"/>
                    <a:pt x="32" y="110"/>
                  </a:cubicBezTo>
                  <a:cubicBezTo>
                    <a:pt x="32" y="110"/>
                    <a:pt x="32" y="109"/>
                    <a:pt x="32" y="108"/>
                  </a:cubicBezTo>
                  <a:cubicBezTo>
                    <a:pt x="32" y="108"/>
                    <a:pt x="33" y="108"/>
                    <a:pt x="33" y="108"/>
                  </a:cubicBezTo>
                  <a:cubicBezTo>
                    <a:pt x="33" y="108"/>
                    <a:pt x="34" y="109"/>
                    <a:pt x="34" y="109"/>
                  </a:cubicBezTo>
                  <a:cubicBezTo>
                    <a:pt x="34" y="109"/>
                    <a:pt x="34" y="111"/>
                    <a:pt x="34" y="112"/>
                  </a:cubicBezTo>
                  <a:close/>
                  <a:moveTo>
                    <a:pt x="34" y="89"/>
                  </a:moveTo>
                  <a:cubicBezTo>
                    <a:pt x="34" y="89"/>
                    <a:pt x="34" y="89"/>
                    <a:pt x="34" y="89"/>
                  </a:cubicBezTo>
                  <a:cubicBezTo>
                    <a:pt x="34" y="89"/>
                    <a:pt x="36" y="89"/>
                    <a:pt x="36" y="89"/>
                  </a:cubicBezTo>
                  <a:cubicBezTo>
                    <a:pt x="36" y="89"/>
                    <a:pt x="36" y="90"/>
                    <a:pt x="36" y="91"/>
                  </a:cubicBezTo>
                  <a:cubicBezTo>
                    <a:pt x="37" y="91"/>
                    <a:pt x="37" y="92"/>
                    <a:pt x="37" y="92"/>
                  </a:cubicBezTo>
                  <a:cubicBezTo>
                    <a:pt x="38" y="92"/>
                    <a:pt x="38" y="92"/>
                    <a:pt x="38" y="92"/>
                  </a:cubicBezTo>
                  <a:cubicBezTo>
                    <a:pt x="38" y="92"/>
                    <a:pt x="39" y="91"/>
                    <a:pt x="39" y="92"/>
                  </a:cubicBezTo>
                  <a:cubicBezTo>
                    <a:pt x="40" y="92"/>
                    <a:pt x="41" y="91"/>
                    <a:pt x="41" y="91"/>
                  </a:cubicBezTo>
                  <a:cubicBezTo>
                    <a:pt x="41" y="91"/>
                    <a:pt x="42" y="92"/>
                    <a:pt x="42" y="92"/>
                  </a:cubicBezTo>
                  <a:cubicBezTo>
                    <a:pt x="42" y="93"/>
                    <a:pt x="41" y="94"/>
                    <a:pt x="41" y="94"/>
                  </a:cubicBezTo>
                  <a:cubicBezTo>
                    <a:pt x="40" y="94"/>
                    <a:pt x="39" y="93"/>
                    <a:pt x="39" y="93"/>
                  </a:cubicBezTo>
                  <a:cubicBezTo>
                    <a:pt x="39" y="93"/>
                    <a:pt x="38" y="92"/>
                    <a:pt x="38" y="93"/>
                  </a:cubicBezTo>
                  <a:cubicBezTo>
                    <a:pt x="38" y="93"/>
                    <a:pt x="38" y="94"/>
                    <a:pt x="38" y="95"/>
                  </a:cubicBezTo>
                  <a:cubicBezTo>
                    <a:pt x="39" y="95"/>
                    <a:pt x="39" y="95"/>
                    <a:pt x="39" y="96"/>
                  </a:cubicBezTo>
                  <a:cubicBezTo>
                    <a:pt x="38" y="96"/>
                    <a:pt x="38" y="97"/>
                    <a:pt x="38" y="97"/>
                  </a:cubicBezTo>
                  <a:cubicBezTo>
                    <a:pt x="38" y="98"/>
                    <a:pt x="39" y="99"/>
                    <a:pt x="39" y="99"/>
                  </a:cubicBezTo>
                  <a:cubicBezTo>
                    <a:pt x="39" y="99"/>
                    <a:pt x="39" y="99"/>
                    <a:pt x="39" y="100"/>
                  </a:cubicBezTo>
                  <a:cubicBezTo>
                    <a:pt x="39" y="100"/>
                    <a:pt x="40" y="101"/>
                    <a:pt x="40" y="101"/>
                  </a:cubicBezTo>
                  <a:cubicBezTo>
                    <a:pt x="40" y="102"/>
                    <a:pt x="40" y="103"/>
                    <a:pt x="40" y="103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40" y="106"/>
                    <a:pt x="40" y="106"/>
                    <a:pt x="40" y="106"/>
                  </a:cubicBezTo>
                  <a:cubicBezTo>
                    <a:pt x="40" y="106"/>
                    <a:pt x="41" y="107"/>
                    <a:pt x="41" y="107"/>
                  </a:cubicBezTo>
                  <a:cubicBezTo>
                    <a:pt x="41" y="108"/>
                    <a:pt x="43" y="109"/>
                    <a:pt x="43" y="110"/>
                  </a:cubicBezTo>
                  <a:cubicBezTo>
                    <a:pt x="43" y="110"/>
                    <a:pt x="43" y="112"/>
                    <a:pt x="42" y="112"/>
                  </a:cubicBezTo>
                  <a:cubicBezTo>
                    <a:pt x="42" y="112"/>
                    <a:pt x="41" y="113"/>
                    <a:pt x="41" y="112"/>
                  </a:cubicBezTo>
                  <a:cubicBezTo>
                    <a:pt x="40" y="111"/>
                    <a:pt x="39" y="109"/>
                    <a:pt x="39" y="109"/>
                  </a:cubicBezTo>
                  <a:cubicBezTo>
                    <a:pt x="39" y="109"/>
                    <a:pt x="39" y="109"/>
                    <a:pt x="39" y="109"/>
                  </a:cubicBezTo>
                  <a:cubicBezTo>
                    <a:pt x="39" y="110"/>
                    <a:pt x="38" y="111"/>
                    <a:pt x="38" y="111"/>
                  </a:cubicBezTo>
                  <a:cubicBezTo>
                    <a:pt x="38" y="112"/>
                    <a:pt x="40" y="113"/>
                    <a:pt x="40" y="113"/>
                  </a:cubicBezTo>
                  <a:cubicBezTo>
                    <a:pt x="40" y="113"/>
                    <a:pt x="39" y="111"/>
                    <a:pt x="40" y="113"/>
                  </a:cubicBezTo>
                  <a:cubicBezTo>
                    <a:pt x="41" y="115"/>
                    <a:pt x="42" y="116"/>
                    <a:pt x="42" y="116"/>
                  </a:cubicBezTo>
                  <a:cubicBezTo>
                    <a:pt x="42" y="116"/>
                    <a:pt x="43" y="117"/>
                    <a:pt x="44" y="117"/>
                  </a:cubicBezTo>
                  <a:cubicBezTo>
                    <a:pt x="44" y="118"/>
                    <a:pt x="44" y="118"/>
                    <a:pt x="45" y="119"/>
                  </a:cubicBezTo>
                  <a:cubicBezTo>
                    <a:pt x="45" y="119"/>
                    <a:pt x="46" y="120"/>
                    <a:pt x="45" y="120"/>
                  </a:cubicBezTo>
                  <a:cubicBezTo>
                    <a:pt x="44" y="121"/>
                    <a:pt x="45" y="121"/>
                    <a:pt x="44" y="121"/>
                  </a:cubicBezTo>
                  <a:cubicBezTo>
                    <a:pt x="44" y="120"/>
                    <a:pt x="43" y="120"/>
                    <a:pt x="43" y="119"/>
                  </a:cubicBezTo>
                  <a:cubicBezTo>
                    <a:pt x="43" y="118"/>
                    <a:pt x="42" y="117"/>
                    <a:pt x="42" y="116"/>
                  </a:cubicBezTo>
                  <a:cubicBezTo>
                    <a:pt x="41" y="116"/>
                    <a:pt x="40" y="115"/>
                    <a:pt x="40" y="115"/>
                  </a:cubicBezTo>
                  <a:cubicBezTo>
                    <a:pt x="39" y="115"/>
                    <a:pt x="39" y="114"/>
                    <a:pt x="39" y="114"/>
                  </a:cubicBezTo>
                  <a:cubicBezTo>
                    <a:pt x="39" y="114"/>
                    <a:pt x="38" y="114"/>
                    <a:pt x="38" y="114"/>
                  </a:cubicBezTo>
                  <a:cubicBezTo>
                    <a:pt x="38" y="114"/>
                    <a:pt x="36" y="114"/>
                    <a:pt x="36" y="114"/>
                  </a:cubicBezTo>
                  <a:cubicBezTo>
                    <a:pt x="36" y="113"/>
                    <a:pt x="36" y="113"/>
                    <a:pt x="37" y="112"/>
                  </a:cubicBezTo>
                  <a:cubicBezTo>
                    <a:pt x="37" y="112"/>
                    <a:pt x="38" y="112"/>
                    <a:pt x="38" y="112"/>
                  </a:cubicBezTo>
                  <a:cubicBezTo>
                    <a:pt x="38" y="112"/>
                    <a:pt x="37" y="111"/>
                    <a:pt x="37" y="111"/>
                  </a:cubicBezTo>
                  <a:cubicBezTo>
                    <a:pt x="37" y="111"/>
                    <a:pt x="37" y="110"/>
                    <a:pt x="37" y="110"/>
                  </a:cubicBezTo>
                  <a:cubicBezTo>
                    <a:pt x="36" y="110"/>
                    <a:pt x="36" y="111"/>
                    <a:pt x="36" y="110"/>
                  </a:cubicBezTo>
                  <a:cubicBezTo>
                    <a:pt x="36" y="109"/>
                    <a:pt x="36" y="109"/>
                    <a:pt x="36" y="108"/>
                  </a:cubicBezTo>
                  <a:cubicBezTo>
                    <a:pt x="36" y="108"/>
                    <a:pt x="36" y="106"/>
                    <a:pt x="36" y="106"/>
                  </a:cubicBezTo>
                  <a:cubicBezTo>
                    <a:pt x="37" y="107"/>
                    <a:pt x="37" y="107"/>
                    <a:pt x="37" y="107"/>
                  </a:cubicBezTo>
                  <a:cubicBezTo>
                    <a:pt x="38" y="105"/>
                    <a:pt x="38" y="105"/>
                    <a:pt x="38" y="105"/>
                  </a:cubicBezTo>
                  <a:cubicBezTo>
                    <a:pt x="38" y="105"/>
                    <a:pt x="38" y="105"/>
                    <a:pt x="37" y="105"/>
                  </a:cubicBezTo>
                  <a:cubicBezTo>
                    <a:pt x="36" y="105"/>
                    <a:pt x="36" y="103"/>
                    <a:pt x="36" y="103"/>
                  </a:cubicBezTo>
                  <a:cubicBezTo>
                    <a:pt x="36" y="103"/>
                    <a:pt x="36" y="102"/>
                    <a:pt x="36" y="102"/>
                  </a:cubicBezTo>
                  <a:cubicBezTo>
                    <a:pt x="36" y="102"/>
                    <a:pt x="35" y="102"/>
                    <a:pt x="35" y="101"/>
                  </a:cubicBezTo>
                  <a:cubicBezTo>
                    <a:pt x="34" y="100"/>
                    <a:pt x="34" y="99"/>
                    <a:pt x="34" y="99"/>
                  </a:cubicBezTo>
                  <a:cubicBezTo>
                    <a:pt x="34" y="99"/>
                    <a:pt x="35" y="99"/>
                    <a:pt x="34" y="98"/>
                  </a:cubicBezTo>
                  <a:cubicBezTo>
                    <a:pt x="34" y="97"/>
                    <a:pt x="34" y="97"/>
                    <a:pt x="33" y="97"/>
                  </a:cubicBezTo>
                  <a:cubicBezTo>
                    <a:pt x="33" y="96"/>
                    <a:pt x="33" y="95"/>
                    <a:pt x="34" y="95"/>
                  </a:cubicBezTo>
                  <a:cubicBezTo>
                    <a:pt x="34" y="95"/>
                    <a:pt x="34" y="95"/>
                    <a:pt x="35" y="95"/>
                  </a:cubicBezTo>
                  <a:cubicBezTo>
                    <a:pt x="35" y="96"/>
                    <a:pt x="36" y="96"/>
                    <a:pt x="36" y="96"/>
                  </a:cubicBezTo>
                  <a:cubicBezTo>
                    <a:pt x="36" y="95"/>
                    <a:pt x="37" y="94"/>
                    <a:pt x="36" y="94"/>
                  </a:cubicBezTo>
                  <a:cubicBezTo>
                    <a:pt x="36" y="93"/>
                    <a:pt x="35" y="92"/>
                    <a:pt x="35" y="92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4" y="91"/>
                    <a:pt x="34" y="91"/>
                    <a:pt x="34" y="90"/>
                  </a:cubicBezTo>
                  <a:cubicBezTo>
                    <a:pt x="34" y="90"/>
                    <a:pt x="34" y="89"/>
                    <a:pt x="34" y="89"/>
                  </a:cubicBezTo>
                  <a:close/>
                  <a:moveTo>
                    <a:pt x="33" y="89"/>
                  </a:moveTo>
                  <a:cubicBezTo>
                    <a:pt x="33" y="89"/>
                    <a:pt x="33" y="89"/>
                    <a:pt x="33" y="89"/>
                  </a:cubicBezTo>
                  <a:cubicBezTo>
                    <a:pt x="33" y="89"/>
                    <a:pt x="32" y="88"/>
                    <a:pt x="32" y="87"/>
                  </a:cubicBezTo>
                  <a:cubicBezTo>
                    <a:pt x="32" y="87"/>
                    <a:pt x="32" y="87"/>
                    <a:pt x="32" y="86"/>
                  </a:cubicBezTo>
                  <a:cubicBezTo>
                    <a:pt x="32" y="85"/>
                    <a:pt x="31" y="85"/>
                    <a:pt x="31" y="84"/>
                  </a:cubicBezTo>
                  <a:cubicBezTo>
                    <a:pt x="32" y="84"/>
                    <a:pt x="32" y="83"/>
                    <a:pt x="32" y="83"/>
                  </a:cubicBezTo>
                  <a:cubicBezTo>
                    <a:pt x="33" y="82"/>
                    <a:pt x="34" y="82"/>
                    <a:pt x="34" y="83"/>
                  </a:cubicBezTo>
                  <a:cubicBezTo>
                    <a:pt x="34" y="83"/>
                    <a:pt x="34" y="84"/>
                    <a:pt x="34" y="85"/>
                  </a:cubicBezTo>
                  <a:cubicBezTo>
                    <a:pt x="34" y="85"/>
                    <a:pt x="34" y="86"/>
                    <a:pt x="34" y="86"/>
                  </a:cubicBezTo>
                  <a:cubicBezTo>
                    <a:pt x="34" y="87"/>
                    <a:pt x="35" y="87"/>
                    <a:pt x="35" y="87"/>
                  </a:cubicBezTo>
                  <a:cubicBezTo>
                    <a:pt x="35" y="88"/>
                    <a:pt x="35" y="89"/>
                    <a:pt x="35" y="89"/>
                  </a:cubicBezTo>
                  <a:lnTo>
                    <a:pt x="33" y="89"/>
                  </a:lnTo>
                  <a:close/>
                </a:path>
              </a:pathLst>
            </a:custGeom>
            <a:solidFill>
              <a:srgbClr val="00467A"/>
            </a:solidFill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861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E5BE1B75-8C47-ADD1-D008-B4422D6C27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6079" y="4213154"/>
              <a:ext cx="216588" cy="121458"/>
            </a:xfrm>
            <a:custGeom>
              <a:avLst/>
              <a:gdLst>
                <a:gd name="T0" fmla="*/ 2 w 95"/>
                <a:gd name="T1" fmla="*/ 39 h 55"/>
                <a:gd name="T2" fmla="*/ 2 w 95"/>
                <a:gd name="T3" fmla="*/ 36 h 55"/>
                <a:gd name="T4" fmla="*/ 0 w 95"/>
                <a:gd name="T5" fmla="*/ 31 h 55"/>
                <a:gd name="T6" fmla="*/ 2 w 95"/>
                <a:gd name="T7" fmla="*/ 31 h 55"/>
                <a:gd name="T8" fmla="*/ 7 w 95"/>
                <a:gd name="T9" fmla="*/ 32 h 55"/>
                <a:gd name="T10" fmla="*/ 9 w 95"/>
                <a:gd name="T11" fmla="*/ 31 h 55"/>
                <a:gd name="T12" fmla="*/ 12 w 95"/>
                <a:gd name="T13" fmla="*/ 27 h 55"/>
                <a:gd name="T14" fmla="*/ 15 w 95"/>
                <a:gd name="T15" fmla="*/ 27 h 55"/>
                <a:gd name="T16" fmla="*/ 16 w 95"/>
                <a:gd name="T17" fmla="*/ 26 h 55"/>
                <a:gd name="T18" fmla="*/ 18 w 95"/>
                <a:gd name="T19" fmla="*/ 27 h 55"/>
                <a:gd name="T20" fmla="*/ 20 w 95"/>
                <a:gd name="T21" fmla="*/ 27 h 55"/>
                <a:gd name="T22" fmla="*/ 23 w 95"/>
                <a:gd name="T23" fmla="*/ 28 h 55"/>
                <a:gd name="T24" fmla="*/ 26 w 95"/>
                <a:gd name="T25" fmla="*/ 26 h 55"/>
                <a:gd name="T26" fmla="*/ 28 w 95"/>
                <a:gd name="T27" fmla="*/ 20 h 55"/>
                <a:gd name="T28" fmla="*/ 28 w 95"/>
                <a:gd name="T29" fmla="*/ 16 h 55"/>
                <a:gd name="T30" fmla="*/ 33 w 95"/>
                <a:gd name="T31" fmla="*/ 18 h 55"/>
                <a:gd name="T32" fmla="*/ 36 w 95"/>
                <a:gd name="T33" fmla="*/ 18 h 55"/>
                <a:gd name="T34" fmla="*/ 44 w 95"/>
                <a:gd name="T35" fmla="*/ 19 h 55"/>
                <a:gd name="T36" fmla="*/ 58 w 95"/>
                <a:gd name="T37" fmla="*/ 18 h 55"/>
                <a:gd name="T38" fmla="*/ 61 w 95"/>
                <a:gd name="T39" fmla="*/ 16 h 55"/>
                <a:gd name="T40" fmla="*/ 66 w 95"/>
                <a:gd name="T41" fmla="*/ 15 h 55"/>
                <a:gd name="T42" fmla="*/ 70 w 95"/>
                <a:gd name="T43" fmla="*/ 13 h 55"/>
                <a:gd name="T44" fmla="*/ 76 w 95"/>
                <a:gd name="T45" fmla="*/ 10 h 55"/>
                <a:gd name="T46" fmla="*/ 78 w 95"/>
                <a:gd name="T47" fmla="*/ 8 h 55"/>
                <a:gd name="T48" fmla="*/ 80 w 95"/>
                <a:gd name="T49" fmla="*/ 8 h 55"/>
                <a:gd name="T50" fmla="*/ 83 w 95"/>
                <a:gd name="T51" fmla="*/ 7 h 55"/>
                <a:gd name="T52" fmla="*/ 89 w 95"/>
                <a:gd name="T53" fmla="*/ 3 h 55"/>
                <a:gd name="T54" fmla="*/ 94 w 95"/>
                <a:gd name="T55" fmla="*/ 2 h 55"/>
                <a:gd name="T56" fmla="*/ 89 w 95"/>
                <a:gd name="T57" fmla="*/ 6 h 55"/>
                <a:gd name="T58" fmla="*/ 83 w 95"/>
                <a:gd name="T59" fmla="*/ 11 h 55"/>
                <a:gd name="T60" fmla="*/ 76 w 95"/>
                <a:gd name="T61" fmla="*/ 15 h 55"/>
                <a:gd name="T62" fmla="*/ 73 w 95"/>
                <a:gd name="T63" fmla="*/ 19 h 55"/>
                <a:gd name="T64" fmla="*/ 68 w 95"/>
                <a:gd name="T65" fmla="*/ 20 h 55"/>
                <a:gd name="T66" fmla="*/ 67 w 95"/>
                <a:gd name="T67" fmla="*/ 27 h 55"/>
                <a:gd name="T68" fmla="*/ 73 w 95"/>
                <a:gd name="T69" fmla="*/ 34 h 55"/>
                <a:gd name="T70" fmla="*/ 74 w 95"/>
                <a:gd name="T71" fmla="*/ 38 h 55"/>
                <a:gd name="T72" fmla="*/ 70 w 95"/>
                <a:gd name="T73" fmla="*/ 36 h 55"/>
                <a:gd name="T74" fmla="*/ 63 w 95"/>
                <a:gd name="T75" fmla="*/ 37 h 55"/>
                <a:gd name="T76" fmla="*/ 59 w 95"/>
                <a:gd name="T77" fmla="*/ 36 h 55"/>
                <a:gd name="T78" fmla="*/ 55 w 95"/>
                <a:gd name="T79" fmla="*/ 43 h 55"/>
                <a:gd name="T80" fmla="*/ 52 w 95"/>
                <a:gd name="T81" fmla="*/ 46 h 55"/>
                <a:gd name="T82" fmla="*/ 47 w 95"/>
                <a:gd name="T83" fmla="*/ 47 h 55"/>
                <a:gd name="T84" fmla="*/ 43 w 95"/>
                <a:gd name="T85" fmla="*/ 49 h 55"/>
                <a:gd name="T86" fmla="*/ 36 w 95"/>
                <a:gd name="T87" fmla="*/ 50 h 55"/>
                <a:gd name="T88" fmla="*/ 29 w 95"/>
                <a:gd name="T89" fmla="*/ 53 h 55"/>
                <a:gd name="T90" fmla="*/ 24 w 95"/>
                <a:gd name="T91" fmla="*/ 50 h 55"/>
                <a:gd name="T92" fmla="*/ 19 w 95"/>
                <a:gd name="T93" fmla="*/ 53 h 55"/>
                <a:gd name="T94" fmla="*/ 12 w 95"/>
                <a:gd name="T95" fmla="*/ 50 h 55"/>
                <a:gd name="T96" fmla="*/ 8 w 95"/>
                <a:gd name="T97" fmla="*/ 50 h 55"/>
                <a:gd name="T98" fmla="*/ 5 w 95"/>
                <a:gd name="T99" fmla="*/ 45 h 55"/>
                <a:gd name="T100" fmla="*/ 2 w 95"/>
                <a:gd name="T101" fmla="*/ 3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5" h="55">
                  <a:moveTo>
                    <a:pt x="2" y="39"/>
                  </a:moveTo>
                  <a:cubicBezTo>
                    <a:pt x="2" y="39"/>
                    <a:pt x="2" y="38"/>
                    <a:pt x="2" y="36"/>
                  </a:cubicBezTo>
                  <a:cubicBezTo>
                    <a:pt x="1" y="34"/>
                    <a:pt x="0" y="31"/>
                    <a:pt x="0" y="31"/>
                  </a:cubicBezTo>
                  <a:cubicBezTo>
                    <a:pt x="0" y="31"/>
                    <a:pt x="1" y="30"/>
                    <a:pt x="2" y="31"/>
                  </a:cubicBezTo>
                  <a:cubicBezTo>
                    <a:pt x="3" y="32"/>
                    <a:pt x="4" y="34"/>
                    <a:pt x="7" y="32"/>
                  </a:cubicBezTo>
                  <a:cubicBezTo>
                    <a:pt x="8" y="32"/>
                    <a:pt x="9" y="32"/>
                    <a:pt x="9" y="31"/>
                  </a:cubicBezTo>
                  <a:cubicBezTo>
                    <a:pt x="11" y="29"/>
                    <a:pt x="11" y="27"/>
                    <a:pt x="12" y="27"/>
                  </a:cubicBezTo>
                  <a:cubicBezTo>
                    <a:pt x="13" y="26"/>
                    <a:pt x="13" y="27"/>
                    <a:pt x="15" y="27"/>
                  </a:cubicBezTo>
                  <a:cubicBezTo>
                    <a:pt x="15" y="27"/>
                    <a:pt x="16" y="26"/>
                    <a:pt x="16" y="26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9" y="27"/>
                    <a:pt x="19" y="26"/>
                    <a:pt x="20" y="27"/>
                  </a:cubicBezTo>
                  <a:cubicBezTo>
                    <a:pt x="21" y="27"/>
                    <a:pt x="22" y="28"/>
                    <a:pt x="23" y="28"/>
                  </a:cubicBezTo>
                  <a:cubicBezTo>
                    <a:pt x="24" y="28"/>
                    <a:pt x="26" y="28"/>
                    <a:pt x="26" y="26"/>
                  </a:cubicBezTo>
                  <a:cubicBezTo>
                    <a:pt x="27" y="25"/>
                    <a:pt x="28" y="23"/>
                    <a:pt x="28" y="20"/>
                  </a:cubicBezTo>
                  <a:cubicBezTo>
                    <a:pt x="28" y="17"/>
                    <a:pt x="27" y="15"/>
                    <a:pt x="28" y="16"/>
                  </a:cubicBezTo>
                  <a:cubicBezTo>
                    <a:pt x="28" y="16"/>
                    <a:pt x="31" y="17"/>
                    <a:pt x="33" y="18"/>
                  </a:cubicBezTo>
                  <a:cubicBezTo>
                    <a:pt x="35" y="18"/>
                    <a:pt x="34" y="17"/>
                    <a:pt x="36" y="18"/>
                  </a:cubicBezTo>
                  <a:cubicBezTo>
                    <a:pt x="38" y="18"/>
                    <a:pt x="42" y="19"/>
                    <a:pt x="44" y="19"/>
                  </a:cubicBezTo>
                  <a:cubicBezTo>
                    <a:pt x="48" y="19"/>
                    <a:pt x="53" y="19"/>
                    <a:pt x="58" y="18"/>
                  </a:cubicBezTo>
                  <a:cubicBezTo>
                    <a:pt x="58" y="17"/>
                    <a:pt x="60" y="16"/>
                    <a:pt x="61" y="16"/>
                  </a:cubicBezTo>
                  <a:cubicBezTo>
                    <a:pt x="62" y="15"/>
                    <a:pt x="64" y="16"/>
                    <a:pt x="66" y="15"/>
                  </a:cubicBezTo>
                  <a:cubicBezTo>
                    <a:pt x="67" y="15"/>
                    <a:pt x="69" y="14"/>
                    <a:pt x="70" y="13"/>
                  </a:cubicBezTo>
                  <a:cubicBezTo>
                    <a:pt x="72" y="12"/>
                    <a:pt x="74" y="11"/>
                    <a:pt x="76" y="10"/>
                  </a:cubicBezTo>
                  <a:cubicBezTo>
                    <a:pt x="77" y="10"/>
                    <a:pt x="77" y="9"/>
                    <a:pt x="78" y="8"/>
                  </a:cubicBezTo>
                  <a:cubicBezTo>
                    <a:pt x="79" y="8"/>
                    <a:pt x="79" y="8"/>
                    <a:pt x="80" y="8"/>
                  </a:cubicBezTo>
                  <a:cubicBezTo>
                    <a:pt x="81" y="8"/>
                    <a:pt x="82" y="7"/>
                    <a:pt x="83" y="7"/>
                  </a:cubicBezTo>
                  <a:cubicBezTo>
                    <a:pt x="85" y="6"/>
                    <a:pt x="86" y="5"/>
                    <a:pt x="89" y="3"/>
                  </a:cubicBezTo>
                  <a:cubicBezTo>
                    <a:pt x="92" y="0"/>
                    <a:pt x="95" y="0"/>
                    <a:pt x="94" y="2"/>
                  </a:cubicBezTo>
                  <a:cubicBezTo>
                    <a:pt x="94" y="3"/>
                    <a:pt x="90" y="5"/>
                    <a:pt x="89" y="6"/>
                  </a:cubicBezTo>
                  <a:cubicBezTo>
                    <a:pt x="87" y="8"/>
                    <a:pt x="85" y="10"/>
                    <a:pt x="83" y="11"/>
                  </a:cubicBezTo>
                  <a:cubicBezTo>
                    <a:pt x="81" y="11"/>
                    <a:pt x="78" y="13"/>
                    <a:pt x="76" y="15"/>
                  </a:cubicBezTo>
                  <a:cubicBezTo>
                    <a:pt x="74" y="16"/>
                    <a:pt x="74" y="18"/>
                    <a:pt x="73" y="19"/>
                  </a:cubicBezTo>
                  <a:cubicBezTo>
                    <a:pt x="70" y="21"/>
                    <a:pt x="69" y="19"/>
                    <a:pt x="68" y="20"/>
                  </a:cubicBezTo>
                  <a:cubicBezTo>
                    <a:pt x="68" y="22"/>
                    <a:pt x="67" y="25"/>
                    <a:pt x="67" y="27"/>
                  </a:cubicBezTo>
                  <a:cubicBezTo>
                    <a:pt x="68" y="30"/>
                    <a:pt x="71" y="32"/>
                    <a:pt x="73" y="34"/>
                  </a:cubicBezTo>
                  <a:cubicBezTo>
                    <a:pt x="73" y="34"/>
                    <a:pt x="76" y="37"/>
                    <a:pt x="74" y="38"/>
                  </a:cubicBezTo>
                  <a:cubicBezTo>
                    <a:pt x="73" y="38"/>
                    <a:pt x="72" y="36"/>
                    <a:pt x="70" y="36"/>
                  </a:cubicBezTo>
                  <a:cubicBezTo>
                    <a:pt x="68" y="36"/>
                    <a:pt x="65" y="36"/>
                    <a:pt x="63" y="37"/>
                  </a:cubicBezTo>
                  <a:cubicBezTo>
                    <a:pt x="62" y="37"/>
                    <a:pt x="61" y="36"/>
                    <a:pt x="59" y="36"/>
                  </a:cubicBezTo>
                  <a:cubicBezTo>
                    <a:pt x="57" y="37"/>
                    <a:pt x="55" y="41"/>
                    <a:pt x="55" y="43"/>
                  </a:cubicBezTo>
                  <a:cubicBezTo>
                    <a:pt x="55" y="44"/>
                    <a:pt x="53" y="44"/>
                    <a:pt x="52" y="46"/>
                  </a:cubicBezTo>
                  <a:cubicBezTo>
                    <a:pt x="50" y="47"/>
                    <a:pt x="49" y="46"/>
                    <a:pt x="47" y="47"/>
                  </a:cubicBezTo>
                  <a:cubicBezTo>
                    <a:pt x="45" y="48"/>
                    <a:pt x="45" y="49"/>
                    <a:pt x="43" y="49"/>
                  </a:cubicBezTo>
                  <a:cubicBezTo>
                    <a:pt x="40" y="49"/>
                    <a:pt x="37" y="50"/>
                    <a:pt x="36" y="50"/>
                  </a:cubicBezTo>
                  <a:cubicBezTo>
                    <a:pt x="30" y="50"/>
                    <a:pt x="33" y="55"/>
                    <a:pt x="29" y="53"/>
                  </a:cubicBezTo>
                  <a:cubicBezTo>
                    <a:pt x="27" y="53"/>
                    <a:pt x="26" y="51"/>
                    <a:pt x="24" y="50"/>
                  </a:cubicBezTo>
                  <a:cubicBezTo>
                    <a:pt x="23" y="50"/>
                    <a:pt x="21" y="52"/>
                    <a:pt x="19" y="53"/>
                  </a:cubicBezTo>
                  <a:cubicBezTo>
                    <a:pt x="17" y="54"/>
                    <a:pt x="14" y="51"/>
                    <a:pt x="12" y="50"/>
                  </a:cubicBezTo>
                  <a:cubicBezTo>
                    <a:pt x="10" y="49"/>
                    <a:pt x="9" y="51"/>
                    <a:pt x="8" y="50"/>
                  </a:cubicBezTo>
                  <a:cubicBezTo>
                    <a:pt x="6" y="48"/>
                    <a:pt x="7" y="46"/>
                    <a:pt x="5" y="45"/>
                  </a:cubicBezTo>
                  <a:cubicBezTo>
                    <a:pt x="4" y="43"/>
                    <a:pt x="2" y="41"/>
                    <a:pt x="2" y="39"/>
                  </a:cubicBezTo>
                  <a:close/>
                </a:path>
              </a:pathLst>
            </a:custGeom>
            <a:grpFill/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73" name="Freeform 21">
              <a:extLst>
                <a:ext uri="{FF2B5EF4-FFF2-40B4-BE49-F238E27FC236}">
                  <a16:creationId xmlns:a16="http://schemas.microsoft.com/office/drawing/2014/main" id="{9D974A33-5776-F3D9-42A7-DDC3DABE6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4468" y="3262801"/>
              <a:ext cx="424380" cy="437887"/>
            </a:xfrm>
            <a:custGeom>
              <a:avLst/>
              <a:gdLst>
                <a:gd name="T0" fmla="*/ 13 w 186"/>
                <a:gd name="T1" fmla="*/ 14 h 198"/>
                <a:gd name="T2" fmla="*/ 23 w 186"/>
                <a:gd name="T3" fmla="*/ 6 h 198"/>
                <a:gd name="T4" fmla="*/ 32 w 186"/>
                <a:gd name="T5" fmla="*/ 3 h 198"/>
                <a:gd name="T6" fmla="*/ 48 w 186"/>
                <a:gd name="T7" fmla="*/ 1 h 198"/>
                <a:gd name="T8" fmla="*/ 62 w 186"/>
                <a:gd name="T9" fmla="*/ 9 h 198"/>
                <a:gd name="T10" fmla="*/ 74 w 186"/>
                <a:gd name="T11" fmla="*/ 20 h 198"/>
                <a:gd name="T12" fmla="*/ 77 w 186"/>
                <a:gd name="T13" fmla="*/ 32 h 198"/>
                <a:gd name="T14" fmla="*/ 94 w 186"/>
                <a:gd name="T15" fmla="*/ 40 h 198"/>
                <a:gd name="T16" fmla="*/ 105 w 186"/>
                <a:gd name="T17" fmla="*/ 44 h 198"/>
                <a:gd name="T18" fmla="*/ 109 w 186"/>
                <a:gd name="T19" fmla="*/ 54 h 198"/>
                <a:gd name="T20" fmla="*/ 106 w 186"/>
                <a:gd name="T21" fmla="*/ 63 h 198"/>
                <a:gd name="T22" fmla="*/ 117 w 186"/>
                <a:gd name="T23" fmla="*/ 69 h 198"/>
                <a:gd name="T24" fmla="*/ 131 w 186"/>
                <a:gd name="T25" fmla="*/ 70 h 198"/>
                <a:gd name="T26" fmla="*/ 140 w 186"/>
                <a:gd name="T27" fmla="*/ 68 h 198"/>
                <a:gd name="T28" fmla="*/ 153 w 186"/>
                <a:gd name="T29" fmla="*/ 65 h 198"/>
                <a:gd name="T30" fmla="*/ 154 w 186"/>
                <a:gd name="T31" fmla="*/ 67 h 198"/>
                <a:gd name="T32" fmla="*/ 155 w 186"/>
                <a:gd name="T33" fmla="*/ 77 h 198"/>
                <a:gd name="T34" fmla="*/ 160 w 186"/>
                <a:gd name="T35" fmla="*/ 84 h 198"/>
                <a:gd name="T36" fmla="*/ 156 w 186"/>
                <a:gd name="T37" fmla="*/ 96 h 198"/>
                <a:gd name="T38" fmla="*/ 155 w 186"/>
                <a:gd name="T39" fmla="*/ 112 h 198"/>
                <a:gd name="T40" fmla="*/ 168 w 186"/>
                <a:gd name="T41" fmla="*/ 126 h 198"/>
                <a:gd name="T42" fmla="*/ 182 w 186"/>
                <a:gd name="T43" fmla="*/ 136 h 198"/>
                <a:gd name="T44" fmla="*/ 178 w 186"/>
                <a:gd name="T45" fmla="*/ 151 h 198"/>
                <a:gd name="T46" fmla="*/ 170 w 186"/>
                <a:gd name="T47" fmla="*/ 159 h 198"/>
                <a:gd name="T48" fmla="*/ 170 w 186"/>
                <a:gd name="T49" fmla="*/ 175 h 198"/>
                <a:gd name="T50" fmla="*/ 173 w 186"/>
                <a:gd name="T51" fmla="*/ 185 h 198"/>
                <a:gd name="T52" fmla="*/ 160 w 186"/>
                <a:gd name="T53" fmla="*/ 190 h 198"/>
                <a:gd name="T54" fmla="*/ 150 w 186"/>
                <a:gd name="T55" fmla="*/ 193 h 198"/>
                <a:gd name="T56" fmla="*/ 139 w 186"/>
                <a:gd name="T57" fmla="*/ 197 h 198"/>
                <a:gd name="T58" fmla="*/ 139 w 186"/>
                <a:gd name="T59" fmla="*/ 186 h 198"/>
                <a:gd name="T60" fmla="*/ 144 w 186"/>
                <a:gd name="T61" fmla="*/ 175 h 198"/>
                <a:gd name="T62" fmla="*/ 128 w 186"/>
                <a:gd name="T63" fmla="*/ 172 h 198"/>
                <a:gd name="T64" fmla="*/ 116 w 186"/>
                <a:gd name="T65" fmla="*/ 160 h 198"/>
                <a:gd name="T66" fmla="*/ 101 w 186"/>
                <a:gd name="T67" fmla="*/ 151 h 198"/>
                <a:gd name="T68" fmla="*/ 93 w 186"/>
                <a:gd name="T69" fmla="*/ 157 h 198"/>
                <a:gd name="T70" fmla="*/ 89 w 186"/>
                <a:gd name="T71" fmla="*/ 173 h 198"/>
                <a:gd name="T72" fmla="*/ 81 w 186"/>
                <a:gd name="T73" fmla="*/ 172 h 198"/>
                <a:gd name="T74" fmla="*/ 75 w 186"/>
                <a:gd name="T75" fmla="*/ 168 h 198"/>
                <a:gd name="T76" fmla="*/ 65 w 186"/>
                <a:gd name="T77" fmla="*/ 162 h 198"/>
                <a:gd name="T78" fmla="*/ 57 w 186"/>
                <a:gd name="T79" fmla="*/ 164 h 198"/>
                <a:gd name="T80" fmla="*/ 50 w 186"/>
                <a:gd name="T81" fmla="*/ 161 h 198"/>
                <a:gd name="T82" fmla="*/ 45 w 186"/>
                <a:gd name="T83" fmla="*/ 157 h 198"/>
                <a:gd name="T84" fmla="*/ 40 w 186"/>
                <a:gd name="T85" fmla="*/ 152 h 198"/>
                <a:gd name="T86" fmla="*/ 32 w 186"/>
                <a:gd name="T87" fmla="*/ 148 h 198"/>
                <a:gd name="T88" fmla="*/ 34 w 186"/>
                <a:gd name="T89" fmla="*/ 144 h 198"/>
                <a:gd name="T90" fmla="*/ 43 w 186"/>
                <a:gd name="T91" fmla="*/ 140 h 198"/>
                <a:gd name="T92" fmla="*/ 35 w 186"/>
                <a:gd name="T93" fmla="*/ 127 h 198"/>
                <a:gd name="T94" fmla="*/ 32 w 186"/>
                <a:gd name="T95" fmla="*/ 120 h 198"/>
                <a:gd name="T96" fmla="*/ 43 w 186"/>
                <a:gd name="T97" fmla="*/ 118 h 198"/>
                <a:gd name="T98" fmla="*/ 37 w 186"/>
                <a:gd name="T99" fmla="*/ 111 h 198"/>
                <a:gd name="T100" fmla="*/ 28 w 186"/>
                <a:gd name="T101" fmla="*/ 106 h 198"/>
                <a:gd name="T102" fmla="*/ 22 w 186"/>
                <a:gd name="T103" fmla="*/ 98 h 198"/>
                <a:gd name="T104" fmla="*/ 24 w 186"/>
                <a:gd name="T105" fmla="*/ 87 h 198"/>
                <a:gd name="T106" fmla="*/ 27 w 186"/>
                <a:gd name="T107" fmla="*/ 73 h 198"/>
                <a:gd name="T108" fmla="*/ 15 w 186"/>
                <a:gd name="T109" fmla="*/ 74 h 198"/>
                <a:gd name="T110" fmla="*/ 14 w 186"/>
                <a:gd name="T111" fmla="*/ 63 h 198"/>
                <a:gd name="T112" fmla="*/ 16 w 186"/>
                <a:gd name="T113" fmla="*/ 57 h 198"/>
                <a:gd name="T114" fmla="*/ 24 w 186"/>
                <a:gd name="T115" fmla="*/ 53 h 198"/>
                <a:gd name="T116" fmla="*/ 13 w 186"/>
                <a:gd name="T117" fmla="*/ 51 h 198"/>
                <a:gd name="T118" fmla="*/ 7 w 186"/>
                <a:gd name="T119" fmla="*/ 43 h 198"/>
                <a:gd name="T120" fmla="*/ 5 w 186"/>
                <a:gd name="T121" fmla="*/ 40 h 198"/>
                <a:gd name="T122" fmla="*/ 3 w 186"/>
                <a:gd name="T123" fmla="*/ 31 h 198"/>
                <a:gd name="T124" fmla="*/ 4 w 186"/>
                <a:gd name="T125" fmla="*/ 2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6" h="198">
                  <a:moveTo>
                    <a:pt x="11" y="14"/>
                  </a:move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3" y="14"/>
                  </a:cubicBezTo>
                  <a:cubicBezTo>
                    <a:pt x="15" y="14"/>
                    <a:pt x="16" y="14"/>
                    <a:pt x="16" y="14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22" y="6"/>
                    <a:pt x="23" y="6"/>
                  </a:cubicBezTo>
                  <a:cubicBezTo>
                    <a:pt x="25" y="6"/>
                    <a:pt x="23" y="4"/>
                    <a:pt x="23" y="4"/>
                  </a:cubicBezTo>
                  <a:cubicBezTo>
                    <a:pt x="23" y="4"/>
                    <a:pt x="28" y="2"/>
                    <a:pt x="30" y="2"/>
                  </a:cubicBezTo>
                  <a:cubicBezTo>
                    <a:pt x="30" y="2"/>
                    <a:pt x="30" y="2"/>
                    <a:pt x="31" y="2"/>
                  </a:cubicBezTo>
                  <a:cubicBezTo>
                    <a:pt x="32" y="2"/>
                    <a:pt x="32" y="3"/>
                    <a:pt x="32" y="3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1"/>
                    <a:pt x="42" y="0"/>
                    <a:pt x="43" y="0"/>
                  </a:cubicBezTo>
                  <a:cubicBezTo>
                    <a:pt x="44" y="0"/>
                    <a:pt x="46" y="1"/>
                    <a:pt x="46" y="1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8" y="1"/>
                    <a:pt x="49" y="2"/>
                    <a:pt x="50" y="2"/>
                  </a:cubicBezTo>
                  <a:cubicBezTo>
                    <a:pt x="52" y="3"/>
                    <a:pt x="53" y="6"/>
                    <a:pt x="54" y="6"/>
                  </a:cubicBezTo>
                  <a:cubicBezTo>
                    <a:pt x="56" y="7"/>
                    <a:pt x="58" y="7"/>
                    <a:pt x="59" y="7"/>
                  </a:cubicBezTo>
                  <a:cubicBezTo>
                    <a:pt x="60" y="8"/>
                    <a:pt x="62" y="9"/>
                    <a:pt x="62" y="9"/>
                  </a:cubicBezTo>
                  <a:cubicBezTo>
                    <a:pt x="62" y="9"/>
                    <a:pt x="67" y="14"/>
                    <a:pt x="68" y="14"/>
                  </a:cubicBezTo>
                  <a:cubicBezTo>
                    <a:pt x="69" y="14"/>
                    <a:pt x="69" y="14"/>
                    <a:pt x="70" y="16"/>
                  </a:cubicBezTo>
                  <a:cubicBezTo>
                    <a:pt x="71" y="17"/>
                    <a:pt x="74" y="16"/>
                    <a:pt x="74" y="16"/>
                  </a:cubicBezTo>
                  <a:cubicBezTo>
                    <a:pt x="74" y="16"/>
                    <a:pt x="75" y="19"/>
                    <a:pt x="74" y="20"/>
                  </a:cubicBezTo>
                  <a:cubicBezTo>
                    <a:pt x="74" y="21"/>
                    <a:pt x="74" y="24"/>
                    <a:pt x="74" y="24"/>
                  </a:cubicBezTo>
                  <a:cubicBezTo>
                    <a:pt x="74" y="24"/>
                    <a:pt x="74" y="25"/>
                    <a:pt x="74" y="26"/>
                  </a:cubicBezTo>
                  <a:cubicBezTo>
                    <a:pt x="75" y="28"/>
                    <a:pt x="76" y="28"/>
                    <a:pt x="76" y="30"/>
                  </a:cubicBezTo>
                  <a:cubicBezTo>
                    <a:pt x="77" y="31"/>
                    <a:pt x="76" y="31"/>
                    <a:pt x="77" y="32"/>
                  </a:cubicBezTo>
                  <a:cubicBezTo>
                    <a:pt x="78" y="33"/>
                    <a:pt x="79" y="35"/>
                    <a:pt x="80" y="35"/>
                  </a:cubicBezTo>
                  <a:cubicBezTo>
                    <a:pt x="81" y="35"/>
                    <a:pt x="82" y="35"/>
                    <a:pt x="85" y="36"/>
                  </a:cubicBezTo>
                  <a:cubicBezTo>
                    <a:pt x="88" y="38"/>
                    <a:pt x="89" y="38"/>
                    <a:pt x="90" y="39"/>
                  </a:cubicBezTo>
                  <a:cubicBezTo>
                    <a:pt x="92" y="40"/>
                    <a:pt x="91" y="39"/>
                    <a:pt x="94" y="40"/>
                  </a:cubicBezTo>
                  <a:cubicBezTo>
                    <a:pt x="98" y="41"/>
                    <a:pt x="97" y="40"/>
                    <a:pt x="98" y="41"/>
                  </a:cubicBezTo>
                  <a:cubicBezTo>
                    <a:pt x="99" y="41"/>
                    <a:pt x="98" y="40"/>
                    <a:pt x="100" y="41"/>
                  </a:cubicBezTo>
                  <a:cubicBezTo>
                    <a:pt x="103" y="41"/>
                    <a:pt x="105" y="42"/>
                    <a:pt x="105" y="42"/>
                  </a:cubicBezTo>
                  <a:cubicBezTo>
                    <a:pt x="105" y="44"/>
                    <a:pt x="105" y="44"/>
                    <a:pt x="105" y="44"/>
                  </a:cubicBezTo>
                  <a:cubicBezTo>
                    <a:pt x="103" y="48"/>
                    <a:pt x="103" y="48"/>
                    <a:pt x="103" y="48"/>
                  </a:cubicBezTo>
                  <a:cubicBezTo>
                    <a:pt x="103" y="51"/>
                    <a:pt x="103" y="51"/>
                    <a:pt x="103" y="51"/>
                  </a:cubicBezTo>
                  <a:cubicBezTo>
                    <a:pt x="103" y="51"/>
                    <a:pt x="101" y="51"/>
                    <a:pt x="103" y="52"/>
                  </a:cubicBezTo>
                  <a:cubicBezTo>
                    <a:pt x="105" y="53"/>
                    <a:pt x="109" y="54"/>
                    <a:pt x="109" y="54"/>
                  </a:cubicBezTo>
                  <a:cubicBezTo>
                    <a:pt x="112" y="56"/>
                    <a:pt x="112" y="56"/>
                    <a:pt x="112" y="56"/>
                  </a:cubicBezTo>
                  <a:cubicBezTo>
                    <a:pt x="112" y="56"/>
                    <a:pt x="110" y="59"/>
                    <a:pt x="109" y="60"/>
                  </a:cubicBezTo>
                  <a:cubicBezTo>
                    <a:pt x="108" y="60"/>
                    <a:pt x="105" y="60"/>
                    <a:pt x="105" y="60"/>
                  </a:cubicBezTo>
                  <a:cubicBezTo>
                    <a:pt x="105" y="60"/>
                    <a:pt x="104" y="63"/>
                    <a:pt x="106" y="63"/>
                  </a:cubicBezTo>
                  <a:cubicBezTo>
                    <a:pt x="107" y="64"/>
                    <a:pt x="109" y="64"/>
                    <a:pt x="110" y="64"/>
                  </a:cubicBezTo>
                  <a:cubicBezTo>
                    <a:pt x="111" y="64"/>
                    <a:pt x="113" y="65"/>
                    <a:pt x="113" y="65"/>
                  </a:cubicBezTo>
                  <a:cubicBezTo>
                    <a:pt x="113" y="65"/>
                    <a:pt x="114" y="65"/>
                    <a:pt x="115" y="66"/>
                  </a:cubicBezTo>
                  <a:cubicBezTo>
                    <a:pt x="115" y="68"/>
                    <a:pt x="116" y="69"/>
                    <a:pt x="117" y="69"/>
                  </a:cubicBezTo>
                  <a:cubicBezTo>
                    <a:pt x="118" y="69"/>
                    <a:pt x="120" y="69"/>
                    <a:pt x="121" y="69"/>
                  </a:cubicBezTo>
                  <a:cubicBezTo>
                    <a:pt x="122" y="69"/>
                    <a:pt x="122" y="68"/>
                    <a:pt x="123" y="68"/>
                  </a:cubicBezTo>
                  <a:cubicBezTo>
                    <a:pt x="124" y="69"/>
                    <a:pt x="130" y="68"/>
                    <a:pt x="130" y="68"/>
                  </a:cubicBezTo>
                  <a:cubicBezTo>
                    <a:pt x="130" y="68"/>
                    <a:pt x="130" y="68"/>
                    <a:pt x="131" y="70"/>
                  </a:cubicBezTo>
                  <a:cubicBezTo>
                    <a:pt x="133" y="73"/>
                    <a:pt x="136" y="74"/>
                    <a:pt x="136" y="74"/>
                  </a:cubicBezTo>
                  <a:cubicBezTo>
                    <a:pt x="136" y="74"/>
                    <a:pt x="137" y="75"/>
                    <a:pt x="137" y="74"/>
                  </a:cubicBezTo>
                  <a:cubicBezTo>
                    <a:pt x="137" y="73"/>
                    <a:pt x="138" y="72"/>
                    <a:pt x="138" y="72"/>
                  </a:cubicBezTo>
                  <a:cubicBezTo>
                    <a:pt x="138" y="72"/>
                    <a:pt x="140" y="69"/>
                    <a:pt x="140" y="68"/>
                  </a:cubicBezTo>
                  <a:cubicBezTo>
                    <a:pt x="141" y="67"/>
                    <a:pt x="142" y="64"/>
                    <a:pt x="143" y="64"/>
                  </a:cubicBezTo>
                  <a:cubicBezTo>
                    <a:pt x="144" y="63"/>
                    <a:pt x="147" y="61"/>
                    <a:pt x="147" y="61"/>
                  </a:cubicBezTo>
                  <a:cubicBezTo>
                    <a:pt x="147" y="61"/>
                    <a:pt x="147" y="60"/>
                    <a:pt x="149" y="61"/>
                  </a:cubicBezTo>
                  <a:cubicBezTo>
                    <a:pt x="150" y="63"/>
                    <a:pt x="153" y="65"/>
                    <a:pt x="153" y="65"/>
                  </a:cubicBezTo>
                  <a:cubicBezTo>
                    <a:pt x="158" y="65"/>
                    <a:pt x="158" y="65"/>
                    <a:pt x="158" y="65"/>
                  </a:cubicBezTo>
                  <a:cubicBezTo>
                    <a:pt x="158" y="65"/>
                    <a:pt x="161" y="66"/>
                    <a:pt x="161" y="67"/>
                  </a:cubicBezTo>
                  <a:cubicBezTo>
                    <a:pt x="161" y="68"/>
                    <a:pt x="160" y="68"/>
                    <a:pt x="158" y="69"/>
                  </a:cubicBezTo>
                  <a:cubicBezTo>
                    <a:pt x="157" y="69"/>
                    <a:pt x="154" y="66"/>
                    <a:pt x="154" y="67"/>
                  </a:cubicBezTo>
                  <a:cubicBezTo>
                    <a:pt x="153" y="68"/>
                    <a:pt x="153" y="70"/>
                    <a:pt x="153" y="70"/>
                  </a:cubicBezTo>
                  <a:cubicBezTo>
                    <a:pt x="149" y="72"/>
                    <a:pt x="149" y="72"/>
                    <a:pt x="149" y="72"/>
                  </a:cubicBezTo>
                  <a:cubicBezTo>
                    <a:pt x="150" y="74"/>
                    <a:pt x="150" y="74"/>
                    <a:pt x="150" y="74"/>
                  </a:cubicBezTo>
                  <a:cubicBezTo>
                    <a:pt x="150" y="74"/>
                    <a:pt x="155" y="76"/>
                    <a:pt x="155" y="77"/>
                  </a:cubicBezTo>
                  <a:cubicBezTo>
                    <a:pt x="155" y="78"/>
                    <a:pt x="155" y="80"/>
                    <a:pt x="155" y="80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60" y="80"/>
                    <a:pt x="160" y="80"/>
                    <a:pt x="160" y="80"/>
                  </a:cubicBezTo>
                  <a:cubicBezTo>
                    <a:pt x="160" y="84"/>
                    <a:pt x="160" y="84"/>
                    <a:pt x="160" y="84"/>
                  </a:cubicBezTo>
                  <a:cubicBezTo>
                    <a:pt x="160" y="88"/>
                    <a:pt x="160" y="88"/>
                    <a:pt x="160" y="88"/>
                  </a:cubicBezTo>
                  <a:cubicBezTo>
                    <a:pt x="160" y="91"/>
                    <a:pt x="160" y="91"/>
                    <a:pt x="160" y="91"/>
                  </a:cubicBezTo>
                  <a:cubicBezTo>
                    <a:pt x="160" y="91"/>
                    <a:pt x="161" y="94"/>
                    <a:pt x="160" y="94"/>
                  </a:cubicBezTo>
                  <a:cubicBezTo>
                    <a:pt x="159" y="94"/>
                    <a:pt x="156" y="96"/>
                    <a:pt x="156" y="96"/>
                  </a:cubicBezTo>
                  <a:cubicBezTo>
                    <a:pt x="154" y="99"/>
                    <a:pt x="154" y="99"/>
                    <a:pt x="154" y="99"/>
                  </a:cubicBezTo>
                  <a:cubicBezTo>
                    <a:pt x="154" y="99"/>
                    <a:pt x="154" y="103"/>
                    <a:pt x="154" y="104"/>
                  </a:cubicBezTo>
                  <a:cubicBezTo>
                    <a:pt x="155" y="106"/>
                    <a:pt x="154" y="109"/>
                    <a:pt x="154" y="109"/>
                  </a:cubicBezTo>
                  <a:cubicBezTo>
                    <a:pt x="154" y="109"/>
                    <a:pt x="154" y="111"/>
                    <a:pt x="155" y="112"/>
                  </a:cubicBezTo>
                  <a:cubicBezTo>
                    <a:pt x="156" y="113"/>
                    <a:pt x="157" y="115"/>
                    <a:pt x="157" y="115"/>
                  </a:cubicBezTo>
                  <a:cubicBezTo>
                    <a:pt x="157" y="115"/>
                    <a:pt x="158" y="116"/>
                    <a:pt x="159" y="118"/>
                  </a:cubicBezTo>
                  <a:cubicBezTo>
                    <a:pt x="160" y="120"/>
                    <a:pt x="164" y="125"/>
                    <a:pt x="164" y="125"/>
                  </a:cubicBezTo>
                  <a:cubicBezTo>
                    <a:pt x="164" y="125"/>
                    <a:pt x="167" y="126"/>
                    <a:pt x="168" y="126"/>
                  </a:cubicBezTo>
                  <a:cubicBezTo>
                    <a:pt x="168" y="126"/>
                    <a:pt x="172" y="128"/>
                    <a:pt x="172" y="128"/>
                  </a:cubicBezTo>
                  <a:cubicBezTo>
                    <a:pt x="172" y="128"/>
                    <a:pt x="174" y="128"/>
                    <a:pt x="174" y="129"/>
                  </a:cubicBezTo>
                  <a:cubicBezTo>
                    <a:pt x="174" y="129"/>
                    <a:pt x="178" y="135"/>
                    <a:pt x="178" y="135"/>
                  </a:cubicBezTo>
                  <a:cubicBezTo>
                    <a:pt x="182" y="136"/>
                    <a:pt x="182" y="136"/>
                    <a:pt x="182" y="136"/>
                  </a:cubicBezTo>
                  <a:cubicBezTo>
                    <a:pt x="186" y="136"/>
                    <a:pt x="186" y="136"/>
                    <a:pt x="186" y="136"/>
                  </a:cubicBezTo>
                  <a:cubicBezTo>
                    <a:pt x="186" y="136"/>
                    <a:pt x="185" y="141"/>
                    <a:pt x="184" y="142"/>
                  </a:cubicBezTo>
                  <a:cubicBezTo>
                    <a:pt x="183" y="143"/>
                    <a:pt x="180" y="147"/>
                    <a:pt x="180" y="147"/>
                  </a:cubicBezTo>
                  <a:cubicBezTo>
                    <a:pt x="180" y="147"/>
                    <a:pt x="178" y="149"/>
                    <a:pt x="178" y="151"/>
                  </a:cubicBezTo>
                  <a:cubicBezTo>
                    <a:pt x="179" y="152"/>
                    <a:pt x="179" y="155"/>
                    <a:pt x="179" y="155"/>
                  </a:cubicBezTo>
                  <a:cubicBezTo>
                    <a:pt x="179" y="155"/>
                    <a:pt x="177" y="157"/>
                    <a:pt x="176" y="157"/>
                  </a:cubicBezTo>
                  <a:cubicBezTo>
                    <a:pt x="175" y="157"/>
                    <a:pt x="173" y="157"/>
                    <a:pt x="172" y="158"/>
                  </a:cubicBezTo>
                  <a:cubicBezTo>
                    <a:pt x="171" y="158"/>
                    <a:pt x="170" y="159"/>
                    <a:pt x="170" y="159"/>
                  </a:cubicBezTo>
                  <a:cubicBezTo>
                    <a:pt x="169" y="160"/>
                    <a:pt x="167" y="162"/>
                    <a:pt x="167" y="162"/>
                  </a:cubicBezTo>
                  <a:cubicBezTo>
                    <a:pt x="169" y="165"/>
                    <a:pt x="169" y="165"/>
                    <a:pt x="169" y="165"/>
                  </a:cubicBezTo>
                  <a:cubicBezTo>
                    <a:pt x="170" y="170"/>
                    <a:pt x="170" y="170"/>
                    <a:pt x="170" y="170"/>
                  </a:cubicBezTo>
                  <a:cubicBezTo>
                    <a:pt x="170" y="175"/>
                    <a:pt x="170" y="175"/>
                    <a:pt x="170" y="175"/>
                  </a:cubicBezTo>
                  <a:cubicBezTo>
                    <a:pt x="170" y="175"/>
                    <a:pt x="173" y="176"/>
                    <a:pt x="173" y="177"/>
                  </a:cubicBezTo>
                  <a:cubicBezTo>
                    <a:pt x="174" y="177"/>
                    <a:pt x="175" y="180"/>
                    <a:pt x="175" y="180"/>
                  </a:cubicBezTo>
                  <a:cubicBezTo>
                    <a:pt x="174" y="182"/>
                    <a:pt x="174" y="182"/>
                    <a:pt x="174" y="182"/>
                  </a:cubicBezTo>
                  <a:cubicBezTo>
                    <a:pt x="173" y="185"/>
                    <a:pt x="173" y="185"/>
                    <a:pt x="173" y="185"/>
                  </a:cubicBezTo>
                  <a:cubicBezTo>
                    <a:pt x="173" y="185"/>
                    <a:pt x="172" y="187"/>
                    <a:pt x="171" y="188"/>
                  </a:cubicBezTo>
                  <a:cubicBezTo>
                    <a:pt x="169" y="188"/>
                    <a:pt x="166" y="188"/>
                    <a:pt x="166" y="188"/>
                  </a:cubicBezTo>
                  <a:cubicBezTo>
                    <a:pt x="166" y="188"/>
                    <a:pt x="166" y="187"/>
                    <a:pt x="164" y="188"/>
                  </a:cubicBezTo>
                  <a:cubicBezTo>
                    <a:pt x="162" y="188"/>
                    <a:pt x="160" y="190"/>
                    <a:pt x="160" y="190"/>
                  </a:cubicBezTo>
                  <a:cubicBezTo>
                    <a:pt x="160" y="190"/>
                    <a:pt x="160" y="190"/>
                    <a:pt x="159" y="191"/>
                  </a:cubicBezTo>
                  <a:cubicBezTo>
                    <a:pt x="157" y="191"/>
                    <a:pt x="156" y="191"/>
                    <a:pt x="155" y="191"/>
                  </a:cubicBezTo>
                  <a:cubicBezTo>
                    <a:pt x="154" y="191"/>
                    <a:pt x="152" y="190"/>
                    <a:pt x="152" y="190"/>
                  </a:cubicBezTo>
                  <a:cubicBezTo>
                    <a:pt x="150" y="193"/>
                    <a:pt x="150" y="193"/>
                    <a:pt x="150" y="193"/>
                  </a:cubicBezTo>
                  <a:cubicBezTo>
                    <a:pt x="150" y="193"/>
                    <a:pt x="148" y="194"/>
                    <a:pt x="147" y="194"/>
                  </a:cubicBezTo>
                  <a:cubicBezTo>
                    <a:pt x="147" y="194"/>
                    <a:pt x="144" y="198"/>
                    <a:pt x="144" y="198"/>
                  </a:cubicBezTo>
                  <a:cubicBezTo>
                    <a:pt x="144" y="198"/>
                    <a:pt x="144" y="198"/>
                    <a:pt x="143" y="198"/>
                  </a:cubicBezTo>
                  <a:cubicBezTo>
                    <a:pt x="141" y="198"/>
                    <a:pt x="139" y="197"/>
                    <a:pt x="139" y="197"/>
                  </a:cubicBezTo>
                  <a:cubicBezTo>
                    <a:pt x="136" y="194"/>
                    <a:pt x="136" y="194"/>
                    <a:pt x="136" y="194"/>
                  </a:cubicBezTo>
                  <a:cubicBezTo>
                    <a:pt x="136" y="194"/>
                    <a:pt x="137" y="194"/>
                    <a:pt x="139" y="192"/>
                  </a:cubicBezTo>
                  <a:cubicBezTo>
                    <a:pt x="140" y="191"/>
                    <a:pt x="140" y="191"/>
                    <a:pt x="140" y="190"/>
                  </a:cubicBezTo>
                  <a:cubicBezTo>
                    <a:pt x="139" y="188"/>
                    <a:pt x="138" y="186"/>
                    <a:pt x="139" y="186"/>
                  </a:cubicBezTo>
                  <a:cubicBezTo>
                    <a:pt x="140" y="185"/>
                    <a:pt x="141" y="186"/>
                    <a:pt x="142" y="184"/>
                  </a:cubicBezTo>
                  <a:cubicBezTo>
                    <a:pt x="142" y="183"/>
                    <a:pt x="142" y="182"/>
                    <a:pt x="142" y="180"/>
                  </a:cubicBezTo>
                  <a:cubicBezTo>
                    <a:pt x="142" y="179"/>
                    <a:pt x="142" y="177"/>
                    <a:pt x="143" y="177"/>
                  </a:cubicBezTo>
                  <a:cubicBezTo>
                    <a:pt x="144" y="176"/>
                    <a:pt x="144" y="175"/>
                    <a:pt x="144" y="175"/>
                  </a:cubicBezTo>
                  <a:cubicBezTo>
                    <a:pt x="139" y="174"/>
                    <a:pt x="139" y="174"/>
                    <a:pt x="139" y="174"/>
                  </a:cubicBezTo>
                  <a:cubicBezTo>
                    <a:pt x="136" y="175"/>
                    <a:pt x="136" y="175"/>
                    <a:pt x="136" y="175"/>
                  </a:cubicBezTo>
                  <a:cubicBezTo>
                    <a:pt x="136" y="175"/>
                    <a:pt x="136" y="173"/>
                    <a:pt x="134" y="173"/>
                  </a:cubicBezTo>
                  <a:cubicBezTo>
                    <a:pt x="132" y="172"/>
                    <a:pt x="128" y="172"/>
                    <a:pt x="128" y="172"/>
                  </a:cubicBezTo>
                  <a:cubicBezTo>
                    <a:pt x="127" y="168"/>
                    <a:pt x="127" y="168"/>
                    <a:pt x="127" y="168"/>
                  </a:cubicBezTo>
                  <a:cubicBezTo>
                    <a:pt x="119" y="166"/>
                    <a:pt x="119" y="166"/>
                    <a:pt x="119" y="166"/>
                  </a:cubicBezTo>
                  <a:cubicBezTo>
                    <a:pt x="119" y="166"/>
                    <a:pt x="118" y="162"/>
                    <a:pt x="117" y="161"/>
                  </a:cubicBezTo>
                  <a:cubicBezTo>
                    <a:pt x="116" y="160"/>
                    <a:pt x="116" y="160"/>
                    <a:pt x="116" y="160"/>
                  </a:cubicBezTo>
                  <a:cubicBezTo>
                    <a:pt x="111" y="156"/>
                    <a:pt x="111" y="156"/>
                    <a:pt x="111" y="156"/>
                  </a:cubicBezTo>
                  <a:cubicBezTo>
                    <a:pt x="108" y="156"/>
                    <a:pt x="108" y="156"/>
                    <a:pt x="108" y="156"/>
                  </a:cubicBezTo>
                  <a:cubicBezTo>
                    <a:pt x="108" y="156"/>
                    <a:pt x="107" y="156"/>
                    <a:pt x="105" y="155"/>
                  </a:cubicBezTo>
                  <a:cubicBezTo>
                    <a:pt x="102" y="154"/>
                    <a:pt x="101" y="151"/>
                    <a:pt x="101" y="151"/>
                  </a:cubicBezTo>
                  <a:cubicBezTo>
                    <a:pt x="101" y="151"/>
                    <a:pt x="101" y="149"/>
                    <a:pt x="99" y="150"/>
                  </a:cubicBezTo>
                  <a:cubicBezTo>
                    <a:pt x="97" y="152"/>
                    <a:pt x="95" y="152"/>
                    <a:pt x="94" y="153"/>
                  </a:cubicBezTo>
                  <a:cubicBezTo>
                    <a:pt x="94" y="153"/>
                    <a:pt x="93" y="153"/>
                    <a:pt x="92" y="154"/>
                  </a:cubicBezTo>
                  <a:cubicBezTo>
                    <a:pt x="92" y="155"/>
                    <a:pt x="91" y="155"/>
                    <a:pt x="93" y="157"/>
                  </a:cubicBezTo>
                  <a:cubicBezTo>
                    <a:pt x="94" y="158"/>
                    <a:pt x="95" y="159"/>
                    <a:pt x="95" y="159"/>
                  </a:cubicBezTo>
                  <a:cubicBezTo>
                    <a:pt x="94" y="164"/>
                    <a:pt x="94" y="164"/>
                    <a:pt x="94" y="164"/>
                  </a:cubicBezTo>
                  <a:cubicBezTo>
                    <a:pt x="88" y="170"/>
                    <a:pt x="88" y="170"/>
                    <a:pt x="88" y="170"/>
                  </a:cubicBezTo>
                  <a:cubicBezTo>
                    <a:pt x="89" y="173"/>
                    <a:pt x="89" y="173"/>
                    <a:pt x="89" y="173"/>
                  </a:cubicBezTo>
                  <a:cubicBezTo>
                    <a:pt x="89" y="173"/>
                    <a:pt x="91" y="173"/>
                    <a:pt x="88" y="174"/>
                  </a:cubicBezTo>
                  <a:cubicBezTo>
                    <a:pt x="86" y="175"/>
                    <a:pt x="86" y="176"/>
                    <a:pt x="85" y="176"/>
                  </a:cubicBezTo>
                  <a:cubicBezTo>
                    <a:pt x="85" y="175"/>
                    <a:pt x="84" y="174"/>
                    <a:pt x="82" y="173"/>
                  </a:cubicBezTo>
                  <a:cubicBezTo>
                    <a:pt x="81" y="172"/>
                    <a:pt x="81" y="172"/>
                    <a:pt x="81" y="172"/>
                  </a:cubicBezTo>
                  <a:cubicBezTo>
                    <a:pt x="81" y="172"/>
                    <a:pt x="81" y="172"/>
                    <a:pt x="80" y="171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80" y="171"/>
                    <a:pt x="80" y="170"/>
                    <a:pt x="78" y="170"/>
                  </a:cubicBezTo>
                  <a:cubicBezTo>
                    <a:pt x="77" y="170"/>
                    <a:pt x="75" y="168"/>
                    <a:pt x="75" y="168"/>
                  </a:cubicBezTo>
                  <a:cubicBezTo>
                    <a:pt x="72" y="168"/>
                    <a:pt x="72" y="168"/>
                    <a:pt x="72" y="168"/>
                  </a:cubicBezTo>
                  <a:cubicBezTo>
                    <a:pt x="72" y="168"/>
                    <a:pt x="69" y="165"/>
                    <a:pt x="69" y="165"/>
                  </a:cubicBezTo>
                  <a:cubicBezTo>
                    <a:pt x="68" y="165"/>
                    <a:pt x="65" y="164"/>
                    <a:pt x="65" y="164"/>
                  </a:cubicBezTo>
                  <a:cubicBezTo>
                    <a:pt x="65" y="162"/>
                    <a:pt x="65" y="162"/>
                    <a:pt x="65" y="162"/>
                  </a:cubicBezTo>
                  <a:cubicBezTo>
                    <a:pt x="65" y="162"/>
                    <a:pt x="64" y="162"/>
                    <a:pt x="64" y="162"/>
                  </a:cubicBezTo>
                  <a:cubicBezTo>
                    <a:pt x="63" y="162"/>
                    <a:pt x="62" y="163"/>
                    <a:pt x="62" y="163"/>
                  </a:cubicBezTo>
                  <a:cubicBezTo>
                    <a:pt x="59" y="164"/>
                    <a:pt x="59" y="164"/>
                    <a:pt x="59" y="164"/>
                  </a:cubicBezTo>
                  <a:cubicBezTo>
                    <a:pt x="59" y="164"/>
                    <a:pt x="57" y="164"/>
                    <a:pt x="57" y="164"/>
                  </a:cubicBezTo>
                  <a:cubicBezTo>
                    <a:pt x="56" y="163"/>
                    <a:pt x="55" y="161"/>
                    <a:pt x="55" y="161"/>
                  </a:cubicBezTo>
                  <a:cubicBezTo>
                    <a:pt x="55" y="161"/>
                    <a:pt x="55" y="161"/>
                    <a:pt x="54" y="161"/>
                  </a:cubicBezTo>
                  <a:cubicBezTo>
                    <a:pt x="53" y="162"/>
                    <a:pt x="55" y="163"/>
                    <a:pt x="53" y="162"/>
                  </a:cubicBezTo>
                  <a:cubicBezTo>
                    <a:pt x="50" y="161"/>
                    <a:pt x="50" y="161"/>
                    <a:pt x="50" y="161"/>
                  </a:cubicBezTo>
                  <a:cubicBezTo>
                    <a:pt x="48" y="159"/>
                    <a:pt x="48" y="159"/>
                    <a:pt x="48" y="159"/>
                  </a:cubicBezTo>
                  <a:cubicBezTo>
                    <a:pt x="47" y="159"/>
                    <a:pt x="47" y="159"/>
                    <a:pt x="47" y="159"/>
                  </a:cubicBezTo>
                  <a:cubicBezTo>
                    <a:pt x="46" y="159"/>
                    <a:pt x="46" y="159"/>
                    <a:pt x="46" y="159"/>
                  </a:cubicBezTo>
                  <a:cubicBezTo>
                    <a:pt x="46" y="159"/>
                    <a:pt x="45" y="157"/>
                    <a:pt x="45" y="157"/>
                  </a:cubicBezTo>
                  <a:cubicBezTo>
                    <a:pt x="45" y="157"/>
                    <a:pt x="45" y="155"/>
                    <a:pt x="45" y="155"/>
                  </a:cubicBezTo>
                  <a:cubicBezTo>
                    <a:pt x="44" y="155"/>
                    <a:pt x="41" y="154"/>
                    <a:pt x="41" y="154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39" y="152"/>
                    <a:pt x="37" y="151"/>
                    <a:pt x="37" y="151"/>
                  </a:cubicBezTo>
                  <a:cubicBezTo>
                    <a:pt x="36" y="150"/>
                    <a:pt x="36" y="150"/>
                    <a:pt x="36" y="150"/>
                  </a:cubicBezTo>
                  <a:cubicBezTo>
                    <a:pt x="33" y="150"/>
                    <a:pt x="33" y="150"/>
                    <a:pt x="33" y="150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48"/>
                    <a:pt x="31" y="147"/>
                    <a:pt x="31" y="147"/>
                  </a:cubicBezTo>
                  <a:cubicBezTo>
                    <a:pt x="32" y="147"/>
                    <a:pt x="32" y="145"/>
                    <a:pt x="32" y="145"/>
                  </a:cubicBezTo>
                  <a:cubicBezTo>
                    <a:pt x="31" y="145"/>
                    <a:pt x="31" y="145"/>
                    <a:pt x="31" y="145"/>
                  </a:cubicBezTo>
                  <a:cubicBezTo>
                    <a:pt x="32" y="144"/>
                    <a:pt x="34" y="144"/>
                    <a:pt x="34" y="144"/>
                  </a:cubicBezTo>
                  <a:cubicBezTo>
                    <a:pt x="36" y="141"/>
                    <a:pt x="36" y="141"/>
                    <a:pt x="36" y="141"/>
                  </a:cubicBezTo>
                  <a:cubicBezTo>
                    <a:pt x="36" y="141"/>
                    <a:pt x="36" y="141"/>
                    <a:pt x="37" y="141"/>
                  </a:cubicBezTo>
                  <a:cubicBezTo>
                    <a:pt x="39" y="142"/>
                    <a:pt x="40" y="142"/>
                    <a:pt x="41" y="142"/>
                  </a:cubicBezTo>
                  <a:cubicBezTo>
                    <a:pt x="42" y="142"/>
                    <a:pt x="43" y="144"/>
                    <a:pt x="43" y="140"/>
                  </a:cubicBezTo>
                  <a:cubicBezTo>
                    <a:pt x="43" y="137"/>
                    <a:pt x="43" y="136"/>
                    <a:pt x="43" y="136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2"/>
                    <a:pt x="38" y="131"/>
                    <a:pt x="37" y="129"/>
                  </a:cubicBezTo>
                  <a:cubicBezTo>
                    <a:pt x="36" y="128"/>
                    <a:pt x="35" y="127"/>
                    <a:pt x="35" y="127"/>
                  </a:cubicBezTo>
                  <a:cubicBezTo>
                    <a:pt x="34" y="127"/>
                    <a:pt x="32" y="125"/>
                    <a:pt x="32" y="125"/>
                  </a:cubicBezTo>
                  <a:cubicBezTo>
                    <a:pt x="31" y="124"/>
                    <a:pt x="30" y="123"/>
                    <a:pt x="30" y="123"/>
                  </a:cubicBezTo>
                  <a:cubicBezTo>
                    <a:pt x="30" y="123"/>
                    <a:pt x="30" y="121"/>
                    <a:pt x="30" y="120"/>
                  </a:cubicBezTo>
                  <a:cubicBezTo>
                    <a:pt x="31" y="120"/>
                    <a:pt x="31" y="120"/>
                    <a:pt x="32" y="120"/>
                  </a:cubicBezTo>
                  <a:cubicBezTo>
                    <a:pt x="33" y="121"/>
                    <a:pt x="34" y="121"/>
                    <a:pt x="35" y="121"/>
                  </a:cubicBezTo>
                  <a:cubicBezTo>
                    <a:pt x="36" y="121"/>
                    <a:pt x="37" y="121"/>
                    <a:pt x="38" y="121"/>
                  </a:cubicBezTo>
                  <a:cubicBezTo>
                    <a:pt x="38" y="121"/>
                    <a:pt x="41" y="120"/>
                    <a:pt x="41" y="120"/>
                  </a:cubicBezTo>
                  <a:cubicBezTo>
                    <a:pt x="42" y="120"/>
                    <a:pt x="42" y="118"/>
                    <a:pt x="43" y="118"/>
                  </a:cubicBezTo>
                  <a:cubicBezTo>
                    <a:pt x="43" y="118"/>
                    <a:pt x="44" y="117"/>
                    <a:pt x="43" y="116"/>
                  </a:cubicBezTo>
                  <a:cubicBezTo>
                    <a:pt x="43" y="116"/>
                    <a:pt x="41" y="115"/>
                    <a:pt x="41" y="115"/>
                  </a:cubicBezTo>
                  <a:cubicBezTo>
                    <a:pt x="40" y="115"/>
                    <a:pt x="39" y="114"/>
                    <a:pt x="39" y="113"/>
                  </a:cubicBezTo>
                  <a:cubicBezTo>
                    <a:pt x="38" y="113"/>
                    <a:pt x="37" y="112"/>
                    <a:pt x="37" y="111"/>
                  </a:cubicBezTo>
                  <a:cubicBezTo>
                    <a:pt x="36" y="111"/>
                    <a:pt x="36" y="112"/>
                    <a:pt x="35" y="112"/>
                  </a:cubicBezTo>
                  <a:cubicBezTo>
                    <a:pt x="34" y="111"/>
                    <a:pt x="33" y="110"/>
                    <a:pt x="32" y="109"/>
                  </a:cubicBezTo>
                  <a:cubicBezTo>
                    <a:pt x="32" y="108"/>
                    <a:pt x="32" y="108"/>
                    <a:pt x="31" y="107"/>
                  </a:cubicBezTo>
                  <a:cubicBezTo>
                    <a:pt x="30" y="107"/>
                    <a:pt x="29" y="106"/>
                    <a:pt x="28" y="106"/>
                  </a:cubicBezTo>
                  <a:cubicBezTo>
                    <a:pt x="27" y="106"/>
                    <a:pt x="27" y="107"/>
                    <a:pt x="25" y="106"/>
                  </a:cubicBezTo>
                  <a:cubicBezTo>
                    <a:pt x="23" y="106"/>
                    <a:pt x="21" y="105"/>
                    <a:pt x="21" y="104"/>
                  </a:cubicBezTo>
                  <a:cubicBezTo>
                    <a:pt x="22" y="103"/>
                    <a:pt x="21" y="103"/>
                    <a:pt x="22" y="102"/>
                  </a:cubicBezTo>
                  <a:cubicBezTo>
                    <a:pt x="22" y="101"/>
                    <a:pt x="22" y="99"/>
                    <a:pt x="22" y="98"/>
                  </a:cubicBezTo>
                  <a:cubicBezTo>
                    <a:pt x="22" y="97"/>
                    <a:pt x="21" y="98"/>
                    <a:pt x="21" y="95"/>
                  </a:cubicBezTo>
                  <a:cubicBezTo>
                    <a:pt x="20" y="92"/>
                    <a:pt x="22" y="93"/>
                    <a:pt x="22" y="93"/>
                  </a:cubicBezTo>
                  <a:cubicBezTo>
                    <a:pt x="22" y="93"/>
                    <a:pt x="23" y="91"/>
                    <a:pt x="23" y="90"/>
                  </a:cubicBezTo>
                  <a:cubicBezTo>
                    <a:pt x="23" y="90"/>
                    <a:pt x="24" y="87"/>
                    <a:pt x="24" y="87"/>
                  </a:cubicBezTo>
                  <a:cubicBezTo>
                    <a:pt x="27" y="83"/>
                    <a:pt x="27" y="83"/>
                    <a:pt x="27" y="83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18" y="71"/>
                    <a:pt x="18" y="71"/>
                    <a:pt x="18" y="71"/>
                  </a:cubicBezTo>
                  <a:cubicBezTo>
                    <a:pt x="18" y="71"/>
                    <a:pt x="18" y="73"/>
                    <a:pt x="17" y="73"/>
                  </a:cubicBezTo>
                  <a:cubicBezTo>
                    <a:pt x="17" y="73"/>
                    <a:pt x="16" y="74"/>
                    <a:pt x="15" y="74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16" y="67"/>
                    <a:pt x="15" y="65"/>
                    <a:pt x="14" y="63"/>
                  </a:cubicBezTo>
                  <a:cubicBezTo>
                    <a:pt x="13" y="62"/>
                    <a:pt x="12" y="61"/>
                    <a:pt x="12" y="61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6" y="57"/>
                    <a:pt x="18" y="59"/>
                    <a:pt x="20" y="59"/>
                  </a:cubicBezTo>
                  <a:cubicBezTo>
                    <a:pt x="21" y="59"/>
                    <a:pt x="20" y="59"/>
                    <a:pt x="22" y="58"/>
                  </a:cubicBezTo>
                  <a:cubicBezTo>
                    <a:pt x="24" y="58"/>
                    <a:pt x="27" y="55"/>
                    <a:pt x="27" y="55"/>
                  </a:cubicBezTo>
                  <a:cubicBezTo>
                    <a:pt x="27" y="55"/>
                    <a:pt x="25" y="53"/>
                    <a:pt x="24" y="53"/>
                  </a:cubicBezTo>
                  <a:cubicBezTo>
                    <a:pt x="23" y="54"/>
                    <a:pt x="24" y="54"/>
                    <a:pt x="21" y="54"/>
                  </a:cubicBezTo>
                  <a:cubicBezTo>
                    <a:pt x="18" y="53"/>
                    <a:pt x="17" y="52"/>
                    <a:pt x="17" y="52"/>
                  </a:cubicBezTo>
                  <a:cubicBezTo>
                    <a:pt x="17" y="52"/>
                    <a:pt x="16" y="52"/>
                    <a:pt x="15" y="52"/>
                  </a:cubicBezTo>
                  <a:cubicBezTo>
                    <a:pt x="14" y="52"/>
                    <a:pt x="14" y="52"/>
                    <a:pt x="13" y="51"/>
                  </a:cubicBezTo>
                  <a:cubicBezTo>
                    <a:pt x="11" y="49"/>
                    <a:pt x="9" y="47"/>
                    <a:pt x="9" y="47"/>
                  </a:cubicBezTo>
                  <a:cubicBezTo>
                    <a:pt x="9" y="47"/>
                    <a:pt x="7" y="48"/>
                    <a:pt x="7" y="47"/>
                  </a:cubicBezTo>
                  <a:cubicBezTo>
                    <a:pt x="7" y="46"/>
                    <a:pt x="8" y="45"/>
                    <a:pt x="8" y="45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9" y="43"/>
                    <a:pt x="10" y="42"/>
                  </a:cubicBezTo>
                  <a:cubicBezTo>
                    <a:pt x="11" y="42"/>
                    <a:pt x="11" y="39"/>
                    <a:pt x="10" y="39"/>
                  </a:cubicBezTo>
                  <a:cubicBezTo>
                    <a:pt x="9" y="39"/>
                    <a:pt x="8" y="38"/>
                    <a:pt x="7" y="39"/>
                  </a:cubicBezTo>
                  <a:cubicBezTo>
                    <a:pt x="6" y="39"/>
                    <a:pt x="5" y="40"/>
                    <a:pt x="5" y="40"/>
                  </a:cubicBezTo>
                  <a:cubicBezTo>
                    <a:pt x="4" y="40"/>
                    <a:pt x="2" y="39"/>
                    <a:pt x="2" y="38"/>
                  </a:cubicBezTo>
                  <a:cubicBezTo>
                    <a:pt x="2" y="37"/>
                    <a:pt x="1" y="37"/>
                    <a:pt x="3" y="36"/>
                  </a:cubicBezTo>
                  <a:cubicBezTo>
                    <a:pt x="4" y="36"/>
                    <a:pt x="5" y="34"/>
                    <a:pt x="5" y="34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10" y="15"/>
                    <a:pt x="11" y="14"/>
                  </a:cubicBezTo>
                  <a:close/>
                </a:path>
              </a:pathLst>
            </a:custGeom>
            <a:grpFill/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74" name="Freeform 25">
              <a:extLst>
                <a:ext uri="{FF2B5EF4-FFF2-40B4-BE49-F238E27FC236}">
                  <a16:creationId xmlns:a16="http://schemas.microsoft.com/office/drawing/2014/main" id="{A4A645FD-8F91-383A-DF2D-D5CACE2BC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1844" y="3129624"/>
              <a:ext cx="394695" cy="240785"/>
            </a:xfrm>
            <a:custGeom>
              <a:avLst/>
              <a:gdLst>
                <a:gd name="T0" fmla="*/ 33 w 173"/>
                <a:gd name="T1" fmla="*/ 82 h 109"/>
                <a:gd name="T2" fmla="*/ 34 w 173"/>
                <a:gd name="T3" fmla="*/ 96 h 109"/>
                <a:gd name="T4" fmla="*/ 43 w 173"/>
                <a:gd name="T5" fmla="*/ 106 h 109"/>
                <a:gd name="T6" fmla="*/ 57 w 173"/>
                <a:gd name="T7" fmla="*/ 101 h 109"/>
                <a:gd name="T8" fmla="*/ 68 w 173"/>
                <a:gd name="T9" fmla="*/ 103 h 109"/>
                <a:gd name="T10" fmla="*/ 78 w 173"/>
                <a:gd name="T11" fmla="*/ 97 h 109"/>
                <a:gd name="T12" fmla="*/ 81 w 173"/>
                <a:gd name="T13" fmla="*/ 85 h 109"/>
                <a:gd name="T14" fmla="*/ 88 w 173"/>
                <a:gd name="T15" fmla="*/ 77 h 109"/>
                <a:gd name="T16" fmla="*/ 94 w 173"/>
                <a:gd name="T17" fmla="*/ 85 h 109"/>
                <a:gd name="T18" fmla="*/ 103 w 173"/>
                <a:gd name="T19" fmla="*/ 92 h 109"/>
                <a:gd name="T20" fmla="*/ 110 w 173"/>
                <a:gd name="T21" fmla="*/ 96 h 109"/>
                <a:gd name="T22" fmla="*/ 113 w 173"/>
                <a:gd name="T23" fmla="*/ 108 h 109"/>
                <a:gd name="T24" fmla="*/ 117 w 173"/>
                <a:gd name="T25" fmla="*/ 101 h 109"/>
                <a:gd name="T26" fmla="*/ 121 w 173"/>
                <a:gd name="T27" fmla="*/ 89 h 109"/>
                <a:gd name="T28" fmla="*/ 126 w 173"/>
                <a:gd name="T29" fmla="*/ 80 h 109"/>
                <a:gd name="T30" fmla="*/ 130 w 173"/>
                <a:gd name="T31" fmla="*/ 72 h 109"/>
                <a:gd name="T32" fmla="*/ 136 w 173"/>
                <a:gd name="T33" fmla="*/ 81 h 109"/>
                <a:gd name="T34" fmla="*/ 147 w 173"/>
                <a:gd name="T35" fmla="*/ 78 h 109"/>
                <a:gd name="T36" fmla="*/ 156 w 173"/>
                <a:gd name="T37" fmla="*/ 84 h 109"/>
                <a:gd name="T38" fmla="*/ 158 w 173"/>
                <a:gd name="T39" fmla="*/ 79 h 109"/>
                <a:gd name="T40" fmla="*/ 156 w 173"/>
                <a:gd name="T41" fmla="*/ 71 h 109"/>
                <a:gd name="T42" fmla="*/ 161 w 173"/>
                <a:gd name="T43" fmla="*/ 64 h 109"/>
                <a:gd name="T44" fmla="*/ 170 w 173"/>
                <a:gd name="T45" fmla="*/ 67 h 109"/>
                <a:gd name="T46" fmla="*/ 170 w 173"/>
                <a:gd name="T47" fmla="*/ 58 h 109"/>
                <a:gd name="T48" fmla="*/ 170 w 173"/>
                <a:gd name="T49" fmla="*/ 45 h 109"/>
                <a:gd name="T50" fmla="*/ 163 w 173"/>
                <a:gd name="T51" fmla="*/ 46 h 109"/>
                <a:gd name="T52" fmla="*/ 152 w 173"/>
                <a:gd name="T53" fmla="*/ 48 h 109"/>
                <a:gd name="T54" fmla="*/ 138 w 173"/>
                <a:gd name="T55" fmla="*/ 40 h 109"/>
                <a:gd name="T56" fmla="*/ 133 w 173"/>
                <a:gd name="T57" fmla="*/ 40 h 109"/>
                <a:gd name="T58" fmla="*/ 133 w 173"/>
                <a:gd name="T59" fmla="*/ 35 h 109"/>
                <a:gd name="T60" fmla="*/ 137 w 173"/>
                <a:gd name="T61" fmla="*/ 24 h 109"/>
                <a:gd name="T62" fmla="*/ 136 w 173"/>
                <a:gd name="T63" fmla="*/ 15 h 109"/>
                <a:gd name="T64" fmla="*/ 125 w 173"/>
                <a:gd name="T65" fmla="*/ 8 h 109"/>
                <a:gd name="T66" fmla="*/ 110 w 173"/>
                <a:gd name="T67" fmla="*/ 7 h 109"/>
                <a:gd name="T68" fmla="*/ 102 w 173"/>
                <a:gd name="T69" fmla="*/ 6 h 109"/>
                <a:gd name="T70" fmla="*/ 103 w 173"/>
                <a:gd name="T71" fmla="*/ 1 h 109"/>
                <a:gd name="T72" fmla="*/ 95 w 173"/>
                <a:gd name="T73" fmla="*/ 2 h 109"/>
                <a:gd name="T74" fmla="*/ 100 w 173"/>
                <a:gd name="T75" fmla="*/ 8 h 109"/>
                <a:gd name="T76" fmla="*/ 92 w 173"/>
                <a:gd name="T77" fmla="*/ 12 h 109"/>
                <a:gd name="T78" fmla="*/ 76 w 173"/>
                <a:gd name="T79" fmla="*/ 13 h 109"/>
                <a:gd name="T80" fmla="*/ 65 w 173"/>
                <a:gd name="T81" fmla="*/ 13 h 109"/>
                <a:gd name="T82" fmla="*/ 59 w 173"/>
                <a:gd name="T83" fmla="*/ 14 h 109"/>
                <a:gd name="T84" fmla="*/ 56 w 173"/>
                <a:gd name="T85" fmla="*/ 20 h 109"/>
                <a:gd name="T86" fmla="*/ 46 w 173"/>
                <a:gd name="T87" fmla="*/ 16 h 109"/>
                <a:gd name="T88" fmla="*/ 39 w 173"/>
                <a:gd name="T89" fmla="*/ 20 h 109"/>
                <a:gd name="T90" fmla="*/ 42 w 173"/>
                <a:gd name="T91" fmla="*/ 23 h 109"/>
                <a:gd name="T92" fmla="*/ 37 w 173"/>
                <a:gd name="T93" fmla="*/ 33 h 109"/>
                <a:gd name="T94" fmla="*/ 29 w 173"/>
                <a:gd name="T95" fmla="*/ 41 h 109"/>
                <a:gd name="T96" fmla="*/ 19 w 173"/>
                <a:gd name="T97" fmla="*/ 47 h 109"/>
                <a:gd name="T98" fmla="*/ 19 w 173"/>
                <a:gd name="T99" fmla="*/ 56 h 109"/>
                <a:gd name="T100" fmla="*/ 7 w 173"/>
                <a:gd name="T101" fmla="*/ 67 h 109"/>
                <a:gd name="T102" fmla="*/ 7 w 173"/>
                <a:gd name="T103" fmla="*/ 77 h 109"/>
                <a:gd name="T104" fmla="*/ 0 w 173"/>
                <a:gd name="T105" fmla="*/ 87 h 109"/>
                <a:gd name="T106" fmla="*/ 10 w 173"/>
                <a:gd name="T107" fmla="*/ 87 h 109"/>
                <a:gd name="T108" fmla="*/ 12 w 173"/>
                <a:gd name="T109" fmla="*/ 77 h 109"/>
                <a:gd name="T110" fmla="*/ 31 w 173"/>
                <a:gd name="T111" fmla="*/ 7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73" h="109">
                  <a:moveTo>
                    <a:pt x="31" y="75"/>
                  </a:moveTo>
                  <a:cubicBezTo>
                    <a:pt x="33" y="76"/>
                    <a:pt x="33" y="76"/>
                    <a:pt x="33" y="76"/>
                  </a:cubicBezTo>
                  <a:cubicBezTo>
                    <a:pt x="33" y="78"/>
                    <a:pt x="33" y="78"/>
                    <a:pt x="33" y="78"/>
                  </a:cubicBezTo>
                  <a:cubicBezTo>
                    <a:pt x="33" y="78"/>
                    <a:pt x="33" y="77"/>
                    <a:pt x="32" y="79"/>
                  </a:cubicBezTo>
                  <a:cubicBezTo>
                    <a:pt x="31" y="80"/>
                    <a:pt x="31" y="80"/>
                    <a:pt x="31" y="80"/>
                  </a:cubicBezTo>
                  <a:cubicBezTo>
                    <a:pt x="32" y="80"/>
                    <a:pt x="33" y="81"/>
                    <a:pt x="33" y="81"/>
                  </a:cubicBezTo>
                  <a:cubicBezTo>
                    <a:pt x="33" y="81"/>
                    <a:pt x="34" y="81"/>
                    <a:pt x="33" y="82"/>
                  </a:cubicBezTo>
                  <a:cubicBezTo>
                    <a:pt x="33" y="84"/>
                    <a:pt x="33" y="85"/>
                    <a:pt x="33" y="85"/>
                  </a:cubicBezTo>
                  <a:cubicBezTo>
                    <a:pt x="33" y="85"/>
                    <a:pt x="33" y="86"/>
                    <a:pt x="33" y="87"/>
                  </a:cubicBezTo>
                  <a:cubicBezTo>
                    <a:pt x="32" y="87"/>
                    <a:pt x="31" y="90"/>
                    <a:pt x="31" y="90"/>
                  </a:cubicBezTo>
                  <a:cubicBezTo>
                    <a:pt x="31" y="90"/>
                    <a:pt x="31" y="90"/>
                    <a:pt x="31" y="91"/>
                  </a:cubicBezTo>
                  <a:cubicBezTo>
                    <a:pt x="32" y="91"/>
                    <a:pt x="35" y="91"/>
                    <a:pt x="35" y="91"/>
                  </a:cubicBezTo>
                  <a:cubicBezTo>
                    <a:pt x="35" y="91"/>
                    <a:pt x="35" y="93"/>
                    <a:pt x="35" y="94"/>
                  </a:cubicBezTo>
                  <a:cubicBezTo>
                    <a:pt x="34" y="94"/>
                    <a:pt x="33" y="96"/>
                    <a:pt x="34" y="96"/>
                  </a:cubicBezTo>
                  <a:cubicBezTo>
                    <a:pt x="35" y="96"/>
                    <a:pt x="36" y="97"/>
                    <a:pt x="36" y="97"/>
                  </a:cubicBezTo>
                  <a:cubicBezTo>
                    <a:pt x="36" y="97"/>
                    <a:pt x="37" y="98"/>
                    <a:pt x="37" y="98"/>
                  </a:cubicBezTo>
                  <a:cubicBezTo>
                    <a:pt x="38" y="98"/>
                    <a:pt x="39" y="99"/>
                    <a:pt x="39" y="99"/>
                  </a:cubicBezTo>
                  <a:cubicBezTo>
                    <a:pt x="39" y="99"/>
                    <a:pt x="41" y="101"/>
                    <a:pt x="41" y="101"/>
                  </a:cubicBezTo>
                  <a:cubicBezTo>
                    <a:pt x="41" y="102"/>
                    <a:pt x="40" y="103"/>
                    <a:pt x="40" y="103"/>
                  </a:cubicBezTo>
                  <a:cubicBezTo>
                    <a:pt x="40" y="103"/>
                    <a:pt x="42" y="105"/>
                    <a:pt x="42" y="105"/>
                  </a:cubicBezTo>
                  <a:cubicBezTo>
                    <a:pt x="42" y="105"/>
                    <a:pt x="42" y="106"/>
                    <a:pt x="43" y="106"/>
                  </a:cubicBezTo>
                  <a:cubicBezTo>
                    <a:pt x="44" y="106"/>
                    <a:pt x="45" y="105"/>
                    <a:pt x="45" y="105"/>
                  </a:cubicBezTo>
                  <a:cubicBezTo>
                    <a:pt x="45" y="105"/>
                    <a:pt x="47" y="104"/>
                    <a:pt x="47" y="104"/>
                  </a:cubicBezTo>
                  <a:cubicBezTo>
                    <a:pt x="47" y="104"/>
                    <a:pt x="48" y="103"/>
                    <a:pt x="49" y="103"/>
                  </a:cubicBezTo>
                  <a:cubicBezTo>
                    <a:pt x="50" y="103"/>
                    <a:pt x="51" y="104"/>
                    <a:pt x="52" y="104"/>
                  </a:cubicBezTo>
                  <a:cubicBezTo>
                    <a:pt x="53" y="104"/>
                    <a:pt x="56" y="104"/>
                    <a:pt x="56" y="104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102"/>
                    <a:pt x="56" y="101"/>
                    <a:pt x="57" y="101"/>
                  </a:cubicBezTo>
                  <a:cubicBezTo>
                    <a:pt x="58" y="101"/>
                    <a:pt x="59" y="101"/>
                    <a:pt x="59" y="101"/>
                  </a:cubicBezTo>
                  <a:cubicBezTo>
                    <a:pt x="59" y="101"/>
                    <a:pt x="58" y="100"/>
                    <a:pt x="59" y="100"/>
                  </a:cubicBezTo>
                  <a:cubicBezTo>
                    <a:pt x="59" y="100"/>
                    <a:pt x="61" y="100"/>
                    <a:pt x="62" y="101"/>
                  </a:cubicBezTo>
                  <a:cubicBezTo>
                    <a:pt x="62" y="101"/>
                    <a:pt x="64" y="100"/>
                    <a:pt x="64" y="101"/>
                  </a:cubicBezTo>
                  <a:cubicBezTo>
                    <a:pt x="64" y="101"/>
                    <a:pt x="65" y="102"/>
                    <a:pt x="65" y="102"/>
                  </a:cubicBezTo>
                  <a:cubicBezTo>
                    <a:pt x="65" y="102"/>
                    <a:pt x="66" y="104"/>
                    <a:pt x="66" y="103"/>
                  </a:cubicBezTo>
                  <a:cubicBezTo>
                    <a:pt x="67" y="103"/>
                    <a:pt x="67" y="103"/>
                    <a:pt x="68" y="103"/>
                  </a:cubicBezTo>
                  <a:cubicBezTo>
                    <a:pt x="68" y="104"/>
                    <a:pt x="70" y="104"/>
                    <a:pt x="71" y="104"/>
                  </a:cubicBezTo>
                  <a:cubicBezTo>
                    <a:pt x="71" y="103"/>
                    <a:pt x="71" y="103"/>
                    <a:pt x="71" y="103"/>
                  </a:cubicBezTo>
                  <a:cubicBezTo>
                    <a:pt x="71" y="102"/>
                    <a:pt x="70" y="101"/>
                    <a:pt x="72" y="101"/>
                  </a:cubicBezTo>
                  <a:cubicBezTo>
                    <a:pt x="73" y="101"/>
                    <a:pt x="73" y="100"/>
                    <a:pt x="74" y="100"/>
                  </a:cubicBezTo>
                  <a:cubicBezTo>
                    <a:pt x="75" y="100"/>
                    <a:pt x="76" y="100"/>
                    <a:pt x="76" y="100"/>
                  </a:cubicBezTo>
                  <a:cubicBezTo>
                    <a:pt x="76" y="100"/>
                    <a:pt x="76" y="100"/>
                    <a:pt x="77" y="99"/>
                  </a:cubicBezTo>
                  <a:cubicBezTo>
                    <a:pt x="78" y="98"/>
                    <a:pt x="78" y="97"/>
                    <a:pt x="78" y="97"/>
                  </a:cubicBezTo>
                  <a:cubicBezTo>
                    <a:pt x="78" y="96"/>
                    <a:pt x="78" y="95"/>
                    <a:pt x="78" y="95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80" y="93"/>
                    <a:pt x="80" y="93"/>
                    <a:pt x="80" y="93"/>
                  </a:cubicBezTo>
                  <a:cubicBezTo>
                    <a:pt x="80" y="93"/>
                    <a:pt x="80" y="93"/>
                    <a:pt x="81" y="91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2" y="88"/>
                    <a:pt x="82" y="88"/>
                    <a:pt x="82" y="88"/>
                  </a:cubicBezTo>
                  <a:cubicBezTo>
                    <a:pt x="81" y="85"/>
                    <a:pt x="81" y="85"/>
                    <a:pt x="81" y="85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81" y="83"/>
                    <a:pt x="81" y="83"/>
                    <a:pt x="81" y="83"/>
                  </a:cubicBezTo>
                  <a:cubicBezTo>
                    <a:pt x="81" y="83"/>
                    <a:pt x="82" y="82"/>
                    <a:pt x="83" y="82"/>
                  </a:cubicBezTo>
                  <a:cubicBezTo>
                    <a:pt x="84" y="82"/>
                    <a:pt x="84" y="82"/>
                    <a:pt x="84" y="81"/>
                  </a:cubicBezTo>
                  <a:cubicBezTo>
                    <a:pt x="85" y="81"/>
                    <a:pt x="87" y="79"/>
                    <a:pt x="87" y="79"/>
                  </a:cubicBezTo>
                  <a:cubicBezTo>
                    <a:pt x="87" y="79"/>
                    <a:pt x="87" y="79"/>
                    <a:pt x="88" y="79"/>
                  </a:cubicBezTo>
                  <a:cubicBezTo>
                    <a:pt x="88" y="78"/>
                    <a:pt x="88" y="77"/>
                    <a:pt x="88" y="77"/>
                  </a:cubicBezTo>
                  <a:cubicBezTo>
                    <a:pt x="88" y="77"/>
                    <a:pt x="88" y="76"/>
                    <a:pt x="89" y="76"/>
                  </a:cubicBezTo>
                  <a:cubicBezTo>
                    <a:pt x="90" y="75"/>
                    <a:pt x="94" y="74"/>
                    <a:pt x="94" y="74"/>
                  </a:cubicBezTo>
                  <a:cubicBezTo>
                    <a:pt x="94" y="74"/>
                    <a:pt x="93" y="76"/>
                    <a:pt x="93" y="77"/>
                  </a:cubicBezTo>
                  <a:cubicBezTo>
                    <a:pt x="93" y="78"/>
                    <a:pt x="94" y="80"/>
                    <a:pt x="94" y="80"/>
                  </a:cubicBezTo>
                  <a:cubicBezTo>
                    <a:pt x="94" y="80"/>
                    <a:pt x="93" y="82"/>
                    <a:pt x="93" y="82"/>
                  </a:cubicBezTo>
                  <a:cubicBezTo>
                    <a:pt x="93" y="83"/>
                    <a:pt x="93" y="84"/>
                    <a:pt x="93" y="84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4" y="85"/>
                    <a:pt x="94" y="86"/>
                    <a:pt x="94" y="86"/>
                  </a:cubicBezTo>
                  <a:cubicBezTo>
                    <a:pt x="95" y="86"/>
                    <a:pt x="96" y="88"/>
                    <a:pt x="96" y="88"/>
                  </a:cubicBezTo>
                  <a:cubicBezTo>
                    <a:pt x="97" y="88"/>
                    <a:pt x="97" y="88"/>
                    <a:pt x="97" y="88"/>
                  </a:cubicBezTo>
                  <a:cubicBezTo>
                    <a:pt x="97" y="88"/>
                    <a:pt x="98" y="89"/>
                    <a:pt x="98" y="90"/>
                  </a:cubicBezTo>
                  <a:cubicBezTo>
                    <a:pt x="98" y="90"/>
                    <a:pt x="99" y="91"/>
                    <a:pt x="100" y="92"/>
                  </a:cubicBezTo>
                  <a:cubicBezTo>
                    <a:pt x="100" y="92"/>
                    <a:pt x="101" y="92"/>
                    <a:pt x="101" y="92"/>
                  </a:cubicBezTo>
                  <a:cubicBezTo>
                    <a:pt x="102" y="92"/>
                    <a:pt x="103" y="92"/>
                    <a:pt x="103" y="92"/>
                  </a:cubicBezTo>
                  <a:cubicBezTo>
                    <a:pt x="103" y="93"/>
                    <a:pt x="105" y="93"/>
                    <a:pt x="106" y="93"/>
                  </a:cubicBezTo>
                  <a:cubicBezTo>
                    <a:pt x="106" y="94"/>
                    <a:pt x="108" y="93"/>
                    <a:pt x="108" y="93"/>
                  </a:cubicBezTo>
                  <a:cubicBezTo>
                    <a:pt x="109" y="94"/>
                    <a:pt x="109" y="94"/>
                    <a:pt x="109" y="94"/>
                  </a:cubicBezTo>
                  <a:cubicBezTo>
                    <a:pt x="110" y="94"/>
                    <a:pt x="110" y="94"/>
                    <a:pt x="110" y="94"/>
                  </a:cubicBezTo>
                  <a:cubicBezTo>
                    <a:pt x="110" y="94"/>
                    <a:pt x="111" y="94"/>
                    <a:pt x="111" y="95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09" y="97"/>
                    <a:pt x="108" y="99"/>
                    <a:pt x="108" y="99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1" y="101"/>
                    <a:pt x="112" y="101"/>
                    <a:pt x="112" y="102"/>
                  </a:cubicBezTo>
                  <a:cubicBezTo>
                    <a:pt x="113" y="103"/>
                    <a:pt x="113" y="104"/>
                    <a:pt x="113" y="104"/>
                  </a:cubicBezTo>
                  <a:cubicBezTo>
                    <a:pt x="113" y="104"/>
                    <a:pt x="113" y="104"/>
                    <a:pt x="113" y="104"/>
                  </a:cubicBezTo>
                  <a:cubicBezTo>
                    <a:pt x="113" y="105"/>
                    <a:pt x="113" y="107"/>
                    <a:pt x="113" y="107"/>
                  </a:cubicBezTo>
                  <a:cubicBezTo>
                    <a:pt x="113" y="107"/>
                    <a:pt x="111" y="108"/>
                    <a:pt x="113" y="108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6" y="108"/>
                    <a:pt x="117" y="109"/>
                    <a:pt x="117" y="109"/>
                  </a:cubicBezTo>
                  <a:cubicBezTo>
                    <a:pt x="118" y="108"/>
                    <a:pt x="118" y="108"/>
                    <a:pt x="118" y="108"/>
                  </a:cubicBezTo>
                  <a:cubicBezTo>
                    <a:pt x="118" y="108"/>
                    <a:pt x="117" y="106"/>
                    <a:pt x="119" y="105"/>
                  </a:cubicBezTo>
                  <a:cubicBezTo>
                    <a:pt x="120" y="104"/>
                    <a:pt x="120" y="104"/>
                    <a:pt x="120" y="104"/>
                  </a:cubicBezTo>
                  <a:cubicBezTo>
                    <a:pt x="120" y="104"/>
                    <a:pt x="117" y="103"/>
                    <a:pt x="117" y="102"/>
                  </a:cubicBezTo>
                  <a:cubicBezTo>
                    <a:pt x="117" y="102"/>
                    <a:pt x="116" y="102"/>
                    <a:pt x="117" y="101"/>
                  </a:cubicBezTo>
                  <a:cubicBezTo>
                    <a:pt x="117" y="100"/>
                    <a:pt x="116" y="100"/>
                    <a:pt x="117" y="99"/>
                  </a:cubicBezTo>
                  <a:cubicBezTo>
                    <a:pt x="117" y="99"/>
                    <a:pt x="118" y="99"/>
                    <a:pt x="118" y="98"/>
                  </a:cubicBezTo>
                  <a:cubicBezTo>
                    <a:pt x="118" y="98"/>
                    <a:pt x="117" y="96"/>
                    <a:pt x="117" y="96"/>
                  </a:cubicBezTo>
                  <a:cubicBezTo>
                    <a:pt x="119" y="95"/>
                    <a:pt x="119" y="95"/>
                    <a:pt x="119" y="95"/>
                  </a:cubicBezTo>
                  <a:cubicBezTo>
                    <a:pt x="119" y="95"/>
                    <a:pt x="119" y="94"/>
                    <a:pt x="119" y="94"/>
                  </a:cubicBezTo>
                  <a:cubicBezTo>
                    <a:pt x="119" y="93"/>
                    <a:pt x="119" y="91"/>
                    <a:pt x="119" y="91"/>
                  </a:cubicBezTo>
                  <a:cubicBezTo>
                    <a:pt x="120" y="91"/>
                    <a:pt x="121" y="89"/>
                    <a:pt x="121" y="89"/>
                  </a:cubicBezTo>
                  <a:cubicBezTo>
                    <a:pt x="121" y="89"/>
                    <a:pt x="123" y="89"/>
                    <a:pt x="123" y="89"/>
                  </a:cubicBezTo>
                  <a:cubicBezTo>
                    <a:pt x="123" y="88"/>
                    <a:pt x="124" y="87"/>
                    <a:pt x="124" y="87"/>
                  </a:cubicBezTo>
                  <a:cubicBezTo>
                    <a:pt x="124" y="87"/>
                    <a:pt x="124" y="87"/>
                    <a:pt x="125" y="86"/>
                  </a:cubicBezTo>
                  <a:cubicBezTo>
                    <a:pt x="125" y="85"/>
                    <a:pt x="125" y="84"/>
                    <a:pt x="125" y="84"/>
                  </a:cubicBezTo>
                  <a:cubicBezTo>
                    <a:pt x="125" y="83"/>
                    <a:pt x="126" y="82"/>
                    <a:pt x="126" y="82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0"/>
                    <a:pt x="126" y="80"/>
                  </a:cubicBezTo>
                  <a:cubicBezTo>
                    <a:pt x="126" y="79"/>
                    <a:pt x="126" y="78"/>
                    <a:pt x="126" y="78"/>
                  </a:cubicBezTo>
                  <a:cubicBezTo>
                    <a:pt x="126" y="76"/>
                    <a:pt x="126" y="76"/>
                    <a:pt x="126" y="76"/>
                  </a:cubicBezTo>
                  <a:cubicBezTo>
                    <a:pt x="125" y="74"/>
                    <a:pt x="125" y="74"/>
                    <a:pt x="125" y="74"/>
                  </a:cubicBezTo>
                  <a:cubicBezTo>
                    <a:pt x="125" y="73"/>
                    <a:pt x="125" y="73"/>
                    <a:pt x="125" y="73"/>
                  </a:cubicBezTo>
                  <a:cubicBezTo>
                    <a:pt x="127" y="71"/>
                    <a:pt x="127" y="71"/>
                    <a:pt x="127" y="71"/>
                  </a:cubicBezTo>
                  <a:cubicBezTo>
                    <a:pt x="127" y="71"/>
                    <a:pt x="128" y="70"/>
                    <a:pt x="128" y="71"/>
                  </a:cubicBezTo>
                  <a:cubicBezTo>
                    <a:pt x="129" y="71"/>
                    <a:pt x="130" y="72"/>
                    <a:pt x="130" y="72"/>
                  </a:cubicBezTo>
                  <a:cubicBezTo>
                    <a:pt x="131" y="72"/>
                    <a:pt x="131" y="72"/>
                    <a:pt x="131" y="72"/>
                  </a:cubicBezTo>
                  <a:cubicBezTo>
                    <a:pt x="133" y="71"/>
                    <a:pt x="133" y="71"/>
                    <a:pt x="133" y="71"/>
                  </a:cubicBezTo>
                  <a:cubicBezTo>
                    <a:pt x="133" y="71"/>
                    <a:pt x="134" y="71"/>
                    <a:pt x="134" y="72"/>
                  </a:cubicBezTo>
                  <a:cubicBezTo>
                    <a:pt x="133" y="72"/>
                    <a:pt x="132" y="73"/>
                    <a:pt x="133" y="74"/>
                  </a:cubicBezTo>
                  <a:cubicBezTo>
                    <a:pt x="133" y="74"/>
                    <a:pt x="134" y="75"/>
                    <a:pt x="134" y="76"/>
                  </a:cubicBezTo>
                  <a:cubicBezTo>
                    <a:pt x="134" y="77"/>
                    <a:pt x="134" y="77"/>
                    <a:pt x="134" y="79"/>
                  </a:cubicBezTo>
                  <a:cubicBezTo>
                    <a:pt x="134" y="80"/>
                    <a:pt x="136" y="80"/>
                    <a:pt x="136" y="81"/>
                  </a:cubicBezTo>
                  <a:cubicBezTo>
                    <a:pt x="137" y="81"/>
                    <a:pt x="135" y="82"/>
                    <a:pt x="138" y="82"/>
                  </a:cubicBezTo>
                  <a:cubicBezTo>
                    <a:pt x="140" y="82"/>
                    <a:pt x="142" y="83"/>
                    <a:pt x="142" y="82"/>
                  </a:cubicBezTo>
                  <a:cubicBezTo>
                    <a:pt x="143" y="82"/>
                    <a:pt x="143" y="82"/>
                    <a:pt x="143" y="81"/>
                  </a:cubicBezTo>
                  <a:cubicBezTo>
                    <a:pt x="142" y="80"/>
                    <a:pt x="143" y="79"/>
                    <a:pt x="143" y="79"/>
                  </a:cubicBezTo>
                  <a:cubicBezTo>
                    <a:pt x="143" y="79"/>
                    <a:pt x="144" y="79"/>
                    <a:pt x="144" y="79"/>
                  </a:cubicBezTo>
                  <a:cubicBezTo>
                    <a:pt x="145" y="79"/>
                    <a:pt x="145" y="80"/>
                    <a:pt x="146" y="79"/>
                  </a:cubicBezTo>
                  <a:cubicBezTo>
                    <a:pt x="146" y="79"/>
                    <a:pt x="147" y="78"/>
                    <a:pt x="147" y="78"/>
                  </a:cubicBezTo>
                  <a:cubicBezTo>
                    <a:pt x="149" y="78"/>
                    <a:pt x="149" y="78"/>
                    <a:pt x="149" y="78"/>
                  </a:cubicBezTo>
                  <a:cubicBezTo>
                    <a:pt x="149" y="78"/>
                    <a:pt x="148" y="77"/>
                    <a:pt x="150" y="77"/>
                  </a:cubicBezTo>
                  <a:cubicBezTo>
                    <a:pt x="151" y="77"/>
                    <a:pt x="153" y="77"/>
                    <a:pt x="153" y="77"/>
                  </a:cubicBezTo>
                  <a:cubicBezTo>
                    <a:pt x="153" y="77"/>
                    <a:pt x="153" y="78"/>
                    <a:pt x="153" y="79"/>
                  </a:cubicBezTo>
                  <a:cubicBezTo>
                    <a:pt x="154" y="80"/>
                    <a:pt x="154" y="80"/>
                    <a:pt x="154" y="80"/>
                  </a:cubicBezTo>
                  <a:cubicBezTo>
                    <a:pt x="154" y="80"/>
                    <a:pt x="153" y="80"/>
                    <a:pt x="154" y="82"/>
                  </a:cubicBezTo>
                  <a:cubicBezTo>
                    <a:pt x="155" y="83"/>
                    <a:pt x="156" y="83"/>
                    <a:pt x="156" y="84"/>
                  </a:cubicBezTo>
                  <a:cubicBezTo>
                    <a:pt x="157" y="84"/>
                    <a:pt x="156" y="86"/>
                    <a:pt x="156" y="86"/>
                  </a:cubicBezTo>
                  <a:cubicBezTo>
                    <a:pt x="156" y="86"/>
                    <a:pt x="158" y="86"/>
                    <a:pt x="158" y="86"/>
                  </a:cubicBezTo>
                  <a:cubicBezTo>
                    <a:pt x="158" y="85"/>
                    <a:pt x="158" y="85"/>
                    <a:pt x="159" y="85"/>
                  </a:cubicBezTo>
                  <a:cubicBezTo>
                    <a:pt x="159" y="85"/>
                    <a:pt x="159" y="85"/>
                    <a:pt x="159" y="85"/>
                  </a:cubicBezTo>
                  <a:cubicBezTo>
                    <a:pt x="159" y="85"/>
                    <a:pt x="160" y="84"/>
                    <a:pt x="160" y="83"/>
                  </a:cubicBezTo>
                  <a:cubicBezTo>
                    <a:pt x="160" y="83"/>
                    <a:pt x="160" y="80"/>
                    <a:pt x="159" y="80"/>
                  </a:cubicBezTo>
                  <a:cubicBezTo>
                    <a:pt x="159" y="80"/>
                    <a:pt x="158" y="80"/>
                    <a:pt x="158" y="79"/>
                  </a:cubicBezTo>
                  <a:cubicBezTo>
                    <a:pt x="157" y="78"/>
                    <a:pt x="157" y="78"/>
                    <a:pt x="158" y="78"/>
                  </a:cubicBezTo>
                  <a:cubicBezTo>
                    <a:pt x="158" y="78"/>
                    <a:pt x="159" y="77"/>
                    <a:pt x="159" y="77"/>
                  </a:cubicBezTo>
                  <a:cubicBezTo>
                    <a:pt x="159" y="77"/>
                    <a:pt x="160" y="76"/>
                    <a:pt x="159" y="76"/>
                  </a:cubicBezTo>
                  <a:cubicBezTo>
                    <a:pt x="159" y="75"/>
                    <a:pt x="158" y="74"/>
                    <a:pt x="158" y="74"/>
                  </a:cubicBezTo>
                  <a:cubicBezTo>
                    <a:pt x="158" y="74"/>
                    <a:pt x="157" y="75"/>
                    <a:pt x="156" y="74"/>
                  </a:cubicBezTo>
                  <a:cubicBezTo>
                    <a:pt x="156" y="74"/>
                    <a:pt x="156" y="74"/>
                    <a:pt x="156" y="73"/>
                  </a:cubicBezTo>
                  <a:cubicBezTo>
                    <a:pt x="156" y="73"/>
                    <a:pt x="156" y="71"/>
                    <a:pt x="156" y="71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6" y="68"/>
                    <a:pt x="156" y="68"/>
                    <a:pt x="156" y="68"/>
                  </a:cubicBezTo>
                  <a:cubicBezTo>
                    <a:pt x="156" y="68"/>
                    <a:pt x="156" y="67"/>
                    <a:pt x="157" y="67"/>
                  </a:cubicBezTo>
                  <a:cubicBezTo>
                    <a:pt x="157" y="66"/>
                    <a:pt x="157" y="66"/>
                    <a:pt x="157" y="65"/>
                  </a:cubicBezTo>
                  <a:cubicBezTo>
                    <a:pt x="158" y="65"/>
                    <a:pt x="158" y="64"/>
                    <a:pt x="158" y="64"/>
                  </a:cubicBezTo>
                  <a:cubicBezTo>
                    <a:pt x="159" y="64"/>
                    <a:pt x="160" y="64"/>
                    <a:pt x="161" y="64"/>
                  </a:cubicBezTo>
                  <a:cubicBezTo>
                    <a:pt x="161" y="64"/>
                    <a:pt x="161" y="63"/>
                    <a:pt x="162" y="63"/>
                  </a:cubicBezTo>
                  <a:cubicBezTo>
                    <a:pt x="162" y="63"/>
                    <a:pt x="163" y="64"/>
                    <a:pt x="163" y="64"/>
                  </a:cubicBezTo>
                  <a:cubicBezTo>
                    <a:pt x="163" y="64"/>
                    <a:pt x="163" y="64"/>
                    <a:pt x="163" y="65"/>
                  </a:cubicBezTo>
                  <a:cubicBezTo>
                    <a:pt x="163" y="65"/>
                    <a:pt x="166" y="67"/>
                    <a:pt x="166" y="67"/>
                  </a:cubicBezTo>
                  <a:cubicBezTo>
                    <a:pt x="166" y="67"/>
                    <a:pt x="166" y="67"/>
                    <a:pt x="167" y="67"/>
                  </a:cubicBezTo>
                  <a:cubicBezTo>
                    <a:pt x="167" y="67"/>
                    <a:pt x="166" y="67"/>
                    <a:pt x="167" y="67"/>
                  </a:cubicBezTo>
                  <a:cubicBezTo>
                    <a:pt x="167" y="68"/>
                    <a:pt x="170" y="67"/>
                    <a:pt x="170" y="67"/>
                  </a:cubicBezTo>
                  <a:cubicBezTo>
                    <a:pt x="171" y="67"/>
                    <a:pt x="171" y="67"/>
                    <a:pt x="171" y="67"/>
                  </a:cubicBezTo>
                  <a:cubicBezTo>
                    <a:pt x="171" y="67"/>
                    <a:pt x="171" y="67"/>
                    <a:pt x="171" y="66"/>
                  </a:cubicBezTo>
                  <a:cubicBezTo>
                    <a:pt x="172" y="66"/>
                    <a:pt x="172" y="65"/>
                    <a:pt x="172" y="64"/>
                  </a:cubicBezTo>
                  <a:cubicBezTo>
                    <a:pt x="172" y="64"/>
                    <a:pt x="173" y="64"/>
                    <a:pt x="172" y="63"/>
                  </a:cubicBezTo>
                  <a:cubicBezTo>
                    <a:pt x="170" y="62"/>
                    <a:pt x="169" y="62"/>
                    <a:pt x="169" y="62"/>
                  </a:cubicBezTo>
                  <a:cubicBezTo>
                    <a:pt x="169" y="62"/>
                    <a:pt x="167" y="60"/>
                    <a:pt x="168" y="60"/>
                  </a:cubicBezTo>
                  <a:cubicBezTo>
                    <a:pt x="169" y="59"/>
                    <a:pt x="170" y="58"/>
                    <a:pt x="170" y="58"/>
                  </a:cubicBezTo>
                  <a:cubicBezTo>
                    <a:pt x="169" y="56"/>
                    <a:pt x="169" y="56"/>
                    <a:pt x="169" y="56"/>
                  </a:cubicBezTo>
                  <a:cubicBezTo>
                    <a:pt x="170" y="55"/>
                    <a:pt x="170" y="55"/>
                    <a:pt x="170" y="55"/>
                  </a:cubicBezTo>
                  <a:cubicBezTo>
                    <a:pt x="169" y="53"/>
                    <a:pt x="169" y="53"/>
                    <a:pt x="169" y="53"/>
                  </a:cubicBezTo>
                  <a:cubicBezTo>
                    <a:pt x="169" y="53"/>
                    <a:pt x="170" y="52"/>
                    <a:pt x="170" y="52"/>
                  </a:cubicBezTo>
                  <a:cubicBezTo>
                    <a:pt x="170" y="51"/>
                    <a:pt x="171" y="48"/>
                    <a:pt x="171" y="48"/>
                  </a:cubicBezTo>
                  <a:cubicBezTo>
                    <a:pt x="171" y="48"/>
                    <a:pt x="171" y="47"/>
                    <a:pt x="171" y="46"/>
                  </a:cubicBezTo>
                  <a:cubicBezTo>
                    <a:pt x="171" y="46"/>
                    <a:pt x="170" y="45"/>
                    <a:pt x="170" y="45"/>
                  </a:cubicBezTo>
                  <a:cubicBezTo>
                    <a:pt x="169" y="44"/>
                    <a:pt x="169" y="44"/>
                    <a:pt x="169" y="44"/>
                  </a:cubicBezTo>
                  <a:cubicBezTo>
                    <a:pt x="169" y="44"/>
                    <a:pt x="168" y="42"/>
                    <a:pt x="168" y="42"/>
                  </a:cubicBezTo>
                  <a:cubicBezTo>
                    <a:pt x="167" y="43"/>
                    <a:pt x="166" y="43"/>
                    <a:pt x="166" y="43"/>
                  </a:cubicBezTo>
                  <a:cubicBezTo>
                    <a:pt x="166" y="43"/>
                    <a:pt x="166" y="45"/>
                    <a:pt x="166" y="45"/>
                  </a:cubicBezTo>
                  <a:cubicBezTo>
                    <a:pt x="165" y="46"/>
                    <a:pt x="164" y="46"/>
                    <a:pt x="164" y="46"/>
                  </a:cubicBezTo>
                  <a:cubicBezTo>
                    <a:pt x="164" y="46"/>
                    <a:pt x="164" y="46"/>
                    <a:pt x="164" y="46"/>
                  </a:cubicBezTo>
                  <a:cubicBezTo>
                    <a:pt x="163" y="46"/>
                    <a:pt x="163" y="46"/>
                    <a:pt x="163" y="46"/>
                  </a:cubicBezTo>
                  <a:cubicBezTo>
                    <a:pt x="162" y="48"/>
                    <a:pt x="162" y="48"/>
                    <a:pt x="162" y="48"/>
                  </a:cubicBezTo>
                  <a:cubicBezTo>
                    <a:pt x="161" y="49"/>
                    <a:pt x="161" y="49"/>
                    <a:pt x="161" y="49"/>
                  </a:cubicBezTo>
                  <a:cubicBezTo>
                    <a:pt x="161" y="49"/>
                    <a:pt x="159" y="50"/>
                    <a:pt x="158" y="50"/>
                  </a:cubicBezTo>
                  <a:cubicBezTo>
                    <a:pt x="158" y="50"/>
                    <a:pt x="156" y="50"/>
                    <a:pt x="156" y="50"/>
                  </a:cubicBezTo>
                  <a:cubicBezTo>
                    <a:pt x="155" y="49"/>
                    <a:pt x="155" y="49"/>
                    <a:pt x="155" y="49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50" y="47"/>
                    <a:pt x="150" y="47"/>
                    <a:pt x="150" y="47"/>
                  </a:cubicBezTo>
                  <a:cubicBezTo>
                    <a:pt x="149" y="46"/>
                    <a:pt x="149" y="46"/>
                    <a:pt x="149" y="46"/>
                  </a:cubicBezTo>
                  <a:cubicBezTo>
                    <a:pt x="149" y="44"/>
                    <a:pt x="149" y="44"/>
                    <a:pt x="149" y="44"/>
                  </a:cubicBezTo>
                  <a:cubicBezTo>
                    <a:pt x="147" y="42"/>
                    <a:pt x="147" y="42"/>
                    <a:pt x="147" y="42"/>
                  </a:cubicBezTo>
                  <a:cubicBezTo>
                    <a:pt x="143" y="41"/>
                    <a:pt x="143" y="41"/>
                    <a:pt x="143" y="41"/>
                  </a:cubicBezTo>
                  <a:cubicBezTo>
                    <a:pt x="140" y="40"/>
                    <a:pt x="140" y="40"/>
                    <a:pt x="140" y="40"/>
                  </a:cubicBezTo>
                  <a:cubicBezTo>
                    <a:pt x="138" y="40"/>
                    <a:pt x="138" y="40"/>
                    <a:pt x="138" y="40"/>
                  </a:cubicBezTo>
                  <a:cubicBezTo>
                    <a:pt x="138" y="40"/>
                    <a:pt x="134" y="40"/>
                    <a:pt x="134" y="40"/>
                  </a:cubicBezTo>
                  <a:cubicBezTo>
                    <a:pt x="134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2" y="40"/>
                    <a:pt x="132" y="40"/>
                    <a:pt x="132" y="40"/>
                  </a:cubicBezTo>
                  <a:cubicBezTo>
                    <a:pt x="133" y="38"/>
                    <a:pt x="133" y="38"/>
                    <a:pt x="133" y="38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4" y="37"/>
                    <a:pt x="134" y="37"/>
                    <a:pt x="134" y="37"/>
                  </a:cubicBezTo>
                  <a:cubicBezTo>
                    <a:pt x="134" y="37"/>
                    <a:pt x="133" y="36"/>
                    <a:pt x="133" y="36"/>
                  </a:cubicBezTo>
                  <a:cubicBezTo>
                    <a:pt x="133" y="36"/>
                    <a:pt x="133" y="35"/>
                    <a:pt x="133" y="35"/>
                  </a:cubicBezTo>
                  <a:cubicBezTo>
                    <a:pt x="133" y="35"/>
                    <a:pt x="133" y="35"/>
                    <a:pt x="133" y="35"/>
                  </a:cubicBezTo>
                  <a:cubicBezTo>
                    <a:pt x="133" y="35"/>
                    <a:pt x="133" y="34"/>
                    <a:pt x="133" y="34"/>
                  </a:cubicBezTo>
                  <a:cubicBezTo>
                    <a:pt x="133" y="34"/>
                    <a:pt x="133" y="34"/>
                    <a:pt x="133" y="34"/>
                  </a:cubicBezTo>
                  <a:cubicBezTo>
                    <a:pt x="133" y="33"/>
                    <a:pt x="133" y="33"/>
                    <a:pt x="133" y="33"/>
                  </a:cubicBezTo>
                  <a:cubicBezTo>
                    <a:pt x="134" y="30"/>
                    <a:pt x="134" y="30"/>
                    <a:pt x="134" y="30"/>
                  </a:cubicBezTo>
                  <a:cubicBezTo>
                    <a:pt x="136" y="28"/>
                    <a:pt x="136" y="28"/>
                    <a:pt x="136" y="28"/>
                  </a:cubicBezTo>
                  <a:cubicBezTo>
                    <a:pt x="136" y="28"/>
                    <a:pt x="136" y="26"/>
                    <a:pt x="137" y="26"/>
                  </a:cubicBezTo>
                  <a:cubicBezTo>
                    <a:pt x="137" y="25"/>
                    <a:pt x="137" y="24"/>
                    <a:pt x="137" y="24"/>
                  </a:cubicBezTo>
                  <a:cubicBezTo>
                    <a:pt x="139" y="23"/>
                    <a:pt x="139" y="23"/>
                    <a:pt x="139" y="23"/>
                  </a:cubicBezTo>
                  <a:cubicBezTo>
                    <a:pt x="139" y="23"/>
                    <a:pt x="140" y="22"/>
                    <a:pt x="140" y="22"/>
                  </a:cubicBezTo>
                  <a:cubicBezTo>
                    <a:pt x="140" y="21"/>
                    <a:pt x="139" y="20"/>
                    <a:pt x="139" y="20"/>
                  </a:cubicBezTo>
                  <a:cubicBezTo>
                    <a:pt x="139" y="19"/>
                    <a:pt x="140" y="18"/>
                    <a:pt x="140" y="18"/>
                  </a:cubicBezTo>
                  <a:cubicBezTo>
                    <a:pt x="139" y="18"/>
                    <a:pt x="139" y="17"/>
                    <a:pt x="138" y="17"/>
                  </a:cubicBezTo>
                  <a:cubicBezTo>
                    <a:pt x="138" y="17"/>
                    <a:pt x="137" y="17"/>
                    <a:pt x="137" y="16"/>
                  </a:cubicBezTo>
                  <a:cubicBezTo>
                    <a:pt x="137" y="16"/>
                    <a:pt x="136" y="15"/>
                    <a:pt x="136" y="15"/>
                  </a:cubicBezTo>
                  <a:cubicBezTo>
                    <a:pt x="136" y="15"/>
                    <a:pt x="136" y="13"/>
                    <a:pt x="135" y="13"/>
                  </a:cubicBezTo>
                  <a:cubicBezTo>
                    <a:pt x="135" y="13"/>
                    <a:pt x="134" y="13"/>
                    <a:pt x="133" y="12"/>
                  </a:cubicBezTo>
                  <a:cubicBezTo>
                    <a:pt x="132" y="12"/>
                    <a:pt x="131" y="11"/>
                    <a:pt x="131" y="11"/>
                  </a:cubicBezTo>
                  <a:cubicBezTo>
                    <a:pt x="130" y="11"/>
                    <a:pt x="128" y="9"/>
                    <a:pt x="128" y="9"/>
                  </a:cubicBezTo>
                  <a:cubicBezTo>
                    <a:pt x="128" y="9"/>
                    <a:pt x="128" y="9"/>
                    <a:pt x="127" y="9"/>
                  </a:cubicBezTo>
                  <a:cubicBezTo>
                    <a:pt x="127" y="9"/>
                    <a:pt x="126" y="8"/>
                    <a:pt x="126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4" y="8"/>
                    <a:pt x="124" y="8"/>
                    <a:pt x="123" y="7"/>
                  </a:cubicBezTo>
                  <a:cubicBezTo>
                    <a:pt x="121" y="7"/>
                    <a:pt x="122" y="7"/>
                    <a:pt x="120" y="7"/>
                  </a:cubicBezTo>
                  <a:cubicBezTo>
                    <a:pt x="119" y="7"/>
                    <a:pt x="118" y="7"/>
                    <a:pt x="118" y="7"/>
                  </a:cubicBezTo>
                  <a:cubicBezTo>
                    <a:pt x="118" y="7"/>
                    <a:pt x="117" y="6"/>
                    <a:pt x="115" y="6"/>
                  </a:cubicBezTo>
                  <a:cubicBezTo>
                    <a:pt x="114" y="7"/>
                    <a:pt x="112" y="8"/>
                    <a:pt x="111" y="8"/>
                  </a:cubicBezTo>
                  <a:cubicBezTo>
                    <a:pt x="111" y="8"/>
                    <a:pt x="110" y="7"/>
                    <a:pt x="110" y="7"/>
                  </a:cubicBezTo>
                  <a:cubicBezTo>
                    <a:pt x="110" y="7"/>
                    <a:pt x="110" y="6"/>
                    <a:pt x="110" y="6"/>
                  </a:cubicBezTo>
                  <a:cubicBezTo>
                    <a:pt x="110" y="6"/>
                    <a:pt x="109" y="5"/>
                    <a:pt x="108" y="4"/>
                  </a:cubicBezTo>
                  <a:cubicBezTo>
                    <a:pt x="108" y="4"/>
                    <a:pt x="107" y="4"/>
                    <a:pt x="107" y="4"/>
                  </a:cubicBezTo>
                  <a:cubicBezTo>
                    <a:pt x="107" y="4"/>
                    <a:pt x="107" y="4"/>
                    <a:pt x="107" y="5"/>
                  </a:cubicBezTo>
                  <a:cubicBezTo>
                    <a:pt x="107" y="6"/>
                    <a:pt x="109" y="6"/>
                    <a:pt x="107" y="6"/>
                  </a:cubicBezTo>
                  <a:cubicBezTo>
                    <a:pt x="106" y="5"/>
                    <a:pt x="105" y="5"/>
                    <a:pt x="105" y="5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3" y="5"/>
                    <a:pt x="104" y="5"/>
                    <a:pt x="104" y="5"/>
                  </a:cubicBezTo>
                  <a:cubicBezTo>
                    <a:pt x="104" y="4"/>
                    <a:pt x="104" y="4"/>
                    <a:pt x="104" y="4"/>
                  </a:cubicBezTo>
                  <a:cubicBezTo>
                    <a:pt x="104" y="4"/>
                    <a:pt x="104" y="3"/>
                    <a:pt x="104" y="3"/>
                  </a:cubicBezTo>
                  <a:cubicBezTo>
                    <a:pt x="105" y="3"/>
                    <a:pt x="106" y="2"/>
                    <a:pt x="105" y="2"/>
                  </a:cubicBezTo>
                  <a:cubicBezTo>
                    <a:pt x="104" y="2"/>
                    <a:pt x="103" y="2"/>
                    <a:pt x="103" y="2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103" y="1"/>
                    <a:pt x="102" y="0"/>
                    <a:pt x="102" y="0"/>
                  </a:cubicBezTo>
                  <a:cubicBezTo>
                    <a:pt x="102" y="1"/>
                    <a:pt x="102" y="2"/>
                    <a:pt x="102" y="2"/>
                  </a:cubicBezTo>
                  <a:cubicBezTo>
                    <a:pt x="101" y="2"/>
                    <a:pt x="101" y="2"/>
                    <a:pt x="101" y="1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0" y="0"/>
                    <a:pt x="99" y="0"/>
                    <a:pt x="99" y="0"/>
                  </a:cubicBezTo>
                  <a:cubicBezTo>
                    <a:pt x="99" y="0"/>
                    <a:pt x="100" y="1"/>
                    <a:pt x="98" y="1"/>
                  </a:cubicBezTo>
                  <a:cubicBezTo>
                    <a:pt x="97" y="1"/>
                    <a:pt x="96" y="2"/>
                    <a:pt x="95" y="2"/>
                  </a:cubicBezTo>
                  <a:cubicBezTo>
                    <a:pt x="94" y="3"/>
                    <a:pt x="94" y="4"/>
                    <a:pt x="94" y="4"/>
                  </a:cubicBezTo>
                  <a:cubicBezTo>
                    <a:pt x="94" y="5"/>
                    <a:pt x="92" y="5"/>
                    <a:pt x="92" y="6"/>
                  </a:cubicBezTo>
                  <a:cubicBezTo>
                    <a:pt x="93" y="6"/>
                    <a:pt x="92" y="6"/>
                    <a:pt x="94" y="7"/>
                  </a:cubicBezTo>
                  <a:cubicBezTo>
                    <a:pt x="95" y="7"/>
                    <a:pt x="95" y="7"/>
                    <a:pt x="96" y="7"/>
                  </a:cubicBezTo>
                  <a:cubicBezTo>
                    <a:pt x="97" y="8"/>
                    <a:pt x="98" y="7"/>
                    <a:pt x="98" y="7"/>
                  </a:cubicBezTo>
                  <a:cubicBezTo>
                    <a:pt x="98" y="7"/>
                    <a:pt x="98" y="7"/>
                    <a:pt x="99" y="8"/>
                  </a:cubicBezTo>
                  <a:cubicBezTo>
                    <a:pt x="99" y="8"/>
                    <a:pt x="100" y="7"/>
                    <a:pt x="100" y="8"/>
                  </a:cubicBezTo>
                  <a:cubicBezTo>
                    <a:pt x="100" y="9"/>
                    <a:pt x="101" y="10"/>
                    <a:pt x="100" y="10"/>
                  </a:cubicBezTo>
                  <a:cubicBezTo>
                    <a:pt x="99" y="10"/>
                    <a:pt x="98" y="11"/>
                    <a:pt x="98" y="10"/>
                  </a:cubicBezTo>
                  <a:cubicBezTo>
                    <a:pt x="98" y="10"/>
                    <a:pt x="98" y="9"/>
                    <a:pt x="97" y="9"/>
                  </a:cubicBezTo>
                  <a:cubicBezTo>
                    <a:pt x="97" y="9"/>
                    <a:pt x="96" y="9"/>
                    <a:pt x="96" y="9"/>
                  </a:cubicBezTo>
                  <a:cubicBezTo>
                    <a:pt x="95" y="11"/>
                    <a:pt x="95" y="11"/>
                    <a:pt x="95" y="11"/>
                  </a:cubicBezTo>
                  <a:cubicBezTo>
                    <a:pt x="95" y="11"/>
                    <a:pt x="95" y="12"/>
                    <a:pt x="94" y="12"/>
                  </a:cubicBezTo>
                  <a:cubicBezTo>
                    <a:pt x="93" y="12"/>
                    <a:pt x="94" y="12"/>
                    <a:pt x="92" y="12"/>
                  </a:cubicBezTo>
                  <a:cubicBezTo>
                    <a:pt x="90" y="12"/>
                    <a:pt x="90" y="11"/>
                    <a:pt x="89" y="11"/>
                  </a:cubicBezTo>
                  <a:cubicBezTo>
                    <a:pt x="89" y="11"/>
                    <a:pt x="89" y="11"/>
                    <a:pt x="88" y="11"/>
                  </a:cubicBezTo>
                  <a:cubicBezTo>
                    <a:pt x="88" y="11"/>
                    <a:pt x="86" y="9"/>
                    <a:pt x="85" y="11"/>
                  </a:cubicBezTo>
                  <a:cubicBezTo>
                    <a:pt x="84" y="12"/>
                    <a:pt x="83" y="13"/>
                    <a:pt x="83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3"/>
                    <a:pt x="79" y="13"/>
                    <a:pt x="78" y="13"/>
                  </a:cubicBezTo>
                  <a:cubicBezTo>
                    <a:pt x="77" y="13"/>
                    <a:pt x="76" y="13"/>
                    <a:pt x="76" y="13"/>
                  </a:cubicBezTo>
                  <a:cubicBezTo>
                    <a:pt x="75" y="14"/>
                    <a:pt x="74" y="11"/>
                    <a:pt x="74" y="11"/>
                  </a:cubicBezTo>
                  <a:cubicBezTo>
                    <a:pt x="74" y="11"/>
                    <a:pt x="75" y="9"/>
                    <a:pt x="72" y="11"/>
                  </a:cubicBezTo>
                  <a:cubicBezTo>
                    <a:pt x="69" y="13"/>
                    <a:pt x="68" y="13"/>
                    <a:pt x="68" y="13"/>
                  </a:cubicBezTo>
                  <a:cubicBezTo>
                    <a:pt x="67" y="13"/>
                    <a:pt x="66" y="14"/>
                    <a:pt x="66" y="14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6" y="13"/>
                    <a:pt x="66" y="12"/>
                    <a:pt x="66" y="12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62" y="12"/>
                    <a:pt x="63" y="12"/>
                    <a:pt x="62" y="12"/>
                  </a:cubicBezTo>
                  <a:cubicBezTo>
                    <a:pt x="62" y="12"/>
                    <a:pt x="60" y="12"/>
                    <a:pt x="60" y="12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4"/>
                    <a:pt x="59" y="14"/>
                    <a:pt x="59" y="14"/>
                  </a:cubicBezTo>
                  <a:cubicBezTo>
                    <a:pt x="59" y="14"/>
                    <a:pt x="59" y="15"/>
                    <a:pt x="59" y="15"/>
                  </a:cubicBezTo>
                  <a:cubicBezTo>
                    <a:pt x="59" y="15"/>
                    <a:pt x="59" y="16"/>
                    <a:pt x="59" y="16"/>
                  </a:cubicBezTo>
                  <a:cubicBezTo>
                    <a:pt x="59" y="16"/>
                    <a:pt x="58" y="16"/>
                    <a:pt x="58" y="16"/>
                  </a:cubicBezTo>
                  <a:cubicBezTo>
                    <a:pt x="58" y="16"/>
                    <a:pt x="57" y="16"/>
                    <a:pt x="57" y="16"/>
                  </a:cubicBezTo>
                  <a:cubicBezTo>
                    <a:pt x="57" y="16"/>
                    <a:pt x="56" y="18"/>
                    <a:pt x="56" y="18"/>
                  </a:cubicBezTo>
                  <a:cubicBezTo>
                    <a:pt x="56" y="18"/>
                    <a:pt x="56" y="19"/>
                    <a:pt x="56" y="19"/>
                  </a:cubicBezTo>
                  <a:cubicBezTo>
                    <a:pt x="56" y="19"/>
                    <a:pt x="56" y="19"/>
                    <a:pt x="56" y="20"/>
                  </a:cubicBezTo>
                  <a:cubicBezTo>
                    <a:pt x="55" y="20"/>
                    <a:pt x="54" y="20"/>
                    <a:pt x="54" y="20"/>
                  </a:cubicBezTo>
                  <a:cubicBezTo>
                    <a:pt x="54" y="20"/>
                    <a:pt x="53" y="20"/>
                    <a:pt x="52" y="20"/>
                  </a:cubicBezTo>
                  <a:cubicBezTo>
                    <a:pt x="52" y="20"/>
                    <a:pt x="51" y="20"/>
                    <a:pt x="51" y="20"/>
                  </a:cubicBezTo>
                  <a:cubicBezTo>
                    <a:pt x="50" y="20"/>
                    <a:pt x="50" y="21"/>
                    <a:pt x="50" y="21"/>
                  </a:cubicBezTo>
                  <a:cubicBezTo>
                    <a:pt x="50" y="21"/>
                    <a:pt x="48" y="20"/>
                    <a:pt x="48" y="20"/>
                  </a:cubicBezTo>
                  <a:cubicBezTo>
                    <a:pt x="47" y="20"/>
                    <a:pt x="47" y="19"/>
                    <a:pt x="47" y="18"/>
                  </a:cubicBezTo>
                  <a:cubicBezTo>
                    <a:pt x="47" y="18"/>
                    <a:pt x="46" y="16"/>
                    <a:pt x="46" y="16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40" y="18"/>
                    <a:pt x="41" y="19"/>
                    <a:pt x="41" y="19"/>
                  </a:cubicBezTo>
                  <a:cubicBezTo>
                    <a:pt x="41" y="19"/>
                    <a:pt x="40" y="19"/>
                    <a:pt x="40" y="19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37" y="22"/>
                    <a:pt x="37" y="22"/>
                  </a:cubicBezTo>
                  <a:cubicBezTo>
                    <a:pt x="37" y="23"/>
                    <a:pt x="36" y="23"/>
                    <a:pt x="36" y="23"/>
                  </a:cubicBezTo>
                  <a:cubicBezTo>
                    <a:pt x="36" y="23"/>
                    <a:pt x="35" y="23"/>
                    <a:pt x="36" y="24"/>
                  </a:cubicBezTo>
                  <a:cubicBezTo>
                    <a:pt x="37" y="24"/>
                    <a:pt x="38" y="24"/>
                    <a:pt x="38" y="24"/>
                  </a:cubicBezTo>
                  <a:cubicBezTo>
                    <a:pt x="39" y="24"/>
                    <a:pt x="40" y="24"/>
                    <a:pt x="40" y="24"/>
                  </a:cubicBezTo>
                  <a:cubicBezTo>
                    <a:pt x="40" y="24"/>
                    <a:pt x="42" y="23"/>
                    <a:pt x="42" y="23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6"/>
                    <a:pt x="41" y="27"/>
                    <a:pt x="41" y="27"/>
                  </a:cubicBezTo>
                  <a:cubicBezTo>
                    <a:pt x="40" y="28"/>
                    <a:pt x="39" y="28"/>
                    <a:pt x="39" y="28"/>
                  </a:cubicBezTo>
                  <a:cubicBezTo>
                    <a:pt x="38" y="29"/>
                    <a:pt x="38" y="29"/>
                    <a:pt x="38" y="30"/>
                  </a:cubicBezTo>
                  <a:cubicBezTo>
                    <a:pt x="38" y="31"/>
                    <a:pt x="37" y="33"/>
                    <a:pt x="37" y="33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6" y="44"/>
                    <a:pt x="25" y="45"/>
                    <a:pt x="25" y="45"/>
                  </a:cubicBezTo>
                  <a:cubicBezTo>
                    <a:pt x="24" y="45"/>
                    <a:pt x="23" y="46"/>
                    <a:pt x="23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0" y="46"/>
                    <a:pt x="19" y="47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9"/>
                    <a:pt x="20" y="50"/>
                    <a:pt x="20" y="50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0" y="52"/>
                    <a:pt x="19" y="52"/>
                    <a:pt x="19" y="53"/>
                  </a:cubicBezTo>
                  <a:cubicBezTo>
                    <a:pt x="19" y="53"/>
                    <a:pt x="19" y="54"/>
                    <a:pt x="19" y="54"/>
                  </a:cubicBezTo>
                  <a:cubicBezTo>
                    <a:pt x="19" y="54"/>
                    <a:pt x="19" y="55"/>
                    <a:pt x="19" y="55"/>
                  </a:cubicBezTo>
                  <a:cubicBezTo>
                    <a:pt x="19" y="55"/>
                    <a:pt x="19" y="56"/>
                    <a:pt x="19" y="56"/>
                  </a:cubicBezTo>
                  <a:cubicBezTo>
                    <a:pt x="19" y="56"/>
                    <a:pt x="19" y="57"/>
                    <a:pt x="18" y="58"/>
                  </a:cubicBezTo>
                  <a:cubicBezTo>
                    <a:pt x="18" y="58"/>
                    <a:pt x="17" y="59"/>
                    <a:pt x="17" y="59"/>
                  </a:cubicBezTo>
                  <a:cubicBezTo>
                    <a:pt x="17" y="59"/>
                    <a:pt x="15" y="59"/>
                    <a:pt x="15" y="59"/>
                  </a:cubicBezTo>
                  <a:cubicBezTo>
                    <a:pt x="15" y="60"/>
                    <a:pt x="13" y="60"/>
                    <a:pt x="13" y="60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66"/>
                    <a:pt x="7" y="67"/>
                    <a:pt x="7" y="67"/>
                  </a:cubicBezTo>
                  <a:cubicBezTo>
                    <a:pt x="7" y="67"/>
                    <a:pt x="7" y="69"/>
                    <a:pt x="7" y="69"/>
                  </a:cubicBezTo>
                  <a:cubicBezTo>
                    <a:pt x="7" y="70"/>
                    <a:pt x="6" y="71"/>
                    <a:pt x="6" y="71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4" y="84"/>
                    <a:pt x="3" y="85"/>
                    <a:pt x="2" y="85"/>
                  </a:cubicBezTo>
                  <a:cubicBezTo>
                    <a:pt x="2" y="85"/>
                    <a:pt x="1" y="86"/>
                    <a:pt x="1" y="86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4" y="89"/>
                    <a:pt x="4" y="89"/>
                    <a:pt x="4" y="89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9" y="89"/>
                    <a:pt x="9" y="89"/>
                    <a:pt x="9" y="89"/>
                  </a:cubicBezTo>
                  <a:cubicBezTo>
                    <a:pt x="9" y="89"/>
                    <a:pt x="9" y="88"/>
                    <a:pt x="10" y="87"/>
                  </a:cubicBezTo>
                  <a:cubicBezTo>
                    <a:pt x="11" y="86"/>
                    <a:pt x="12" y="86"/>
                    <a:pt x="12" y="86"/>
                  </a:cubicBezTo>
                  <a:cubicBezTo>
                    <a:pt x="13" y="84"/>
                    <a:pt x="13" y="84"/>
                    <a:pt x="13" y="84"/>
                  </a:cubicBezTo>
                  <a:cubicBezTo>
                    <a:pt x="12" y="84"/>
                    <a:pt x="12" y="84"/>
                    <a:pt x="12" y="84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0" y="81"/>
                    <a:pt x="10" y="81"/>
                    <a:pt x="10" y="81"/>
                  </a:cubicBezTo>
                  <a:cubicBezTo>
                    <a:pt x="10" y="81"/>
                    <a:pt x="10" y="80"/>
                    <a:pt x="10" y="80"/>
                  </a:cubicBezTo>
                  <a:cubicBezTo>
                    <a:pt x="11" y="79"/>
                    <a:pt x="12" y="77"/>
                    <a:pt x="12" y="77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19" y="74"/>
                    <a:pt x="19" y="74"/>
                    <a:pt x="19" y="74"/>
                  </a:cubicBezTo>
                  <a:cubicBezTo>
                    <a:pt x="21" y="73"/>
                    <a:pt x="21" y="73"/>
                    <a:pt x="21" y="73"/>
                  </a:cubicBezTo>
                  <a:cubicBezTo>
                    <a:pt x="21" y="73"/>
                    <a:pt x="24" y="73"/>
                    <a:pt x="24" y="73"/>
                  </a:cubicBezTo>
                  <a:cubicBezTo>
                    <a:pt x="24" y="73"/>
                    <a:pt x="28" y="73"/>
                    <a:pt x="28" y="73"/>
                  </a:cubicBezTo>
                  <a:lnTo>
                    <a:pt x="31" y="75"/>
                  </a:lnTo>
                  <a:close/>
                </a:path>
              </a:pathLst>
            </a:custGeom>
            <a:grpFill/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75" name="Freeform 51">
              <a:extLst>
                <a:ext uri="{FF2B5EF4-FFF2-40B4-BE49-F238E27FC236}">
                  <a16:creationId xmlns:a16="http://schemas.microsoft.com/office/drawing/2014/main" id="{B72130AB-C46D-523E-4482-C223420CFF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3789" y="1798916"/>
              <a:ext cx="494744" cy="296186"/>
            </a:xfrm>
            <a:custGeom>
              <a:avLst/>
              <a:gdLst>
                <a:gd name="T0" fmla="*/ 31 w 217"/>
                <a:gd name="T1" fmla="*/ 35 h 134"/>
                <a:gd name="T2" fmla="*/ 42 w 217"/>
                <a:gd name="T3" fmla="*/ 43 h 134"/>
                <a:gd name="T4" fmla="*/ 55 w 217"/>
                <a:gd name="T5" fmla="*/ 53 h 134"/>
                <a:gd name="T6" fmla="*/ 66 w 217"/>
                <a:gd name="T7" fmla="*/ 68 h 134"/>
                <a:gd name="T8" fmla="*/ 83 w 217"/>
                <a:gd name="T9" fmla="*/ 64 h 134"/>
                <a:gd name="T10" fmla="*/ 87 w 217"/>
                <a:gd name="T11" fmla="*/ 37 h 134"/>
                <a:gd name="T12" fmla="*/ 83 w 217"/>
                <a:gd name="T13" fmla="*/ 16 h 134"/>
                <a:gd name="T14" fmla="*/ 99 w 217"/>
                <a:gd name="T15" fmla="*/ 3 h 134"/>
                <a:gd name="T16" fmla="*/ 112 w 217"/>
                <a:gd name="T17" fmla="*/ 2 h 134"/>
                <a:gd name="T18" fmla="*/ 125 w 217"/>
                <a:gd name="T19" fmla="*/ 5 h 134"/>
                <a:gd name="T20" fmla="*/ 142 w 217"/>
                <a:gd name="T21" fmla="*/ 17 h 134"/>
                <a:gd name="T22" fmla="*/ 152 w 217"/>
                <a:gd name="T23" fmla="*/ 17 h 134"/>
                <a:gd name="T24" fmla="*/ 159 w 217"/>
                <a:gd name="T25" fmla="*/ 11 h 134"/>
                <a:gd name="T26" fmla="*/ 177 w 217"/>
                <a:gd name="T27" fmla="*/ 11 h 134"/>
                <a:gd name="T28" fmla="*/ 184 w 217"/>
                <a:gd name="T29" fmla="*/ 18 h 134"/>
                <a:gd name="T30" fmla="*/ 192 w 217"/>
                <a:gd name="T31" fmla="*/ 31 h 134"/>
                <a:gd name="T32" fmla="*/ 192 w 217"/>
                <a:gd name="T33" fmla="*/ 46 h 134"/>
                <a:gd name="T34" fmla="*/ 198 w 217"/>
                <a:gd name="T35" fmla="*/ 49 h 134"/>
                <a:gd name="T36" fmla="*/ 206 w 217"/>
                <a:gd name="T37" fmla="*/ 58 h 134"/>
                <a:gd name="T38" fmla="*/ 212 w 217"/>
                <a:gd name="T39" fmla="*/ 66 h 134"/>
                <a:gd name="T40" fmla="*/ 216 w 217"/>
                <a:gd name="T41" fmla="*/ 78 h 134"/>
                <a:gd name="T42" fmla="*/ 211 w 217"/>
                <a:gd name="T43" fmla="*/ 83 h 134"/>
                <a:gd name="T44" fmla="*/ 207 w 217"/>
                <a:gd name="T45" fmla="*/ 100 h 134"/>
                <a:gd name="T46" fmla="*/ 192 w 217"/>
                <a:gd name="T47" fmla="*/ 103 h 134"/>
                <a:gd name="T48" fmla="*/ 185 w 217"/>
                <a:gd name="T49" fmla="*/ 112 h 134"/>
                <a:gd name="T50" fmla="*/ 177 w 217"/>
                <a:gd name="T51" fmla="*/ 115 h 134"/>
                <a:gd name="T52" fmla="*/ 165 w 217"/>
                <a:gd name="T53" fmla="*/ 114 h 134"/>
                <a:gd name="T54" fmla="*/ 157 w 217"/>
                <a:gd name="T55" fmla="*/ 105 h 134"/>
                <a:gd name="T56" fmla="*/ 146 w 217"/>
                <a:gd name="T57" fmla="*/ 101 h 134"/>
                <a:gd name="T58" fmla="*/ 139 w 217"/>
                <a:gd name="T59" fmla="*/ 97 h 134"/>
                <a:gd name="T60" fmla="*/ 124 w 217"/>
                <a:gd name="T61" fmla="*/ 97 h 134"/>
                <a:gd name="T62" fmla="*/ 117 w 217"/>
                <a:gd name="T63" fmla="*/ 87 h 134"/>
                <a:gd name="T64" fmla="*/ 108 w 217"/>
                <a:gd name="T65" fmla="*/ 99 h 134"/>
                <a:gd name="T66" fmla="*/ 94 w 217"/>
                <a:gd name="T67" fmla="*/ 100 h 134"/>
                <a:gd name="T68" fmla="*/ 80 w 217"/>
                <a:gd name="T69" fmla="*/ 100 h 134"/>
                <a:gd name="T70" fmla="*/ 67 w 217"/>
                <a:gd name="T71" fmla="*/ 107 h 134"/>
                <a:gd name="T72" fmla="*/ 55 w 217"/>
                <a:gd name="T73" fmla="*/ 104 h 134"/>
                <a:gd name="T74" fmla="*/ 34 w 217"/>
                <a:gd name="T75" fmla="*/ 106 h 134"/>
                <a:gd name="T76" fmla="*/ 21 w 217"/>
                <a:gd name="T77" fmla="*/ 113 h 134"/>
                <a:gd name="T78" fmla="*/ 14 w 217"/>
                <a:gd name="T79" fmla="*/ 122 h 134"/>
                <a:gd name="T80" fmla="*/ 9 w 217"/>
                <a:gd name="T81" fmla="*/ 131 h 134"/>
                <a:gd name="T82" fmla="*/ 5 w 217"/>
                <a:gd name="T83" fmla="*/ 128 h 134"/>
                <a:gd name="T84" fmla="*/ 3 w 217"/>
                <a:gd name="T85" fmla="*/ 108 h 134"/>
                <a:gd name="T86" fmla="*/ 7 w 217"/>
                <a:gd name="T87" fmla="*/ 83 h 134"/>
                <a:gd name="T88" fmla="*/ 8 w 217"/>
                <a:gd name="T89" fmla="*/ 60 h 134"/>
                <a:gd name="T90" fmla="*/ 19 w 217"/>
                <a:gd name="T91" fmla="*/ 4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7" h="134">
                  <a:moveTo>
                    <a:pt x="19" y="45"/>
                  </a:moveTo>
                  <a:cubicBezTo>
                    <a:pt x="24" y="40"/>
                    <a:pt x="24" y="40"/>
                    <a:pt x="24" y="40"/>
                  </a:cubicBezTo>
                  <a:cubicBezTo>
                    <a:pt x="24" y="40"/>
                    <a:pt x="30" y="35"/>
                    <a:pt x="31" y="35"/>
                  </a:cubicBezTo>
                  <a:cubicBezTo>
                    <a:pt x="33" y="34"/>
                    <a:pt x="36" y="32"/>
                    <a:pt x="36" y="33"/>
                  </a:cubicBezTo>
                  <a:cubicBezTo>
                    <a:pt x="36" y="34"/>
                    <a:pt x="37" y="41"/>
                    <a:pt x="37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3"/>
                    <a:pt x="54" y="55"/>
                    <a:pt x="56" y="58"/>
                  </a:cubicBezTo>
                  <a:cubicBezTo>
                    <a:pt x="59" y="61"/>
                    <a:pt x="60" y="61"/>
                    <a:pt x="61" y="64"/>
                  </a:cubicBezTo>
                  <a:cubicBezTo>
                    <a:pt x="62" y="66"/>
                    <a:pt x="66" y="68"/>
                    <a:pt x="66" y="68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71" y="69"/>
                    <a:pt x="76" y="71"/>
                    <a:pt x="77" y="70"/>
                  </a:cubicBezTo>
                  <a:cubicBezTo>
                    <a:pt x="78" y="69"/>
                    <a:pt x="83" y="65"/>
                    <a:pt x="83" y="64"/>
                  </a:cubicBezTo>
                  <a:cubicBezTo>
                    <a:pt x="84" y="63"/>
                    <a:pt x="87" y="59"/>
                    <a:pt x="88" y="58"/>
                  </a:cubicBezTo>
                  <a:cubicBezTo>
                    <a:pt x="89" y="57"/>
                    <a:pt x="92" y="50"/>
                    <a:pt x="92" y="49"/>
                  </a:cubicBezTo>
                  <a:cubicBezTo>
                    <a:pt x="92" y="47"/>
                    <a:pt x="88" y="39"/>
                    <a:pt x="87" y="37"/>
                  </a:cubicBezTo>
                  <a:cubicBezTo>
                    <a:pt x="87" y="35"/>
                    <a:pt x="86" y="29"/>
                    <a:pt x="86" y="29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1"/>
                    <a:pt x="82" y="16"/>
                    <a:pt x="83" y="16"/>
                  </a:cubicBezTo>
                  <a:cubicBezTo>
                    <a:pt x="84" y="15"/>
                    <a:pt x="89" y="11"/>
                    <a:pt x="89" y="11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9" y="3"/>
                    <a:pt x="99" y="3"/>
                    <a:pt x="99" y="3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8" y="2"/>
                    <a:pt x="108" y="2"/>
                    <a:pt x="108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6" y="4"/>
                    <a:pt x="116" y="4"/>
                    <a:pt x="116" y="4"/>
                  </a:cubicBezTo>
                  <a:cubicBezTo>
                    <a:pt x="121" y="4"/>
                    <a:pt x="121" y="4"/>
                    <a:pt x="121" y="4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5" y="18"/>
                    <a:pt x="147" y="20"/>
                    <a:pt x="149" y="19"/>
                  </a:cubicBezTo>
                  <a:cubicBezTo>
                    <a:pt x="150" y="19"/>
                    <a:pt x="151" y="18"/>
                    <a:pt x="152" y="17"/>
                  </a:cubicBezTo>
                  <a:cubicBezTo>
                    <a:pt x="154" y="16"/>
                    <a:pt x="155" y="14"/>
                    <a:pt x="155" y="14"/>
                  </a:cubicBezTo>
                  <a:cubicBezTo>
                    <a:pt x="157" y="14"/>
                    <a:pt x="157" y="14"/>
                    <a:pt x="157" y="14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67" y="13"/>
                    <a:pt x="167" y="13"/>
                    <a:pt x="167" y="13"/>
                  </a:cubicBezTo>
                  <a:cubicBezTo>
                    <a:pt x="171" y="13"/>
                    <a:pt x="171" y="13"/>
                    <a:pt x="171" y="13"/>
                  </a:cubicBezTo>
                  <a:cubicBezTo>
                    <a:pt x="177" y="11"/>
                    <a:pt x="177" y="11"/>
                    <a:pt x="177" y="11"/>
                  </a:cubicBezTo>
                  <a:cubicBezTo>
                    <a:pt x="180" y="14"/>
                    <a:pt x="180" y="14"/>
                    <a:pt x="180" y="14"/>
                  </a:cubicBezTo>
                  <a:cubicBezTo>
                    <a:pt x="180" y="17"/>
                    <a:pt x="180" y="17"/>
                    <a:pt x="180" y="17"/>
                  </a:cubicBezTo>
                  <a:cubicBezTo>
                    <a:pt x="184" y="18"/>
                    <a:pt x="184" y="18"/>
                    <a:pt x="184" y="18"/>
                  </a:cubicBezTo>
                  <a:cubicBezTo>
                    <a:pt x="184" y="18"/>
                    <a:pt x="187" y="20"/>
                    <a:pt x="188" y="20"/>
                  </a:cubicBezTo>
                  <a:cubicBezTo>
                    <a:pt x="189" y="20"/>
                    <a:pt x="191" y="21"/>
                    <a:pt x="191" y="21"/>
                  </a:cubicBezTo>
                  <a:cubicBezTo>
                    <a:pt x="192" y="31"/>
                    <a:pt x="192" y="31"/>
                    <a:pt x="192" y="31"/>
                  </a:cubicBezTo>
                  <a:cubicBezTo>
                    <a:pt x="190" y="34"/>
                    <a:pt x="190" y="34"/>
                    <a:pt x="190" y="34"/>
                  </a:cubicBezTo>
                  <a:cubicBezTo>
                    <a:pt x="192" y="42"/>
                    <a:pt x="192" y="42"/>
                    <a:pt x="192" y="42"/>
                  </a:cubicBezTo>
                  <a:cubicBezTo>
                    <a:pt x="192" y="46"/>
                    <a:pt x="192" y="46"/>
                    <a:pt x="192" y="46"/>
                  </a:cubicBezTo>
                  <a:cubicBezTo>
                    <a:pt x="196" y="43"/>
                    <a:pt x="196" y="43"/>
                    <a:pt x="196" y="43"/>
                  </a:cubicBezTo>
                  <a:cubicBezTo>
                    <a:pt x="200" y="46"/>
                    <a:pt x="200" y="46"/>
                    <a:pt x="200" y="46"/>
                  </a:cubicBezTo>
                  <a:cubicBezTo>
                    <a:pt x="198" y="49"/>
                    <a:pt x="198" y="49"/>
                    <a:pt x="198" y="49"/>
                  </a:cubicBezTo>
                  <a:cubicBezTo>
                    <a:pt x="203" y="53"/>
                    <a:pt x="203" y="53"/>
                    <a:pt x="203" y="53"/>
                  </a:cubicBezTo>
                  <a:cubicBezTo>
                    <a:pt x="207" y="55"/>
                    <a:pt x="207" y="55"/>
                    <a:pt x="207" y="55"/>
                  </a:cubicBezTo>
                  <a:cubicBezTo>
                    <a:pt x="206" y="58"/>
                    <a:pt x="206" y="58"/>
                    <a:pt x="206" y="58"/>
                  </a:cubicBezTo>
                  <a:cubicBezTo>
                    <a:pt x="206" y="58"/>
                    <a:pt x="207" y="59"/>
                    <a:pt x="208" y="59"/>
                  </a:cubicBezTo>
                  <a:cubicBezTo>
                    <a:pt x="209" y="60"/>
                    <a:pt x="211" y="61"/>
                    <a:pt x="211" y="61"/>
                  </a:cubicBezTo>
                  <a:cubicBezTo>
                    <a:pt x="211" y="61"/>
                    <a:pt x="212" y="64"/>
                    <a:pt x="212" y="66"/>
                  </a:cubicBezTo>
                  <a:cubicBezTo>
                    <a:pt x="213" y="67"/>
                    <a:pt x="217" y="70"/>
                    <a:pt x="217" y="70"/>
                  </a:cubicBezTo>
                  <a:cubicBezTo>
                    <a:pt x="216" y="75"/>
                    <a:pt x="216" y="75"/>
                    <a:pt x="216" y="75"/>
                  </a:cubicBezTo>
                  <a:cubicBezTo>
                    <a:pt x="216" y="75"/>
                    <a:pt x="216" y="77"/>
                    <a:pt x="216" y="78"/>
                  </a:cubicBezTo>
                  <a:cubicBezTo>
                    <a:pt x="216" y="79"/>
                    <a:pt x="216" y="80"/>
                    <a:pt x="216" y="81"/>
                  </a:cubicBezTo>
                  <a:cubicBezTo>
                    <a:pt x="216" y="80"/>
                    <a:pt x="216" y="80"/>
                    <a:pt x="216" y="80"/>
                  </a:cubicBezTo>
                  <a:cubicBezTo>
                    <a:pt x="211" y="83"/>
                    <a:pt x="211" y="83"/>
                    <a:pt x="211" y="83"/>
                  </a:cubicBezTo>
                  <a:cubicBezTo>
                    <a:pt x="210" y="90"/>
                    <a:pt x="210" y="90"/>
                    <a:pt x="210" y="90"/>
                  </a:cubicBezTo>
                  <a:cubicBezTo>
                    <a:pt x="205" y="95"/>
                    <a:pt x="205" y="95"/>
                    <a:pt x="205" y="95"/>
                  </a:cubicBezTo>
                  <a:cubicBezTo>
                    <a:pt x="207" y="100"/>
                    <a:pt x="207" y="100"/>
                    <a:pt x="207" y="100"/>
                  </a:cubicBezTo>
                  <a:cubicBezTo>
                    <a:pt x="205" y="103"/>
                    <a:pt x="205" y="103"/>
                    <a:pt x="205" y="103"/>
                  </a:cubicBezTo>
                  <a:cubicBezTo>
                    <a:pt x="197" y="103"/>
                    <a:pt x="197" y="103"/>
                    <a:pt x="197" y="103"/>
                  </a:cubicBezTo>
                  <a:cubicBezTo>
                    <a:pt x="197" y="103"/>
                    <a:pt x="196" y="103"/>
                    <a:pt x="192" y="103"/>
                  </a:cubicBezTo>
                  <a:cubicBezTo>
                    <a:pt x="188" y="103"/>
                    <a:pt x="189" y="103"/>
                    <a:pt x="189" y="103"/>
                  </a:cubicBezTo>
                  <a:cubicBezTo>
                    <a:pt x="186" y="106"/>
                    <a:pt x="186" y="106"/>
                    <a:pt x="186" y="106"/>
                  </a:cubicBezTo>
                  <a:cubicBezTo>
                    <a:pt x="185" y="112"/>
                    <a:pt x="185" y="112"/>
                    <a:pt x="185" y="112"/>
                  </a:cubicBezTo>
                  <a:cubicBezTo>
                    <a:pt x="185" y="112"/>
                    <a:pt x="183" y="112"/>
                    <a:pt x="179" y="113"/>
                  </a:cubicBezTo>
                  <a:cubicBezTo>
                    <a:pt x="177" y="114"/>
                    <a:pt x="177" y="115"/>
                    <a:pt x="177" y="115"/>
                  </a:cubicBezTo>
                  <a:cubicBezTo>
                    <a:pt x="177" y="115"/>
                    <a:pt x="177" y="115"/>
                    <a:pt x="177" y="115"/>
                  </a:cubicBezTo>
                  <a:cubicBezTo>
                    <a:pt x="174" y="115"/>
                    <a:pt x="174" y="115"/>
                    <a:pt x="174" y="115"/>
                  </a:cubicBezTo>
                  <a:cubicBezTo>
                    <a:pt x="169" y="114"/>
                    <a:pt x="169" y="114"/>
                    <a:pt x="169" y="114"/>
                  </a:cubicBezTo>
                  <a:cubicBezTo>
                    <a:pt x="165" y="114"/>
                    <a:pt x="165" y="114"/>
                    <a:pt x="165" y="114"/>
                  </a:cubicBezTo>
                  <a:cubicBezTo>
                    <a:pt x="163" y="110"/>
                    <a:pt x="163" y="110"/>
                    <a:pt x="163" y="110"/>
                  </a:cubicBezTo>
                  <a:cubicBezTo>
                    <a:pt x="160" y="109"/>
                    <a:pt x="160" y="109"/>
                    <a:pt x="160" y="109"/>
                  </a:cubicBezTo>
                  <a:cubicBezTo>
                    <a:pt x="157" y="105"/>
                    <a:pt x="157" y="105"/>
                    <a:pt x="157" y="105"/>
                  </a:cubicBezTo>
                  <a:cubicBezTo>
                    <a:pt x="153" y="104"/>
                    <a:pt x="153" y="104"/>
                    <a:pt x="153" y="104"/>
                  </a:cubicBezTo>
                  <a:cubicBezTo>
                    <a:pt x="151" y="101"/>
                    <a:pt x="151" y="101"/>
                    <a:pt x="151" y="101"/>
                  </a:cubicBezTo>
                  <a:cubicBezTo>
                    <a:pt x="146" y="101"/>
                    <a:pt x="146" y="101"/>
                    <a:pt x="146" y="101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42" y="97"/>
                    <a:pt x="142" y="97"/>
                    <a:pt x="142" y="97"/>
                  </a:cubicBezTo>
                  <a:cubicBezTo>
                    <a:pt x="139" y="97"/>
                    <a:pt x="139" y="97"/>
                    <a:pt x="139" y="97"/>
                  </a:cubicBezTo>
                  <a:cubicBezTo>
                    <a:pt x="135" y="98"/>
                    <a:pt x="135" y="98"/>
                    <a:pt x="135" y="98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96"/>
                    <a:pt x="123" y="96"/>
                    <a:pt x="123" y="96"/>
                  </a:cubicBezTo>
                  <a:cubicBezTo>
                    <a:pt x="119" y="93"/>
                    <a:pt x="119" y="93"/>
                    <a:pt x="119" y="93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17" y="87"/>
                    <a:pt x="113" y="90"/>
                    <a:pt x="112" y="90"/>
                  </a:cubicBezTo>
                  <a:cubicBezTo>
                    <a:pt x="112" y="90"/>
                    <a:pt x="109" y="95"/>
                    <a:pt x="109" y="95"/>
                  </a:cubicBezTo>
                  <a:cubicBezTo>
                    <a:pt x="108" y="99"/>
                    <a:pt x="108" y="99"/>
                    <a:pt x="108" y="99"/>
                  </a:cubicBezTo>
                  <a:cubicBezTo>
                    <a:pt x="102" y="97"/>
                    <a:pt x="102" y="97"/>
                    <a:pt x="102" y="97"/>
                  </a:cubicBezTo>
                  <a:cubicBezTo>
                    <a:pt x="102" y="97"/>
                    <a:pt x="99" y="101"/>
                    <a:pt x="99" y="102"/>
                  </a:cubicBezTo>
                  <a:cubicBezTo>
                    <a:pt x="98" y="102"/>
                    <a:pt x="94" y="100"/>
                    <a:pt x="94" y="100"/>
                  </a:cubicBezTo>
                  <a:cubicBezTo>
                    <a:pt x="88" y="100"/>
                    <a:pt x="88" y="100"/>
                    <a:pt x="88" y="100"/>
                  </a:cubicBezTo>
                  <a:cubicBezTo>
                    <a:pt x="88" y="100"/>
                    <a:pt x="82" y="100"/>
                    <a:pt x="81" y="99"/>
                  </a:cubicBezTo>
                  <a:cubicBezTo>
                    <a:pt x="80" y="99"/>
                    <a:pt x="80" y="100"/>
                    <a:pt x="80" y="100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69" y="102"/>
                    <a:pt x="69" y="102"/>
                    <a:pt x="69" y="102"/>
                  </a:cubicBezTo>
                  <a:cubicBezTo>
                    <a:pt x="69" y="102"/>
                    <a:pt x="68" y="106"/>
                    <a:pt x="67" y="107"/>
                  </a:cubicBezTo>
                  <a:cubicBezTo>
                    <a:pt x="66" y="107"/>
                    <a:pt x="63" y="104"/>
                    <a:pt x="62" y="103"/>
                  </a:cubicBezTo>
                  <a:cubicBezTo>
                    <a:pt x="62" y="102"/>
                    <a:pt x="59" y="101"/>
                    <a:pt x="59" y="101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48" y="105"/>
                    <a:pt x="47" y="105"/>
                  </a:cubicBezTo>
                  <a:cubicBezTo>
                    <a:pt x="46" y="105"/>
                    <a:pt x="41" y="107"/>
                    <a:pt x="41" y="107"/>
                  </a:cubicBezTo>
                  <a:cubicBezTo>
                    <a:pt x="34" y="106"/>
                    <a:pt x="34" y="106"/>
                    <a:pt x="34" y="106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25" y="113"/>
                    <a:pt x="25" y="113"/>
                    <a:pt x="25" y="113"/>
                  </a:cubicBezTo>
                  <a:cubicBezTo>
                    <a:pt x="21" y="113"/>
                    <a:pt x="21" y="113"/>
                    <a:pt x="21" y="113"/>
                  </a:cubicBezTo>
                  <a:cubicBezTo>
                    <a:pt x="19" y="118"/>
                    <a:pt x="19" y="118"/>
                    <a:pt x="19" y="118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4" y="122"/>
                    <a:pt x="14" y="122"/>
                    <a:pt x="14" y="122"/>
                  </a:cubicBezTo>
                  <a:cubicBezTo>
                    <a:pt x="13" y="128"/>
                    <a:pt x="13" y="128"/>
                    <a:pt x="13" y="128"/>
                  </a:cubicBezTo>
                  <a:cubicBezTo>
                    <a:pt x="13" y="128"/>
                    <a:pt x="10" y="129"/>
                    <a:pt x="8" y="129"/>
                  </a:cubicBezTo>
                  <a:cubicBezTo>
                    <a:pt x="7" y="130"/>
                    <a:pt x="9" y="131"/>
                    <a:pt x="9" y="131"/>
                  </a:cubicBezTo>
                  <a:cubicBezTo>
                    <a:pt x="8" y="134"/>
                    <a:pt x="8" y="134"/>
                    <a:pt x="8" y="134"/>
                  </a:cubicBezTo>
                  <a:cubicBezTo>
                    <a:pt x="8" y="134"/>
                    <a:pt x="7" y="133"/>
                    <a:pt x="7" y="133"/>
                  </a:cubicBezTo>
                  <a:cubicBezTo>
                    <a:pt x="7" y="133"/>
                    <a:pt x="6" y="130"/>
                    <a:pt x="5" y="128"/>
                  </a:cubicBezTo>
                  <a:cubicBezTo>
                    <a:pt x="3" y="126"/>
                    <a:pt x="1" y="117"/>
                    <a:pt x="1" y="117"/>
                  </a:cubicBezTo>
                  <a:cubicBezTo>
                    <a:pt x="3" y="113"/>
                    <a:pt x="3" y="113"/>
                    <a:pt x="3" y="113"/>
                  </a:cubicBezTo>
                  <a:cubicBezTo>
                    <a:pt x="3" y="113"/>
                    <a:pt x="3" y="109"/>
                    <a:pt x="3" y="108"/>
                  </a:cubicBezTo>
                  <a:cubicBezTo>
                    <a:pt x="2" y="106"/>
                    <a:pt x="1" y="97"/>
                    <a:pt x="1" y="97"/>
                  </a:cubicBezTo>
                  <a:cubicBezTo>
                    <a:pt x="1" y="97"/>
                    <a:pt x="0" y="93"/>
                    <a:pt x="0" y="92"/>
                  </a:cubicBezTo>
                  <a:cubicBezTo>
                    <a:pt x="0" y="91"/>
                    <a:pt x="7" y="83"/>
                    <a:pt x="7" y="83"/>
                  </a:cubicBezTo>
                  <a:cubicBezTo>
                    <a:pt x="7" y="82"/>
                    <a:pt x="8" y="74"/>
                    <a:pt x="8" y="74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1"/>
                    <a:pt x="11" y="47"/>
                    <a:pt x="12" y="47"/>
                  </a:cubicBezTo>
                  <a:cubicBezTo>
                    <a:pt x="13" y="46"/>
                    <a:pt x="19" y="45"/>
                    <a:pt x="19" y="45"/>
                  </a:cubicBezTo>
                  <a:close/>
                </a:path>
              </a:pathLst>
            </a:custGeom>
            <a:solidFill>
              <a:srgbClr val="00467A"/>
            </a:solidFill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76" name="Freeform 61">
              <a:extLst>
                <a:ext uri="{FF2B5EF4-FFF2-40B4-BE49-F238E27FC236}">
                  <a16:creationId xmlns:a16="http://schemas.microsoft.com/office/drawing/2014/main" id="{2569DA2E-2681-2C9A-E362-92CDDF6627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5002" y="3399175"/>
              <a:ext cx="359514" cy="307906"/>
            </a:xfrm>
            <a:custGeom>
              <a:avLst/>
              <a:gdLst>
                <a:gd name="T0" fmla="*/ 132 w 158"/>
                <a:gd name="T1" fmla="*/ 9 h 139"/>
                <a:gd name="T2" fmla="*/ 138 w 158"/>
                <a:gd name="T3" fmla="*/ 25 h 139"/>
                <a:gd name="T4" fmla="*/ 135 w 158"/>
                <a:gd name="T5" fmla="*/ 42 h 139"/>
                <a:gd name="T6" fmla="*/ 151 w 158"/>
                <a:gd name="T7" fmla="*/ 49 h 139"/>
                <a:gd name="T8" fmla="*/ 152 w 158"/>
                <a:gd name="T9" fmla="*/ 59 h 139"/>
                <a:gd name="T10" fmla="*/ 149 w 158"/>
                <a:gd name="T11" fmla="*/ 65 h 139"/>
                <a:gd name="T12" fmla="*/ 151 w 158"/>
                <a:gd name="T13" fmla="*/ 79 h 139"/>
                <a:gd name="T14" fmla="*/ 141 w 158"/>
                <a:gd name="T15" fmla="*/ 85 h 139"/>
                <a:gd name="T16" fmla="*/ 135 w 158"/>
                <a:gd name="T17" fmla="*/ 87 h 139"/>
                <a:gd name="T18" fmla="*/ 140 w 158"/>
                <a:gd name="T19" fmla="*/ 93 h 139"/>
                <a:gd name="T20" fmla="*/ 138 w 158"/>
                <a:gd name="T21" fmla="*/ 97 h 139"/>
                <a:gd name="T22" fmla="*/ 129 w 158"/>
                <a:gd name="T23" fmla="*/ 103 h 139"/>
                <a:gd name="T24" fmla="*/ 121 w 158"/>
                <a:gd name="T25" fmla="*/ 115 h 139"/>
                <a:gd name="T26" fmla="*/ 125 w 158"/>
                <a:gd name="T27" fmla="*/ 129 h 139"/>
                <a:gd name="T28" fmla="*/ 126 w 158"/>
                <a:gd name="T29" fmla="*/ 137 h 139"/>
                <a:gd name="T30" fmla="*/ 118 w 158"/>
                <a:gd name="T31" fmla="*/ 139 h 139"/>
                <a:gd name="T32" fmla="*/ 114 w 158"/>
                <a:gd name="T33" fmla="*/ 138 h 139"/>
                <a:gd name="T34" fmla="*/ 113 w 158"/>
                <a:gd name="T35" fmla="*/ 137 h 139"/>
                <a:gd name="T36" fmla="*/ 113 w 158"/>
                <a:gd name="T37" fmla="*/ 137 h 139"/>
                <a:gd name="T38" fmla="*/ 113 w 158"/>
                <a:gd name="T39" fmla="*/ 137 h 139"/>
                <a:gd name="T40" fmla="*/ 112 w 158"/>
                <a:gd name="T41" fmla="*/ 137 h 139"/>
                <a:gd name="T42" fmla="*/ 99 w 158"/>
                <a:gd name="T43" fmla="*/ 129 h 139"/>
                <a:gd name="T44" fmla="*/ 87 w 158"/>
                <a:gd name="T45" fmla="*/ 116 h 139"/>
                <a:gd name="T46" fmla="*/ 68 w 158"/>
                <a:gd name="T47" fmla="*/ 100 h 139"/>
                <a:gd name="T48" fmla="*/ 56 w 158"/>
                <a:gd name="T49" fmla="*/ 89 h 139"/>
                <a:gd name="T50" fmla="*/ 43 w 158"/>
                <a:gd name="T51" fmla="*/ 79 h 139"/>
                <a:gd name="T52" fmla="*/ 31 w 158"/>
                <a:gd name="T53" fmla="*/ 68 h 139"/>
                <a:gd name="T54" fmla="*/ 23 w 158"/>
                <a:gd name="T55" fmla="*/ 54 h 139"/>
                <a:gd name="T56" fmla="*/ 14 w 158"/>
                <a:gd name="T57" fmla="*/ 43 h 139"/>
                <a:gd name="T58" fmla="*/ 5 w 158"/>
                <a:gd name="T59" fmla="*/ 36 h 139"/>
                <a:gd name="T60" fmla="*/ 1 w 158"/>
                <a:gd name="T61" fmla="*/ 20 h 139"/>
                <a:gd name="T62" fmla="*/ 2 w 158"/>
                <a:gd name="T63" fmla="*/ 10 h 139"/>
                <a:gd name="T64" fmla="*/ 8 w 158"/>
                <a:gd name="T65" fmla="*/ 7 h 139"/>
                <a:gd name="T66" fmla="*/ 23 w 158"/>
                <a:gd name="T67" fmla="*/ 13 h 139"/>
                <a:gd name="T68" fmla="*/ 35 w 158"/>
                <a:gd name="T69" fmla="*/ 4 h 139"/>
                <a:gd name="T70" fmla="*/ 48 w 158"/>
                <a:gd name="T71" fmla="*/ 2 h 139"/>
                <a:gd name="T72" fmla="*/ 61 w 158"/>
                <a:gd name="T73" fmla="*/ 4 h 139"/>
                <a:gd name="T74" fmla="*/ 80 w 158"/>
                <a:gd name="T75" fmla="*/ 6 h 139"/>
                <a:gd name="T76" fmla="*/ 90 w 158"/>
                <a:gd name="T77" fmla="*/ 3 h 139"/>
                <a:gd name="T78" fmla="*/ 97 w 158"/>
                <a:gd name="T79" fmla="*/ 2 h 139"/>
                <a:gd name="T80" fmla="*/ 98 w 158"/>
                <a:gd name="T81" fmla="*/ 2 h 139"/>
                <a:gd name="T82" fmla="*/ 98 w 158"/>
                <a:gd name="T83" fmla="*/ 2 h 139"/>
                <a:gd name="T84" fmla="*/ 99 w 158"/>
                <a:gd name="T85" fmla="*/ 2 h 139"/>
                <a:gd name="T86" fmla="*/ 99 w 158"/>
                <a:gd name="T87" fmla="*/ 2 h 139"/>
                <a:gd name="T88" fmla="*/ 99 w 158"/>
                <a:gd name="T89" fmla="*/ 2 h 139"/>
                <a:gd name="T90" fmla="*/ 100 w 158"/>
                <a:gd name="T91" fmla="*/ 1 h 139"/>
                <a:gd name="T92" fmla="*/ 100 w 158"/>
                <a:gd name="T93" fmla="*/ 1 h 139"/>
                <a:gd name="T94" fmla="*/ 100 w 158"/>
                <a:gd name="T95" fmla="*/ 1 h 139"/>
                <a:gd name="T96" fmla="*/ 100 w 158"/>
                <a:gd name="T97" fmla="*/ 1 h 139"/>
                <a:gd name="T98" fmla="*/ 100 w 158"/>
                <a:gd name="T99" fmla="*/ 1 h 139"/>
                <a:gd name="T100" fmla="*/ 103 w 158"/>
                <a:gd name="T101" fmla="*/ 4 h 139"/>
                <a:gd name="T102" fmla="*/ 117 w 158"/>
                <a:gd name="T103" fmla="*/ 8 h 139"/>
                <a:gd name="T104" fmla="*/ 130 w 158"/>
                <a:gd name="T105" fmla="*/ 1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8" h="139">
                  <a:moveTo>
                    <a:pt x="145" y="83"/>
                  </a:moveTo>
                  <a:cubicBezTo>
                    <a:pt x="146" y="83"/>
                    <a:pt x="146" y="83"/>
                    <a:pt x="146" y="83"/>
                  </a:cubicBezTo>
                  <a:cubicBezTo>
                    <a:pt x="146" y="83"/>
                    <a:pt x="146" y="83"/>
                    <a:pt x="146" y="83"/>
                  </a:cubicBezTo>
                  <a:cubicBezTo>
                    <a:pt x="145" y="83"/>
                    <a:pt x="145" y="83"/>
                    <a:pt x="145" y="83"/>
                  </a:cubicBezTo>
                  <a:close/>
                  <a:moveTo>
                    <a:pt x="132" y="9"/>
                  </a:moveTo>
                  <a:cubicBezTo>
                    <a:pt x="132" y="9"/>
                    <a:pt x="132" y="9"/>
                    <a:pt x="132" y="9"/>
                  </a:cubicBezTo>
                  <a:cubicBezTo>
                    <a:pt x="138" y="10"/>
                    <a:pt x="138" y="10"/>
                    <a:pt x="138" y="10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4"/>
                    <a:pt x="141" y="14"/>
                    <a:pt x="141" y="14"/>
                  </a:cubicBezTo>
                  <a:cubicBezTo>
                    <a:pt x="141" y="18"/>
                    <a:pt x="141" y="18"/>
                    <a:pt x="141" y="18"/>
                  </a:cubicBezTo>
                  <a:cubicBezTo>
                    <a:pt x="141" y="21"/>
                    <a:pt x="141" y="21"/>
                    <a:pt x="141" y="21"/>
                  </a:cubicBezTo>
                  <a:cubicBezTo>
                    <a:pt x="138" y="25"/>
                    <a:pt x="138" y="25"/>
                    <a:pt x="138" y="25"/>
                  </a:cubicBezTo>
                  <a:cubicBezTo>
                    <a:pt x="138" y="25"/>
                    <a:pt x="137" y="28"/>
                    <a:pt x="137" y="28"/>
                  </a:cubicBezTo>
                  <a:cubicBezTo>
                    <a:pt x="137" y="29"/>
                    <a:pt x="136" y="31"/>
                    <a:pt x="136" y="31"/>
                  </a:cubicBezTo>
                  <a:cubicBezTo>
                    <a:pt x="136" y="31"/>
                    <a:pt x="134" y="30"/>
                    <a:pt x="135" y="33"/>
                  </a:cubicBezTo>
                  <a:cubicBezTo>
                    <a:pt x="135" y="36"/>
                    <a:pt x="136" y="35"/>
                    <a:pt x="136" y="36"/>
                  </a:cubicBezTo>
                  <a:cubicBezTo>
                    <a:pt x="136" y="37"/>
                    <a:pt x="136" y="39"/>
                    <a:pt x="136" y="40"/>
                  </a:cubicBezTo>
                  <a:cubicBezTo>
                    <a:pt x="135" y="41"/>
                    <a:pt x="136" y="41"/>
                    <a:pt x="135" y="42"/>
                  </a:cubicBezTo>
                  <a:cubicBezTo>
                    <a:pt x="135" y="43"/>
                    <a:pt x="137" y="44"/>
                    <a:pt x="139" y="44"/>
                  </a:cubicBezTo>
                  <a:cubicBezTo>
                    <a:pt x="141" y="45"/>
                    <a:pt x="141" y="44"/>
                    <a:pt x="142" y="44"/>
                  </a:cubicBezTo>
                  <a:cubicBezTo>
                    <a:pt x="143" y="44"/>
                    <a:pt x="144" y="45"/>
                    <a:pt x="145" y="45"/>
                  </a:cubicBezTo>
                  <a:cubicBezTo>
                    <a:pt x="146" y="46"/>
                    <a:pt x="146" y="46"/>
                    <a:pt x="146" y="47"/>
                  </a:cubicBezTo>
                  <a:cubicBezTo>
                    <a:pt x="147" y="48"/>
                    <a:pt x="148" y="49"/>
                    <a:pt x="149" y="50"/>
                  </a:cubicBezTo>
                  <a:cubicBezTo>
                    <a:pt x="150" y="50"/>
                    <a:pt x="150" y="49"/>
                    <a:pt x="151" y="49"/>
                  </a:cubicBezTo>
                  <a:cubicBezTo>
                    <a:pt x="151" y="50"/>
                    <a:pt x="152" y="51"/>
                    <a:pt x="153" y="51"/>
                  </a:cubicBezTo>
                  <a:cubicBezTo>
                    <a:pt x="153" y="52"/>
                    <a:pt x="154" y="53"/>
                    <a:pt x="155" y="53"/>
                  </a:cubicBezTo>
                  <a:cubicBezTo>
                    <a:pt x="155" y="53"/>
                    <a:pt x="157" y="54"/>
                    <a:pt x="157" y="54"/>
                  </a:cubicBezTo>
                  <a:cubicBezTo>
                    <a:pt x="158" y="55"/>
                    <a:pt x="157" y="56"/>
                    <a:pt x="157" y="56"/>
                  </a:cubicBezTo>
                  <a:cubicBezTo>
                    <a:pt x="156" y="56"/>
                    <a:pt x="156" y="58"/>
                    <a:pt x="155" y="58"/>
                  </a:cubicBezTo>
                  <a:cubicBezTo>
                    <a:pt x="155" y="58"/>
                    <a:pt x="152" y="59"/>
                    <a:pt x="152" y="59"/>
                  </a:cubicBezTo>
                  <a:cubicBezTo>
                    <a:pt x="151" y="59"/>
                    <a:pt x="150" y="59"/>
                    <a:pt x="149" y="59"/>
                  </a:cubicBezTo>
                  <a:cubicBezTo>
                    <a:pt x="148" y="59"/>
                    <a:pt x="147" y="59"/>
                    <a:pt x="146" y="58"/>
                  </a:cubicBezTo>
                  <a:cubicBezTo>
                    <a:pt x="145" y="58"/>
                    <a:pt x="145" y="58"/>
                    <a:pt x="144" y="58"/>
                  </a:cubicBezTo>
                  <a:cubicBezTo>
                    <a:pt x="144" y="59"/>
                    <a:pt x="144" y="61"/>
                    <a:pt x="144" y="61"/>
                  </a:cubicBezTo>
                  <a:cubicBezTo>
                    <a:pt x="144" y="61"/>
                    <a:pt x="145" y="62"/>
                    <a:pt x="146" y="63"/>
                  </a:cubicBezTo>
                  <a:cubicBezTo>
                    <a:pt x="146" y="63"/>
                    <a:pt x="148" y="65"/>
                    <a:pt x="149" y="65"/>
                  </a:cubicBezTo>
                  <a:cubicBezTo>
                    <a:pt x="149" y="65"/>
                    <a:pt x="150" y="66"/>
                    <a:pt x="151" y="67"/>
                  </a:cubicBezTo>
                  <a:cubicBezTo>
                    <a:pt x="152" y="69"/>
                    <a:pt x="152" y="70"/>
                    <a:pt x="152" y="70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7" y="74"/>
                    <a:pt x="157" y="75"/>
                    <a:pt x="157" y="78"/>
                  </a:cubicBezTo>
                  <a:cubicBezTo>
                    <a:pt x="157" y="82"/>
                    <a:pt x="156" y="80"/>
                    <a:pt x="155" y="80"/>
                  </a:cubicBezTo>
                  <a:cubicBezTo>
                    <a:pt x="154" y="80"/>
                    <a:pt x="153" y="80"/>
                    <a:pt x="151" y="79"/>
                  </a:cubicBezTo>
                  <a:cubicBezTo>
                    <a:pt x="150" y="79"/>
                    <a:pt x="150" y="79"/>
                    <a:pt x="150" y="79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48" y="82"/>
                    <a:pt x="146" y="82"/>
                    <a:pt x="145" y="83"/>
                  </a:cubicBezTo>
                  <a:cubicBezTo>
                    <a:pt x="144" y="83"/>
                    <a:pt x="144" y="83"/>
                    <a:pt x="144" y="83"/>
                  </a:cubicBezTo>
                  <a:cubicBezTo>
                    <a:pt x="144" y="83"/>
                    <a:pt x="142" y="84"/>
                    <a:pt x="142" y="84"/>
                  </a:cubicBezTo>
                  <a:cubicBezTo>
                    <a:pt x="142" y="84"/>
                    <a:pt x="141" y="85"/>
                    <a:pt x="141" y="85"/>
                  </a:cubicBezTo>
                  <a:cubicBezTo>
                    <a:pt x="140" y="85"/>
                    <a:pt x="140" y="85"/>
                    <a:pt x="140" y="85"/>
                  </a:cubicBezTo>
                  <a:cubicBezTo>
                    <a:pt x="139" y="84"/>
                    <a:pt x="139" y="84"/>
                    <a:pt x="139" y="84"/>
                  </a:cubicBezTo>
                  <a:cubicBezTo>
                    <a:pt x="138" y="83"/>
                    <a:pt x="138" y="83"/>
                    <a:pt x="138" y="83"/>
                  </a:cubicBezTo>
                  <a:cubicBezTo>
                    <a:pt x="136" y="85"/>
                    <a:pt x="136" y="85"/>
                    <a:pt x="136" y="85"/>
                  </a:cubicBezTo>
                  <a:cubicBezTo>
                    <a:pt x="135" y="86"/>
                    <a:pt x="135" y="86"/>
                    <a:pt x="135" y="86"/>
                  </a:cubicBezTo>
                  <a:cubicBezTo>
                    <a:pt x="135" y="86"/>
                    <a:pt x="135" y="87"/>
                    <a:pt x="135" y="87"/>
                  </a:cubicBezTo>
                  <a:cubicBezTo>
                    <a:pt x="135" y="87"/>
                    <a:pt x="137" y="87"/>
                    <a:pt x="137" y="87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9"/>
                    <a:pt x="137" y="89"/>
                    <a:pt x="138" y="89"/>
                  </a:cubicBezTo>
                  <a:cubicBezTo>
                    <a:pt x="138" y="89"/>
                    <a:pt x="139" y="90"/>
                    <a:pt x="139" y="90"/>
                  </a:cubicBezTo>
                  <a:cubicBezTo>
                    <a:pt x="140" y="91"/>
                    <a:pt x="140" y="91"/>
                    <a:pt x="140" y="91"/>
                  </a:cubicBezTo>
                  <a:cubicBezTo>
                    <a:pt x="140" y="93"/>
                    <a:pt x="140" y="93"/>
                    <a:pt x="140" y="93"/>
                  </a:cubicBezTo>
                  <a:cubicBezTo>
                    <a:pt x="142" y="94"/>
                    <a:pt x="142" y="94"/>
                    <a:pt x="142" y="94"/>
                  </a:cubicBezTo>
                  <a:cubicBezTo>
                    <a:pt x="142" y="96"/>
                    <a:pt x="142" y="96"/>
                    <a:pt x="142" y="96"/>
                  </a:cubicBezTo>
                  <a:cubicBezTo>
                    <a:pt x="141" y="97"/>
                    <a:pt x="141" y="97"/>
                    <a:pt x="141" y="97"/>
                  </a:cubicBezTo>
                  <a:cubicBezTo>
                    <a:pt x="140" y="98"/>
                    <a:pt x="140" y="98"/>
                    <a:pt x="140" y="98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8" y="97"/>
                    <a:pt x="138" y="97"/>
                    <a:pt x="138" y="97"/>
                  </a:cubicBezTo>
                  <a:cubicBezTo>
                    <a:pt x="137" y="95"/>
                    <a:pt x="137" y="95"/>
                    <a:pt x="137" y="95"/>
                  </a:cubicBezTo>
                  <a:cubicBezTo>
                    <a:pt x="136" y="94"/>
                    <a:pt x="136" y="94"/>
                    <a:pt x="136" y="94"/>
                  </a:cubicBezTo>
                  <a:cubicBezTo>
                    <a:pt x="133" y="95"/>
                    <a:pt x="133" y="95"/>
                    <a:pt x="133" y="95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28" y="101"/>
                    <a:pt x="128" y="101"/>
                    <a:pt x="128" y="101"/>
                  </a:cubicBezTo>
                  <a:cubicBezTo>
                    <a:pt x="129" y="103"/>
                    <a:pt x="129" y="103"/>
                    <a:pt x="129" y="103"/>
                  </a:cubicBezTo>
                  <a:cubicBezTo>
                    <a:pt x="127" y="105"/>
                    <a:pt x="127" y="105"/>
                    <a:pt x="127" y="105"/>
                  </a:cubicBezTo>
                  <a:cubicBezTo>
                    <a:pt x="127" y="108"/>
                    <a:pt x="127" y="108"/>
                    <a:pt x="127" y="108"/>
                  </a:cubicBezTo>
                  <a:cubicBezTo>
                    <a:pt x="128" y="111"/>
                    <a:pt x="128" y="111"/>
                    <a:pt x="128" y="111"/>
                  </a:cubicBezTo>
                  <a:cubicBezTo>
                    <a:pt x="128" y="113"/>
                    <a:pt x="128" y="113"/>
                    <a:pt x="128" y="113"/>
                  </a:cubicBezTo>
                  <a:cubicBezTo>
                    <a:pt x="124" y="114"/>
                    <a:pt x="124" y="114"/>
                    <a:pt x="124" y="114"/>
                  </a:cubicBezTo>
                  <a:cubicBezTo>
                    <a:pt x="121" y="115"/>
                    <a:pt x="121" y="115"/>
                    <a:pt x="121" y="115"/>
                  </a:cubicBezTo>
                  <a:cubicBezTo>
                    <a:pt x="121" y="118"/>
                    <a:pt x="121" y="118"/>
                    <a:pt x="121" y="118"/>
                  </a:cubicBezTo>
                  <a:cubicBezTo>
                    <a:pt x="121" y="119"/>
                    <a:pt x="121" y="119"/>
                    <a:pt x="121" y="119"/>
                  </a:cubicBezTo>
                  <a:cubicBezTo>
                    <a:pt x="124" y="123"/>
                    <a:pt x="124" y="123"/>
                    <a:pt x="124" y="123"/>
                  </a:cubicBezTo>
                  <a:cubicBezTo>
                    <a:pt x="123" y="124"/>
                    <a:pt x="123" y="124"/>
                    <a:pt x="123" y="124"/>
                  </a:cubicBezTo>
                  <a:cubicBezTo>
                    <a:pt x="122" y="125"/>
                    <a:pt x="122" y="125"/>
                    <a:pt x="122" y="125"/>
                  </a:cubicBezTo>
                  <a:cubicBezTo>
                    <a:pt x="125" y="129"/>
                    <a:pt x="125" y="129"/>
                    <a:pt x="125" y="129"/>
                  </a:cubicBezTo>
                  <a:cubicBezTo>
                    <a:pt x="126" y="130"/>
                    <a:pt x="126" y="130"/>
                    <a:pt x="126" y="130"/>
                  </a:cubicBezTo>
                  <a:cubicBezTo>
                    <a:pt x="128" y="130"/>
                    <a:pt x="128" y="130"/>
                    <a:pt x="128" y="130"/>
                  </a:cubicBezTo>
                  <a:cubicBezTo>
                    <a:pt x="128" y="132"/>
                    <a:pt x="128" y="132"/>
                    <a:pt x="128" y="132"/>
                  </a:cubicBezTo>
                  <a:cubicBezTo>
                    <a:pt x="128" y="133"/>
                    <a:pt x="128" y="133"/>
                    <a:pt x="128" y="133"/>
                  </a:cubicBezTo>
                  <a:cubicBezTo>
                    <a:pt x="128" y="135"/>
                    <a:pt x="128" y="135"/>
                    <a:pt x="128" y="135"/>
                  </a:cubicBezTo>
                  <a:cubicBezTo>
                    <a:pt x="126" y="137"/>
                    <a:pt x="126" y="137"/>
                    <a:pt x="126" y="137"/>
                  </a:cubicBezTo>
                  <a:cubicBezTo>
                    <a:pt x="127" y="139"/>
                    <a:pt x="127" y="139"/>
                    <a:pt x="127" y="139"/>
                  </a:cubicBezTo>
                  <a:cubicBezTo>
                    <a:pt x="125" y="138"/>
                    <a:pt x="125" y="138"/>
                    <a:pt x="125" y="138"/>
                  </a:cubicBezTo>
                  <a:cubicBezTo>
                    <a:pt x="124" y="139"/>
                    <a:pt x="124" y="139"/>
                    <a:pt x="124" y="139"/>
                  </a:cubicBezTo>
                  <a:cubicBezTo>
                    <a:pt x="124" y="139"/>
                    <a:pt x="124" y="139"/>
                    <a:pt x="124" y="139"/>
                  </a:cubicBezTo>
                  <a:cubicBezTo>
                    <a:pt x="121" y="138"/>
                    <a:pt x="121" y="138"/>
                    <a:pt x="121" y="138"/>
                  </a:cubicBezTo>
                  <a:cubicBezTo>
                    <a:pt x="121" y="138"/>
                    <a:pt x="119" y="139"/>
                    <a:pt x="118" y="139"/>
                  </a:cubicBezTo>
                  <a:cubicBezTo>
                    <a:pt x="118" y="139"/>
                    <a:pt x="117" y="139"/>
                    <a:pt x="117" y="139"/>
                  </a:cubicBezTo>
                  <a:cubicBezTo>
                    <a:pt x="117" y="139"/>
                    <a:pt x="115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06" y="134"/>
                    <a:pt x="106" y="134"/>
                    <a:pt x="106" y="134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99" y="129"/>
                    <a:pt x="99" y="129"/>
                    <a:pt x="99" y="129"/>
                  </a:cubicBezTo>
                  <a:cubicBezTo>
                    <a:pt x="98" y="125"/>
                    <a:pt x="98" y="125"/>
                    <a:pt x="98" y="125"/>
                  </a:cubicBezTo>
                  <a:cubicBezTo>
                    <a:pt x="93" y="124"/>
                    <a:pt x="93" y="124"/>
                    <a:pt x="93" y="124"/>
                  </a:cubicBezTo>
                  <a:cubicBezTo>
                    <a:pt x="93" y="121"/>
                    <a:pt x="87" y="126"/>
                    <a:pt x="89" y="120"/>
                  </a:cubicBezTo>
                  <a:cubicBezTo>
                    <a:pt x="89" y="120"/>
                    <a:pt x="89" y="119"/>
                    <a:pt x="89" y="119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89" y="118"/>
                    <a:pt x="87" y="116"/>
                    <a:pt x="87" y="116"/>
                  </a:cubicBezTo>
                  <a:cubicBezTo>
                    <a:pt x="81" y="113"/>
                    <a:pt x="80" y="110"/>
                    <a:pt x="77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0" y="104"/>
                    <a:pt x="70" y="104"/>
                    <a:pt x="70" y="104"/>
                  </a:cubicBezTo>
                  <a:cubicBezTo>
                    <a:pt x="68" y="102"/>
                    <a:pt x="68" y="102"/>
                    <a:pt x="68" y="102"/>
                  </a:cubicBezTo>
                  <a:cubicBezTo>
                    <a:pt x="68" y="100"/>
                    <a:pt x="68" y="100"/>
                    <a:pt x="68" y="100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3" y="95"/>
                    <a:pt x="61" y="94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57" y="90"/>
                    <a:pt x="57" y="90"/>
                    <a:pt x="57" y="90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3" y="86"/>
                    <a:pt x="53" y="86"/>
                    <a:pt x="53" y="86"/>
                  </a:cubicBezTo>
                  <a:cubicBezTo>
                    <a:pt x="52" y="86"/>
                    <a:pt x="52" y="86"/>
                    <a:pt x="52" y="86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39" y="76"/>
                    <a:pt x="39" y="76"/>
                    <a:pt x="39" y="7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5" y="71"/>
                    <a:pt x="35" y="71"/>
                    <a:pt x="35" y="71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31" y="68"/>
                    <a:pt x="31" y="68"/>
                    <a:pt x="31" y="68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2" y="53"/>
                    <a:pt x="21" y="53"/>
                    <a:pt x="21" y="52"/>
                  </a:cubicBezTo>
                  <a:cubicBezTo>
                    <a:pt x="20" y="52"/>
                    <a:pt x="18" y="51"/>
                    <a:pt x="19" y="50"/>
                  </a:cubicBezTo>
                  <a:cubicBezTo>
                    <a:pt x="19" y="49"/>
                    <a:pt x="18" y="48"/>
                    <a:pt x="18" y="46"/>
                  </a:cubicBezTo>
                  <a:cubicBezTo>
                    <a:pt x="18" y="45"/>
                    <a:pt x="18" y="44"/>
                    <a:pt x="17" y="44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5" y="43"/>
                    <a:pt x="14" y="43"/>
                    <a:pt x="14" y="43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3"/>
                    <a:pt x="14" y="41"/>
                    <a:pt x="14" y="39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5"/>
                    <a:pt x="8" y="34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5" y="35"/>
                    <a:pt x="5" y="36"/>
                    <a:pt x="5" y="36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2"/>
                    <a:pt x="1" y="31"/>
                    <a:pt x="2" y="29"/>
                  </a:cubicBezTo>
                  <a:cubicBezTo>
                    <a:pt x="4" y="27"/>
                    <a:pt x="2" y="26"/>
                    <a:pt x="2" y="26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1" y="13"/>
                    <a:pt x="1" y="11"/>
                  </a:cubicBezTo>
                  <a:cubicBezTo>
                    <a:pt x="1" y="11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8" y="7"/>
                    <a:pt x="8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2" y="16"/>
                    <a:pt x="23" y="16"/>
                  </a:cubicBezTo>
                  <a:cubicBezTo>
                    <a:pt x="23" y="15"/>
                    <a:pt x="23" y="13"/>
                    <a:pt x="23" y="13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8" y="5"/>
                    <a:pt x="39" y="5"/>
                  </a:cubicBezTo>
                  <a:cubicBezTo>
                    <a:pt x="39" y="5"/>
                    <a:pt x="40" y="5"/>
                    <a:pt x="40" y="5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9" y="7"/>
                    <a:pt x="79" y="7"/>
                    <a:pt x="80" y="6"/>
                  </a:cubicBezTo>
                  <a:cubicBezTo>
                    <a:pt x="80" y="6"/>
                    <a:pt x="83" y="6"/>
                    <a:pt x="83" y="6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6" y="5"/>
                    <a:pt x="88" y="5"/>
                    <a:pt x="88" y="5"/>
                  </a:cubicBezTo>
                  <a:cubicBezTo>
                    <a:pt x="89" y="2"/>
                    <a:pt x="89" y="2"/>
                    <a:pt x="89" y="2"/>
                  </a:cubicBezTo>
                  <a:cubicBezTo>
                    <a:pt x="90" y="3"/>
                    <a:pt x="90" y="3"/>
                    <a:pt x="90" y="3"/>
                  </a:cubicBezTo>
                  <a:cubicBezTo>
                    <a:pt x="91" y="3"/>
                    <a:pt x="91" y="3"/>
                    <a:pt x="92" y="3"/>
                  </a:cubicBezTo>
                  <a:cubicBezTo>
                    <a:pt x="93" y="3"/>
                    <a:pt x="94" y="2"/>
                    <a:pt x="94" y="2"/>
                  </a:cubicBezTo>
                  <a:cubicBezTo>
                    <a:pt x="94" y="2"/>
                    <a:pt x="95" y="3"/>
                    <a:pt x="95" y="3"/>
                  </a:cubicBezTo>
                  <a:cubicBezTo>
                    <a:pt x="95" y="3"/>
                    <a:pt x="96" y="2"/>
                    <a:pt x="97" y="2"/>
                  </a:cubicBezTo>
                  <a:cubicBezTo>
                    <a:pt x="97" y="2"/>
                    <a:pt x="97" y="2"/>
                    <a:pt x="97" y="2"/>
                  </a:cubicBezTo>
                  <a:cubicBezTo>
                    <a:pt x="97" y="2"/>
                    <a:pt x="97" y="2"/>
                    <a:pt x="97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1" y="3"/>
                    <a:pt x="103" y="4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5" y="4"/>
                    <a:pt x="106" y="3"/>
                    <a:pt x="107" y="3"/>
                  </a:cubicBezTo>
                  <a:cubicBezTo>
                    <a:pt x="109" y="3"/>
                    <a:pt x="110" y="3"/>
                    <a:pt x="111" y="3"/>
                  </a:cubicBezTo>
                  <a:cubicBezTo>
                    <a:pt x="113" y="3"/>
                    <a:pt x="114" y="5"/>
                    <a:pt x="114" y="5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7" y="8"/>
                    <a:pt x="118" y="10"/>
                    <a:pt x="118" y="11"/>
                  </a:cubicBezTo>
                  <a:cubicBezTo>
                    <a:pt x="119" y="12"/>
                    <a:pt x="119" y="13"/>
                    <a:pt x="119" y="13"/>
                  </a:cubicBezTo>
                  <a:cubicBezTo>
                    <a:pt x="119" y="13"/>
                    <a:pt x="119" y="13"/>
                    <a:pt x="119" y="13"/>
                  </a:cubicBezTo>
                  <a:cubicBezTo>
                    <a:pt x="120" y="13"/>
                    <a:pt x="127" y="16"/>
                    <a:pt x="128" y="16"/>
                  </a:cubicBezTo>
                  <a:cubicBezTo>
                    <a:pt x="128" y="16"/>
                    <a:pt x="129" y="16"/>
                    <a:pt x="129" y="16"/>
                  </a:cubicBezTo>
                  <a:cubicBezTo>
                    <a:pt x="129" y="14"/>
                    <a:pt x="128" y="13"/>
                    <a:pt x="130" y="12"/>
                  </a:cubicBezTo>
                  <a:cubicBezTo>
                    <a:pt x="131" y="12"/>
                    <a:pt x="132" y="14"/>
                    <a:pt x="132" y="12"/>
                  </a:cubicBezTo>
                  <a:cubicBezTo>
                    <a:pt x="132" y="10"/>
                    <a:pt x="133" y="11"/>
                    <a:pt x="132" y="9"/>
                  </a:cubicBezTo>
                  <a:close/>
                </a:path>
              </a:pathLst>
            </a:custGeom>
            <a:grpFill/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77" name="Freeform 63">
              <a:extLst>
                <a:ext uri="{FF2B5EF4-FFF2-40B4-BE49-F238E27FC236}">
                  <a16:creationId xmlns:a16="http://schemas.microsoft.com/office/drawing/2014/main" id="{F15B50D4-BB02-29E4-F28B-BD23E1D42E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77543" y="1947010"/>
              <a:ext cx="322133" cy="369700"/>
            </a:xfrm>
            <a:custGeom>
              <a:avLst/>
              <a:gdLst>
                <a:gd name="T0" fmla="*/ 71 w 141"/>
                <a:gd name="T1" fmla="*/ 5 h 167"/>
                <a:gd name="T2" fmla="*/ 67 w 141"/>
                <a:gd name="T3" fmla="*/ 47 h 167"/>
                <a:gd name="T4" fmla="*/ 87 w 141"/>
                <a:gd name="T5" fmla="*/ 73 h 167"/>
                <a:gd name="T6" fmla="*/ 76 w 141"/>
                <a:gd name="T7" fmla="*/ 89 h 167"/>
                <a:gd name="T8" fmla="*/ 66 w 141"/>
                <a:gd name="T9" fmla="*/ 95 h 167"/>
                <a:gd name="T10" fmla="*/ 60 w 141"/>
                <a:gd name="T11" fmla="*/ 106 h 167"/>
                <a:gd name="T12" fmla="*/ 51 w 141"/>
                <a:gd name="T13" fmla="*/ 115 h 167"/>
                <a:gd name="T14" fmla="*/ 47 w 141"/>
                <a:gd name="T15" fmla="*/ 129 h 167"/>
                <a:gd name="T16" fmla="*/ 44 w 141"/>
                <a:gd name="T17" fmla="*/ 146 h 167"/>
                <a:gd name="T18" fmla="*/ 36 w 141"/>
                <a:gd name="T19" fmla="*/ 157 h 167"/>
                <a:gd name="T20" fmla="*/ 17 w 141"/>
                <a:gd name="T21" fmla="*/ 140 h 167"/>
                <a:gd name="T22" fmla="*/ 4 w 141"/>
                <a:gd name="T23" fmla="*/ 120 h 167"/>
                <a:gd name="T24" fmla="*/ 8 w 141"/>
                <a:gd name="T25" fmla="*/ 95 h 167"/>
                <a:gd name="T26" fmla="*/ 6 w 141"/>
                <a:gd name="T27" fmla="*/ 60 h 167"/>
                <a:gd name="T28" fmla="*/ 18 w 141"/>
                <a:gd name="T29" fmla="*/ 62 h 167"/>
                <a:gd name="T30" fmla="*/ 24 w 141"/>
                <a:gd name="T31" fmla="*/ 44 h 167"/>
                <a:gd name="T32" fmla="*/ 25 w 141"/>
                <a:gd name="T33" fmla="*/ 54 h 167"/>
                <a:gd name="T34" fmla="*/ 33 w 141"/>
                <a:gd name="T35" fmla="*/ 60 h 167"/>
                <a:gd name="T36" fmla="*/ 36 w 141"/>
                <a:gd name="T37" fmla="*/ 56 h 167"/>
                <a:gd name="T38" fmla="*/ 47 w 141"/>
                <a:gd name="T39" fmla="*/ 40 h 167"/>
                <a:gd name="T40" fmla="*/ 34 w 141"/>
                <a:gd name="T41" fmla="*/ 40 h 167"/>
                <a:gd name="T42" fmla="*/ 18 w 141"/>
                <a:gd name="T43" fmla="*/ 46 h 167"/>
                <a:gd name="T44" fmla="*/ 17 w 141"/>
                <a:gd name="T45" fmla="*/ 59 h 167"/>
                <a:gd name="T46" fmla="*/ 5 w 141"/>
                <a:gd name="T47" fmla="*/ 51 h 167"/>
                <a:gd name="T48" fmla="*/ 24 w 141"/>
                <a:gd name="T49" fmla="*/ 33 h 167"/>
                <a:gd name="T50" fmla="*/ 11 w 141"/>
                <a:gd name="T51" fmla="*/ 144 h 167"/>
                <a:gd name="T52" fmla="*/ 68 w 141"/>
                <a:gd name="T53" fmla="*/ 112 h 167"/>
                <a:gd name="T54" fmla="*/ 68 w 141"/>
                <a:gd name="T55" fmla="*/ 112 h 167"/>
                <a:gd name="T56" fmla="*/ 107 w 141"/>
                <a:gd name="T57" fmla="*/ 153 h 167"/>
                <a:gd name="T58" fmla="*/ 105 w 141"/>
                <a:gd name="T59" fmla="*/ 151 h 167"/>
                <a:gd name="T60" fmla="*/ 128 w 141"/>
                <a:gd name="T61" fmla="*/ 143 h 167"/>
                <a:gd name="T62" fmla="*/ 124 w 141"/>
                <a:gd name="T63" fmla="*/ 138 h 167"/>
                <a:gd name="T64" fmla="*/ 132 w 141"/>
                <a:gd name="T65" fmla="*/ 124 h 167"/>
                <a:gd name="T66" fmla="*/ 139 w 141"/>
                <a:gd name="T67" fmla="*/ 110 h 167"/>
                <a:gd name="T68" fmla="*/ 133 w 141"/>
                <a:gd name="T69" fmla="*/ 87 h 167"/>
                <a:gd name="T70" fmla="*/ 119 w 141"/>
                <a:gd name="T71" fmla="*/ 97 h 167"/>
                <a:gd name="T72" fmla="*/ 111 w 141"/>
                <a:gd name="T73" fmla="*/ 108 h 167"/>
                <a:gd name="T74" fmla="*/ 113 w 141"/>
                <a:gd name="T75" fmla="*/ 95 h 167"/>
                <a:gd name="T76" fmla="*/ 105 w 141"/>
                <a:gd name="T77" fmla="*/ 99 h 167"/>
                <a:gd name="T78" fmla="*/ 88 w 141"/>
                <a:gd name="T79" fmla="*/ 108 h 167"/>
                <a:gd name="T80" fmla="*/ 96 w 141"/>
                <a:gd name="T81" fmla="*/ 127 h 167"/>
                <a:gd name="T82" fmla="*/ 112 w 141"/>
                <a:gd name="T83" fmla="*/ 136 h 167"/>
                <a:gd name="T84" fmla="*/ 125 w 141"/>
                <a:gd name="T85" fmla="*/ 147 h 167"/>
                <a:gd name="T86" fmla="*/ 132 w 141"/>
                <a:gd name="T87" fmla="*/ 149 h 167"/>
                <a:gd name="T88" fmla="*/ 128 w 141"/>
                <a:gd name="T89" fmla="*/ 147 h 167"/>
                <a:gd name="T90" fmla="*/ 111 w 141"/>
                <a:gd name="T91" fmla="*/ 154 h 167"/>
                <a:gd name="T92" fmla="*/ 93 w 141"/>
                <a:gd name="T93" fmla="*/ 154 h 167"/>
                <a:gd name="T94" fmla="*/ 106 w 141"/>
                <a:gd name="T95" fmla="*/ 167 h 167"/>
                <a:gd name="T96" fmla="*/ 77 w 141"/>
                <a:gd name="T97" fmla="*/ 121 h 167"/>
                <a:gd name="T98" fmla="*/ 52 w 141"/>
                <a:gd name="T99" fmla="*/ 119 h 167"/>
                <a:gd name="T100" fmla="*/ 61 w 141"/>
                <a:gd name="T101" fmla="*/ 139 h 167"/>
                <a:gd name="T102" fmla="*/ 83 w 141"/>
                <a:gd name="T103" fmla="*/ 143 h 167"/>
                <a:gd name="T104" fmla="*/ 84 w 141"/>
                <a:gd name="T105" fmla="*/ 120 h 167"/>
                <a:gd name="T106" fmla="*/ 74 w 141"/>
                <a:gd name="T107" fmla="*/ 115 h 167"/>
                <a:gd name="T108" fmla="*/ 78 w 141"/>
                <a:gd name="T109" fmla="*/ 99 h 167"/>
                <a:gd name="T110" fmla="*/ 75 w 141"/>
                <a:gd name="T111" fmla="*/ 107 h 167"/>
                <a:gd name="T112" fmla="*/ 89 w 141"/>
                <a:gd name="T113" fmla="*/ 142 h 167"/>
                <a:gd name="T114" fmla="*/ 80 w 141"/>
                <a:gd name="T115" fmla="*/ 157 h 167"/>
                <a:gd name="T116" fmla="*/ 66 w 141"/>
                <a:gd name="T117" fmla="*/ 150 h 167"/>
                <a:gd name="T118" fmla="*/ 67 w 141"/>
                <a:gd name="T119" fmla="*/ 150 h 167"/>
                <a:gd name="T120" fmla="*/ 61 w 141"/>
                <a:gd name="T121" fmla="*/ 155 h 167"/>
                <a:gd name="T122" fmla="*/ 83 w 141"/>
                <a:gd name="T123" fmla="*/ 25 h 167"/>
                <a:gd name="T124" fmla="*/ 85 w 141"/>
                <a:gd name="T125" fmla="*/ 2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1" h="167">
                  <a:moveTo>
                    <a:pt x="38" y="33"/>
                  </a:moveTo>
                  <a:cubicBezTo>
                    <a:pt x="44" y="30"/>
                    <a:pt x="44" y="30"/>
                    <a:pt x="44" y="30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61" y="7"/>
                    <a:pt x="65" y="6"/>
                    <a:pt x="66" y="6"/>
                  </a:cubicBezTo>
                  <a:cubicBezTo>
                    <a:pt x="67" y="5"/>
                    <a:pt x="73" y="0"/>
                    <a:pt x="73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71" y="8"/>
                    <a:pt x="71" y="8"/>
                    <a:pt x="71" y="8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9"/>
                    <a:pt x="73" y="19"/>
                    <a:pt x="73" y="19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3"/>
                    <a:pt x="76" y="25"/>
                    <a:pt x="75" y="26"/>
                  </a:cubicBezTo>
                  <a:cubicBezTo>
                    <a:pt x="73" y="27"/>
                    <a:pt x="71" y="30"/>
                    <a:pt x="71" y="30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7" y="47"/>
                    <a:pt x="67" y="47"/>
                    <a:pt x="67" y="47"/>
                  </a:cubicBezTo>
                  <a:cubicBezTo>
                    <a:pt x="68" y="52"/>
                    <a:pt x="68" y="52"/>
                    <a:pt x="68" y="52"/>
                  </a:cubicBezTo>
                  <a:cubicBezTo>
                    <a:pt x="67" y="56"/>
                    <a:pt x="67" y="56"/>
                    <a:pt x="67" y="56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73" y="66"/>
                    <a:pt x="75" y="66"/>
                    <a:pt x="76" y="66"/>
                  </a:cubicBezTo>
                  <a:cubicBezTo>
                    <a:pt x="77" y="66"/>
                    <a:pt x="80" y="65"/>
                    <a:pt x="81" y="65"/>
                  </a:cubicBezTo>
                  <a:cubicBezTo>
                    <a:pt x="82" y="65"/>
                    <a:pt x="84" y="66"/>
                    <a:pt x="84" y="66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3"/>
                    <a:pt x="87" y="73"/>
                    <a:pt x="87" y="73"/>
                  </a:cubicBezTo>
                  <a:cubicBezTo>
                    <a:pt x="87" y="73"/>
                    <a:pt x="86" y="75"/>
                    <a:pt x="86" y="76"/>
                  </a:cubicBezTo>
                  <a:cubicBezTo>
                    <a:pt x="85" y="77"/>
                    <a:pt x="84" y="79"/>
                    <a:pt x="84" y="79"/>
                  </a:cubicBezTo>
                  <a:cubicBezTo>
                    <a:pt x="82" y="81"/>
                    <a:pt x="82" y="81"/>
                    <a:pt x="82" y="81"/>
                  </a:cubicBezTo>
                  <a:cubicBezTo>
                    <a:pt x="81" y="84"/>
                    <a:pt x="81" y="84"/>
                    <a:pt x="81" y="84"/>
                  </a:cubicBezTo>
                  <a:cubicBezTo>
                    <a:pt x="80" y="86"/>
                    <a:pt x="80" y="86"/>
                    <a:pt x="80" y="86"/>
                  </a:cubicBezTo>
                  <a:cubicBezTo>
                    <a:pt x="80" y="86"/>
                    <a:pt x="80" y="86"/>
                    <a:pt x="80" y="86"/>
                  </a:cubicBezTo>
                  <a:cubicBezTo>
                    <a:pt x="78" y="84"/>
                    <a:pt x="78" y="84"/>
                    <a:pt x="78" y="84"/>
                  </a:cubicBezTo>
                  <a:cubicBezTo>
                    <a:pt x="78" y="84"/>
                    <a:pt x="78" y="81"/>
                    <a:pt x="77" y="82"/>
                  </a:cubicBezTo>
                  <a:cubicBezTo>
                    <a:pt x="76" y="82"/>
                    <a:pt x="75" y="84"/>
                    <a:pt x="75" y="84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7" y="89"/>
                    <a:pt x="76" y="89"/>
                  </a:cubicBezTo>
                  <a:cubicBezTo>
                    <a:pt x="75" y="89"/>
                    <a:pt x="74" y="89"/>
                    <a:pt x="74" y="89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0" y="84"/>
                    <a:pt x="70" y="84"/>
                    <a:pt x="70" y="84"/>
                  </a:cubicBezTo>
                  <a:cubicBezTo>
                    <a:pt x="72" y="80"/>
                    <a:pt x="72" y="80"/>
                    <a:pt x="72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0" y="79"/>
                    <a:pt x="69" y="79"/>
                    <a:pt x="68" y="80"/>
                  </a:cubicBezTo>
                  <a:cubicBezTo>
                    <a:pt x="68" y="81"/>
                    <a:pt x="67" y="85"/>
                    <a:pt x="67" y="85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6" y="89"/>
                    <a:pt x="67" y="90"/>
                    <a:pt x="67" y="91"/>
                  </a:cubicBezTo>
                  <a:cubicBezTo>
                    <a:pt x="67" y="92"/>
                    <a:pt x="66" y="93"/>
                    <a:pt x="66" y="93"/>
                  </a:cubicBezTo>
                  <a:cubicBezTo>
                    <a:pt x="66" y="93"/>
                    <a:pt x="66" y="94"/>
                    <a:pt x="66" y="95"/>
                  </a:cubicBezTo>
                  <a:cubicBezTo>
                    <a:pt x="66" y="95"/>
                    <a:pt x="67" y="97"/>
                    <a:pt x="67" y="98"/>
                  </a:cubicBezTo>
                  <a:cubicBezTo>
                    <a:pt x="67" y="98"/>
                    <a:pt x="67" y="99"/>
                    <a:pt x="66" y="99"/>
                  </a:cubicBezTo>
                  <a:cubicBezTo>
                    <a:pt x="66" y="100"/>
                    <a:pt x="66" y="100"/>
                    <a:pt x="66" y="101"/>
                  </a:cubicBezTo>
                  <a:cubicBezTo>
                    <a:pt x="65" y="101"/>
                    <a:pt x="64" y="102"/>
                    <a:pt x="64" y="102"/>
                  </a:cubicBezTo>
                  <a:cubicBezTo>
                    <a:pt x="64" y="102"/>
                    <a:pt x="62" y="103"/>
                    <a:pt x="62" y="103"/>
                  </a:cubicBezTo>
                  <a:cubicBezTo>
                    <a:pt x="62" y="103"/>
                    <a:pt x="61" y="102"/>
                    <a:pt x="60" y="102"/>
                  </a:cubicBezTo>
                  <a:cubicBezTo>
                    <a:pt x="59" y="102"/>
                    <a:pt x="59" y="101"/>
                    <a:pt x="58" y="102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8" y="104"/>
                    <a:pt x="58" y="104"/>
                    <a:pt x="58" y="104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1" y="106"/>
                    <a:pt x="61" y="107"/>
                  </a:cubicBezTo>
                  <a:cubicBezTo>
                    <a:pt x="60" y="108"/>
                    <a:pt x="59" y="109"/>
                    <a:pt x="59" y="109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5" y="112"/>
                    <a:pt x="55" y="112"/>
                    <a:pt x="55" y="112"/>
                  </a:cubicBezTo>
                  <a:cubicBezTo>
                    <a:pt x="55" y="112"/>
                    <a:pt x="53" y="111"/>
                    <a:pt x="53" y="112"/>
                  </a:cubicBezTo>
                  <a:cubicBezTo>
                    <a:pt x="52" y="112"/>
                    <a:pt x="51" y="112"/>
                    <a:pt x="51" y="112"/>
                  </a:cubicBezTo>
                  <a:cubicBezTo>
                    <a:pt x="51" y="113"/>
                    <a:pt x="53" y="115"/>
                    <a:pt x="53" y="115"/>
                  </a:cubicBezTo>
                  <a:cubicBezTo>
                    <a:pt x="49" y="111"/>
                    <a:pt x="49" y="111"/>
                    <a:pt x="49" y="111"/>
                  </a:cubicBezTo>
                  <a:cubicBezTo>
                    <a:pt x="47" y="111"/>
                    <a:pt x="47" y="111"/>
                    <a:pt x="47" y="111"/>
                  </a:cubicBezTo>
                  <a:cubicBezTo>
                    <a:pt x="50" y="113"/>
                    <a:pt x="50" y="113"/>
                    <a:pt x="50" y="113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2" y="117"/>
                    <a:pt x="52" y="117"/>
                    <a:pt x="52" y="117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8" y="121"/>
                    <a:pt x="47" y="121"/>
                  </a:cubicBezTo>
                  <a:cubicBezTo>
                    <a:pt x="47" y="121"/>
                    <a:pt x="44" y="121"/>
                    <a:pt x="44" y="121"/>
                  </a:cubicBezTo>
                  <a:cubicBezTo>
                    <a:pt x="45" y="122"/>
                    <a:pt x="45" y="122"/>
                    <a:pt x="45" y="122"/>
                  </a:cubicBezTo>
                  <a:cubicBezTo>
                    <a:pt x="47" y="123"/>
                    <a:pt x="47" y="123"/>
                    <a:pt x="47" y="123"/>
                  </a:cubicBezTo>
                  <a:cubicBezTo>
                    <a:pt x="47" y="123"/>
                    <a:pt x="48" y="122"/>
                    <a:pt x="48" y="123"/>
                  </a:cubicBezTo>
                  <a:cubicBezTo>
                    <a:pt x="47" y="123"/>
                    <a:pt x="47" y="123"/>
                    <a:pt x="47" y="124"/>
                  </a:cubicBezTo>
                  <a:cubicBezTo>
                    <a:pt x="47" y="126"/>
                    <a:pt x="47" y="129"/>
                    <a:pt x="47" y="129"/>
                  </a:cubicBezTo>
                  <a:cubicBezTo>
                    <a:pt x="49" y="132"/>
                    <a:pt x="49" y="132"/>
                    <a:pt x="49" y="132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50" y="133"/>
                    <a:pt x="50" y="133"/>
                    <a:pt x="50" y="134"/>
                  </a:cubicBezTo>
                  <a:cubicBezTo>
                    <a:pt x="50" y="134"/>
                    <a:pt x="50" y="135"/>
                    <a:pt x="50" y="135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7"/>
                    <a:pt x="49" y="138"/>
                    <a:pt x="48" y="138"/>
                  </a:cubicBezTo>
                  <a:cubicBezTo>
                    <a:pt x="48" y="138"/>
                    <a:pt x="44" y="139"/>
                    <a:pt x="44" y="139"/>
                  </a:cubicBezTo>
                  <a:cubicBezTo>
                    <a:pt x="43" y="141"/>
                    <a:pt x="43" y="141"/>
                    <a:pt x="43" y="141"/>
                  </a:cubicBezTo>
                  <a:cubicBezTo>
                    <a:pt x="45" y="142"/>
                    <a:pt x="45" y="142"/>
                    <a:pt x="45" y="142"/>
                  </a:cubicBezTo>
                  <a:cubicBezTo>
                    <a:pt x="45" y="142"/>
                    <a:pt x="45" y="144"/>
                    <a:pt x="45" y="144"/>
                  </a:cubicBezTo>
                  <a:cubicBezTo>
                    <a:pt x="45" y="145"/>
                    <a:pt x="44" y="146"/>
                    <a:pt x="44" y="146"/>
                  </a:cubicBezTo>
                  <a:cubicBezTo>
                    <a:pt x="46" y="146"/>
                    <a:pt x="46" y="146"/>
                    <a:pt x="46" y="146"/>
                  </a:cubicBezTo>
                  <a:cubicBezTo>
                    <a:pt x="49" y="147"/>
                    <a:pt x="49" y="147"/>
                    <a:pt x="49" y="147"/>
                  </a:cubicBezTo>
                  <a:cubicBezTo>
                    <a:pt x="53" y="152"/>
                    <a:pt x="53" y="152"/>
                    <a:pt x="53" y="152"/>
                  </a:cubicBezTo>
                  <a:cubicBezTo>
                    <a:pt x="52" y="156"/>
                    <a:pt x="52" y="156"/>
                    <a:pt x="52" y="156"/>
                  </a:cubicBezTo>
                  <a:cubicBezTo>
                    <a:pt x="50" y="158"/>
                    <a:pt x="50" y="158"/>
                    <a:pt x="50" y="158"/>
                  </a:cubicBezTo>
                  <a:cubicBezTo>
                    <a:pt x="48" y="154"/>
                    <a:pt x="48" y="154"/>
                    <a:pt x="48" y="154"/>
                  </a:cubicBezTo>
                  <a:cubicBezTo>
                    <a:pt x="48" y="154"/>
                    <a:pt x="47" y="154"/>
                    <a:pt x="47" y="155"/>
                  </a:cubicBezTo>
                  <a:cubicBezTo>
                    <a:pt x="46" y="155"/>
                    <a:pt x="43" y="157"/>
                    <a:pt x="43" y="157"/>
                  </a:cubicBezTo>
                  <a:cubicBezTo>
                    <a:pt x="43" y="157"/>
                    <a:pt x="41" y="158"/>
                    <a:pt x="40" y="158"/>
                  </a:cubicBezTo>
                  <a:cubicBezTo>
                    <a:pt x="40" y="158"/>
                    <a:pt x="39" y="158"/>
                    <a:pt x="39" y="158"/>
                  </a:cubicBezTo>
                  <a:cubicBezTo>
                    <a:pt x="36" y="157"/>
                    <a:pt x="36" y="157"/>
                    <a:pt x="36" y="157"/>
                  </a:cubicBezTo>
                  <a:cubicBezTo>
                    <a:pt x="32" y="155"/>
                    <a:pt x="32" y="155"/>
                    <a:pt x="32" y="155"/>
                  </a:cubicBezTo>
                  <a:cubicBezTo>
                    <a:pt x="32" y="155"/>
                    <a:pt x="30" y="154"/>
                    <a:pt x="29" y="154"/>
                  </a:cubicBezTo>
                  <a:cubicBezTo>
                    <a:pt x="28" y="154"/>
                    <a:pt x="23" y="152"/>
                    <a:pt x="23" y="152"/>
                  </a:cubicBezTo>
                  <a:cubicBezTo>
                    <a:pt x="21" y="153"/>
                    <a:pt x="21" y="153"/>
                    <a:pt x="21" y="153"/>
                  </a:cubicBezTo>
                  <a:cubicBezTo>
                    <a:pt x="18" y="153"/>
                    <a:pt x="18" y="153"/>
                    <a:pt x="18" y="153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4" y="149"/>
                    <a:pt x="14" y="149"/>
                    <a:pt x="14" y="149"/>
                  </a:cubicBezTo>
                  <a:cubicBezTo>
                    <a:pt x="14" y="149"/>
                    <a:pt x="13" y="147"/>
                    <a:pt x="13" y="147"/>
                  </a:cubicBezTo>
                  <a:cubicBezTo>
                    <a:pt x="13" y="147"/>
                    <a:pt x="16" y="145"/>
                    <a:pt x="16" y="145"/>
                  </a:cubicBezTo>
                  <a:cubicBezTo>
                    <a:pt x="17" y="145"/>
                    <a:pt x="17" y="144"/>
                    <a:pt x="17" y="144"/>
                  </a:cubicBezTo>
                  <a:cubicBezTo>
                    <a:pt x="17" y="140"/>
                    <a:pt x="17" y="140"/>
                    <a:pt x="17" y="140"/>
                  </a:cubicBezTo>
                  <a:cubicBezTo>
                    <a:pt x="17" y="140"/>
                    <a:pt x="17" y="138"/>
                    <a:pt x="17" y="138"/>
                  </a:cubicBezTo>
                  <a:cubicBezTo>
                    <a:pt x="17" y="137"/>
                    <a:pt x="18" y="136"/>
                    <a:pt x="18" y="136"/>
                  </a:cubicBezTo>
                  <a:cubicBezTo>
                    <a:pt x="18" y="136"/>
                    <a:pt x="18" y="133"/>
                    <a:pt x="17" y="132"/>
                  </a:cubicBezTo>
                  <a:cubicBezTo>
                    <a:pt x="17" y="130"/>
                    <a:pt x="17" y="128"/>
                    <a:pt x="17" y="128"/>
                  </a:cubicBezTo>
                  <a:cubicBezTo>
                    <a:pt x="15" y="125"/>
                    <a:pt x="15" y="125"/>
                    <a:pt x="15" y="125"/>
                  </a:cubicBezTo>
                  <a:cubicBezTo>
                    <a:pt x="15" y="125"/>
                    <a:pt x="14" y="125"/>
                    <a:pt x="12" y="124"/>
                  </a:cubicBezTo>
                  <a:cubicBezTo>
                    <a:pt x="10" y="123"/>
                    <a:pt x="7" y="122"/>
                    <a:pt x="7" y="122"/>
                  </a:cubicBezTo>
                  <a:cubicBezTo>
                    <a:pt x="7" y="119"/>
                    <a:pt x="7" y="119"/>
                    <a:pt x="7" y="119"/>
                  </a:cubicBezTo>
                  <a:cubicBezTo>
                    <a:pt x="6" y="118"/>
                    <a:pt x="6" y="118"/>
                    <a:pt x="6" y="118"/>
                  </a:cubicBezTo>
                  <a:cubicBezTo>
                    <a:pt x="6" y="118"/>
                    <a:pt x="4" y="118"/>
                    <a:pt x="4" y="119"/>
                  </a:cubicBezTo>
                  <a:cubicBezTo>
                    <a:pt x="4" y="119"/>
                    <a:pt x="4" y="120"/>
                    <a:pt x="4" y="120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2" y="119"/>
                    <a:pt x="0" y="116"/>
                    <a:pt x="0" y="115"/>
                  </a:cubicBezTo>
                  <a:cubicBezTo>
                    <a:pt x="1" y="115"/>
                    <a:pt x="2" y="114"/>
                    <a:pt x="2" y="113"/>
                  </a:cubicBezTo>
                  <a:cubicBezTo>
                    <a:pt x="3" y="112"/>
                    <a:pt x="4" y="110"/>
                    <a:pt x="4" y="109"/>
                  </a:cubicBezTo>
                  <a:cubicBezTo>
                    <a:pt x="4" y="109"/>
                    <a:pt x="4" y="105"/>
                    <a:pt x="4" y="105"/>
                  </a:cubicBezTo>
                  <a:cubicBezTo>
                    <a:pt x="4" y="105"/>
                    <a:pt x="3" y="104"/>
                    <a:pt x="4" y="104"/>
                  </a:cubicBezTo>
                  <a:cubicBezTo>
                    <a:pt x="5" y="104"/>
                    <a:pt x="4" y="104"/>
                    <a:pt x="5" y="104"/>
                  </a:cubicBezTo>
                  <a:cubicBezTo>
                    <a:pt x="6" y="103"/>
                    <a:pt x="9" y="101"/>
                    <a:pt x="9" y="101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9" y="99"/>
                    <a:pt x="8" y="97"/>
                    <a:pt x="8" y="96"/>
                  </a:cubicBezTo>
                  <a:cubicBezTo>
                    <a:pt x="8" y="96"/>
                    <a:pt x="8" y="96"/>
                    <a:pt x="8" y="95"/>
                  </a:cubicBezTo>
                  <a:cubicBezTo>
                    <a:pt x="8" y="93"/>
                    <a:pt x="4" y="89"/>
                    <a:pt x="4" y="89"/>
                  </a:cubicBezTo>
                  <a:cubicBezTo>
                    <a:pt x="2" y="89"/>
                    <a:pt x="2" y="89"/>
                    <a:pt x="2" y="89"/>
                  </a:cubicBezTo>
                  <a:cubicBezTo>
                    <a:pt x="2" y="89"/>
                    <a:pt x="2" y="88"/>
                    <a:pt x="2" y="87"/>
                  </a:cubicBezTo>
                  <a:cubicBezTo>
                    <a:pt x="2" y="87"/>
                    <a:pt x="2" y="84"/>
                    <a:pt x="2" y="84"/>
                  </a:cubicBezTo>
                  <a:cubicBezTo>
                    <a:pt x="3" y="80"/>
                    <a:pt x="3" y="80"/>
                    <a:pt x="3" y="80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4"/>
                    <a:pt x="2" y="63"/>
                  </a:cubicBezTo>
                  <a:cubicBezTo>
                    <a:pt x="2" y="63"/>
                    <a:pt x="4" y="59"/>
                    <a:pt x="4" y="59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6" y="60"/>
                    <a:pt x="5" y="61"/>
                    <a:pt x="6" y="62"/>
                  </a:cubicBezTo>
                  <a:cubicBezTo>
                    <a:pt x="7" y="62"/>
                    <a:pt x="8" y="62"/>
                    <a:pt x="9" y="62"/>
                  </a:cubicBezTo>
                  <a:cubicBezTo>
                    <a:pt x="9" y="62"/>
                    <a:pt x="10" y="63"/>
                    <a:pt x="10" y="63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19" y="68"/>
                    <a:pt x="19" y="68"/>
                    <a:pt x="19" y="68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0" y="67"/>
                    <a:pt x="20" y="66"/>
                    <a:pt x="20" y="66"/>
                  </a:cubicBezTo>
                  <a:cubicBezTo>
                    <a:pt x="20" y="66"/>
                    <a:pt x="19" y="64"/>
                    <a:pt x="19" y="64"/>
                  </a:cubicBezTo>
                  <a:cubicBezTo>
                    <a:pt x="19" y="63"/>
                    <a:pt x="18" y="62"/>
                    <a:pt x="18" y="62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22" y="58"/>
                    <a:pt x="22" y="57"/>
                    <a:pt x="21" y="57"/>
                  </a:cubicBezTo>
                  <a:cubicBezTo>
                    <a:pt x="20" y="57"/>
                    <a:pt x="18" y="57"/>
                    <a:pt x="18" y="57"/>
                  </a:cubicBezTo>
                  <a:cubicBezTo>
                    <a:pt x="18" y="57"/>
                    <a:pt x="17" y="56"/>
                    <a:pt x="17" y="56"/>
                  </a:cubicBezTo>
                  <a:cubicBezTo>
                    <a:pt x="17" y="56"/>
                    <a:pt x="16" y="54"/>
                    <a:pt x="16" y="54"/>
                  </a:cubicBezTo>
                  <a:cubicBezTo>
                    <a:pt x="16" y="54"/>
                    <a:pt x="16" y="52"/>
                    <a:pt x="17" y="52"/>
                  </a:cubicBezTo>
                  <a:cubicBezTo>
                    <a:pt x="17" y="51"/>
                    <a:pt x="18" y="48"/>
                    <a:pt x="18" y="48"/>
                  </a:cubicBezTo>
                  <a:cubicBezTo>
                    <a:pt x="18" y="48"/>
                    <a:pt x="17" y="46"/>
                    <a:pt x="19" y="46"/>
                  </a:cubicBezTo>
                  <a:cubicBezTo>
                    <a:pt x="21" y="46"/>
                    <a:pt x="22" y="46"/>
                    <a:pt x="22" y="46"/>
                  </a:cubicBezTo>
                  <a:cubicBezTo>
                    <a:pt x="22" y="46"/>
                    <a:pt x="23" y="44"/>
                    <a:pt x="24" y="44"/>
                  </a:cubicBezTo>
                  <a:cubicBezTo>
                    <a:pt x="24" y="44"/>
                    <a:pt x="25" y="43"/>
                    <a:pt x="25" y="44"/>
                  </a:cubicBezTo>
                  <a:cubicBezTo>
                    <a:pt x="26" y="44"/>
                    <a:pt x="25" y="47"/>
                    <a:pt x="25" y="47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50"/>
                    <a:pt x="24" y="51"/>
                  </a:cubicBezTo>
                  <a:cubicBezTo>
                    <a:pt x="24" y="52"/>
                    <a:pt x="24" y="53"/>
                    <a:pt x="24" y="53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2" y="56"/>
                    <a:pt x="23" y="56"/>
                    <a:pt x="23" y="56"/>
                  </a:cubicBezTo>
                  <a:cubicBezTo>
                    <a:pt x="23" y="57"/>
                    <a:pt x="23" y="58"/>
                    <a:pt x="23" y="58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6" y="57"/>
                    <a:pt x="25" y="56"/>
                    <a:pt x="25" y="56"/>
                  </a:cubicBezTo>
                  <a:cubicBezTo>
                    <a:pt x="25" y="56"/>
                    <a:pt x="24" y="55"/>
                    <a:pt x="25" y="54"/>
                  </a:cubicBezTo>
                  <a:cubicBezTo>
                    <a:pt x="26" y="53"/>
                    <a:pt x="26" y="52"/>
                    <a:pt x="27" y="52"/>
                  </a:cubicBezTo>
                  <a:cubicBezTo>
                    <a:pt x="27" y="51"/>
                    <a:pt x="27" y="51"/>
                    <a:pt x="29" y="51"/>
                  </a:cubicBezTo>
                  <a:cubicBezTo>
                    <a:pt x="30" y="51"/>
                    <a:pt x="32" y="53"/>
                    <a:pt x="32" y="53"/>
                  </a:cubicBezTo>
                  <a:cubicBezTo>
                    <a:pt x="32" y="53"/>
                    <a:pt x="33" y="54"/>
                    <a:pt x="32" y="54"/>
                  </a:cubicBezTo>
                  <a:cubicBezTo>
                    <a:pt x="32" y="55"/>
                    <a:pt x="31" y="56"/>
                    <a:pt x="31" y="56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33" y="59"/>
                    <a:pt x="32" y="59"/>
                    <a:pt x="31" y="60"/>
                  </a:cubicBezTo>
                  <a:cubicBezTo>
                    <a:pt x="31" y="60"/>
                    <a:pt x="31" y="61"/>
                    <a:pt x="31" y="61"/>
                  </a:cubicBezTo>
                  <a:cubicBezTo>
                    <a:pt x="31" y="62"/>
                    <a:pt x="28" y="63"/>
                    <a:pt x="31" y="63"/>
                  </a:cubicBezTo>
                  <a:cubicBezTo>
                    <a:pt x="33" y="63"/>
                    <a:pt x="33" y="63"/>
                    <a:pt x="33" y="62"/>
                  </a:cubicBezTo>
                  <a:cubicBezTo>
                    <a:pt x="33" y="62"/>
                    <a:pt x="33" y="60"/>
                    <a:pt x="33" y="60"/>
                  </a:cubicBezTo>
                  <a:cubicBezTo>
                    <a:pt x="33" y="60"/>
                    <a:pt x="34" y="60"/>
                    <a:pt x="34" y="60"/>
                  </a:cubicBezTo>
                  <a:cubicBezTo>
                    <a:pt x="35" y="60"/>
                    <a:pt x="36" y="60"/>
                    <a:pt x="36" y="60"/>
                  </a:cubicBezTo>
                  <a:cubicBezTo>
                    <a:pt x="37" y="61"/>
                    <a:pt x="37" y="61"/>
                    <a:pt x="37" y="61"/>
                  </a:cubicBezTo>
                  <a:cubicBezTo>
                    <a:pt x="37" y="61"/>
                    <a:pt x="37" y="62"/>
                    <a:pt x="37" y="63"/>
                  </a:cubicBezTo>
                  <a:cubicBezTo>
                    <a:pt x="37" y="63"/>
                    <a:pt x="37" y="64"/>
                    <a:pt x="37" y="64"/>
                  </a:cubicBezTo>
                  <a:cubicBezTo>
                    <a:pt x="37" y="64"/>
                    <a:pt x="39" y="66"/>
                    <a:pt x="39" y="65"/>
                  </a:cubicBezTo>
                  <a:cubicBezTo>
                    <a:pt x="39" y="64"/>
                    <a:pt x="40" y="65"/>
                    <a:pt x="39" y="63"/>
                  </a:cubicBezTo>
                  <a:cubicBezTo>
                    <a:pt x="38" y="62"/>
                    <a:pt x="38" y="60"/>
                    <a:pt x="38" y="60"/>
                  </a:cubicBezTo>
                  <a:cubicBezTo>
                    <a:pt x="38" y="60"/>
                    <a:pt x="38" y="60"/>
                    <a:pt x="38" y="59"/>
                  </a:cubicBezTo>
                  <a:cubicBezTo>
                    <a:pt x="38" y="59"/>
                    <a:pt x="38" y="58"/>
                    <a:pt x="38" y="58"/>
                  </a:cubicBezTo>
                  <a:cubicBezTo>
                    <a:pt x="37" y="57"/>
                    <a:pt x="36" y="57"/>
                    <a:pt x="36" y="56"/>
                  </a:cubicBezTo>
                  <a:cubicBezTo>
                    <a:pt x="36" y="56"/>
                    <a:pt x="33" y="53"/>
                    <a:pt x="33" y="53"/>
                  </a:cubicBezTo>
                  <a:cubicBezTo>
                    <a:pt x="33" y="53"/>
                    <a:pt x="33" y="52"/>
                    <a:pt x="33" y="51"/>
                  </a:cubicBezTo>
                  <a:cubicBezTo>
                    <a:pt x="33" y="49"/>
                    <a:pt x="33" y="48"/>
                    <a:pt x="33" y="47"/>
                  </a:cubicBezTo>
                  <a:cubicBezTo>
                    <a:pt x="33" y="47"/>
                    <a:pt x="34" y="45"/>
                    <a:pt x="34" y="45"/>
                  </a:cubicBezTo>
                  <a:cubicBezTo>
                    <a:pt x="34" y="45"/>
                    <a:pt x="34" y="43"/>
                    <a:pt x="35" y="42"/>
                  </a:cubicBezTo>
                  <a:cubicBezTo>
                    <a:pt x="36" y="42"/>
                    <a:pt x="35" y="41"/>
                    <a:pt x="36" y="41"/>
                  </a:cubicBezTo>
                  <a:cubicBezTo>
                    <a:pt x="38" y="40"/>
                    <a:pt x="37" y="40"/>
                    <a:pt x="39" y="40"/>
                  </a:cubicBezTo>
                  <a:cubicBezTo>
                    <a:pt x="40" y="40"/>
                    <a:pt x="42" y="41"/>
                    <a:pt x="43" y="41"/>
                  </a:cubicBezTo>
                  <a:cubicBezTo>
                    <a:pt x="43" y="41"/>
                    <a:pt x="46" y="42"/>
                    <a:pt x="46" y="42"/>
                  </a:cubicBezTo>
                  <a:cubicBezTo>
                    <a:pt x="46" y="42"/>
                    <a:pt x="46" y="41"/>
                    <a:pt x="46" y="41"/>
                  </a:cubicBezTo>
                  <a:cubicBezTo>
                    <a:pt x="47" y="41"/>
                    <a:pt x="47" y="39"/>
                    <a:pt x="47" y="40"/>
                  </a:cubicBezTo>
                  <a:cubicBezTo>
                    <a:pt x="48" y="40"/>
                    <a:pt x="48" y="41"/>
                    <a:pt x="49" y="40"/>
                  </a:cubicBezTo>
                  <a:cubicBezTo>
                    <a:pt x="50" y="39"/>
                    <a:pt x="50" y="38"/>
                    <a:pt x="50" y="38"/>
                  </a:cubicBezTo>
                  <a:cubicBezTo>
                    <a:pt x="50" y="38"/>
                    <a:pt x="51" y="38"/>
                    <a:pt x="52" y="37"/>
                  </a:cubicBezTo>
                  <a:cubicBezTo>
                    <a:pt x="52" y="37"/>
                    <a:pt x="51" y="36"/>
                    <a:pt x="50" y="36"/>
                  </a:cubicBezTo>
                  <a:cubicBezTo>
                    <a:pt x="50" y="36"/>
                    <a:pt x="48" y="36"/>
                    <a:pt x="47" y="37"/>
                  </a:cubicBezTo>
                  <a:cubicBezTo>
                    <a:pt x="46" y="37"/>
                    <a:pt x="47" y="37"/>
                    <a:pt x="45" y="37"/>
                  </a:cubicBezTo>
                  <a:cubicBezTo>
                    <a:pt x="44" y="38"/>
                    <a:pt x="44" y="38"/>
                    <a:pt x="42" y="38"/>
                  </a:cubicBezTo>
                  <a:cubicBezTo>
                    <a:pt x="40" y="38"/>
                    <a:pt x="40" y="38"/>
                    <a:pt x="39" y="39"/>
                  </a:cubicBezTo>
                  <a:cubicBezTo>
                    <a:pt x="38" y="40"/>
                    <a:pt x="37" y="40"/>
                    <a:pt x="37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6" y="40"/>
                    <a:pt x="35" y="40"/>
                    <a:pt x="34" y="40"/>
                  </a:cubicBezTo>
                  <a:cubicBezTo>
                    <a:pt x="34" y="40"/>
                    <a:pt x="33" y="39"/>
                    <a:pt x="33" y="39"/>
                  </a:cubicBezTo>
                  <a:cubicBezTo>
                    <a:pt x="33" y="39"/>
                    <a:pt x="33" y="39"/>
                    <a:pt x="32" y="39"/>
                  </a:cubicBezTo>
                  <a:cubicBezTo>
                    <a:pt x="31" y="39"/>
                    <a:pt x="30" y="40"/>
                    <a:pt x="30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8" y="40"/>
                    <a:pt x="27" y="40"/>
                    <a:pt x="26" y="40"/>
                  </a:cubicBezTo>
                  <a:cubicBezTo>
                    <a:pt x="26" y="41"/>
                    <a:pt x="24" y="41"/>
                    <a:pt x="24" y="41"/>
                  </a:cubicBezTo>
                  <a:cubicBezTo>
                    <a:pt x="24" y="41"/>
                    <a:pt x="24" y="41"/>
                    <a:pt x="23" y="41"/>
                  </a:cubicBezTo>
                  <a:cubicBezTo>
                    <a:pt x="23" y="42"/>
                    <a:pt x="24" y="42"/>
                    <a:pt x="23" y="43"/>
                  </a:cubicBezTo>
                  <a:cubicBezTo>
                    <a:pt x="22" y="43"/>
                    <a:pt x="20" y="43"/>
                    <a:pt x="20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3"/>
                  </a:cubicBezTo>
                  <a:cubicBezTo>
                    <a:pt x="13" y="53"/>
                    <a:pt x="13" y="53"/>
                    <a:pt x="14" y="54"/>
                  </a:cubicBezTo>
                  <a:cubicBezTo>
                    <a:pt x="14" y="54"/>
                    <a:pt x="14" y="55"/>
                    <a:pt x="14" y="55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6" y="61"/>
                    <a:pt x="15" y="62"/>
                    <a:pt x="14" y="62"/>
                  </a:cubicBezTo>
                  <a:cubicBezTo>
                    <a:pt x="14" y="62"/>
                    <a:pt x="13" y="61"/>
                    <a:pt x="13" y="61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9" y="57"/>
                    <a:pt x="8" y="56"/>
                    <a:pt x="8" y="56"/>
                  </a:cubicBezTo>
                  <a:cubicBezTo>
                    <a:pt x="8" y="55"/>
                    <a:pt x="7" y="54"/>
                    <a:pt x="7" y="54"/>
                  </a:cubicBezTo>
                  <a:cubicBezTo>
                    <a:pt x="5" y="51"/>
                    <a:pt x="5" y="51"/>
                    <a:pt x="5" y="51"/>
                  </a:cubicBezTo>
                  <a:cubicBezTo>
                    <a:pt x="5" y="51"/>
                    <a:pt x="5" y="51"/>
                    <a:pt x="6" y="51"/>
                  </a:cubicBezTo>
                  <a:cubicBezTo>
                    <a:pt x="6" y="50"/>
                    <a:pt x="6" y="50"/>
                    <a:pt x="7" y="49"/>
                  </a:cubicBezTo>
                  <a:cubicBezTo>
                    <a:pt x="7" y="48"/>
                    <a:pt x="9" y="46"/>
                    <a:pt x="9" y="46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4"/>
                    <a:pt x="22" y="35"/>
                    <a:pt x="22" y="35"/>
                  </a:cubicBezTo>
                  <a:cubicBezTo>
                    <a:pt x="23" y="34"/>
                    <a:pt x="24" y="33"/>
                    <a:pt x="24" y="33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8" y="33"/>
                    <a:pt x="38" y="33"/>
                    <a:pt x="38" y="33"/>
                  </a:cubicBezTo>
                  <a:close/>
                  <a:moveTo>
                    <a:pt x="16" y="139"/>
                  </a:moveTo>
                  <a:cubicBezTo>
                    <a:pt x="16" y="139"/>
                    <a:pt x="16" y="139"/>
                    <a:pt x="16" y="139"/>
                  </a:cubicBezTo>
                  <a:cubicBezTo>
                    <a:pt x="16" y="139"/>
                    <a:pt x="14" y="138"/>
                    <a:pt x="14" y="138"/>
                  </a:cubicBezTo>
                  <a:cubicBezTo>
                    <a:pt x="14" y="139"/>
                    <a:pt x="13" y="140"/>
                    <a:pt x="13" y="140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11" y="144"/>
                    <a:pt x="11" y="144"/>
                    <a:pt x="11" y="144"/>
                  </a:cubicBezTo>
                  <a:cubicBezTo>
                    <a:pt x="11" y="146"/>
                    <a:pt x="11" y="146"/>
                    <a:pt x="11" y="146"/>
                  </a:cubicBezTo>
                  <a:cubicBezTo>
                    <a:pt x="8" y="147"/>
                    <a:pt x="8" y="147"/>
                    <a:pt x="8" y="147"/>
                  </a:cubicBezTo>
                  <a:cubicBezTo>
                    <a:pt x="8" y="147"/>
                    <a:pt x="8" y="148"/>
                    <a:pt x="9" y="148"/>
                  </a:cubicBezTo>
                  <a:cubicBezTo>
                    <a:pt x="10" y="148"/>
                    <a:pt x="11" y="148"/>
                    <a:pt x="11" y="148"/>
                  </a:cubicBezTo>
                  <a:cubicBezTo>
                    <a:pt x="11" y="147"/>
                    <a:pt x="12" y="146"/>
                    <a:pt x="12" y="146"/>
                  </a:cubicBezTo>
                  <a:cubicBezTo>
                    <a:pt x="12" y="146"/>
                    <a:pt x="13" y="145"/>
                    <a:pt x="13" y="145"/>
                  </a:cubicBezTo>
                  <a:cubicBezTo>
                    <a:pt x="14" y="145"/>
                    <a:pt x="16" y="145"/>
                    <a:pt x="16" y="144"/>
                  </a:cubicBezTo>
                  <a:cubicBezTo>
                    <a:pt x="16" y="143"/>
                    <a:pt x="16" y="142"/>
                    <a:pt x="16" y="142"/>
                  </a:cubicBezTo>
                  <a:cubicBezTo>
                    <a:pt x="16" y="141"/>
                    <a:pt x="16" y="141"/>
                    <a:pt x="16" y="141"/>
                  </a:cubicBezTo>
                  <a:cubicBezTo>
                    <a:pt x="16" y="139"/>
                    <a:pt x="16" y="139"/>
                    <a:pt x="16" y="139"/>
                  </a:cubicBezTo>
                  <a:close/>
                  <a:moveTo>
                    <a:pt x="68" y="112"/>
                  </a:moveTo>
                  <a:cubicBezTo>
                    <a:pt x="68" y="112"/>
                    <a:pt x="68" y="112"/>
                    <a:pt x="68" y="112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8" y="112"/>
                    <a:pt x="69" y="111"/>
                    <a:pt x="69" y="111"/>
                  </a:cubicBezTo>
                  <a:cubicBezTo>
                    <a:pt x="69" y="110"/>
                    <a:pt x="68" y="109"/>
                    <a:pt x="68" y="109"/>
                  </a:cubicBezTo>
                  <a:cubicBezTo>
                    <a:pt x="68" y="108"/>
                    <a:pt x="69" y="108"/>
                    <a:pt x="69" y="108"/>
                  </a:cubicBezTo>
                  <a:cubicBezTo>
                    <a:pt x="69" y="108"/>
                    <a:pt x="69" y="107"/>
                    <a:pt x="69" y="107"/>
                  </a:cubicBezTo>
                  <a:cubicBezTo>
                    <a:pt x="69" y="107"/>
                    <a:pt x="68" y="107"/>
                    <a:pt x="68" y="107"/>
                  </a:cubicBezTo>
                  <a:cubicBezTo>
                    <a:pt x="67" y="107"/>
                    <a:pt x="67" y="108"/>
                    <a:pt x="67" y="108"/>
                  </a:cubicBezTo>
                  <a:cubicBezTo>
                    <a:pt x="67" y="108"/>
                    <a:pt x="67" y="109"/>
                    <a:pt x="67" y="109"/>
                  </a:cubicBezTo>
                  <a:cubicBezTo>
                    <a:pt x="67" y="109"/>
                    <a:pt x="67" y="110"/>
                    <a:pt x="67" y="110"/>
                  </a:cubicBezTo>
                  <a:cubicBezTo>
                    <a:pt x="67" y="110"/>
                    <a:pt x="68" y="112"/>
                    <a:pt x="68" y="112"/>
                  </a:cubicBezTo>
                  <a:close/>
                  <a:moveTo>
                    <a:pt x="95" y="139"/>
                  </a:moveTo>
                  <a:cubicBezTo>
                    <a:pt x="95" y="139"/>
                    <a:pt x="95" y="139"/>
                    <a:pt x="95" y="139"/>
                  </a:cubicBezTo>
                  <a:cubicBezTo>
                    <a:pt x="96" y="138"/>
                    <a:pt x="96" y="138"/>
                    <a:pt x="96" y="138"/>
                  </a:cubicBezTo>
                  <a:cubicBezTo>
                    <a:pt x="97" y="139"/>
                    <a:pt x="97" y="139"/>
                    <a:pt x="97" y="139"/>
                  </a:cubicBezTo>
                  <a:cubicBezTo>
                    <a:pt x="97" y="139"/>
                    <a:pt x="96" y="140"/>
                    <a:pt x="96" y="140"/>
                  </a:cubicBezTo>
                  <a:cubicBezTo>
                    <a:pt x="96" y="140"/>
                    <a:pt x="95" y="139"/>
                    <a:pt x="95" y="139"/>
                  </a:cubicBezTo>
                  <a:cubicBezTo>
                    <a:pt x="95" y="139"/>
                    <a:pt x="95" y="139"/>
                    <a:pt x="95" y="139"/>
                  </a:cubicBezTo>
                  <a:close/>
                  <a:moveTo>
                    <a:pt x="106" y="152"/>
                  </a:moveTo>
                  <a:cubicBezTo>
                    <a:pt x="106" y="152"/>
                    <a:pt x="106" y="152"/>
                    <a:pt x="106" y="152"/>
                  </a:cubicBezTo>
                  <a:cubicBezTo>
                    <a:pt x="107" y="152"/>
                    <a:pt x="107" y="152"/>
                    <a:pt x="107" y="152"/>
                  </a:cubicBezTo>
                  <a:cubicBezTo>
                    <a:pt x="107" y="153"/>
                    <a:pt x="107" y="153"/>
                    <a:pt x="107" y="153"/>
                  </a:cubicBezTo>
                  <a:cubicBezTo>
                    <a:pt x="106" y="154"/>
                    <a:pt x="106" y="154"/>
                    <a:pt x="106" y="154"/>
                  </a:cubicBezTo>
                  <a:cubicBezTo>
                    <a:pt x="106" y="153"/>
                    <a:pt x="106" y="153"/>
                    <a:pt x="106" y="153"/>
                  </a:cubicBezTo>
                  <a:cubicBezTo>
                    <a:pt x="106" y="152"/>
                    <a:pt x="106" y="152"/>
                    <a:pt x="106" y="152"/>
                  </a:cubicBezTo>
                  <a:close/>
                  <a:moveTo>
                    <a:pt x="103" y="150"/>
                  </a:moveTo>
                  <a:cubicBezTo>
                    <a:pt x="103" y="150"/>
                    <a:pt x="103" y="150"/>
                    <a:pt x="103" y="150"/>
                  </a:cubicBezTo>
                  <a:cubicBezTo>
                    <a:pt x="102" y="149"/>
                    <a:pt x="102" y="149"/>
                    <a:pt x="102" y="149"/>
                  </a:cubicBezTo>
                  <a:cubicBezTo>
                    <a:pt x="104" y="149"/>
                    <a:pt x="104" y="149"/>
                    <a:pt x="104" y="149"/>
                  </a:cubicBezTo>
                  <a:cubicBezTo>
                    <a:pt x="104" y="149"/>
                    <a:pt x="104" y="149"/>
                    <a:pt x="105" y="149"/>
                  </a:cubicBezTo>
                  <a:cubicBezTo>
                    <a:pt x="105" y="149"/>
                    <a:pt x="106" y="150"/>
                    <a:pt x="106" y="150"/>
                  </a:cubicBezTo>
                  <a:cubicBezTo>
                    <a:pt x="106" y="150"/>
                    <a:pt x="106" y="150"/>
                    <a:pt x="106" y="150"/>
                  </a:cubicBezTo>
                  <a:cubicBezTo>
                    <a:pt x="105" y="150"/>
                    <a:pt x="105" y="151"/>
                    <a:pt x="105" y="151"/>
                  </a:cubicBezTo>
                  <a:cubicBezTo>
                    <a:pt x="104" y="151"/>
                    <a:pt x="103" y="150"/>
                    <a:pt x="103" y="150"/>
                  </a:cubicBezTo>
                  <a:close/>
                  <a:moveTo>
                    <a:pt x="108" y="150"/>
                  </a:moveTo>
                  <a:cubicBezTo>
                    <a:pt x="108" y="150"/>
                    <a:pt x="108" y="150"/>
                    <a:pt x="108" y="150"/>
                  </a:cubicBezTo>
                  <a:cubicBezTo>
                    <a:pt x="107" y="148"/>
                    <a:pt x="107" y="148"/>
                    <a:pt x="107" y="148"/>
                  </a:cubicBezTo>
                  <a:cubicBezTo>
                    <a:pt x="108" y="147"/>
                    <a:pt x="108" y="147"/>
                    <a:pt x="108" y="147"/>
                  </a:cubicBezTo>
                  <a:cubicBezTo>
                    <a:pt x="108" y="147"/>
                    <a:pt x="109" y="148"/>
                    <a:pt x="109" y="148"/>
                  </a:cubicBezTo>
                  <a:cubicBezTo>
                    <a:pt x="109" y="148"/>
                    <a:pt x="108" y="149"/>
                    <a:pt x="108" y="149"/>
                  </a:cubicBezTo>
                  <a:cubicBezTo>
                    <a:pt x="108" y="150"/>
                    <a:pt x="108" y="150"/>
                    <a:pt x="108" y="150"/>
                  </a:cubicBezTo>
                  <a:close/>
                  <a:moveTo>
                    <a:pt x="129" y="144"/>
                  </a:moveTo>
                  <a:cubicBezTo>
                    <a:pt x="129" y="144"/>
                    <a:pt x="129" y="144"/>
                    <a:pt x="129" y="144"/>
                  </a:cubicBezTo>
                  <a:cubicBezTo>
                    <a:pt x="128" y="143"/>
                    <a:pt x="128" y="143"/>
                    <a:pt x="128" y="143"/>
                  </a:cubicBezTo>
                  <a:cubicBezTo>
                    <a:pt x="128" y="143"/>
                    <a:pt x="129" y="142"/>
                    <a:pt x="129" y="142"/>
                  </a:cubicBezTo>
                  <a:cubicBezTo>
                    <a:pt x="130" y="142"/>
                    <a:pt x="131" y="142"/>
                    <a:pt x="131" y="142"/>
                  </a:cubicBezTo>
                  <a:cubicBezTo>
                    <a:pt x="129" y="144"/>
                    <a:pt x="129" y="144"/>
                    <a:pt x="129" y="144"/>
                  </a:cubicBezTo>
                  <a:close/>
                  <a:moveTo>
                    <a:pt x="127" y="145"/>
                  </a:moveTo>
                  <a:cubicBezTo>
                    <a:pt x="127" y="145"/>
                    <a:pt x="127" y="145"/>
                    <a:pt x="127" y="145"/>
                  </a:cubicBezTo>
                  <a:cubicBezTo>
                    <a:pt x="127" y="142"/>
                    <a:pt x="127" y="142"/>
                    <a:pt x="127" y="142"/>
                  </a:cubicBezTo>
                  <a:cubicBezTo>
                    <a:pt x="128" y="141"/>
                    <a:pt x="128" y="141"/>
                    <a:pt x="128" y="141"/>
                  </a:cubicBezTo>
                  <a:cubicBezTo>
                    <a:pt x="127" y="140"/>
                    <a:pt x="127" y="140"/>
                    <a:pt x="127" y="140"/>
                  </a:cubicBezTo>
                  <a:cubicBezTo>
                    <a:pt x="126" y="140"/>
                    <a:pt x="126" y="140"/>
                    <a:pt x="126" y="140"/>
                  </a:cubicBezTo>
                  <a:cubicBezTo>
                    <a:pt x="126" y="140"/>
                    <a:pt x="125" y="138"/>
                    <a:pt x="125" y="138"/>
                  </a:cubicBezTo>
                  <a:cubicBezTo>
                    <a:pt x="125" y="138"/>
                    <a:pt x="124" y="138"/>
                    <a:pt x="124" y="138"/>
                  </a:cubicBezTo>
                  <a:cubicBezTo>
                    <a:pt x="124" y="138"/>
                    <a:pt x="123" y="138"/>
                    <a:pt x="123" y="138"/>
                  </a:cubicBezTo>
                  <a:cubicBezTo>
                    <a:pt x="123" y="138"/>
                    <a:pt x="124" y="137"/>
                    <a:pt x="124" y="137"/>
                  </a:cubicBezTo>
                  <a:cubicBezTo>
                    <a:pt x="124" y="137"/>
                    <a:pt x="124" y="137"/>
                    <a:pt x="125" y="137"/>
                  </a:cubicBezTo>
                  <a:cubicBezTo>
                    <a:pt x="126" y="136"/>
                    <a:pt x="126" y="136"/>
                    <a:pt x="126" y="136"/>
                  </a:cubicBezTo>
                  <a:cubicBezTo>
                    <a:pt x="126" y="136"/>
                    <a:pt x="128" y="133"/>
                    <a:pt x="130" y="133"/>
                  </a:cubicBezTo>
                  <a:cubicBezTo>
                    <a:pt x="131" y="133"/>
                    <a:pt x="133" y="133"/>
                    <a:pt x="133" y="133"/>
                  </a:cubicBezTo>
                  <a:cubicBezTo>
                    <a:pt x="135" y="131"/>
                    <a:pt x="135" y="131"/>
                    <a:pt x="135" y="131"/>
                  </a:cubicBezTo>
                  <a:cubicBezTo>
                    <a:pt x="135" y="131"/>
                    <a:pt x="135" y="130"/>
                    <a:pt x="135" y="130"/>
                  </a:cubicBezTo>
                  <a:cubicBezTo>
                    <a:pt x="136" y="130"/>
                    <a:pt x="135" y="128"/>
                    <a:pt x="135" y="128"/>
                  </a:cubicBezTo>
                  <a:cubicBezTo>
                    <a:pt x="135" y="126"/>
                    <a:pt x="135" y="126"/>
                    <a:pt x="135" y="126"/>
                  </a:cubicBezTo>
                  <a:cubicBezTo>
                    <a:pt x="135" y="126"/>
                    <a:pt x="132" y="124"/>
                    <a:pt x="132" y="124"/>
                  </a:cubicBezTo>
                  <a:cubicBezTo>
                    <a:pt x="132" y="124"/>
                    <a:pt x="128" y="122"/>
                    <a:pt x="128" y="122"/>
                  </a:cubicBezTo>
                  <a:cubicBezTo>
                    <a:pt x="128" y="122"/>
                    <a:pt x="128" y="120"/>
                    <a:pt x="127" y="120"/>
                  </a:cubicBezTo>
                  <a:cubicBezTo>
                    <a:pt x="127" y="120"/>
                    <a:pt x="128" y="118"/>
                    <a:pt x="128" y="118"/>
                  </a:cubicBezTo>
                  <a:cubicBezTo>
                    <a:pt x="128" y="118"/>
                    <a:pt x="130" y="115"/>
                    <a:pt x="132" y="114"/>
                  </a:cubicBezTo>
                  <a:cubicBezTo>
                    <a:pt x="133" y="113"/>
                    <a:pt x="134" y="113"/>
                    <a:pt x="134" y="113"/>
                  </a:cubicBezTo>
                  <a:cubicBezTo>
                    <a:pt x="135" y="113"/>
                    <a:pt x="136" y="114"/>
                    <a:pt x="137" y="115"/>
                  </a:cubicBezTo>
                  <a:cubicBezTo>
                    <a:pt x="137" y="115"/>
                    <a:pt x="138" y="115"/>
                    <a:pt x="139" y="115"/>
                  </a:cubicBezTo>
                  <a:cubicBezTo>
                    <a:pt x="140" y="115"/>
                    <a:pt x="141" y="115"/>
                    <a:pt x="141" y="115"/>
                  </a:cubicBezTo>
                  <a:cubicBezTo>
                    <a:pt x="141" y="115"/>
                    <a:pt x="141" y="113"/>
                    <a:pt x="141" y="112"/>
                  </a:cubicBezTo>
                  <a:cubicBezTo>
                    <a:pt x="141" y="111"/>
                    <a:pt x="141" y="112"/>
                    <a:pt x="140" y="111"/>
                  </a:cubicBezTo>
                  <a:cubicBezTo>
                    <a:pt x="140" y="111"/>
                    <a:pt x="139" y="110"/>
                    <a:pt x="139" y="110"/>
                  </a:cubicBezTo>
                  <a:cubicBezTo>
                    <a:pt x="139" y="110"/>
                    <a:pt x="139" y="109"/>
                    <a:pt x="139" y="109"/>
                  </a:cubicBezTo>
                  <a:cubicBezTo>
                    <a:pt x="139" y="109"/>
                    <a:pt x="139" y="108"/>
                    <a:pt x="139" y="107"/>
                  </a:cubicBezTo>
                  <a:cubicBezTo>
                    <a:pt x="139" y="107"/>
                    <a:pt x="139" y="104"/>
                    <a:pt x="139" y="104"/>
                  </a:cubicBezTo>
                  <a:cubicBezTo>
                    <a:pt x="139" y="103"/>
                    <a:pt x="138" y="101"/>
                    <a:pt x="138" y="101"/>
                  </a:cubicBezTo>
                  <a:cubicBezTo>
                    <a:pt x="138" y="100"/>
                    <a:pt x="137" y="99"/>
                    <a:pt x="137" y="99"/>
                  </a:cubicBezTo>
                  <a:cubicBezTo>
                    <a:pt x="136" y="97"/>
                    <a:pt x="136" y="97"/>
                    <a:pt x="136" y="97"/>
                  </a:cubicBezTo>
                  <a:cubicBezTo>
                    <a:pt x="136" y="97"/>
                    <a:pt x="136" y="97"/>
                    <a:pt x="136" y="96"/>
                  </a:cubicBezTo>
                  <a:cubicBezTo>
                    <a:pt x="136" y="94"/>
                    <a:pt x="137" y="92"/>
                    <a:pt x="137" y="92"/>
                  </a:cubicBezTo>
                  <a:cubicBezTo>
                    <a:pt x="138" y="91"/>
                    <a:pt x="138" y="89"/>
                    <a:pt x="138" y="89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3" y="87"/>
                    <a:pt x="133" y="87"/>
                  </a:cubicBezTo>
                  <a:cubicBezTo>
                    <a:pt x="133" y="87"/>
                    <a:pt x="132" y="86"/>
                    <a:pt x="132" y="86"/>
                  </a:cubicBezTo>
                  <a:cubicBezTo>
                    <a:pt x="132" y="85"/>
                    <a:pt x="131" y="85"/>
                    <a:pt x="131" y="85"/>
                  </a:cubicBezTo>
                  <a:cubicBezTo>
                    <a:pt x="131" y="85"/>
                    <a:pt x="127" y="86"/>
                    <a:pt x="127" y="86"/>
                  </a:cubicBezTo>
                  <a:cubicBezTo>
                    <a:pt x="127" y="86"/>
                    <a:pt x="125" y="87"/>
                    <a:pt x="124" y="88"/>
                  </a:cubicBezTo>
                  <a:cubicBezTo>
                    <a:pt x="122" y="88"/>
                    <a:pt x="122" y="88"/>
                    <a:pt x="121" y="89"/>
                  </a:cubicBezTo>
                  <a:cubicBezTo>
                    <a:pt x="119" y="90"/>
                    <a:pt x="119" y="91"/>
                    <a:pt x="118" y="92"/>
                  </a:cubicBezTo>
                  <a:cubicBezTo>
                    <a:pt x="117" y="92"/>
                    <a:pt x="116" y="94"/>
                    <a:pt x="116" y="94"/>
                  </a:cubicBezTo>
                  <a:cubicBezTo>
                    <a:pt x="115" y="95"/>
                    <a:pt x="115" y="95"/>
                    <a:pt x="116" y="96"/>
                  </a:cubicBezTo>
                  <a:cubicBezTo>
                    <a:pt x="116" y="97"/>
                    <a:pt x="117" y="96"/>
                    <a:pt x="117" y="96"/>
                  </a:cubicBezTo>
                  <a:cubicBezTo>
                    <a:pt x="117" y="96"/>
                    <a:pt x="118" y="96"/>
                    <a:pt x="119" y="96"/>
                  </a:cubicBezTo>
                  <a:cubicBezTo>
                    <a:pt x="120" y="96"/>
                    <a:pt x="120" y="97"/>
                    <a:pt x="119" y="97"/>
                  </a:cubicBezTo>
                  <a:cubicBezTo>
                    <a:pt x="119" y="97"/>
                    <a:pt x="119" y="98"/>
                    <a:pt x="119" y="98"/>
                  </a:cubicBezTo>
                  <a:cubicBezTo>
                    <a:pt x="119" y="98"/>
                    <a:pt x="119" y="98"/>
                    <a:pt x="118" y="99"/>
                  </a:cubicBezTo>
                  <a:cubicBezTo>
                    <a:pt x="118" y="99"/>
                    <a:pt x="118" y="100"/>
                    <a:pt x="118" y="101"/>
                  </a:cubicBezTo>
                  <a:cubicBezTo>
                    <a:pt x="118" y="102"/>
                    <a:pt x="117" y="102"/>
                    <a:pt x="117" y="102"/>
                  </a:cubicBezTo>
                  <a:cubicBezTo>
                    <a:pt x="116" y="103"/>
                    <a:pt x="116" y="103"/>
                    <a:pt x="115" y="104"/>
                  </a:cubicBezTo>
                  <a:cubicBezTo>
                    <a:pt x="114" y="104"/>
                    <a:pt x="114" y="105"/>
                    <a:pt x="114" y="105"/>
                  </a:cubicBezTo>
                  <a:cubicBezTo>
                    <a:pt x="114" y="106"/>
                    <a:pt x="114" y="106"/>
                    <a:pt x="115" y="107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5" y="109"/>
                    <a:pt x="114" y="110"/>
                    <a:pt x="114" y="109"/>
                  </a:cubicBezTo>
                  <a:cubicBezTo>
                    <a:pt x="114" y="109"/>
                    <a:pt x="114" y="108"/>
                    <a:pt x="114" y="108"/>
                  </a:cubicBezTo>
                  <a:cubicBezTo>
                    <a:pt x="111" y="108"/>
                    <a:pt x="111" y="108"/>
                    <a:pt x="111" y="108"/>
                  </a:cubicBezTo>
                  <a:cubicBezTo>
                    <a:pt x="111" y="108"/>
                    <a:pt x="111" y="108"/>
                    <a:pt x="110" y="108"/>
                  </a:cubicBezTo>
                  <a:cubicBezTo>
                    <a:pt x="110" y="108"/>
                    <a:pt x="112" y="106"/>
                    <a:pt x="112" y="106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3" y="104"/>
                    <a:pt x="113" y="104"/>
                    <a:pt x="113" y="104"/>
                  </a:cubicBezTo>
                  <a:cubicBezTo>
                    <a:pt x="110" y="104"/>
                    <a:pt x="110" y="104"/>
                    <a:pt x="110" y="104"/>
                  </a:cubicBezTo>
                  <a:cubicBezTo>
                    <a:pt x="109" y="104"/>
                    <a:pt x="109" y="104"/>
                    <a:pt x="109" y="104"/>
                  </a:cubicBezTo>
                  <a:cubicBezTo>
                    <a:pt x="110" y="103"/>
                    <a:pt x="110" y="103"/>
                    <a:pt x="110" y="103"/>
                  </a:cubicBezTo>
                  <a:cubicBezTo>
                    <a:pt x="110" y="101"/>
                    <a:pt x="110" y="101"/>
                    <a:pt x="110" y="101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97"/>
                    <a:pt x="112" y="97"/>
                  </a:cubicBezTo>
                  <a:cubicBezTo>
                    <a:pt x="112" y="97"/>
                    <a:pt x="113" y="96"/>
                    <a:pt x="113" y="95"/>
                  </a:cubicBezTo>
                  <a:cubicBezTo>
                    <a:pt x="114" y="95"/>
                    <a:pt x="113" y="94"/>
                    <a:pt x="113" y="94"/>
                  </a:cubicBezTo>
                  <a:cubicBezTo>
                    <a:pt x="111" y="94"/>
                    <a:pt x="111" y="94"/>
                    <a:pt x="111" y="94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09" y="95"/>
                    <a:pt x="106" y="96"/>
                    <a:pt x="105" y="96"/>
                  </a:cubicBezTo>
                  <a:cubicBezTo>
                    <a:pt x="104" y="96"/>
                    <a:pt x="105" y="96"/>
                    <a:pt x="104" y="96"/>
                  </a:cubicBezTo>
                  <a:cubicBezTo>
                    <a:pt x="104" y="95"/>
                    <a:pt x="103" y="95"/>
                    <a:pt x="103" y="95"/>
                  </a:cubicBezTo>
                  <a:cubicBezTo>
                    <a:pt x="103" y="95"/>
                    <a:pt x="101" y="95"/>
                    <a:pt x="101" y="95"/>
                  </a:cubicBezTo>
                  <a:cubicBezTo>
                    <a:pt x="100" y="95"/>
                    <a:pt x="100" y="96"/>
                    <a:pt x="100" y="96"/>
                  </a:cubicBezTo>
                  <a:cubicBezTo>
                    <a:pt x="100" y="96"/>
                    <a:pt x="103" y="97"/>
                    <a:pt x="104" y="98"/>
                  </a:cubicBezTo>
                  <a:cubicBezTo>
                    <a:pt x="104" y="98"/>
                    <a:pt x="105" y="98"/>
                    <a:pt x="105" y="98"/>
                  </a:cubicBezTo>
                  <a:cubicBezTo>
                    <a:pt x="105" y="99"/>
                    <a:pt x="105" y="99"/>
                    <a:pt x="105" y="99"/>
                  </a:cubicBezTo>
                  <a:cubicBezTo>
                    <a:pt x="105" y="99"/>
                    <a:pt x="104" y="101"/>
                    <a:pt x="103" y="101"/>
                  </a:cubicBezTo>
                  <a:cubicBezTo>
                    <a:pt x="103" y="102"/>
                    <a:pt x="102" y="102"/>
                    <a:pt x="102" y="102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100" y="103"/>
                    <a:pt x="101" y="105"/>
                    <a:pt x="101" y="105"/>
                  </a:cubicBezTo>
                  <a:cubicBezTo>
                    <a:pt x="101" y="105"/>
                    <a:pt x="101" y="107"/>
                    <a:pt x="101" y="107"/>
                  </a:cubicBezTo>
                  <a:cubicBezTo>
                    <a:pt x="99" y="106"/>
                    <a:pt x="99" y="106"/>
                    <a:pt x="99" y="106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6" y="108"/>
                    <a:pt x="95" y="108"/>
                    <a:pt x="95" y="108"/>
                  </a:cubicBezTo>
                  <a:cubicBezTo>
                    <a:pt x="94" y="108"/>
                    <a:pt x="94" y="107"/>
                    <a:pt x="94" y="107"/>
                  </a:cubicBezTo>
                  <a:cubicBezTo>
                    <a:pt x="93" y="109"/>
                    <a:pt x="93" y="109"/>
                    <a:pt x="93" y="109"/>
                  </a:cubicBezTo>
                  <a:cubicBezTo>
                    <a:pt x="93" y="109"/>
                    <a:pt x="89" y="108"/>
                    <a:pt x="88" y="108"/>
                  </a:cubicBezTo>
                  <a:cubicBezTo>
                    <a:pt x="88" y="108"/>
                    <a:pt x="88" y="110"/>
                    <a:pt x="88" y="110"/>
                  </a:cubicBezTo>
                  <a:cubicBezTo>
                    <a:pt x="90" y="111"/>
                    <a:pt x="90" y="111"/>
                    <a:pt x="90" y="111"/>
                  </a:cubicBezTo>
                  <a:cubicBezTo>
                    <a:pt x="88" y="112"/>
                    <a:pt x="88" y="112"/>
                    <a:pt x="88" y="112"/>
                  </a:cubicBezTo>
                  <a:cubicBezTo>
                    <a:pt x="92" y="114"/>
                    <a:pt x="92" y="114"/>
                    <a:pt x="92" y="114"/>
                  </a:cubicBezTo>
                  <a:cubicBezTo>
                    <a:pt x="93" y="115"/>
                    <a:pt x="93" y="115"/>
                    <a:pt x="93" y="115"/>
                  </a:cubicBezTo>
                  <a:cubicBezTo>
                    <a:pt x="94" y="118"/>
                    <a:pt x="94" y="118"/>
                    <a:pt x="94" y="118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95" y="121"/>
                    <a:pt x="95" y="121"/>
                    <a:pt x="95" y="121"/>
                  </a:cubicBezTo>
                  <a:cubicBezTo>
                    <a:pt x="95" y="121"/>
                    <a:pt x="95" y="122"/>
                    <a:pt x="96" y="123"/>
                  </a:cubicBezTo>
                  <a:cubicBezTo>
                    <a:pt x="96" y="123"/>
                    <a:pt x="96" y="125"/>
                    <a:pt x="96" y="125"/>
                  </a:cubicBezTo>
                  <a:cubicBezTo>
                    <a:pt x="96" y="127"/>
                    <a:pt x="96" y="127"/>
                    <a:pt x="96" y="127"/>
                  </a:cubicBezTo>
                  <a:cubicBezTo>
                    <a:pt x="96" y="128"/>
                    <a:pt x="96" y="128"/>
                    <a:pt x="96" y="128"/>
                  </a:cubicBezTo>
                  <a:cubicBezTo>
                    <a:pt x="96" y="128"/>
                    <a:pt x="94" y="129"/>
                    <a:pt x="94" y="130"/>
                  </a:cubicBezTo>
                  <a:cubicBezTo>
                    <a:pt x="94" y="130"/>
                    <a:pt x="95" y="130"/>
                    <a:pt x="95" y="130"/>
                  </a:cubicBezTo>
                  <a:cubicBezTo>
                    <a:pt x="97" y="132"/>
                    <a:pt x="97" y="132"/>
                    <a:pt x="97" y="132"/>
                  </a:cubicBezTo>
                  <a:cubicBezTo>
                    <a:pt x="98" y="134"/>
                    <a:pt x="98" y="134"/>
                    <a:pt x="98" y="134"/>
                  </a:cubicBezTo>
                  <a:cubicBezTo>
                    <a:pt x="98" y="134"/>
                    <a:pt x="97" y="135"/>
                    <a:pt x="97" y="136"/>
                  </a:cubicBezTo>
                  <a:cubicBezTo>
                    <a:pt x="97" y="136"/>
                    <a:pt x="99" y="137"/>
                    <a:pt x="99" y="137"/>
                  </a:cubicBezTo>
                  <a:cubicBezTo>
                    <a:pt x="103" y="137"/>
                    <a:pt x="103" y="137"/>
                    <a:pt x="103" y="137"/>
                  </a:cubicBezTo>
                  <a:cubicBezTo>
                    <a:pt x="105" y="137"/>
                    <a:pt x="105" y="137"/>
                    <a:pt x="105" y="137"/>
                  </a:cubicBezTo>
                  <a:cubicBezTo>
                    <a:pt x="105" y="137"/>
                    <a:pt x="108" y="137"/>
                    <a:pt x="109" y="137"/>
                  </a:cubicBezTo>
                  <a:cubicBezTo>
                    <a:pt x="109" y="137"/>
                    <a:pt x="112" y="136"/>
                    <a:pt x="112" y="136"/>
                  </a:cubicBezTo>
                  <a:cubicBezTo>
                    <a:pt x="112" y="136"/>
                    <a:pt x="114" y="138"/>
                    <a:pt x="115" y="138"/>
                  </a:cubicBezTo>
                  <a:cubicBezTo>
                    <a:pt x="116" y="139"/>
                    <a:pt x="115" y="140"/>
                    <a:pt x="115" y="140"/>
                  </a:cubicBezTo>
                  <a:cubicBezTo>
                    <a:pt x="115" y="141"/>
                    <a:pt x="114" y="141"/>
                    <a:pt x="114" y="141"/>
                  </a:cubicBezTo>
                  <a:cubicBezTo>
                    <a:pt x="114" y="141"/>
                    <a:pt x="115" y="144"/>
                    <a:pt x="115" y="144"/>
                  </a:cubicBezTo>
                  <a:cubicBezTo>
                    <a:pt x="116" y="145"/>
                    <a:pt x="116" y="144"/>
                    <a:pt x="116" y="144"/>
                  </a:cubicBezTo>
                  <a:cubicBezTo>
                    <a:pt x="116" y="144"/>
                    <a:pt x="117" y="145"/>
                    <a:pt x="118" y="146"/>
                  </a:cubicBezTo>
                  <a:cubicBezTo>
                    <a:pt x="118" y="147"/>
                    <a:pt x="119" y="147"/>
                    <a:pt x="119" y="147"/>
                  </a:cubicBezTo>
                  <a:cubicBezTo>
                    <a:pt x="120" y="147"/>
                    <a:pt x="120" y="147"/>
                    <a:pt x="120" y="147"/>
                  </a:cubicBezTo>
                  <a:cubicBezTo>
                    <a:pt x="120" y="147"/>
                    <a:pt x="121" y="147"/>
                    <a:pt x="121" y="148"/>
                  </a:cubicBezTo>
                  <a:cubicBezTo>
                    <a:pt x="122" y="148"/>
                    <a:pt x="123" y="148"/>
                    <a:pt x="124" y="148"/>
                  </a:cubicBezTo>
                  <a:cubicBezTo>
                    <a:pt x="124" y="148"/>
                    <a:pt x="125" y="148"/>
                    <a:pt x="125" y="147"/>
                  </a:cubicBezTo>
                  <a:cubicBezTo>
                    <a:pt x="125" y="147"/>
                    <a:pt x="126" y="147"/>
                    <a:pt x="127" y="147"/>
                  </a:cubicBezTo>
                  <a:cubicBezTo>
                    <a:pt x="127" y="146"/>
                    <a:pt x="127" y="145"/>
                    <a:pt x="127" y="145"/>
                  </a:cubicBezTo>
                  <a:cubicBezTo>
                    <a:pt x="127" y="145"/>
                    <a:pt x="127" y="145"/>
                    <a:pt x="127" y="145"/>
                  </a:cubicBezTo>
                  <a:close/>
                  <a:moveTo>
                    <a:pt x="127" y="150"/>
                  </a:moveTo>
                  <a:cubicBezTo>
                    <a:pt x="127" y="150"/>
                    <a:pt x="127" y="150"/>
                    <a:pt x="127" y="150"/>
                  </a:cubicBezTo>
                  <a:cubicBezTo>
                    <a:pt x="126" y="151"/>
                    <a:pt x="126" y="151"/>
                    <a:pt x="126" y="151"/>
                  </a:cubicBezTo>
                  <a:cubicBezTo>
                    <a:pt x="127" y="151"/>
                    <a:pt x="127" y="151"/>
                    <a:pt x="127" y="151"/>
                  </a:cubicBezTo>
                  <a:cubicBezTo>
                    <a:pt x="127" y="151"/>
                    <a:pt x="129" y="152"/>
                    <a:pt x="129" y="152"/>
                  </a:cubicBezTo>
                  <a:cubicBezTo>
                    <a:pt x="130" y="152"/>
                    <a:pt x="130" y="152"/>
                    <a:pt x="130" y="152"/>
                  </a:cubicBezTo>
                  <a:cubicBezTo>
                    <a:pt x="131" y="151"/>
                    <a:pt x="131" y="151"/>
                    <a:pt x="131" y="151"/>
                  </a:cubicBezTo>
                  <a:cubicBezTo>
                    <a:pt x="132" y="149"/>
                    <a:pt x="132" y="149"/>
                    <a:pt x="132" y="149"/>
                  </a:cubicBezTo>
                  <a:cubicBezTo>
                    <a:pt x="135" y="148"/>
                    <a:pt x="135" y="148"/>
                    <a:pt x="135" y="148"/>
                  </a:cubicBezTo>
                  <a:cubicBezTo>
                    <a:pt x="135" y="148"/>
                    <a:pt x="138" y="148"/>
                    <a:pt x="138" y="148"/>
                  </a:cubicBezTo>
                  <a:cubicBezTo>
                    <a:pt x="138" y="148"/>
                    <a:pt x="139" y="147"/>
                    <a:pt x="139" y="147"/>
                  </a:cubicBezTo>
                  <a:cubicBezTo>
                    <a:pt x="139" y="146"/>
                    <a:pt x="139" y="146"/>
                    <a:pt x="139" y="14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5" y="144"/>
                    <a:pt x="135" y="144"/>
                    <a:pt x="135" y="144"/>
                  </a:cubicBezTo>
                  <a:cubicBezTo>
                    <a:pt x="135" y="144"/>
                    <a:pt x="133" y="144"/>
                    <a:pt x="132" y="144"/>
                  </a:cubicBezTo>
                  <a:cubicBezTo>
                    <a:pt x="132" y="144"/>
                    <a:pt x="131" y="144"/>
                    <a:pt x="131" y="144"/>
                  </a:cubicBezTo>
                  <a:cubicBezTo>
                    <a:pt x="131" y="144"/>
                    <a:pt x="131" y="145"/>
                    <a:pt x="131" y="146"/>
                  </a:cubicBezTo>
                  <a:cubicBezTo>
                    <a:pt x="130" y="147"/>
                    <a:pt x="130" y="147"/>
                    <a:pt x="129" y="147"/>
                  </a:cubicBezTo>
                  <a:cubicBezTo>
                    <a:pt x="129" y="147"/>
                    <a:pt x="128" y="147"/>
                    <a:pt x="128" y="147"/>
                  </a:cubicBezTo>
                  <a:cubicBezTo>
                    <a:pt x="127" y="150"/>
                    <a:pt x="127" y="150"/>
                    <a:pt x="127" y="150"/>
                  </a:cubicBezTo>
                  <a:close/>
                  <a:moveTo>
                    <a:pt x="116" y="162"/>
                  </a:moveTo>
                  <a:cubicBezTo>
                    <a:pt x="116" y="162"/>
                    <a:pt x="116" y="162"/>
                    <a:pt x="116" y="162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118" y="161"/>
                    <a:pt x="118" y="161"/>
                    <a:pt x="118" y="161"/>
                  </a:cubicBezTo>
                  <a:cubicBezTo>
                    <a:pt x="117" y="159"/>
                    <a:pt x="117" y="159"/>
                    <a:pt x="117" y="159"/>
                  </a:cubicBezTo>
                  <a:cubicBezTo>
                    <a:pt x="116" y="158"/>
                    <a:pt x="116" y="158"/>
                    <a:pt x="116" y="158"/>
                  </a:cubicBezTo>
                  <a:cubicBezTo>
                    <a:pt x="115" y="155"/>
                    <a:pt x="115" y="155"/>
                    <a:pt x="115" y="155"/>
                  </a:cubicBezTo>
                  <a:cubicBezTo>
                    <a:pt x="113" y="153"/>
                    <a:pt x="113" y="153"/>
                    <a:pt x="113" y="153"/>
                  </a:cubicBezTo>
                  <a:cubicBezTo>
                    <a:pt x="112" y="152"/>
                    <a:pt x="112" y="152"/>
                    <a:pt x="112" y="152"/>
                  </a:cubicBezTo>
                  <a:cubicBezTo>
                    <a:pt x="111" y="154"/>
                    <a:pt x="111" y="154"/>
                    <a:pt x="111" y="154"/>
                  </a:cubicBezTo>
                  <a:cubicBezTo>
                    <a:pt x="110" y="155"/>
                    <a:pt x="110" y="155"/>
                    <a:pt x="110" y="155"/>
                  </a:cubicBezTo>
                  <a:cubicBezTo>
                    <a:pt x="109" y="156"/>
                    <a:pt x="109" y="156"/>
                    <a:pt x="109" y="156"/>
                  </a:cubicBezTo>
                  <a:cubicBezTo>
                    <a:pt x="109" y="156"/>
                    <a:pt x="106" y="155"/>
                    <a:pt x="105" y="154"/>
                  </a:cubicBezTo>
                  <a:cubicBezTo>
                    <a:pt x="103" y="153"/>
                    <a:pt x="103" y="153"/>
                    <a:pt x="103" y="153"/>
                  </a:cubicBezTo>
                  <a:cubicBezTo>
                    <a:pt x="103" y="153"/>
                    <a:pt x="102" y="153"/>
                    <a:pt x="101" y="152"/>
                  </a:cubicBezTo>
                  <a:cubicBezTo>
                    <a:pt x="101" y="152"/>
                    <a:pt x="100" y="151"/>
                    <a:pt x="100" y="151"/>
                  </a:cubicBezTo>
                  <a:cubicBezTo>
                    <a:pt x="100" y="151"/>
                    <a:pt x="100" y="150"/>
                    <a:pt x="99" y="150"/>
                  </a:cubicBezTo>
                  <a:cubicBezTo>
                    <a:pt x="99" y="149"/>
                    <a:pt x="98" y="150"/>
                    <a:pt x="97" y="150"/>
                  </a:cubicBezTo>
                  <a:cubicBezTo>
                    <a:pt x="95" y="150"/>
                    <a:pt x="95" y="150"/>
                    <a:pt x="94" y="150"/>
                  </a:cubicBezTo>
                  <a:cubicBezTo>
                    <a:pt x="94" y="151"/>
                    <a:pt x="93" y="151"/>
                    <a:pt x="93" y="151"/>
                  </a:cubicBezTo>
                  <a:cubicBezTo>
                    <a:pt x="92" y="152"/>
                    <a:pt x="93" y="154"/>
                    <a:pt x="93" y="154"/>
                  </a:cubicBezTo>
                  <a:cubicBezTo>
                    <a:pt x="93" y="155"/>
                    <a:pt x="93" y="155"/>
                    <a:pt x="93" y="155"/>
                  </a:cubicBezTo>
                  <a:cubicBezTo>
                    <a:pt x="94" y="157"/>
                    <a:pt x="94" y="157"/>
                    <a:pt x="94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1" y="157"/>
                    <a:pt x="91" y="157"/>
                    <a:pt x="91" y="157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92" y="159"/>
                    <a:pt x="92" y="160"/>
                    <a:pt x="93" y="161"/>
                  </a:cubicBezTo>
                  <a:cubicBezTo>
                    <a:pt x="93" y="161"/>
                    <a:pt x="94" y="162"/>
                    <a:pt x="94" y="162"/>
                  </a:cubicBezTo>
                  <a:cubicBezTo>
                    <a:pt x="94" y="162"/>
                    <a:pt x="99" y="163"/>
                    <a:pt x="99" y="163"/>
                  </a:cubicBezTo>
                  <a:cubicBezTo>
                    <a:pt x="100" y="163"/>
                    <a:pt x="100" y="163"/>
                    <a:pt x="100" y="163"/>
                  </a:cubicBezTo>
                  <a:cubicBezTo>
                    <a:pt x="100" y="163"/>
                    <a:pt x="102" y="164"/>
                    <a:pt x="104" y="165"/>
                  </a:cubicBezTo>
                  <a:cubicBezTo>
                    <a:pt x="105" y="166"/>
                    <a:pt x="106" y="167"/>
                    <a:pt x="106" y="167"/>
                  </a:cubicBezTo>
                  <a:cubicBezTo>
                    <a:pt x="106" y="167"/>
                    <a:pt x="108" y="167"/>
                    <a:pt x="108" y="167"/>
                  </a:cubicBezTo>
                  <a:cubicBezTo>
                    <a:pt x="109" y="166"/>
                    <a:pt x="109" y="166"/>
                    <a:pt x="109" y="166"/>
                  </a:cubicBezTo>
                  <a:cubicBezTo>
                    <a:pt x="112" y="165"/>
                    <a:pt x="112" y="165"/>
                    <a:pt x="112" y="165"/>
                  </a:cubicBezTo>
                  <a:cubicBezTo>
                    <a:pt x="114" y="165"/>
                    <a:pt x="114" y="165"/>
                    <a:pt x="114" y="165"/>
                  </a:cubicBezTo>
                  <a:cubicBezTo>
                    <a:pt x="117" y="166"/>
                    <a:pt x="117" y="166"/>
                    <a:pt x="117" y="166"/>
                  </a:cubicBezTo>
                  <a:cubicBezTo>
                    <a:pt x="118" y="166"/>
                    <a:pt x="118" y="166"/>
                    <a:pt x="118" y="166"/>
                  </a:cubicBezTo>
                  <a:cubicBezTo>
                    <a:pt x="118" y="164"/>
                    <a:pt x="118" y="164"/>
                    <a:pt x="118" y="164"/>
                  </a:cubicBezTo>
                  <a:cubicBezTo>
                    <a:pt x="118" y="163"/>
                    <a:pt x="118" y="163"/>
                    <a:pt x="118" y="163"/>
                  </a:cubicBezTo>
                  <a:cubicBezTo>
                    <a:pt x="116" y="162"/>
                    <a:pt x="116" y="162"/>
                    <a:pt x="116" y="162"/>
                  </a:cubicBezTo>
                  <a:close/>
                  <a:moveTo>
                    <a:pt x="77" y="121"/>
                  </a:moveTo>
                  <a:cubicBezTo>
                    <a:pt x="77" y="121"/>
                    <a:pt x="77" y="121"/>
                    <a:pt x="77" y="121"/>
                  </a:cubicBezTo>
                  <a:cubicBezTo>
                    <a:pt x="75" y="120"/>
                    <a:pt x="75" y="120"/>
                    <a:pt x="75" y="120"/>
                  </a:cubicBezTo>
                  <a:cubicBezTo>
                    <a:pt x="73" y="117"/>
                    <a:pt x="73" y="117"/>
                    <a:pt x="73" y="117"/>
                  </a:cubicBezTo>
                  <a:cubicBezTo>
                    <a:pt x="70" y="116"/>
                    <a:pt x="70" y="116"/>
                    <a:pt x="70" y="116"/>
                  </a:cubicBezTo>
                  <a:cubicBezTo>
                    <a:pt x="70" y="116"/>
                    <a:pt x="69" y="113"/>
                    <a:pt x="69" y="113"/>
                  </a:cubicBezTo>
                  <a:cubicBezTo>
                    <a:pt x="68" y="112"/>
                    <a:pt x="68" y="113"/>
                    <a:pt x="68" y="113"/>
                  </a:cubicBezTo>
                  <a:cubicBezTo>
                    <a:pt x="68" y="113"/>
                    <a:pt x="68" y="115"/>
                    <a:pt x="67" y="116"/>
                  </a:cubicBezTo>
                  <a:cubicBezTo>
                    <a:pt x="66" y="116"/>
                    <a:pt x="65" y="116"/>
                    <a:pt x="65" y="116"/>
                  </a:cubicBezTo>
                  <a:cubicBezTo>
                    <a:pt x="63" y="118"/>
                    <a:pt x="63" y="118"/>
                    <a:pt x="63" y="118"/>
                  </a:cubicBezTo>
                  <a:cubicBezTo>
                    <a:pt x="63" y="118"/>
                    <a:pt x="60" y="119"/>
                    <a:pt x="59" y="119"/>
                  </a:cubicBezTo>
                  <a:cubicBezTo>
                    <a:pt x="59" y="119"/>
                    <a:pt x="58" y="120"/>
                    <a:pt x="58" y="120"/>
                  </a:cubicBezTo>
                  <a:cubicBezTo>
                    <a:pt x="52" y="119"/>
                    <a:pt x="52" y="119"/>
                    <a:pt x="52" y="119"/>
                  </a:cubicBezTo>
                  <a:cubicBezTo>
                    <a:pt x="50" y="121"/>
                    <a:pt x="50" y="121"/>
                    <a:pt x="50" y="121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51" y="124"/>
                    <a:pt x="51" y="124"/>
                    <a:pt x="51" y="124"/>
                  </a:cubicBezTo>
                  <a:cubicBezTo>
                    <a:pt x="52" y="125"/>
                    <a:pt x="52" y="125"/>
                    <a:pt x="52" y="125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53" y="127"/>
                    <a:pt x="53" y="127"/>
                    <a:pt x="53" y="127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4" y="129"/>
                    <a:pt x="55" y="130"/>
                    <a:pt x="56" y="132"/>
                  </a:cubicBezTo>
                  <a:cubicBezTo>
                    <a:pt x="57" y="134"/>
                    <a:pt x="56" y="135"/>
                    <a:pt x="56" y="135"/>
                  </a:cubicBezTo>
                  <a:cubicBezTo>
                    <a:pt x="59" y="138"/>
                    <a:pt x="59" y="138"/>
                    <a:pt x="59" y="138"/>
                  </a:cubicBezTo>
                  <a:cubicBezTo>
                    <a:pt x="61" y="139"/>
                    <a:pt x="61" y="139"/>
                    <a:pt x="61" y="139"/>
                  </a:cubicBezTo>
                  <a:cubicBezTo>
                    <a:pt x="61" y="139"/>
                    <a:pt x="62" y="140"/>
                    <a:pt x="63" y="140"/>
                  </a:cubicBezTo>
                  <a:cubicBezTo>
                    <a:pt x="63" y="140"/>
                    <a:pt x="63" y="141"/>
                    <a:pt x="63" y="141"/>
                  </a:cubicBezTo>
                  <a:cubicBezTo>
                    <a:pt x="63" y="143"/>
                    <a:pt x="63" y="143"/>
                    <a:pt x="63" y="143"/>
                  </a:cubicBezTo>
                  <a:cubicBezTo>
                    <a:pt x="64" y="145"/>
                    <a:pt x="64" y="145"/>
                    <a:pt x="64" y="145"/>
                  </a:cubicBezTo>
                  <a:cubicBezTo>
                    <a:pt x="65" y="144"/>
                    <a:pt x="65" y="144"/>
                    <a:pt x="65" y="144"/>
                  </a:cubicBezTo>
                  <a:cubicBezTo>
                    <a:pt x="66" y="143"/>
                    <a:pt x="66" y="143"/>
                    <a:pt x="66" y="143"/>
                  </a:cubicBezTo>
                  <a:cubicBezTo>
                    <a:pt x="71" y="145"/>
                    <a:pt x="71" y="145"/>
                    <a:pt x="71" y="145"/>
                  </a:cubicBezTo>
                  <a:cubicBezTo>
                    <a:pt x="71" y="145"/>
                    <a:pt x="75" y="147"/>
                    <a:pt x="76" y="147"/>
                  </a:cubicBezTo>
                  <a:cubicBezTo>
                    <a:pt x="76" y="147"/>
                    <a:pt x="78" y="145"/>
                    <a:pt x="78" y="145"/>
                  </a:cubicBezTo>
                  <a:cubicBezTo>
                    <a:pt x="79" y="144"/>
                    <a:pt x="82" y="144"/>
                    <a:pt x="82" y="144"/>
                  </a:cubicBezTo>
                  <a:cubicBezTo>
                    <a:pt x="83" y="144"/>
                    <a:pt x="83" y="143"/>
                    <a:pt x="83" y="143"/>
                  </a:cubicBezTo>
                  <a:cubicBezTo>
                    <a:pt x="83" y="142"/>
                    <a:pt x="84" y="141"/>
                    <a:pt x="84" y="140"/>
                  </a:cubicBezTo>
                  <a:cubicBezTo>
                    <a:pt x="84" y="139"/>
                    <a:pt x="85" y="138"/>
                    <a:pt x="85" y="138"/>
                  </a:cubicBezTo>
                  <a:cubicBezTo>
                    <a:pt x="85" y="136"/>
                    <a:pt x="85" y="136"/>
                    <a:pt x="85" y="136"/>
                  </a:cubicBezTo>
                  <a:cubicBezTo>
                    <a:pt x="84" y="133"/>
                    <a:pt x="84" y="133"/>
                    <a:pt x="84" y="133"/>
                  </a:cubicBezTo>
                  <a:cubicBezTo>
                    <a:pt x="85" y="129"/>
                    <a:pt x="85" y="129"/>
                    <a:pt x="85" y="129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82" y="126"/>
                    <a:pt x="82" y="126"/>
                    <a:pt x="82" y="126"/>
                  </a:cubicBezTo>
                  <a:cubicBezTo>
                    <a:pt x="82" y="125"/>
                    <a:pt x="82" y="125"/>
                    <a:pt x="82" y="125"/>
                  </a:cubicBezTo>
                  <a:cubicBezTo>
                    <a:pt x="82" y="124"/>
                    <a:pt x="82" y="124"/>
                    <a:pt x="82" y="124"/>
                  </a:cubicBezTo>
                  <a:cubicBezTo>
                    <a:pt x="84" y="123"/>
                    <a:pt x="84" y="123"/>
                    <a:pt x="84" y="123"/>
                  </a:cubicBezTo>
                  <a:cubicBezTo>
                    <a:pt x="84" y="120"/>
                    <a:pt x="84" y="120"/>
                    <a:pt x="84" y="120"/>
                  </a:cubicBezTo>
                  <a:cubicBezTo>
                    <a:pt x="87" y="118"/>
                    <a:pt x="87" y="118"/>
                    <a:pt x="87" y="118"/>
                  </a:cubicBezTo>
                  <a:cubicBezTo>
                    <a:pt x="88" y="115"/>
                    <a:pt x="88" y="115"/>
                    <a:pt x="88" y="115"/>
                  </a:cubicBezTo>
                  <a:cubicBezTo>
                    <a:pt x="88" y="115"/>
                    <a:pt x="84" y="114"/>
                    <a:pt x="83" y="114"/>
                  </a:cubicBezTo>
                  <a:cubicBezTo>
                    <a:pt x="81" y="114"/>
                    <a:pt x="82" y="114"/>
                    <a:pt x="82" y="113"/>
                  </a:cubicBezTo>
                  <a:cubicBezTo>
                    <a:pt x="82" y="113"/>
                    <a:pt x="81" y="112"/>
                    <a:pt x="81" y="112"/>
                  </a:cubicBezTo>
                  <a:cubicBezTo>
                    <a:pt x="81" y="112"/>
                    <a:pt x="79" y="113"/>
                    <a:pt x="79" y="113"/>
                  </a:cubicBezTo>
                  <a:cubicBezTo>
                    <a:pt x="78" y="113"/>
                    <a:pt x="78" y="111"/>
                    <a:pt x="78" y="111"/>
                  </a:cubicBezTo>
                  <a:cubicBezTo>
                    <a:pt x="78" y="111"/>
                    <a:pt x="76" y="112"/>
                    <a:pt x="76" y="112"/>
                  </a:cubicBezTo>
                  <a:cubicBezTo>
                    <a:pt x="75" y="112"/>
                    <a:pt x="73" y="112"/>
                    <a:pt x="73" y="112"/>
                  </a:cubicBezTo>
                  <a:cubicBezTo>
                    <a:pt x="73" y="112"/>
                    <a:pt x="73" y="113"/>
                    <a:pt x="73" y="113"/>
                  </a:cubicBezTo>
                  <a:cubicBezTo>
                    <a:pt x="72" y="114"/>
                    <a:pt x="73" y="115"/>
                    <a:pt x="74" y="115"/>
                  </a:cubicBezTo>
                  <a:cubicBezTo>
                    <a:pt x="74" y="116"/>
                    <a:pt x="75" y="118"/>
                    <a:pt x="75" y="118"/>
                  </a:cubicBezTo>
                  <a:cubicBezTo>
                    <a:pt x="76" y="120"/>
                    <a:pt x="76" y="120"/>
                    <a:pt x="76" y="120"/>
                  </a:cubicBezTo>
                  <a:cubicBezTo>
                    <a:pt x="77" y="121"/>
                    <a:pt x="77" y="121"/>
                    <a:pt x="77" y="121"/>
                  </a:cubicBezTo>
                  <a:close/>
                  <a:moveTo>
                    <a:pt x="75" y="107"/>
                  </a:moveTo>
                  <a:cubicBezTo>
                    <a:pt x="75" y="107"/>
                    <a:pt x="75" y="107"/>
                    <a:pt x="75" y="107"/>
                  </a:cubicBezTo>
                  <a:cubicBezTo>
                    <a:pt x="77" y="107"/>
                    <a:pt x="77" y="107"/>
                    <a:pt x="77" y="107"/>
                  </a:cubicBezTo>
                  <a:cubicBezTo>
                    <a:pt x="78" y="105"/>
                    <a:pt x="78" y="105"/>
                    <a:pt x="78" y="105"/>
                  </a:cubicBezTo>
                  <a:cubicBezTo>
                    <a:pt x="78" y="105"/>
                    <a:pt x="79" y="104"/>
                    <a:pt x="79" y="103"/>
                  </a:cubicBezTo>
                  <a:cubicBezTo>
                    <a:pt x="79" y="103"/>
                    <a:pt x="79" y="102"/>
                    <a:pt x="79" y="102"/>
                  </a:cubicBezTo>
                  <a:cubicBezTo>
                    <a:pt x="79" y="100"/>
                    <a:pt x="79" y="100"/>
                    <a:pt x="79" y="100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7" y="97"/>
                    <a:pt x="77" y="97"/>
                    <a:pt x="77" y="97"/>
                  </a:cubicBezTo>
                  <a:cubicBezTo>
                    <a:pt x="76" y="94"/>
                    <a:pt x="76" y="94"/>
                    <a:pt x="76" y="94"/>
                  </a:cubicBezTo>
                  <a:cubicBezTo>
                    <a:pt x="74" y="94"/>
                    <a:pt x="74" y="94"/>
                    <a:pt x="74" y="94"/>
                  </a:cubicBezTo>
                  <a:cubicBezTo>
                    <a:pt x="74" y="94"/>
                    <a:pt x="74" y="96"/>
                    <a:pt x="74" y="96"/>
                  </a:cubicBezTo>
                  <a:cubicBezTo>
                    <a:pt x="74" y="97"/>
                    <a:pt x="75" y="98"/>
                    <a:pt x="75" y="98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76" y="100"/>
                    <a:pt x="76" y="100"/>
                    <a:pt x="76" y="100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4" y="103"/>
                    <a:pt x="74" y="103"/>
                    <a:pt x="74" y="103"/>
                  </a:cubicBezTo>
                  <a:cubicBezTo>
                    <a:pt x="75" y="105"/>
                    <a:pt x="75" y="105"/>
                    <a:pt x="75" y="105"/>
                  </a:cubicBezTo>
                  <a:cubicBezTo>
                    <a:pt x="75" y="107"/>
                    <a:pt x="75" y="107"/>
                    <a:pt x="75" y="107"/>
                  </a:cubicBezTo>
                  <a:close/>
                  <a:moveTo>
                    <a:pt x="80" y="157"/>
                  </a:moveTo>
                  <a:cubicBezTo>
                    <a:pt x="80" y="157"/>
                    <a:pt x="80" y="157"/>
                    <a:pt x="80" y="157"/>
                  </a:cubicBezTo>
                  <a:cubicBezTo>
                    <a:pt x="81" y="160"/>
                    <a:pt x="81" y="160"/>
                    <a:pt x="81" y="160"/>
                  </a:cubicBezTo>
                  <a:cubicBezTo>
                    <a:pt x="82" y="162"/>
                    <a:pt x="82" y="162"/>
                    <a:pt x="82" y="162"/>
                  </a:cubicBezTo>
                  <a:cubicBezTo>
                    <a:pt x="82" y="162"/>
                    <a:pt x="84" y="163"/>
                    <a:pt x="84" y="162"/>
                  </a:cubicBezTo>
                  <a:cubicBezTo>
                    <a:pt x="84" y="161"/>
                    <a:pt x="83" y="160"/>
                    <a:pt x="84" y="159"/>
                  </a:cubicBezTo>
                  <a:cubicBezTo>
                    <a:pt x="84" y="158"/>
                    <a:pt x="85" y="156"/>
                    <a:pt x="85" y="155"/>
                  </a:cubicBezTo>
                  <a:cubicBezTo>
                    <a:pt x="85" y="154"/>
                    <a:pt x="86" y="153"/>
                    <a:pt x="86" y="152"/>
                  </a:cubicBezTo>
                  <a:cubicBezTo>
                    <a:pt x="87" y="151"/>
                    <a:pt x="88" y="149"/>
                    <a:pt x="88" y="148"/>
                  </a:cubicBezTo>
                  <a:cubicBezTo>
                    <a:pt x="88" y="148"/>
                    <a:pt x="89" y="146"/>
                    <a:pt x="89" y="145"/>
                  </a:cubicBezTo>
                  <a:cubicBezTo>
                    <a:pt x="89" y="145"/>
                    <a:pt x="89" y="142"/>
                    <a:pt x="89" y="142"/>
                  </a:cubicBezTo>
                  <a:cubicBezTo>
                    <a:pt x="89" y="142"/>
                    <a:pt x="88" y="139"/>
                    <a:pt x="88" y="139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3"/>
                    <a:pt x="87" y="143"/>
                    <a:pt x="87" y="143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4" y="149"/>
                    <a:pt x="84" y="149"/>
                    <a:pt x="84" y="149"/>
                  </a:cubicBezTo>
                  <a:cubicBezTo>
                    <a:pt x="82" y="151"/>
                    <a:pt x="82" y="151"/>
                    <a:pt x="82" y="151"/>
                  </a:cubicBezTo>
                  <a:cubicBezTo>
                    <a:pt x="82" y="152"/>
                    <a:pt x="82" y="152"/>
                    <a:pt x="82" y="152"/>
                  </a:cubicBezTo>
                  <a:cubicBezTo>
                    <a:pt x="82" y="154"/>
                    <a:pt x="82" y="154"/>
                    <a:pt x="82" y="154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0" y="157"/>
                    <a:pt x="80" y="157"/>
                    <a:pt x="80" y="157"/>
                  </a:cubicBezTo>
                  <a:close/>
                  <a:moveTo>
                    <a:pt x="75" y="148"/>
                  </a:moveTo>
                  <a:cubicBezTo>
                    <a:pt x="75" y="148"/>
                    <a:pt x="75" y="148"/>
                    <a:pt x="75" y="148"/>
                  </a:cubicBezTo>
                  <a:cubicBezTo>
                    <a:pt x="76" y="149"/>
                    <a:pt x="76" y="149"/>
                    <a:pt x="76" y="149"/>
                  </a:cubicBezTo>
                  <a:cubicBezTo>
                    <a:pt x="76" y="149"/>
                    <a:pt x="77" y="152"/>
                    <a:pt x="78" y="152"/>
                  </a:cubicBezTo>
                  <a:cubicBezTo>
                    <a:pt x="78" y="152"/>
                    <a:pt x="81" y="149"/>
                    <a:pt x="81" y="149"/>
                  </a:cubicBezTo>
                  <a:cubicBezTo>
                    <a:pt x="81" y="147"/>
                    <a:pt x="81" y="147"/>
                    <a:pt x="81" y="147"/>
                  </a:cubicBezTo>
                  <a:cubicBezTo>
                    <a:pt x="82" y="145"/>
                    <a:pt x="82" y="145"/>
                    <a:pt x="82" y="145"/>
                  </a:cubicBezTo>
                  <a:cubicBezTo>
                    <a:pt x="79" y="146"/>
                    <a:pt x="79" y="146"/>
                    <a:pt x="79" y="146"/>
                  </a:cubicBezTo>
                  <a:cubicBezTo>
                    <a:pt x="77" y="148"/>
                    <a:pt x="77" y="148"/>
                    <a:pt x="77" y="148"/>
                  </a:cubicBezTo>
                  <a:cubicBezTo>
                    <a:pt x="75" y="148"/>
                    <a:pt x="75" y="148"/>
                    <a:pt x="75" y="148"/>
                  </a:cubicBezTo>
                  <a:close/>
                  <a:moveTo>
                    <a:pt x="66" y="150"/>
                  </a:moveTo>
                  <a:cubicBezTo>
                    <a:pt x="66" y="150"/>
                    <a:pt x="66" y="150"/>
                    <a:pt x="66" y="150"/>
                  </a:cubicBezTo>
                  <a:cubicBezTo>
                    <a:pt x="66" y="150"/>
                    <a:pt x="67" y="153"/>
                    <a:pt x="67" y="153"/>
                  </a:cubicBezTo>
                  <a:cubicBezTo>
                    <a:pt x="68" y="153"/>
                    <a:pt x="69" y="154"/>
                    <a:pt x="69" y="154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71" y="156"/>
                    <a:pt x="71" y="157"/>
                    <a:pt x="72" y="157"/>
                  </a:cubicBezTo>
                  <a:cubicBezTo>
                    <a:pt x="72" y="157"/>
                    <a:pt x="74" y="156"/>
                    <a:pt x="74" y="156"/>
                  </a:cubicBezTo>
                  <a:cubicBezTo>
                    <a:pt x="75" y="154"/>
                    <a:pt x="75" y="154"/>
                    <a:pt x="75" y="154"/>
                  </a:cubicBezTo>
                  <a:cubicBezTo>
                    <a:pt x="75" y="154"/>
                    <a:pt x="73" y="154"/>
                    <a:pt x="73" y="154"/>
                  </a:cubicBezTo>
                  <a:cubicBezTo>
                    <a:pt x="72" y="154"/>
                    <a:pt x="71" y="152"/>
                    <a:pt x="71" y="152"/>
                  </a:cubicBezTo>
                  <a:cubicBezTo>
                    <a:pt x="71" y="152"/>
                    <a:pt x="70" y="152"/>
                    <a:pt x="70" y="152"/>
                  </a:cubicBezTo>
                  <a:cubicBezTo>
                    <a:pt x="69" y="152"/>
                    <a:pt x="67" y="150"/>
                    <a:pt x="67" y="150"/>
                  </a:cubicBezTo>
                  <a:cubicBezTo>
                    <a:pt x="66" y="150"/>
                    <a:pt x="66" y="150"/>
                    <a:pt x="66" y="150"/>
                  </a:cubicBezTo>
                  <a:close/>
                  <a:moveTo>
                    <a:pt x="50" y="147"/>
                  </a:moveTo>
                  <a:cubicBezTo>
                    <a:pt x="50" y="147"/>
                    <a:pt x="50" y="147"/>
                    <a:pt x="50" y="147"/>
                  </a:cubicBezTo>
                  <a:cubicBezTo>
                    <a:pt x="52" y="148"/>
                    <a:pt x="52" y="148"/>
                    <a:pt x="52" y="148"/>
                  </a:cubicBezTo>
                  <a:cubicBezTo>
                    <a:pt x="53" y="149"/>
                    <a:pt x="53" y="149"/>
                    <a:pt x="53" y="149"/>
                  </a:cubicBezTo>
                  <a:cubicBezTo>
                    <a:pt x="55" y="150"/>
                    <a:pt x="55" y="150"/>
                    <a:pt x="55" y="150"/>
                  </a:cubicBezTo>
                  <a:cubicBezTo>
                    <a:pt x="53" y="152"/>
                    <a:pt x="53" y="152"/>
                    <a:pt x="53" y="152"/>
                  </a:cubicBezTo>
                  <a:cubicBezTo>
                    <a:pt x="53" y="152"/>
                    <a:pt x="54" y="154"/>
                    <a:pt x="55" y="153"/>
                  </a:cubicBezTo>
                  <a:cubicBezTo>
                    <a:pt x="56" y="153"/>
                    <a:pt x="56" y="153"/>
                    <a:pt x="56" y="153"/>
                  </a:cubicBezTo>
                  <a:cubicBezTo>
                    <a:pt x="56" y="153"/>
                    <a:pt x="58" y="154"/>
                    <a:pt x="58" y="154"/>
                  </a:cubicBezTo>
                  <a:cubicBezTo>
                    <a:pt x="59" y="155"/>
                    <a:pt x="60" y="155"/>
                    <a:pt x="61" y="155"/>
                  </a:cubicBezTo>
                  <a:cubicBezTo>
                    <a:pt x="62" y="155"/>
                    <a:pt x="62" y="154"/>
                    <a:pt x="62" y="154"/>
                  </a:cubicBezTo>
                  <a:cubicBezTo>
                    <a:pt x="62" y="153"/>
                    <a:pt x="62" y="152"/>
                    <a:pt x="62" y="152"/>
                  </a:cubicBezTo>
                  <a:cubicBezTo>
                    <a:pt x="61" y="150"/>
                    <a:pt x="61" y="150"/>
                    <a:pt x="61" y="150"/>
                  </a:cubicBezTo>
                  <a:cubicBezTo>
                    <a:pt x="60" y="148"/>
                    <a:pt x="60" y="148"/>
                    <a:pt x="60" y="148"/>
                  </a:cubicBezTo>
                  <a:cubicBezTo>
                    <a:pt x="56" y="147"/>
                    <a:pt x="56" y="147"/>
                    <a:pt x="56" y="147"/>
                  </a:cubicBezTo>
                  <a:cubicBezTo>
                    <a:pt x="54" y="145"/>
                    <a:pt x="54" y="145"/>
                    <a:pt x="54" y="145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0" y="144"/>
                    <a:pt x="50" y="144"/>
                    <a:pt x="50" y="144"/>
                  </a:cubicBezTo>
                  <a:cubicBezTo>
                    <a:pt x="50" y="147"/>
                    <a:pt x="50" y="147"/>
                    <a:pt x="50" y="147"/>
                  </a:cubicBezTo>
                  <a:close/>
                  <a:moveTo>
                    <a:pt x="83" y="25"/>
                  </a:moveTo>
                  <a:cubicBezTo>
                    <a:pt x="83" y="25"/>
                    <a:pt x="83" y="25"/>
                    <a:pt x="83" y="25"/>
                  </a:cubicBezTo>
                  <a:cubicBezTo>
                    <a:pt x="83" y="26"/>
                    <a:pt x="83" y="26"/>
                    <a:pt x="83" y="26"/>
                  </a:cubicBezTo>
                  <a:cubicBezTo>
                    <a:pt x="83" y="26"/>
                    <a:pt x="84" y="26"/>
                    <a:pt x="84" y="26"/>
                  </a:cubicBezTo>
                  <a:cubicBezTo>
                    <a:pt x="84" y="26"/>
                    <a:pt x="85" y="26"/>
                    <a:pt x="85" y="26"/>
                  </a:cubicBezTo>
                  <a:cubicBezTo>
                    <a:pt x="85" y="26"/>
                    <a:pt x="87" y="27"/>
                    <a:pt x="87" y="27"/>
                  </a:cubicBezTo>
                  <a:cubicBezTo>
                    <a:pt x="87" y="28"/>
                    <a:pt x="88" y="27"/>
                    <a:pt x="88" y="27"/>
                  </a:cubicBezTo>
                  <a:cubicBezTo>
                    <a:pt x="89" y="27"/>
                    <a:pt x="89" y="26"/>
                    <a:pt x="89" y="25"/>
                  </a:cubicBezTo>
                  <a:cubicBezTo>
                    <a:pt x="89" y="25"/>
                    <a:pt x="90" y="24"/>
                    <a:pt x="90" y="24"/>
                  </a:cubicBezTo>
                  <a:cubicBezTo>
                    <a:pt x="90" y="24"/>
                    <a:pt x="93" y="22"/>
                    <a:pt x="93" y="22"/>
                  </a:cubicBezTo>
                  <a:cubicBezTo>
                    <a:pt x="93" y="21"/>
                    <a:pt x="91" y="21"/>
                    <a:pt x="91" y="21"/>
                  </a:cubicBezTo>
                  <a:cubicBezTo>
                    <a:pt x="91" y="21"/>
                    <a:pt x="88" y="22"/>
                    <a:pt x="88" y="22"/>
                  </a:cubicBezTo>
                  <a:cubicBezTo>
                    <a:pt x="88" y="22"/>
                    <a:pt x="85" y="23"/>
                    <a:pt x="85" y="23"/>
                  </a:cubicBezTo>
                  <a:lnTo>
                    <a:pt x="83" y="25"/>
                  </a:lnTo>
                  <a:close/>
                </a:path>
              </a:pathLst>
            </a:custGeom>
            <a:solidFill>
              <a:srgbClr val="99B5CA"/>
            </a:solidFill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78" name="Freeform 144">
              <a:extLst>
                <a:ext uri="{FF2B5EF4-FFF2-40B4-BE49-F238E27FC236}">
                  <a16:creationId xmlns:a16="http://schemas.microsoft.com/office/drawing/2014/main" id="{A0DA16A6-2DCE-FC97-791E-AE69DD5283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18029" y="2422186"/>
              <a:ext cx="310039" cy="351588"/>
            </a:xfrm>
            <a:custGeom>
              <a:avLst/>
              <a:gdLst>
                <a:gd name="T0" fmla="*/ 75 w 136"/>
                <a:gd name="T1" fmla="*/ 25 h 159"/>
                <a:gd name="T2" fmla="*/ 117 w 136"/>
                <a:gd name="T3" fmla="*/ 17 h 159"/>
                <a:gd name="T4" fmla="*/ 125 w 136"/>
                <a:gd name="T5" fmla="*/ 49 h 159"/>
                <a:gd name="T6" fmla="*/ 112 w 136"/>
                <a:gd name="T7" fmla="*/ 67 h 159"/>
                <a:gd name="T8" fmla="*/ 121 w 136"/>
                <a:gd name="T9" fmla="*/ 84 h 159"/>
                <a:gd name="T10" fmla="*/ 114 w 136"/>
                <a:gd name="T11" fmla="*/ 97 h 159"/>
                <a:gd name="T12" fmla="*/ 96 w 136"/>
                <a:gd name="T13" fmla="*/ 100 h 159"/>
                <a:gd name="T14" fmla="*/ 90 w 136"/>
                <a:gd name="T15" fmla="*/ 108 h 159"/>
                <a:gd name="T16" fmla="*/ 92 w 136"/>
                <a:gd name="T17" fmla="*/ 130 h 159"/>
                <a:gd name="T18" fmla="*/ 85 w 136"/>
                <a:gd name="T19" fmla="*/ 141 h 159"/>
                <a:gd name="T20" fmla="*/ 88 w 136"/>
                <a:gd name="T21" fmla="*/ 149 h 159"/>
                <a:gd name="T22" fmla="*/ 85 w 136"/>
                <a:gd name="T23" fmla="*/ 159 h 159"/>
                <a:gd name="T24" fmla="*/ 76 w 136"/>
                <a:gd name="T25" fmla="*/ 148 h 159"/>
                <a:gd name="T26" fmla="*/ 69 w 136"/>
                <a:gd name="T27" fmla="*/ 128 h 159"/>
                <a:gd name="T28" fmla="*/ 56 w 136"/>
                <a:gd name="T29" fmla="*/ 121 h 159"/>
                <a:gd name="T30" fmla="*/ 42 w 136"/>
                <a:gd name="T31" fmla="*/ 119 h 159"/>
                <a:gd name="T32" fmla="*/ 27 w 136"/>
                <a:gd name="T33" fmla="*/ 121 h 159"/>
                <a:gd name="T34" fmla="*/ 13 w 136"/>
                <a:gd name="T35" fmla="*/ 121 h 159"/>
                <a:gd name="T36" fmla="*/ 6 w 136"/>
                <a:gd name="T37" fmla="*/ 112 h 159"/>
                <a:gd name="T38" fmla="*/ 22 w 136"/>
                <a:gd name="T39" fmla="*/ 114 h 159"/>
                <a:gd name="T40" fmla="*/ 27 w 136"/>
                <a:gd name="T41" fmla="*/ 116 h 159"/>
                <a:gd name="T42" fmla="*/ 9 w 136"/>
                <a:gd name="T43" fmla="*/ 111 h 159"/>
                <a:gd name="T44" fmla="*/ 15 w 136"/>
                <a:gd name="T45" fmla="*/ 103 h 159"/>
                <a:gd name="T46" fmla="*/ 25 w 136"/>
                <a:gd name="T47" fmla="*/ 111 h 159"/>
                <a:gd name="T48" fmla="*/ 22 w 136"/>
                <a:gd name="T49" fmla="*/ 105 h 159"/>
                <a:gd name="T50" fmla="*/ 20 w 136"/>
                <a:gd name="T51" fmla="*/ 102 h 159"/>
                <a:gd name="T52" fmla="*/ 20 w 136"/>
                <a:gd name="T53" fmla="*/ 96 h 159"/>
                <a:gd name="T54" fmla="*/ 32 w 136"/>
                <a:gd name="T55" fmla="*/ 104 h 159"/>
                <a:gd name="T56" fmla="*/ 48 w 136"/>
                <a:gd name="T57" fmla="*/ 100 h 159"/>
                <a:gd name="T58" fmla="*/ 30 w 136"/>
                <a:gd name="T59" fmla="*/ 95 h 159"/>
                <a:gd name="T60" fmla="*/ 37 w 136"/>
                <a:gd name="T61" fmla="*/ 73 h 159"/>
                <a:gd name="T62" fmla="*/ 58 w 136"/>
                <a:gd name="T63" fmla="*/ 37 h 159"/>
                <a:gd name="T64" fmla="*/ 67 w 136"/>
                <a:gd name="T65" fmla="*/ 52 h 159"/>
                <a:gd name="T66" fmla="*/ 61 w 136"/>
                <a:gd name="T67" fmla="*/ 64 h 159"/>
                <a:gd name="T68" fmla="*/ 67 w 136"/>
                <a:gd name="T69" fmla="*/ 74 h 159"/>
                <a:gd name="T70" fmla="*/ 66 w 136"/>
                <a:gd name="T71" fmla="*/ 66 h 159"/>
                <a:gd name="T72" fmla="*/ 85 w 136"/>
                <a:gd name="T73" fmla="*/ 65 h 159"/>
                <a:gd name="T74" fmla="*/ 77 w 136"/>
                <a:gd name="T75" fmla="*/ 51 h 159"/>
                <a:gd name="T76" fmla="*/ 71 w 136"/>
                <a:gd name="T77" fmla="*/ 41 h 159"/>
                <a:gd name="T78" fmla="*/ 134 w 136"/>
                <a:gd name="T79" fmla="*/ 0 h 159"/>
                <a:gd name="T80" fmla="*/ 118 w 136"/>
                <a:gd name="T81" fmla="*/ 6 h 159"/>
                <a:gd name="T82" fmla="*/ 111 w 136"/>
                <a:gd name="T83" fmla="*/ 8 h 159"/>
                <a:gd name="T84" fmla="*/ 112 w 136"/>
                <a:gd name="T85" fmla="*/ 9 h 159"/>
                <a:gd name="T86" fmla="*/ 96 w 136"/>
                <a:gd name="T87" fmla="*/ 12 h 159"/>
                <a:gd name="T88" fmla="*/ 98 w 136"/>
                <a:gd name="T89" fmla="*/ 13 h 159"/>
                <a:gd name="T90" fmla="*/ 93 w 136"/>
                <a:gd name="T91" fmla="*/ 13 h 159"/>
                <a:gd name="T92" fmla="*/ 91 w 136"/>
                <a:gd name="T93" fmla="*/ 13 h 159"/>
                <a:gd name="T94" fmla="*/ 81 w 136"/>
                <a:gd name="T95" fmla="*/ 14 h 159"/>
                <a:gd name="T96" fmla="*/ 78 w 136"/>
                <a:gd name="T97" fmla="*/ 14 h 159"/>
                <a:gd name="T98" fmla="*/ 56 w 136"/>
                <a:gd name="T99" fmla="*/ 22 h 159"/>
                <a:gd name="T100" fmla="*/ 60 w 136"/>
                <a:gd name="T101" fmla="*/ 18 h 159"/>
                <a:gd name="T102" fmla="*/ 54 w 136"/>
                <a:gd name="T103" fmla="*/ 25 h 159"/>
                <a:gd name="T104" fmla="*/ 22 w 136"/>
                <a:gd name="T105" fmla="*/ 94 h 159"/>
                <a:gd name="T106" fmla="*/ 29 w 136"/>
                <a:gd name="T107" fmla="*/ 101 h 159"/>
                <a:gd name="T108" fmla="*/ 30 w 136"/>
                <a:gd name="T109" fmla="*/ 97 h 159"/>
                <a:gd name="T110" fmla="*/ 20 w 136"/>
                <a:gd name="T111" fmla="*/ 94 h 159"/>
                <a:gd name="T112" fmla="*/ 76 w 136"/>
                <a:gd name="T113" fmla="*/ 74 h 159"/>
                <a:gd name="T114" fmla="*/ 74 w 136"/>
                <a:gd name="T115" fmla="*/ 7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6" h="159">
                  <a:moveTo>
                    <a:pt x="72" y="35"/>
                  </a:moveTo>
                  <a:cubicBezTo>
                    <a:pt x="71" y="33"/>
                    <a:pt x="71" y="33"/>
                    <a:pt x="71" y="33"/>
                  </a:cubicBezTo>
                  <a:cubicBezTo>
                    <a:pt x="69" y="33"/>
                    <a:pt x="69" y="33"/>
                    <a:pt x="69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70" y="31"/>
                    <a:pt x="70" y="31"/>
                    <a:pt x="70" y="31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75" y="25"/>
                    <a:pt x="75" y="25"/>
                    <a:pt x="75" y="25"/>
                  </a:cubicBezTo>
                  <a:cubicBezTo>
                    <a:pt x="75" y="25"/>
                    <a:pt x="77" y="23"/>
                    <a:pt x="78" y="22"/>
                  </a:cubicBezTo>
                  <a:cubicBezTo>
                    <a:pt x="79" y="22"/>
                    <a:pt x="83" y="20"/>
                    <a:pt x="83" y="20"/>
                  </a:cubicBezTo>
                  <a:cubicBezTo>
                    <a:pt x="83" y="20"/>
                    <a:pt x="87" y="18"/>
                    <a:pt x="88" y="18"/>
                  </a:cubicBezTo>
                  <a:cubicBezTo>
                    <a:pt x="89" y="18"/>
                    <a:pt x="96" y="17"/>
                    <a:pt x="96" y="17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5" y="17"/>
                    <a:pt x="107" y="17"/>
                  </a:cubicBezTo>
                  <a:cubicBezTo>
                    <a:pt x="107" y="17"/>
                    <a:pt x="109" y="18"/>
                    <a:pt x="110" y="18"/>
                  </a:cubicBezTo>
                  <a:cubicBezTo>
                    <a:pt x="111" y="18"/>
                    <a:pt x="113" y="17"/>
                    <a:pt x="113" y="17"/>
                  </a:cubicBezTo>
                  <a:cubicBezTo>
                    <a:pt x="117" y="17"/>
                    <a:pt x="117" y="17"/>
                    <a:pt x="117" y="17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1" y="25"/>
                    <a:pt x="121" y="25"/>
                    <a:pt x="121" y="25"/>
                  </a:cubicBezTo>
                  <a:cubicBezTo>
                    <a:pt x="126" y="26"/>
                    <a:pt x="126" y="26"/>
                    <a:pt x="126" y="26"/>
                  </a:cubicBezTo>
                  <a:cubicBezTo>
                    <a:pt x="126" y="26"/>
                    <a:pt x="125" y="28"/>
                    <a:pt x="125" y="29"/>
                  </a:cubicBezTo>
                  <a:cubicBezTo>
                    <a:pt x="126" y="29"/>
                    <a:pt x="129" y="30"/>
                    <a:pt x="129" y="30"/>
                  </a:cubicBezTo>
                  <a:cubicBezTo>
                    <a:pt x="129" y="31"/>
                    <a:pt x="129" y="31"/>
                    <a:pt x="129" y="31"/>
                  </a:cubicBezTo>
                  <a:cubicBezTo>
                    <a:pt x="129" y="31"/>
                    <a:pt x="129" y="35"/>
                    <a:pt x="129" y="36"/>
                  </a:cubicBezTo>
                  <a:cubicBezTo>
                    <a:pt x="129" y="37"/>
                    <a:pt x="129" y="43"/>
                    <a:pt x="129" y="43"/>
                  </a:cubicBezTo>
                  <a:cubicBezTo>
                    <a:pt x="129" y="43"/>
                    <a:pt x="126" y="49"/>
                    <a:pt x="125" y="49"/>
                  </a:cubicBezTo>
                  <a:cubicBezTo>
                    <a:pt x="124" y="50"/>
                    <a:pt x="125" y="54"/>
                    <a:pt x="125" y="54"/>
                  </a:cubicBezTo>
                  <a:cubicBezTo>
                    <a:pt x="124" y="59"/>
                    <a:pt x="124" y="59"/>
                    <a:pt x="124" y="59"/>
                  </a:cubicBezTo>
                  <a:cubicBezTo>
                    <a:pt x="124" y="59"/>
                    <a:pt x="124" y="63"/>
                    <a:pt x="123" y="62"/>
                  </a:cubicBezTo>
                  <a:cubicBezTo>
                    <a:pt x="122" y="62"/>
                    <a:pt x="117" y="60"/>
                    <a:pt x="117" y="60"/>
                  </a:cubicBezTo>
                  <a:cubicBezTo>
                    <a:pt x="113" y="61"/>
                    <a:pt x="113" y="61"/>
                    <a:pt x="113" y="61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15" y="65"/>
                    <a:pt x="115" y="65"/>
                    <a:pt x="115" y="65"/>
                  </a:cubicBezTo>
                  <a:cubicBezTo>
                    <a:pt x="112" y="65"/>
                    <a:pt x="112" y="65"/>
                    <a:pt x="112" y="65"/>
                  </a:cubicBezTo>
                  <a:cubicBezTo>
                    <a:pt x="112" y="67"/>
                    <a:pt x="112" y="67"/>
                    <a:pt x="112" y="67"/>
                  </a:cubicBezTo>
                  <a:cubicBezTo>
                    <a:pt x="112" y="67"/>
                    <a:pt x="113" y="69"/>
                    <a:pt x="114" y="70"/>
                  </a:cubicBezTo>
                  <a:cubicBezTo>
                    <a:pt x="114" y="71"/>
                    <a:pt x="117" y="71"/>
                    <a:pt x="117" y="71"/>
                  </a:cubicBezTo>
                  <a:cubicBezTo>
                    <a:pt x="119" y="73"/>
                    <a:pt x="119" y="73"/>
                    <a:pt x="119" y="73"/>
                  </a:cubicBezTo>
                  <a:cubicBezTo>
                    <a:pt x="122" y="72"/>
                    <a:pt x="122" y="72"/>
                    <a:pt x="122" y="72"/>
                  </a:cubicBezTo>
                  <a:cubicBezTo>
                    <a:pt x="124" y="76"/>
                    <a:pt x="124" y="76"/>
                    <a:pt x="124" y="76"/>
                  </a:cubicBezTo>
                  <a:cubicBezTo>
                    <a:pt x="123" y="78"/>
                    <a:pt x="123" y="78"/>
                    <a:pt x="123" y="78"/>
                  </a:cubicBezTo>
                  <a:cubicBezTo>
                    <a:pt x="123" y="78"/>
                    <a:pt x="123" y="80"/>
                    <a:pt x="123" y="81"/>
                  </a:cubicBezTo>
                  <a:cubicBezTo>
                    <a:pt x="123" y="82"/>
                    <a:pt x="124" y="83"/>
                    <a:pt x="123" y="83"/>
                  </a:cubicBezTo>
                  <a:cubicBezTo>
                    <a:pt x="123" y="83"/>
                    <a:pt x="121" y="84"/>
                    <a:pt x="121" y="84"/>
                  </a:cubicBezTo>
                  <a:cubicBezTo>
                    <a:pt x="120" y="86"/>
                    <a:pt x="120" y="86"/>
                    <a:pt x="120" y="86"/>
                  </a:cubicBezTo>
                  <a:cubicBezTo>
                    <a:pt x="120" y="86"/>
                    <a:pt x="118" y="87"/>
                    <a:pt x="117" y="87"/>
                  </a:cubicBezTo>
                  <a:cubicBezTo>
                    <a:pt x="116" y="88"/>
                    <a:pt x="116" y="88"/>
                    <a:pt x="116" y="89"/>
                  </a:cubicBezTo>
                  <a:cubicBezTo>
                    <a:pt x="116" y="89"/>
                    <a:pt x="112" y="88"/>
                    <a:pt x="112" y="88"/>
                  </a:cubicBezTo>
                  <a:cubicBezTo>
                    <a:pt x="112" y="91"/>
                    <a:pt x="112" y="91"/>
                    <a:pt x="112" y="91"/>
                  </a:cubicBezTo>
                  <a:cubicBezTo>
                    <a:pt x="110" y="91"/>
                    <a:pt x="110" y="91"/>
                    <a:pt x="110" y="91"/>
                  </a:cubicBezTo>
                  <a:cubicBezTo>
                    <a:pt x="112" y="94"/>
                    <a:pt x="112" y="94"/>
                    <a:pt x="112" y="94"/>
                  </a:cubicBezTo>
                  <a:cubicBezTo>
                    <a:pt x="115" y="96"/>
                    <a:pt x="115" y="96"/>
                    <a:pt x="115" y="96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12" y="98"/>
                    <a:pt x="112" y="98"/>
                    <a:pt x="112" y="98"/>
                  </a:cubicBezTo>
                  <a:cubicBezTo>
                    <a:pt x="111" y="100"/>
                    <a:pt x="111" y="100"/>
                    <a:pt x="111" y="100"/>
                  </a:cubicBezTo>
                  <a:cubicBezTo>
                    <a:pt x="108" y="100"/>
                    <a:pt x="108" y="100"/>
                    <a:pt x="108" y="100"/>
                  </a:cubicBezTo>
                  <a:cubicBezTo>
                    <a:pt x="105" y="101"/>
                    <a:pt x="105" y="101"/>
                    <a:pt x="105" y="101"/>
                  </a:cubicBezTo>
                  <a:cubicBezTo>
                    <a:pt x="104" y="101"/>
                    <a:pt x="104" y="101"/>
                    <a:pt x="104" y="101"/>
                  </a:cubicBezTo>
                  <a:cubicBezTo>
                    <a:pt x="101" y="101"/>
                    <a:pt x="101" y="101"/>
                    <a:pt x="101" y="101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99" y="101"/>
                    <a:pt x="99" y="101"/>
                    <a:pt x="99" y="101"/>
                  </a:cubicBezTo>
                  <a:cubicBezTo>
                    <a:pt x="96" y="100"/>
                    <a:pt x="96" y="100"/>
                    <a:pt x="96" y="100"/>
                  </a:cubicBezTo>
                  <a:cubicBezTo>
                    <a:pt x="94" y="98"/>
                    <a:pt x="94" y="98"/>
                    <a:pt x="94" y="98"/>
                  </a:cubicBezTo>
                  <a:cubicBezTo>
                    <a:pt x="91" y="99"/>
                    <a:pt x="91" y="99"/>
                    <a:pt x="91" y="99"/>
                  </a:cubicBezTo>
                  <a:cubicBezTo>
                    <a:pt x="94" y="101"/>
                    <a:pt x="94" y="101"/>
                    <a:pt x="94" y="101"/>
                  </a:cubicBezTo>
                  <a:cubicBezTo>
                    <a:pt x="92" y="101"/>
                    <a:pt x="92" y="101"/>
                    <a:pt x="92" y="101"/>
                  </a:cubicBezTo>
                  <a:cubicBezTo>
                    <a:pt x="87" y="100"/>
                    <a:pt x="87" y="100"/>
                    <a:pt x="87" y="100"/>
                  </a:cubicBezTo>
                  <a:cubicBezTo>
                    <a:pt x="87" y="103"/>
                    <a:pt x="87" y="103"/>
                    <a:pt x="87" y="103"/>
                  </a:cubicBezTo>
                  <a:cubicBezTo>
                    <a:pt x="87" y="105"/>
                    <a:pt x="87" y="105"/>
                    <a:pt x="87" y="105"/>
                  </a:cubicBezTo>
                  <a:cubicBezTo>
                    <a:pt x="87" y="105"/>
                    <a:pt x="86" y="106"/>
                    <a:pt x="87" y="106"/>
                  </a:cubicBezTo>
                  <a:cubicBezTo>
                    <a:pt x="88" y="106"/>
                    <a:pt x="90" y="108"/>
                    <a:pt x="90" y="108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1" y="112"/>
                    <a:pt x="91" y="112"/>
                    <a:pt x="91" y="112"/>
                  </a:cubicBezTo>
                  <a:cubicBezTo>
                    <a:pt x="91" y="113"/>
                    <a:pt x="91" y="113"/>
                    <a:pt x="91" y="113"/>
                  </a:cubicBezTo>
                  <a:cubicBezTo>
                    <a:pt x="93" y="116"/>
                    <a:pt x="93" y="116"/>
                    <a:pt x="93" y="116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95" y="122"/>
                    <a:pt x="95" y="122"/>
                    <a:pt x="95" y="122"/>
                  </a:cubicBezTo>
                  <a:cubicBezTo>
                    <a:pt x="94" y="125"/>
                    <a:pt x="94" y="125"/>
                    <a:pt x="94" y="125"/>
                  </a:cubicBezTo>
                  <a:cubicBezTo>
                    <a:pt x="94" y="125"/>
                    <a:pt x="95" y="127"/>
                    <a:pt x="94" y="128"/>
                  </a:cubicBezTo>
                  <a:cubicBezTo>
                    <a:pt x="94" y="128"/>
                    <a:pt x="92" y="130"/>
                    <a:pt x="92" y="130"/>
                  </a:cubicBezTo>
                  <a:cubicBezTo>
                    <a:pt x="91" y="132"/>
                    <a:pt x="91" y="132"/>
                    <a:pt x="91" y="132"/>
                  </a:cubicBezTo>
                  <a:cubicBezTo>
                    <a:pt x="89" y="133"/>
                    <a:pt x="89" y="133"/>
                    <a:pt x="89" y="133"/>
                  </a:cubicBezTo>
                  <a:cubicBezTo>
                    <a:pt x="89" y="135"/>
                    <a:pt x="89" y="135"/>
                    <a:pt x="89" y="135"/>
                  </a:cubicBezTo>
                  <a:cubicBezTo>
                    <a:pt x="89" y="135"/>
                    <a:pt x="89" y="138"/>
                    <a:pt x="90" y="138"/>
                  </a:cubicBezTo>
                  <a:cubicBezTo>
                    <a:pt x="90" y="138"/>
                    <a:pt x="92" y="136"/>
                    <a:pt x="92" y="136"/>
                  </a:cubicBezTo>
                  <a:cubicBezTo>
                    <a:pt x="92" y="136"/>
                    <a:pt x="94" y="138"/>
                    <a:pt x="93" y="139"/>
                  </a:cubicBezTo>
                  <a:cubicBezTo>
                    <a:pt x="93" y="139"/>
                    <a:pt x="89" y="139"/>
                    <a:pt x="89" y="139"/>
                  </a:cubicBezTo>
                  <a:cubicBezTo>
                    <a:pt x="87" y="139"/>
                    <a:pt x="87" y="139"/>
                    <a:pt x="87" y="139"/>
                  </a:cubicBezTo>
                  <a:cubicBezTo>
                    <a:pt x="87" y="139"/>
                    <a:pt x="86" y="141"/>
                    <a:pt x="85" y="141"/>
                  </a:cubicBezTo>
                  <a:cubicBezTo>
                    <a:pt x="85" y="142"/>
                    <a:pt x="85" y="143"/>
                    <a:pt x="85" y="143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5" y="146"/>
                    <a:pt x="85" y="146"/>
                  </a:cubicBezTo>
                  <a:cubicBezTo>
                    <a:pt x="85" y="146"/>
                    <a:pt x="87" y="147"/>
                    <a:pt x="87" y="147"/>
                  </a:cubicBezTo>
                  <a:cubicBezTo>
                    <a:pt x="87" y="147"/>
                    <a:pt x="86" y="148"/>
                    <a:pt x="87" y="148"/>
                  </a:cubicBezTo>
                  <a:cubicBezTo>
                    <a:pt x="87" y="149"/>
                    <a:pt x="87" y="149"/>
                    <a:pt x="88" y="149"/>
                  </a:cubicBezTo>
                  <a:cubicBezTo>
                    <a:pt x="89" y="150"/>
                    <a:pt x="89" y="150"/>
                    <a:pt x="89" y="150"/>
                  </a:cubicBezTo>
                  <a:cubicBezTo>
                    <a:pt x="89" y="150"/>
                    <a:pt x="89" y="152"/>
                    <a:pt x="89" y="153"/>
                  </a:cubicBezTo>
                  <a:cubicBezTo>
                    <a:pt x="88" y="153"/>
                    <a:pt x="88" y="154"/>
                    <a:pt x="88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5"/>
                    <a:pt x="86" y="156"/>
                    <a:pt x="86" y="156"/>
                  </a:cubicBezTo>
                  <a:cubicBezTo>
                    <a:pt x="86" y="156"/>
                    <a:pt x="85" y="156"/>
                    <a:pt x="85" y="156"/>
                  </a:cubicBezTo>
                  <a:cubicBezTo>
                    <a:pt x="85" y="157"/>
                    <a:pt x="86" y="158"/>
                    <a:pt x="86" y="159"/>
                  </a:cubicBezTo>
                  <a:cubicBezTo>
                    <a:pt x="86" y="159"/>
                    <a:pt x="86" y="159"/>
                    <a:pt x="85" y="159"/>
                  </a:cubicBezTo>
                  <a:cubicBezTo>
                    <a:pt x="85" y="159"/>
                    <a:pt x="85" y="159"/>
                    <a:pt x="85" y="159"/>
                  </a:cubicBezTo>
                  <a:cubicBezTo>
                    <a:pt x="85" y="159"/>
                    <a:pt x="83" y="157"/>
                    <a:pt x="83" y="157"/>
                  </a:cubicBezTo>
                  <a:cubicBezTo>
                    <a:pt x="82" y="157"/>
                    <a:pt x="81" y="158"/>
                    <a:pt x="79" y="158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74" y="158"/>
                    <a:pt x="74" y="158"/>
                    <a:pt x="74" y="158"/>
                  </a:cubicBezTo>
                  <a:cubicBezTo>
                    <a:pt x="74" y="156"/>
                    <a:pt x="74" y="156"/>
                    <a:pt x="74" y="156"/>
                  </a:cubicBezTo>
                  <a:cubicBezTo>
                    <a:pt x="73" y="154"/>
                    <a:pt x="73" y="154"/>
                    <a:pt x="73" y="154"/>
                  </a:cubicBezTo>
                  <a:cubicBezTo>
                    <a:pt x="73" y="154"/>
                    <a:pt x="73" y="152"/>
                    <a:pt x="73" y="151"/>
                  </a:cubicBezTo>
                  <a:cubicBezTo>
                    <a:pt x="73" y="151"/>
                    <a:pt x="74" y="150"/>
                    <a:pt x="74" y="150"/>
                  </a:cubicBezTo>
                  <a:cubicBezTo>
                    <a:pt x="75" y="150"/>
                    <a:pt x="76" y="148"/>
                    <a:pt x="76" y="148"/>
                  </a:cubicBezTo>
                  <a:cubicBezTo>
                    <a:pt x="76" y="148"/>
                    <a:pt x="77" y="146"/>
                    <a:pt x="78" y="145"/>
                  </a:cubicBezTo>
                  <a:cubicBezTo>
                    <a:pt x="78" y="145"/>
                    <a:pt x="79" y="142"/>
                    <a:pt x="79" y="142"/>
                  </a:cubicBezTo>
                  <a:cubicBezTo>
                    <a:pt x="79" y="141"/>
                    <a:pt x="80" y="140"/>
                    <a:pt x="80" y="140"/>
                  </a:cubicBezTo>
                  <a:cubicBezTo>
                    <a:pt x="80" y="140"/>
                    <a:pt x="82" y="138"/>
                    <a:pt x="82" y="137"/>
                  </a:cubicBezTo>
                  <a:cubicBezTo>
                    <a:pt x="82" y="136"/>
                    <a:pt x="81" y="136"/>
                    <a:pt x="80" y="136"/>
                  </a:cubicBezTo>
                  <a:cubicBezTo>
                    <a:pt x="80" y="136"/>
                    <a:pt x="77" y="135"/>
                    <a:pt x="76" y="134"/>
                  </a:cubicBezTo>
                  <a:cubicBezTo>
                    <a:pt x="75" y="134"/>
                    <a:pt x="73" y="133"/>
                    <a:pt x="71" y="133"/>
                  </a:cubicBezTo>
                  <a:cubicBezTo>
                    <a:pt x="69" y="132"/>
                    <a:pt x="70" y="132"/>
                    <a:pt x="71" y="130"/>
                  </a:cubicBezTo>
                  <a:cubicBezTo>
                    <a:pt x="71" y="129"/>
                    <a:pt x="69" y="129"/>
                    <a:pt x="69" y="128"/>
                  </a:cubicBezTo>
                  <a:cubicBezTo>
                    <a:pt x="69" y="128"/>
                    <a:pt x="68" y="129"/>
                    <a:pt x="67" y="130"/>
                  </a:cubicBezTo>
                  <a:cubicBezTo>
                    <a:pt x="66" y="130"/>
                    <a:pt x="65" y="129"/>
                    <a:pt x="64" y="129"/>
                  </a:cubicBezTo>
                  <a:cubicBezTo>
                    <a:pt x="64" y="129"/>
                    <a:pt x="61" y="129"/>
                    <a:pt x="61" y="129"/>
                  </a:cubicBezTo>
                  <a:cubicBezTo>
                    <a:pt x="61" y="129"/>
                    <a:pt x="61" y="128"/>
                    <a:pt x="61" y="127"/>
                  </a:cubicBezTo>
                  <a:cubicBezTo>
                    <a:pt x="61" y="126"/>
                    <a:pt x="60" y="126"/>
                    <a:pt x="60" y="126"/>
                  </a:cubicBezTo>
                  <a:cubicBezTo>
                    <a:pt x="60" y="126"/>
                    <a:pt x="58" y="126"/>
                    <a:pt x="58" y="125"/>
                  </a:cubicBezTo>
                  <a:cubicBezTo>
                    <a:pt x="57" y="125"/>
                    <a:pt x="58" y="125"/>
                    <a:pt x="58" y="124"/>
                  </a:cubicBezTo>
                  <a:cubicBezTo>
                    <a:pt x="58" y="123"/>
                    <a:pt x="58" y="124"/>
                    <a:pt x="57" y="124"/>
                  </a:cubicBezTo>
                  <a:cubicBezTo>
                    <a:pt x="56" y="124"/>
                    <a:pt x="56" y="121"/>
                    <a:pt x="56" y="121"/>
                  </a:cubicBezTo>
                  <a:cubicBezTo>
                    <a:pt x="56" y="121"/>
                    <a:pt x="55" y="119"/>
                    <a:pt x="55" y="118"/>
                  </a:cubicBezTo>
                  <a:cubicBezTo>
                    <a:pt x="54" y="116"/>
                    <a:pt x="54" y="118"/>
                    <a:pt x="54" y="118"/>
                  </a:cubicBezTo>
                  <a:cubicBezTo>
                    <a:pt x="52" y="121"/>
                    <a:pt x="52" y="121"/>
                    <a:pt x="52" y="121"/>
                  </a:cubicBezTo>
                  <a:cubicBezTo>
                    <a:pt x="52" y="121"/>
                    <a:pt x="51" y="121"/>
                    <a:pt x="48" y="120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7" y="116"/>
                    <a:pt x="46" y="116"/>
                  </a:cubicBezTo>
                  <a:cubicBezTo>
                    <a:pt x="45" y="115"/>
                    <a:pt x="45" y="115"/>
                    <a:pt x="44" y="117"/>
                  </a:cubicBezTo>
                  <a:cubicBezTo>
                    <a:pt x="43" y="118"/>
                    <a:pt x="43" y="118"/>
                    <a:pt x="42" y="119"/>
                  </a:cubicBezTo>
                  <a:cubicBezTo>
                    <a:pt x="41" y="120"/>
                    <a:pt x="41" y="120"/>
                    <a:pt x="39" y="120"/>
                  </a:cubicBezTo>
                  <a:cubicBezTo>
                    <a:pt x="38" y="120"/>
                    <a:pt x="38" y="119"/>
                    <a:pt x="37" y="119"/>
                  </a:cubicBezTo>
                  <a:cubicBezTo>
                    <a:pt x="37" y="118"/>
                    <a:pt x="37" y="118"/>
                    <a:pt x="36" y="117"/>
                  </a:cubicBezTo>
                  <a:cubicBezTo>
                    <a:pt x="36" y="116"/>
                    <a:pt x="35" y="116"/>
                    <a:pt x="35" y="116"/>
                  </a:cubicBezTo>
                  <a:cubicBezTo>
                    <a:pt x="35" y="116"/>
                    <a:pt x="33" y="117"/>
                    <a:pt x="33" y="118"/>
                  </a:cubicBezTo>
                  <a:cubicBezTo>
                    <a:pt x="32" y="118"/>
                    <a:pt x="33" y="119"/>
                    <a:pt x="33" y="120"/>
                  </a:cubicBezTo>
                  <a:cubicBezTo>
                    <a:pt x="34" y="121"/>
                    <a:pt x="33" y="122"/>
                    <a:pt x="33" y="122"/>
                  </a:cubicBezTo>
                  <a:cubicBezTo>
                    <a:pt x="33" y="122"/>
                    <a:pt x="31" y="122"/>
                    <a:pt x="30" y="122"/>
                  </a:cubicBezTo>
                  <a:cubicBezTo>
                    <a:pt x="29" y="122"/>
                    <a:pt x="28" y="122"/>
                    <a:pt x="27" y="121"/>
                  </a:cubicBezTo>
                  <a:cubicBezTo>
                    <a:pt x="25" y="120"/>
                    <a:pt x="26" y="122"/>
                    <a:pt x="26" y="123"/>
                  </a:cubicBezTo>
                  <a:cubicBezTo>
                    <a:pt x="26" y="123"/>
                    <a:pt x="24" y="125"/>
                    <a:pt x="24" y="125"/>
                  </a:cubicBezTo>
                  <a:cubicBezTo>
                    <a:pt x="24" y="125"/>
                    <a:pt x="24" y="125"/>
                    <a:pt x="24" y="125"/>
                  </a:cubicBezTo>
                  <a:cubicBezTo>
                    <a:pt x="22" y="125"/>
                    <a:pt x="20" y="124"/>
                    <a:pt x="20" y="124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5" y="124"/>
                    <a:pt x="15" y="124"/>
                    <a:pt x="15" y="124"/>
                  </a:cubicBezTo>
                  <a:cubicBezTo>
                    <a:pt x="14" y="121"/>
                    <a:pt x="14" y="121"/>
                    <a:pt x="14" y="121"/>
                  </a:cubicBezTo>
                  <a:cubicBezTo>
                    <a:pt x="13" y="121"/>
                    <a:pt x="13" y="121"/>
                    <a:pt x="13" y="121"/>
                  </a:cubicBezTo>
                  <a:cubicBezTo>
                    <a:pt x="9" y="119"/>
                    <a:pt x="9" y="119"/>
                    <a:pt x="9" y="119"/>
                  </a:cubicBezTo>
                  <a:cubicBezTo>
                    <a:pt x="8" y="118"/>
                    <a:pt x="8" y="118"/>
                    <a:pt x="8" y="118"/>
                  </a:cubicBezTo>
                  <a:cubicBezTo>
                    <a:pt x="6" y="119"/>
                    <a:pt x="6" y="119"/>
                    <a:pt x="6" y="119"/>
                  </a:cubicBezTo>
                  <a:cubicBezTo>
                    <a:pt x="5" y="120"/>
                    <a:pt x="5" y="120"/>
                    <a:pt x="5" y="120"/>
                  </a:cubicBezTo>
                  <a:cubicBezTo>
                    <a:pt x="5" y="120"/>
                    <a:pt x="3" y="121"/>
                    <a:pt x="2" y="121"/>
                  </a:cubicBezTo>
                  <a:cubicBezTo>
                    <a:pt x="2" y="120"/>
                    <a:pt x="0" y="116"/>
                    <a:pt x="0" y="116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4" y="112"/>
                    <a:pt x="4" y="112"/>
                  </a:cubicBezTo>
                  <a:cubicBezTo>
                    <a:pt x="4" y="112"/>
                    <a:pt x="6" y="112"/>
                    <a:pt x="6" y="112"/>
                  </a:cubicBezTo>
                  <a:cubicBezTo>
                    <a:pt x="6" y="112"/>
                    <a:pt x="7" y="112"/>
                    <a:pt x="7" y="113"/>
                  </a:cubicBezTo>
                  <a:cubicBezTo>
                    <a:pt x="8" y="113"/>
                    <a:pt x="10" y="115"/>
                    <a:pt x="11" y="115"/>
                  </a:cubicBezTo>
                  <a:cubicBezTo>
                    <a:pt x="11" y="115"/>
                    <a:pt x="13" y="116"/>
                    <a:pt x="13" y="116"/>
                  </a:cubicBezTo>
                  <a:cubicBezTo>
                    <a:pt x="14" y="116"/>
                    <a:pt x="16" y="117"/>
                    <a:pt x="16" y="117"/>
                  </a:cubicBezTo>
                  <a:cubicBezTo>
                    <a:pt x="16" y="117"/>
                    <a:pt x="18" y="117"/>
                    <a:pt x="18" y="117"/>
                  </a:cubicBezTo>
                  <a:cubicBezTo>
                    <a:pt x="18" y="117"/>
                    <a:pt x="20" y="116"/>
                    <a:pt x="20" y="116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21" y="115"/>
                    <a:pt x="21" y="114"/>
                    <a:pt x="21" y="114"/>
                  </a:cubicBezTo>
                  <a:cubicBezTo>
                    <a:pt x="21" y="114"/>
                    <a:pt x="22" y="114"/>
                    <a:pt x="22" y="114"/>
                  </a:cubicBezTo>
                  <a:cubicBezTo>
                    <a:pt x="22" y="115"/>
                    <a:pt x="23" y="116"/>
                    <a:pt x="23" y="116"/>
                  </a:cubicBezTo>
                  <a:cubicBezTo>
                    <a:pt x="23" y="116"/>
                    <a:pt x="24" y="117"/>
                    <a:pt x="24" y="117"/>
                  </a:cubicBezTo>
                  <a:cubicBezTo>
                    <a:pt x="25" y="118"/>
                    <a:pt x="26" y="118"/>
                    <a:pt x="26" y="118"/>
                  </a:cubicBezTo>
                  <a:cubicBezTo>
                    <a:pt x="26" y="118"/>
                    <a:pt x="27" y="117"/>
                    <a:pt x="27" y="117"/>
                  </a:cubicBezTo>
                  <a:cubicBezTo>
                    <a:pt x="27" y="117"/>
                    <a:pt x="28" y="118"/>
                    <a:pt x="28" y="117"/>
                  </a:cubicBezTo>
                  <a:cubicBezTo>
                    <a:pt x="28" y="117"/>
                    <a:pt x="29" y="117"/>
                    <a:pt x="29" y="117"/>
                  </a:cubicBezTo>
                  <a:cubicBezTo>
                    <a:pt x="29" y="117"/>
                    <a:pt x="30" y="116"/>
                    <a:pt x="29" y="116"/>
                  </a:cubicBezTo>
                  <a:cubicBezTo>
                    <a:pt x="29" y="116"/>
                    <a:pt x="29" y="115"/>
                    <a:pt x="29" y="116"/>
                  </a:cubicBezTo>
                  <a:cubicBezTo>
                    <a:pt x="28" y="116"/>
                    <a:pt x="28" y="116"/>
                    <a:pt x="27" y="116"/>
                  </a:cubicBezTo>
                  <a:cubicBezTo>
                    <a:pt x="26" y="116"/>
                    <a:pt x="24" y="115"/>
                    <a:pt x="24" y="115"/>
                  </a:cubicBezTo>
                  <a:cubicBezTo>
                    <a:pt x="24" y="114"/>
                    <a:pt x="23" y="114"/>
                    <a:pt x="23" y="113"/>
                  </a:cubicBezTo>
                  <a:cubicBezTo>
                    <a:pt x="22" y="113"/>
                    <a:pt x="22" y="112"/>
                    <a:pt x="21" y="112"/>
                  </a:cubicBezTo>
                  <a:cubicBezTo>
                    <a:pt x="20" y="112"/>
                    <a:pt x="20" y="112"/>
                    <a:pt x="20" y="112"/>
                  </a:cubicBezTo>
                  <a:cubicBezTo>
                    <a:pt x="20" y="112"/>
                    <a:pt x="19" y="113"/>
                    <a:pt x="19" y="114"/>
                  </a:cubicBezTo>
                  <a:cubicBezTo>
                    <a:pt x="19" y="114"/>
                    <a:pt x="20" y="115"/>
                    <a:pt x="18" y="114"/>
                  </a:cubicBezTo>
                  <a:cubicBezTo>
                    <a:pt x="16" y="114"/>
                    <a:pt x="14" y="114"/>
                    <a:pt x="14" y="114"/>
                  </a:cubicBezTo>
                  <a:cubicBezTo>
                    <a:pt x="11" y="111"/>
                    <a:pt x="11" y="111"/>
                    <a:pt x="11" y="111"/>
                  </a:cubicBezTo>
                  <a:cubicBezTo>
                    <a:pt x="11" y="111"/>
                    <a:pt x="10" y="111"/>
                    <a:pt x="9" y="111"/>
                  </a:cubicBezTo>
                  <a:cubicBezTo>
                    <a:pt x="9" y="111"/>
                    <a:pt x="7" y="110"/>
                    <a:pt x="7" y="109"/>
                  </a:cubicBezTo>
                  <a:cubicBezTo>
                    <a:pt x="7" y="109"/>
                    <a:pt x="6" y="108"/>
                    <a:pt x="6" y="107"/>
                  </a:cubicBezTo>
                  <a:cubicBezTo>
                    <a:pt x="6" y="107"/>
                    <a:pt x="5" y="107"/>
                    <a:pt x="5" y="106"/>
                  </a:cubicBezTo>
                  <a:cubicBezTo>
                    <a:pt x="5" y="106"/>
                    <a:pt x="4" y="105"/>
                    <a:pt x="4" y="105"/>
                  </a:cubicBezTo>
                  <a:cubicBezTo>
                    <a:pt x="4" y="105"/>
                    <a:pt x="4" y="104"/>
                    <a:pt x="5" y="103"/>
                  </a:cubicBezTo>
                  <a:cubicBezTo>
                    <a:pt x="7" y="103"/>
                    <a:pt x="7" y="103"/>
                    <a:pt x="8" y="103"/>
                  </a:cubicBezTo>
                  <a:cubicBezTo>
                    <a:pt x="9" y="103"/>
                    <a:pt x="8" y="103"/>
                    <a:pt x="10" y="103"/>
                  </a:cubicBezTo>
                  <a:cubicBezTo>
                    <a:pt x="12" y="103"/>
                    <a:pt x="11" y="103"/>
                    <a:pt x="12" y="103"/>
                  </a:cubicBezTo>
                  <a:cubicBezTo>
                    <a:pt x="13" y="103"/>
                    <a:pt x="15" y="103"/>
                    <a:pt x="15" y="103"/>
                  </a:cubicBezTo>
                  <a:cubicBezTo>
                    <a:pt x="15" y="103"/>
                    <a:pt x="13" y="102"/>
                    <a:pt x="16" y="103"/>
                  </a:cubicBezTo>
                  <a:cubicBezTo>
                    <a:pt x="16" y="103"/>
                    <a:pt x="20" y="104"/>
                    <a:pt x="19" y="106"/>
                  </a:cubicBezTo>
                  <a:cubicBezTo>
                    <a:pt x="19" y="106"/>
                    <a:pt x="18" y="107"/>
                    <a:pt x="18" y="107"/>
                  </a:cubicBezTo>
                  <a:cubicBezTo>
                    <a:pt x="18" y="107"/>
                    <a:pt x="20" y="108"/>
                    <a:pt x="20" y="108"/>
                  </a:cubicBezTo>
                  <a:cubicBezTo>
                    <a:pt x="20" y="108"/>
                    <a:pt x="21" y="107"/>
                    <a:pt x="21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24" y="110"/>
                    <a:pt x="24" y="110"/>
                    <a:pt x="24" y="110"/>
                  </a:cubicBezTo>
                  <a:cubicBezTo>
                    <a:pt x="24" y="110"/>
                    <a:pt x="26" y="110"/>
                    <a:pt x="26" y="110"/>
                  </a:cubicBezTo>
                  <a:cubicBezTo>
                    <a:pt x="25" y="111"/>
                    <a:pt x="24" y="109"/>
                    <a:pt x="25" y="111"/>
                  </a:cubicBezTo>
                  <a:cubicBezTo>
                    <a:pt x="26" y="113"/>
                    <a:pt x="27" y="114"/>
                    <a:pt x="27" y="114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28" y="114"/>
                    <a:pt x="28" y="113"/>
                    <a:pt x="29" y="113"/>
                  </a:cubicBezTo>
                  <a:cubicBezTo>
                    <a:pt x="29" y="114"/>
                    <a:pt x="31" y="114"/>
                    <a:pt x="32" y="114"/>
                  </a:cubicBezTo>
                  <a:cubicBezTo>
                    <a:pt x="32" y="114"/>
                    <a:pt x="32" y="113"/>
                    <a:pt x="31" y="111"/>
                  </a:cubicBezTo>
                  <a:cubicBezTo>
                    <a:pt x="30" y="110"/>
                    <a:pt x="29" y="109"/>
                    <a:pt x="29" y="109"/>
                  </a:cubicBezTo>
                  <a:cubicBezTo>
                    <a:pt x="28" y="109"/>
                    <a:pt x="29" y="110"/>
                    <a:pt x="27" y="109"/>
                  </a:cubicBezTo>
                  <a:cubicBezTo>
                    <a:pt x="25" y="108"/>
                    <a:pt x="25" y="109"/>
                    <a:pt x="24" y="108"/>
                  </a:cubicBezTo>
                  <a:cubicBezTo>
                    <a:pt x="23" y="106"/>
                    <a:pt x="22" y="106"/>
                    <a:pt x="22" y="105"/>
                  </a:cubicBezTo>
                  <a:cubicBezTo>
                    <a:pt x="22" y="105"/>
                    <a:pt x="23" y="105"/>
                    <a:pt x="24" y="104"/>
                  </a:cubicBezTo>
                  <a:cubicBezTo>
                    <a:pt x="25" y="104"/>
                    <a:pt x="23" y="103"/>
                    <a:pt x="25" y="104"/>
                  </a:cubicBezTo>
                  <a:cubicBezTo>
                    <a:pt x="28" y="105"/>
                    <a:pt x="28" y="105"/>
                    <a:pt x="29" y="105"/>
                  </a:cubicBezTo>
                  <a:cubicBezTo>
                    <a:pt x="29" y="105"/>
                    <a:pt x="31" y="105"/>
                    <a:pt x="29" y="104"/>
                  </a:cubicBezTo>
                  <a:cubicBezTo>
                    <a:pt x="27" y="104"/>
                    <a:pt x="26" y="103"/>
                    <a:pt x="26" y="103"/>
                  </a:cubicBezTo>
                  <a:cubicBezTo>
                    <a:pt x="24" y="103"/>
                    <a:pt x="24" y="103"/>
                    <a:pt x="24" y="103"/>
                  </a:cubicBezTo>
                  <a:cubicBezTo>
                    <a:pt x="24" y="103"/>
                    <a:pt x="24" y="103"/>
                    <a:pt x="23" y="103"/>
                  </a:cubicBezTo>
                  <a:cubicBezTo>
                    <a:pt x="22" y="103"/>
                    <a:pt x="22" y="104"/>
                    <a:pt x="22" y="103"/>
                  </a:cubicBezTo>
                  <a:cubicBezTo>
                    <a:pt x="21" y="103"/>
                    <a:pt x="20" y="103"/>
                    <a:pt x="20" y="102"/>
                  </a:cubicBezTo>
                  <a:cubicBezTo>
                    <a:pt x="19" y="102"/>
                    <a:pt x="18" y="101"/>
                    <a:pt x="18" y="101"/>
                  </a:cubicBezTo>
                  <a:cubicBezTo>
                    <a:pt x="18" y="100"/>
                    <a:pt x="17" y="99"/>
                    <a:pt x="17" y="99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6" y="99"/>
                    <a:pt x="15" y="99"/>
                    <a:pt x="14" y="99"/>
                  </a:cubicBezTo>
                  <a:cubicBezTo>
                    <a:pt x="14" y="99"/>
                    <a:pt x="13" y="99"/>
                    <a:pt x="13" y="99"/>
                  </a:cubicBezTo>
                  <a:cubicBezTo>
                    <a:pt x="13" y="98"/>
                    <a:pt x="13" y="98"/>
                    <a:pt x="13" y="97"/>
                  </a:cubicBezTo>
                  <a:cubicBezTo>
                    <a:pt x="13" y="97"/>
                    <a:pt x="13" y="96"/>
                    <a:pt x="14" y="96"/>
                  </a:cubicBezTo>
                  <a:cubicBezTo>
                    <a:pt x="15" y="96"/>
                    <a:pt x="16" y="96"/>
                    <a:pt x="17" y="96"/>
                  </a:cubicBezTo>
                  <a:cubicBezTo>
                    <a:pt x="18" y="96"/>
                    <a:pt x="19" y="96"/>
                    <a:pt x="20" y="96"/>
                  </a:cubicBezTo>
                  <a:cubicBezTo>
                    <a:pt x="20" y="96"/>
                    <a:pt x="21" y="97"/>
                    <a:pt x="21" y="97"/>
                  </a:cubicBezTo>
                  <a:cubicBezTo>
                    <a:pt x="22" y="98"/>
                    <a:pt x="23" y="98"/>
                    <a:pt x="23" y="98"/>
                  </a:cubicBezTo>
                  <a:cubicBezTo>
                    <a:pt x="23" y="99"/>
                    <a:pt x="23" y="99"/>
                    <a:pt x="24" y="99"/>
                  </a:cubicBezTo>
                  <a:cubicBezTo>
                    <a:pt x="24" y="100"/>
                    <a:pt x="25" y="100"/>
                    <a:pt x="25" y="100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28" y="103"/>
                    <a:pt x="31" y="104"/>
                    <a:pt x="31" y="104"/>
                  </a:cubicBezTo>
                  <a:cubicBezTo>
                    <a:pt x="31" y="104"/>
                    <a:pt x="31" y="104"/>
                    <a:pt x="32" y="104"/>
                  </a:cubicBezTo>
                  <a:cubicBezTo>
                    <a:pt x="33" y="104"/>
                    <a:pt x="33" y="103"/>
                    <a:pt x="33" y="103"/>
                  </a:cubicBezTo>
                  <a:cubicBezTo>
                    <a:pt x="33" y="103"/>
                    <a:pt x="34" y="103"/>
                    <a:pt x="34" y="103"/>
                  </a:cubicBezTo>
                  <a:cubicBezTo>
                    <a:pt x="34" y="103"/>
                    <a:pt x="37" y="101"/>
                    <a:pt x="37" y="101"/>
                  </a:cubicBezTo>
                  <a:cubicBezTo>
                    <a:pt x="37" y="102"/>
                    <a:pt x="38" y="102"/>
                    <a:pt x="39" y="102"/>
                  </a:cubicBezTo>
                  <a:cubicBezTo>
                    <a:pt x="39" y="102"/>
                    <a:pt x="42" y="104"/>
                    <a:pt x="42" y="104"/>
                  </a:cubicBezTo>
                  <a:cubicBezTo>
                    <a:pt x="42" y="103"/>
                    <a:pt x="42" y="102"/>
                    <a:pt x="42" y="102"/>
                  </a:cubicBezTo>
                  <a:cubicBezTo>
                    <a:pt x="42" y="102"/>
                    <a:pt x="43" y="101"/>
                    <a:pt x="43" y="101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47" y="101"/>
                    <a:pt x="48" y="100"/>
                    <a:pt x="48" y="100"/>
                  </a:cubicBezTo>
                  <a:cubicBezTo>
                    <a:pt x="47" y="100"/>
                    <a:pt x="46" y="100"/>
                    <a:pt x="46" y="100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2" y="101"/>
                    <a:pt x="42" y="101"/>
                    <a:pt x="42" y="101"/>
                  </a:cubicBezTo>
                  <a:cubicBezTo>
                    <a:pt x="42" y="101"/>
                    <a:pt x="41" y="102"/>
                    <a:pt x="41" y="102"/>
                  </a:cubicBezTo>
                  <a:cubicBezTo>
                    <a:pt x="40" y="102"/>
                    <a:pt x="39" y="101"/>
                    <a:pt x="39" y="101"/>
                  </a:cubicBezTo>
                  <a:cubicBezTo>
                    <a:pt x="38" y="100"/>
                    <a:pt x="36" y="99"/>
                    <a:pt x="36" y="99"/>
                  </a:cubicBezTo>
                  <a:cubicBezTo>
                    <a:pt x="35" y="99"/>
                    <a:pt x="36" y="99"/>
                    <a:pt x="34" y="98"/>
                  </a:cubicBezTo>
                  <a:cubicBezTo>
                    <a:pt x="32" y="97"/>
                    <a:pt x="31" y="96"/>
                    <a:pt x="31" y="96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4"/>
                    <a:pt x="29" y="94"/>
                  </a:cubicBezTo>
                  <a:cubicBezTo>
                    <a:pt x="28" y="93"/>
                    <a:pt x="25" y="92"/>
                    <a:pt x="25" y="92"/>
                  </a:cubicBezTo>
                  <a:cubicBezTo>
                    <a:pt x="25" y="92"/>
                    <a:pt x="25" y="91"/>
                    <a:pt x="25" y="91"/>
                  </a:cubicBezTo>
                  <a:cubicBezTo>
                    <a:pt x="25" y="91"/>
                    <a:pt x="25" y="88"/>
                    <a:pt x="25" y="88"/>
                  </a:cubicBezTo>
                  <a:cubicBezTo>
                    <a:pt x="25" y="87"/>
                    <a:pt x="24" y="85"/>
                    <a:pt x="24" y="85"/>
                  </a:cubicBezTo>
                  <a:cubicBezTo>
                    <a:pt x="24" y="85"/>
                    <a:pt x="26" y="84"/>
                    <a:pt x="26" y="84"/>
                  </a:cubicBezTo>
                  <a:cubicBezTo>
                    <a:pt x="27" y="84"/>
                    <a:pt x="28" y="85"/>
                    <a:pt x="28" y="85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4"/>
                    <a:pt x="52" y="35"/>
                  </a:cubicBezTo>
                  <a:cubicBezTo>
                    <a:pt x="52" y="35"/>
                    <a:pt x="53" y="37"/>
                    <a:pt x="53" y="37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7" y="37"/>
                    <a:pt x="58" y="37"/>
                  </a:cubicBezTo>
                  <a:cubicBezTo>
                    <a:pt x="58" y="37"/>
                    <a:pt x="62" y="39"/>
                    <a:pt x="62" y="39"/>
                  </a:cubicBezTo>
                  <a:cubicBezTo>
                    <a:pt x="62" y="39"/>
                    <a:pt x="62" y="41"/>
                    <a:pt x="62" y="42"/>
                  </a:cubicBezTo>
                  <a:cubicBezTo>
                    <a:pt x="62" y="42"/>
                    <a:pt x="64" y="44"/>
                    <a:pt x="63" y="45"/>
                  </a:cubicBezTo>
                  <a:cubicBezTo>
                    <a:pt x="63" y="45"/>
                    <a:pt x="62" y="47"/>
                    <a:pt x="62" y="47"/>
                  </a:cubicBezTo>
                  <a:cubicBezTo>
                    <a:pt x="62" y="47"/>
                    <a:pt x="63" y="48"/>
                    <a:pt x="63" y="48"/>
                  </a:cubicBezTo>
                  <a:cubicBezTo>
                    <a:pt x="64" y="48"/>
                    <a:pt x="64" y="48"/>
                    <a:pt x="65" y="48"/>
                  </a:cubicBezTo>
                  <a:cubicBezTo>
                    <a:pt x="66" y="48"/>
                    <a:pt x="67" y="49"/>
                    <a:pt x="67" y="49"/>
                  </a:cubicBezTo>
                  <a:cubicBezTo>
                    <a:pt x="67" y="49"/>
                    <a:pt x="67" y="50"/>
                    <a:pt x="67" y="50"/>
                  </a:cubicBezTo>
                  <a:cubicBezTo>
                    <a:pt x="67" y="50"/>
                    <a:pt x="67" y="52"/>
                    <a:pt x="67" y="52"/>
                  </a:cubicBezTo>
                  <a:cubicBezTo>
                    <a:pt x="67" y="53"/>
                    <a:pt x="65" y="53"/>
                    <a:pt x="65" y="53"/>
                  </a:cubicBezTo>
                  <a:cubicBezTo>
                    <a:pt x="65" y="53"/>
                    <a:pt x="65" y="54"/>
                    <a:pt x="65" y="54"/>
                  </a:cubicBezTo>
                  <a:cubicBezTo>
                    <a:pt x="64" y="55"/>
                    <a:pt x="63" y="56"/>
                    <a:pt x="62" y="56"/>
                  </a:cubicBezTo>
                  <a:cubicBezTo>
                    <a:pt x="62" y="56"/>
                    <a:pt x="60" y="54"/>
                    <a:pt x="60" y="54"/>
                  </a:cubicBezTo>
                  <a:cubicBezTo>
                    <a:pt x="60" y="54"/>
                    <a:pt x="59" y="55"/>
                    <a:pt x="59" y="55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1" y="60"/>
                    <a:pt x="61" y="60"/>
                    <a:pt x="61" y="60"/>
                  </a:cubicBezTo>
                  <a:cubicBezTo>
                    <a:pt x="60" y="61"/>
                    <a:pt x="60" y="61"/>
                    <a:pt x="60" y="61"/>
                  </a:cubicBezTo>
                  <a:cubicBezTo>
                    <a:pt x="61" y="64"/>
                    <a:pt x="61" y="64"/>
                    <a:pt x="61" y="64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59" y="67"/>
                    <a:pt x="59" y="67"/>
                    <a:pt x="59" y="67"/>
                  </a:cubicBezTo>
                  <a:cubicBezTo>
                    <a:pt x="59" y="67"/>
                    <a:pt x="58" y="68"/>
                    <a:pt x="57" y="68"/>
                  </a:cubicBezTo>
                  <a:cubicBezTo>
                    <a:pt x="57" y="68"/>
                    <a:pt x="56" y="67"/>
                    <a:pt x="56" y="68"/>
                  </a:cubicBezTo>
                  <a:cubicBezTo>
                    <a:pt x="57" y="69"/>
                    <a:pt x="57" y="70"/>
                    <a:pt x="58" y="70"/>
                  </a:cubicBezTo>
                  <a:cubicBezTo>
                    <a:pt x="59" y="70"/>
                    <a:pt x="61" y="70"/>
                    <a:pt x="61" y="70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63" y="73"/>
                    <a:pt x="64" y="73"/>
                    <a:pt x="65" y="73"/>
                  </a:cubicBezTo>
                  <a:cubicBezTo>
                    <a:pt x="65" y="73"/>
                    <a:pt x="67" y="74"/>
                    <a:pt x="67" y="74"/>
                  </a:cubicBezTo>
                  <a:cubicBezTo>
                    <a:pt x="67" y="74"/>
                    <a:pt x="67" y="74"/>
                    <a:pt x="68" y="75"/>
                  </a:cubicBezTo>
                  <a:cubicBezTo>
                    <a:pt x="69" y="75"/>
                    <a:pt x="71" y="76"/>
                    <a:pt x="71" y="76"/>
                  </a:cubicBezTo>
                  <a:cubicBezTo>
                    <a:pt x="71" y="76"/>
                    <a:pt x="71" y="75"/>
                    <a:pt x="70" y="75"/>
                  </a:cubicBezTo>
                  <a:cubicBezTo>
                    <a:pt x="70" y="75"/>
                    <a:pt x="69" y="72"/>
                    <a:pt x="67" y="72"/>
                  </a:cubicBezTo>
                  <a:cubicBezTo>
                    <a:pt x="66" y="71"/>
                    <a:pt x="65" y="71"/>
                    <a:pt x="64" y="71"/>
                  </a:cubicBezTo>
                  <a:cubicBezTo>
                    <a:pt x="63" y="71"/>
                    <a:pt x="61" y="70"/>
                    <a:pt x="61" y="70"/>
                  </a:cubicBezTo>
                  <a:cubicBezTo>
                    <a:pt x="61" y="69"/>
                    <a:pt x="60" y="68"/>
                    <a:pt x="61" y="68"/>
                  </a:cubicBezTo>
                  <a:cubicBezTo>
                    <a:pt x="61" y="67"/>
                    <a:pt x="61" y="66"/>
                    <a:pt x="63" y="66"/>
                  </a:cubicBezTo>
                  <a:cubicBezTo>
                    <a:pt x="64" y="66"/>
                    <a:pt x="65" y="67"/>
                    <a:pt x="66" y="66"/>
                  </a:cubicBezTo>
                  <a:cubicBezTo>
                    <a:pt x="67" y="66"/>
                    <a:pt x="69" y="63"/>
                    <a:pt x="69" y="63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4" y="60"/>
                    <a:pt x="78" y="58"/>
                    <a:pt x="78" y="58"/>
                  </a:cubicBezTo>
                  <a:cubicBezTo>
                    <a:pt x="78" y="58"/>
                    <a:pt x="79" y="58"/>
                    <a:pt x="80" y="59"/>
                  </a:cubicBezTo>
                  <a:cubicBezTo>
                    <a:pt x="81" y="60"/>
                    <a:pt x="81" y="60"/>
                    <a:pt x="81" y="60"/>
                  </a:cubicBezTo>
                  <a:cubicBezTo>
                    <a:pt x="82" y="60"/>
                    <a:pt x="84" y="61"/>
                    <a:pt x="84" y="61"/>
                  </a:cubicBezTo>
                  <a:cubicBezTo>
                    <a:pt x="84" y="61"/>
                    <a:pt x="84" y="61"/>
                    <a:pt x="85" y="62"/>
                  </a:cubicBezTo>
                  <a:cubicBezTo>
                    <a:pt x="85" y="62"/>
                    <a:pt x="86" y="63"/>
                    <a:pt x="85" y="65"/>
                  </a:cubicBezTo>
                  <a:cubicBezTo>
                    <a:pt x="85" y="66"/>
                    <a:pt x="85" y="67"/>
                    <a:pt x="85" y="67"/>
                  </a:cubicBezTo>
                  <a:cubicBezTo>
                    <a:pt x="85" y="67"/>
                    <a:pt x="86" y="66"/>
                    <a:pt x="86" y="65"/>
                  </a:cubicBezTo>
                  <a:cubicBezTo>
                    <a:pt x="86" y="63"/>
                    <a:pt x="86" y="62"/>
                    <a:pt x="86" y="61"/>
                  </a:cubicBezTo>
                  <a:cubicBezTo>
                    <a:pt x="86" y="60"/>
                    <a:pt x="85" y="59"/>
                    <a:pt x="85" y="59"/>
                  </a:cubicBezTo>
                  <a:cubicBezTo>
                    <a:pt x="85" y="59"/>
                    <a:pt x="83" y="60"/>
                    <a:pt x="81" y="59"/>
                  </a:cubicBezTo>
                  <a:cubicBezTo>
                    <a:pt x="80" y="58"/>
                    <a:pt x="80" y="57"/>
                    <a:pt x="79" y="57"/>
                  </a:cubicBezTo>
                  <a:cubicBezTo>
                    <a:pt x="79" y="57"/>
                    <a:pt x="78" y="56"/>
                    <a:pt x="77" y="56"/>
                  </a:cubicBezTo>
                  <a:cubicBezTo>
                    <a:pt x="77" y="56"/>
                    <a:pt x="77" y="55"/>
                    <a:pt x="77" y="54"/>
                  </a:cubicBezTo>
                  <a:cubicBezTo>
                    <a:pt x="77" y="53"/>
                    <a:pt x="77" y="52"/>
                    <a:pt x="77" y="51"/>
                  </a:cubicBezTo>
                  <a:cubicBezTo>
                    <a:pt x="77" y="51"/>
                    <a:pt x="76" y="50"/>
                    <a:pt x="77" y="49"/>
                  </a:cubicBezTo>
                  <a:cubicBezTo>
                    <a:pt x="78" y="48"/>
                    <a:pt x="78" y="48"/>
                    <a:pt x="79" y="48"/>
                  </a:cubicBezTo>
                  <a:cubicBezTo>
                    <a:pt x="79" y="47"/>
                    <a:pt x="81" y="46"/>
                    <a:pt x="80" y="46"/>
                  </a:cubicBezTo>
                  <a:cubicBezTo>
                    <a:pt x="80" y="45"/>
                    <a:pt x="79" y="45"/>
                    <a:pt x="78" y="45"/>
                  </a:cubicBezTo>
                  <a:cubicBezTo>
                    <a:pt x="77" y="45"/>
                    <a:pt x="78" y="46"/>
                    <a:pt x="77" y="46"/>
                  </a:cubicBezTo>
                  <a:cubicBezTo>
                    <a:pt x="75" y="46"/>
                    <a:pt x="75" y="45"/>
                    <a:pt x="74" y="44"/>
                  </a:cubicBezTo>
                  <a:cubicBezTo>
                    <a:pt x="74" y="43"/>
                    <a:pt x="74" y="43"/>
                    <a:pt x="73" y="44"/>
                  </a:cubicBezTo>
                  <a:cubicBezTo>
                    <a:pt x="72" y="44"/>
                    <a:pt x="71" y="43"/>
                    <a:pt x="71" y="43"/>
                  </a:cubicBezTo>
                  <a:cubicBezTo>
                    <a:pt x="71" y="43"/>
                    <a:pt x="70" y="42"/>
                    <a:pt x="71" y="41"/>
                  </a:cubicBezTo>
                  <a:cubicBezTo>
                    <a:pt x="71" y="41"/>
                    <a:pt x="72" y="39"/>
                    <a:pt x="72" y="39"/>
                  </a:cubicBezTo>
                  <a:cubicBezTo>
                    <a:pt x="72" y="39"/>
                    <a:pt x="72" y="36"/>
                    <a:pt x="72" y="36"/>
                  </a:cubicBezTo>
                  <a:cubicBezTo>
                    <a:pt x="72" y="35"/>
                    <a:pt x="72" y="35"/>
                    <a:pt x="72" y="35"/>
                  </a:cubicBezTo>
                  <a:close/>
                  <a:moveTo>
                    <a:pt x="127" y="1"/>
                  </a:move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0"/>
                    <a:pt x="128" y="0"/>
                  </a:cubicBezTo>
                  <a:cubicBezTo>
                    <a:pt x="129" y="0"/>
                    <a:pt x="129" y="0"/>
                    <a:pt x="130" y="0"/>
                  </a:cubicBezTo>
                  <a:cubicBezTo>
                    <a:pt x="130" y="0"/>
                    <a:pt x="132" y="0"/>
                    <a:pt x="132" y="0"/>
                  </a:cubicBezTo>
                  <a:cubicBezTo>
                    <a:pt x="132" y="0"/>
                    <a:pt x="133" y="0"/>
                    <a:pt x="134" y="0"/>
                  </a:cubicBezTo>
                  <a:cubicBezTo>
                    <a:pt x="134" y="0"/>
                    <a:pt x="135" y="0"/>
                    <a:pt x="135" y="0"/>
                  </a:cubicBezTo>
                  <a:cubicBezTo>
                    <a:pt x="136" y="0"/>
                    <a:pt x="135" y="1"/>
                    <a:pt x="135" y="1"/>
                  </a:cubicBezTo>
                  <a:cubicBezTo>
                    <a:pt x="133" y="1"/>
                    <a:pt x="133" y="1"/>
                    <a:pt x="133" y="1"/>
                  </a:cubicBezTo>
                  <a:cubicBezTo>
                    <a:pt x="133" y="1"/>
                    <a:pt x="132" y="1"/>
                    <a:pt x="131" y="1"/>
                  </a:cubicBezTo>
                  <a:cubicBezTo>
                    <a:pt x="131" y="2"/>
                    <a:pt x="130" y="2"/>
                    <a:pt x="130" y="2"/>
                  </a:cubicBezTo>
                  <a:cubicBezTo>
                    <a:pt x="130" y="2"/>
                    <a:pt x="129" y="2"/>
                    <a:pt x="129" y="2"/>
                  </a:cubicBezTo>
                  <a:cubicBezTo>
                    <a:pt x="128" y="2"/>
                    <a:pt x="128" y="1"/>
                    <a:pt x="128" y="2"/>
                  </a:cubicBezTo>
                  <a:cubicBezTo>
                    <a:pt x="127" y="2"/>
                    <a:pt x="127" y="1"/>
                    <a:pt x="127" y="1"/>
                  </a:cubicBezTo>
                  <a:close/>
                  <a:moveTo>
                    <a:pt x="118" y="6"/>
                  </a:moveTo>
                  <a:cubicBezTo>
                    <a:pt x="118" y="6"/>
                    <a:pt x="118" y="6"/>
                    <a:pt x="118" y="6"/>
                  </a:cubicBezTo>
                  <a:cubicBezTo>
                    <a:pt x="118" y="6"/>
                    <a:pt x="118" y="5"/>
                    <a:pt x="119" y="5"/>
                  </a:cubicBezTo>
                  <a:cubicBezTo>
                    <a:pt x="119" y="5"/>
                    <a:pt x="119" y="4"/>
                    <a:pt x="120" y="5"/>
                  </a:cubicBezTo>
                  <a:cubicBezTo>
                    <a:pt x="120" y="5"/>
                    <a:pt x="120" y="7"/>
                    <a:pt x="120" y="7"/>
                  </a:cubicBezTo>
                  <a:cubicBezTo>
                    <a:pt x="119" y="7"/>
                    <a:pt x="119" y="7"/>
                    <a:pt x="118" y="7"/>
                  </a:cubicBezTo>
                  <a:cubicBezTo>
                    <a:pt x="118" y="7"/>
                    <a:pt x="118" y="6"/>
                    <a:pt x="118" y="6"/>
                  </a:cubicBezTo>
                  <a:close/>
                  <a:moveTo>
                    <a:pt x="112" y="9"/>
                  </a:moveTo>
                  <a:cubicBezTo>
                    <a:pt x="112" y="9"/>
                    <a:pt x="112" y="9"/>
                    <a:pt x="112" y="9"/>
                  </a:cubicBezTo>
                  <a:cubicBezTo>
                    <a:pt x="112" y="9"/>
                    <a:pt x="111" y="8"/>
                    <a:pt x="111" y="8"/>
                  </a:cubicBezTo>
                  <a:cubicBezTo>
                    <a:pt x="111" y="8"/>
                    <a:pt x="111" y="7"/>
                    <a:pt x="112" y="7"/>
                  </a:cubicBezTo>
                  <a:cubicBezTo>
                    <a:pt x="112" y="7"/>
                    <a:pt x="113" y="7"/>
                    <a:pt x="113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5" y="6"/>
                    <a:pt x="115" y="6"/>
                  </a:cubicBezTo>
                  <a:cubicBezTo>
                    <a:pt x="115" y="6"/>
                    <a:pt x="116" y="8"/>
                    <a:pt x="116" y="8"/>
                  </a:cubicBezTo>
                  <a:cubicBezTo>
                    <a:pt x="116" y="8"/>
                    <a:pt x="116" y="8"/>
                    <a:pt x="115" y="8"/>
                  </a:cubicBezTo>
                  <a:cubicBezTo>
                    <a:pt x="115" y="8"/>
                    <a:pt x="114" y="9"/>
                    <a:pt x="114" y="9"/>
                  </a:cubicBezTo>
                  <a:cubicBezTo>
                    <a:pt x="113" y="10"/>
                    <a:pt x="113" y="10"/>
                    <a:pt x="113" y="10"/>
                  </a:cubicBezTo>
                  <a:cubicBezTo>
                    <a:pt x="112" y="9"/>
                    <a:pt x="112" y="9"/>
                    <a:pt x="112" y="9"/>
                  </a:cubicBezTo>
                  <a:close/>
                  <a:moveTo>
                    <a:pt x="108" y="12"/>
                  </a:moveTo>
                  <a:cubicBezTo>
                    <a:pt x="108" y="12"/>
                    <a:pt x="108" y="12"/>
                    <a:pt x="108" y="12"/>
                  </a:cubicBezTo>
                  <a:cubicBezTo>
                    <a:pt x="108" y="11"/>
                    <a:pt x="107" y="11"/>
                    <a:pt x="107" y="11"/>
                  </a:cubicBezTo>
                  <a:cubicBezTo>
                    <a:pt x="107" y="11"/>
                    <a:pt x="106" y="10"/>
                    <a:pt x="106" y="10"/>
                  </a:cubicBezTo>
                  <a:cubicBezTo>
                    <a:pt x="106" y="10"/>
                    <a:pt x="106" y="9"/>
                    <a:pt x="107" y="9"/>
                  </a:cubicBezTo>
                  <a:cubicBezTo>
                    <a:pt x="107" y="9"/>
                    <a:pt x="107" y="9"/>
                    <a:pt x="107" y="10"/>
                  </a:cubicBezTo>
                  <a:cubicBezTo>
                    <a:pt x="108" y="10"/>
                    <a:pt x="108" y="11"/>
                    <a:pt x="108" y="11"/>
                  </a:cubicBezTo>
                  <a:cubicBezTo>
                    <a:pt x="108" y="12"/>
                    <a:pt x="108" y="12"/>
                    <a:pt x="108" y="12"/>
                  </a:cubicBezTo>
                  <a:close/>
                  <a:moveTo>
                    <a:pt x="96" y="12"/>
                  </a:move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6" y="12"/>
                    <a:pt x="97" y="12"/>
                  </a:cubicBezTo>
                  <a:cubicBezTo>
                    <a:pt x="98" y="11"/>
                    <a:pt x="98" y="10"/>
                    <a:pt x="99" y="11"/>
                  </a:cubicBezTo>
                  <a:cubicBezTo>
                    <a:pt x="100" y="11"/>
                    <a:pt x="102" y="12"/>
                    <a:pt x="102" y="12"/>
                  </a:cubicBezTo>
                  <a:cubicBezTo>
                    <a:pt x="102" y="12"/>
                    <a:pt x="102" y="11"/>
                    <a:pt x="102" y="11"/>
                  </a:cubicBezTo>
                  <a:cubicBezTo>
                    <a:pt x="103" y="11"/>
                    <a:pt x="103" y="12"/>
                    <a:pt x="103" y="12"/>
                  </a:cubicBezTo>
                  <a:cubicBezTo>
                    <a:pt x="103" y="12"/>
                    <a:pt x="102" y="12"/>
                    <a:pt x="102" y="12"/>
                  </a:cubicBezTo>
                  <a:cubicBezTo>
                    <a:pt x="101" y="13"/>
                    <a:pt x="101" y="13"/>
                    <a:pt x="100" y="13"/>
                  </a:cubicBezTo>
                  <a:cubicBezTo>
                    <a:pt x="99" y="13"/>
                    <a:pt x="99" y="12"/>
                    <a:pt x="98" y="13"/>
                  </a:cubicBezTo>
                  <a:cubicBezTo>
                    <a:pt x="98" y="13"/>
                    <a:pt x="98" y="14"/>
                    <a:pt x="97" y="14"/>
                  </a:cubicBezTo>
                  <a:cubicBezTo>
                    <a:pt x="97" y="14"/>
                    <a:pt x="96" y="14"/>
                    <a:pt x="96" y="14"/>
                  </a:cubicBezTo>
                  <a:cubicBezTo>
                    <a:pt x="96" y="13"/>
                    <a:pt x="96" y="12"/>
                    <a:pt x="96" y="12"/>
                  </a:cubicBezTo>
                  <a:close/>
                  <a:moveTo>
                    <a:pt x="93" y="13"/>
                  </a:moveTo>
                  <a:cubicBezTo>
                    <a:pt x="93" y="13"/>
                    <a:pt x="93" y="13"/>
                    <a:pt x="93" y="13"/>
                  </a:cubicBezTo>
                  <a:cubicBezTo>
                    <a:pt x="93" y="13"/>
                    <a:pt x="93" y="12"/>
                    <a:pt x="94" y="13"/>
                  </a:cubicBezTo>
                  <a:cubicBezTo>
                    <a:pt x="94" y="13"/>
                    <a:pt x="94" y="12"/>
                    <a:pt x="94" y="13"/>
                  </a:cubicBezTo>
                  <a:cubicBezTo>
                    <a:pt x="95" y="14"/>
                    <a:pt x="95" y="15"/>
                    <a:pt x="94" y="15"/>
                  </a:cubicBezTo>
                  <a:cubicBezTo>
                    <a:pt x="93" y="14"/>
                    <a:pt x="93" y="13"/>
                    <a:pt x="93" y="13"/>
                  </a:cubicBezTo>
                  <a:close/>
                  <a:moveTo>
                    <a:pt x="81" y="13"/>
                  </a:moveTo>
                  <a:cubicBezTo>
                    <a:pt x="81" y="13"/>
                    <a:pt x="81" y="13"/>
                    <a:pt x="81" y="13"/>
                  </a:cubicBezTo>
                  <a:cubicBezTo>
                    <a:pt x="81" y="13"/>
                    <a:pt x="81" y="12"/>
                    <a:pt x="82" y="12"/>
                  </a:cubicBezTo>
                  <a:cubicBezTo>
                    <a:pt x="82" y="12"/>
                    <a:pt x="82" y="12"/>
                    <a:pt x="83" y="12"/>
                  </a:cubicBezTo>
                  <a:cubicBezTo>
                    <a:pt x="83" y="13"/>
                    <a:pt x="84" y="13"/>
                    <a:pt x="84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6" y="13"/>
                    <a:pt x="86" y="12"/>
                    <a:pt x="87" y="13"/>
                  </a:cubicBezTo>
                  <a:cubicBezTo>
                    <a:pt x="88" y="13"/>
                    <a:pt x="88" y="13"/>
                    <a:pt x="89" y="13"/>
                  </a:cubicBezTo>
                  <a:cubicBezTo>
                    <a:pt x="89" y="13"/>
                    <a:pt x="91" y="13"/>
                    <a:pt x="91" y="13"/>
                  </a:cubicBezTo>
                  <a:cubicBezTo>
                    <a:pt x="91" y="13"/>
                    <a:pt x="91" y="14"/>
                    <a:pt x="91" y="14"/>
                  </a:cubicBezTo>
                  <a:cubicBezTo>
                    <a:pt x="90" y="14"/>
                    <a:pt x="90" y="14"/>
                    <a:pt x="89" y="14"/>
                  </a:cubicBezTo>
                  <a:cubicBezTo>
                    <a:pt x="89" y="14"/>
                    <a:pt x="90" y="14"/>
                    <a:pt x="88" y="14"/>
                  </a:cubicBezTo>
                  <a:cubicBezTo>
                    <a:pt x="87" y="14"/>
                    <a:pt x="87" y="14"/>
                    <a:pt x="86" y="14"/>
                  </a:cubicBezTo>
                  <a:cubicBezTo>
                    <a:pt x="86" y="14"/>
                    <a:pt x="86" y="14"/>
                    <a:pt x="85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4" y="14"/>
                    <a:pt x="87" y="13"/>
                    <a:pt x="84" y="14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1" y="15"/>
                    <a:pt x="81" y="14"/>
                    <a:pt x="81" y="14"/>
                  </a:cubicBezTo>
                  <a:cubicBezTo>
                    <a:pt x="81" y="14"/>
                    <a:pt x="81" y="13"/>
                    <a:pt x="81" y="13"/>
                  </a:cubicBezTo>
                  <a:close/>
                  <a:moveTo>
                    <a:pt x="68" y="16"/>
                  </a:moveTo>
                  <a:cubicBezTo>
                    <a:pt x="68" y="16"/>
                    <a:pt x="68" y="16"/>
                    <a:pt x="68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71" y="16"/>
                    <a:pt x="71" y="15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2" y="15"/>
                    <a:pt x="74" y="14"/>
                    <a:pt x="74" y="14"/>
                  </a:cubicBezTo>
                  <a:cubicBezTo>
                    <a:pt x="75" y="14"/>
                    <a:pt x="76" y="13"/>
                    <a:pt x="76" y="13"/>
                  </a:cubicBezTo>
                  <a:cubicBezTo>
                    <a:pt x="76" y="13"/>
                    <a:pt x="78" y="14"/>
                    <a:pt x="78" y="14"/>
                  </a:cubicBezTo>
                  <a:cubicBezTo>
                    <a:pt x="79" y="14"/>
                    <a:pt x="79" y="13"/>
                    <a:pt x="79" y="13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3"/>
                    <a:pt x="70" y="14"/>
                    <a:pt x="69" y="14"/>
                  </a:cubicBezTo>
                  <a:cubicBezTo>
                    <a:pt x="68" y="13"/>
                    <a:pt x="67" y="14"/>
                    <a:pt x="67" y="14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7" y="16"/>
                    <a:pt x="67" y="16"/>
                  </a:cubicBezTo>
                  <a:cubicBezTo>
                    <a:pt x="67" y="17"/>
                    <a:pt x="68" y="16"/>
                    <a:pt x="68" y="16"/>
                  </a:cubicBezTo>
                  <a:close/>
                  <a:moveTo>
                    <a:pt x="56" y="22"/>
                  </a:moveTo>
                  <a:cubicBezTo>
                    <a:pt x="56" y="22"/>
                    <a:pt x="56" y="22"/>
                    <a:pt x="56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8" y="22"/>
                    <a:pt x="58" y="22"/>
                  </a:cubicBezTo>
                  <a:cubicBezTo>
                    <a:pt x="58" y="21"/>
                    <a:pt x="59" y="21"/>
                    <a:pt x="59" y="21"/>
                  </a:cubicBezTo>
                  <a:cubicBezTo>
                    <a:pt x="59" y="21"/>
                    <a:pt x="60" y="20"/>
                    <a:pt x="61" y="20"/>
                  </a:cubicBezTo>
                  <a:cubicBezTo>
                    <a:pt x="61" y="20"/>
                    <a:pt x="63" y="19"/>
                    <a:pt x="63" y="19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3" y="18"/>
                    <a:pt x="60" y="18"/>
                    <a:pt x="60" y="18"/>
                  </a:cubicBezTo>
                  <a:cubicBezTo>
                    <a:pt x="60" y="18"/>
                    <a:pt x="58" y="20"/>
                    <a:pt x="58" y="20"/>
                  </a:cubicBezTo>
                  <a:cubicBezTo>
                    <a:pt x="58" y="20"/>
                    <a:pt x="56" y="22"/>
                    <a:pt x="56" y="22"/>
                  </a:cubicBezTo>
                  <a:close/>
                  <a:moveTo>
                    <a:pt x="55" y="32"/>
                  </a:moveTo>
                  <a:cubicBezTo>
                    <a:pt x="55" y="32"/>
                    <a:pt x="55" y="32"/>
                    <a:pt x="55" y="32"/>
                  </a:cubicBezTo>
                  <a:cubicBezTo>
                    <a:pt x="55" y="32"/>
                    <a:pt x="57" y="30"/>
                    <a:pt x="57" y="29"/>
                  </a:cubicBezTo>
                  <a:cubicBezTo>
                    <a:pt x="57" y="29"/>
                    <a:pt x="57" y="27"/>
                    <a:pt x="57" y="27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3"/>
                    <a:pt x="54" y="25"/>
                    <a:pt x="54" y="25"/>
                  </a:cubicBezTo>
                  <a:cubicBezTo>
                    <a:pt x="54" y="26"/>
                    <a:pt x="53" y="26"/>
                    <a:pt x="52" y="27"/>
                  </a:cubicBezTo>
                  <a:cubicBezTo>
                    <a:pt x="51" y="28"/>
                    <a:pt x="51" y="29"/>
                    <a:pt x="51" y="30"/>
                  </a:cubicBezTo>
                  <a:cubicBezTo>
                    <a:pt x="51" y="30"/>
                    <a:pt x="50" y="31"/>
                    <a:pt x="50" y="32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53" y="33"/>
                    <a:pt x="52" y="33"/>
                    <a:pt x="52" y="33"/>
                  </a:cubicBezTo>
                  <a:cubicBezTo>
                    <a:pt x="55" y="32"/>
                    <a:pt x="55" y="32"/>
                    <a:pt x="55" y="32"/>
                  </a:cubicBezTo>
                  <a:close/>
                  <a:moveTo>
                    <a:pt x="21" y="94"/>
                  </a:moveTo>
                  <a:cubicBezTo>
                    <a:pt x="21" y="94"/>
                    <a:pt x="21" y="94"/>
                    <a:pt x="21" y="94"/>
                  </a:cubicBezTo>
                  <a:cubicBezTo>
                    <a:pt x="21" y="94"/>
                    <a:pt x="21" y="94"/>
                    <a:pt x="22" y="94"/>
                  </a:cubicBezTo>
                  <a:cubicBezTo>
                    <a:pt x="22" y="94"/>
                    <a:pt x="22" y="93"/>
                    <a:pt x="22" y="93"/>
                  </a:cubicBezTo>
                  <a:cubicBezTo>
                    <a:pt x="23" y="93"/>
                    <a:pt x="23" y="94"/>
                    <a:pt x="23" y="94"/>
                  </a:cubicBezTo>
                  <a:cubicBezTo>
                    <a:pt x="24" y="94"/>
                    <a:pt x="24" y="95"/>
                    <a:pt x="24" y="95"/>
                  </a:cubicBezTo>
                  <a:cubicBezTo>
                    <a:pt x="25" y="97"/>
                    <a:pt x="25" y="97"/>
                    <a:pt x="25" y="97"/>
                  </a:cubicBezTo>
                  <a:cubicBezTo>
                    <a:pt x="25" y="97"/>
                    <a:pt x="25" y="98"/>
                    <a:pt x="25" y="98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5" y="99"/>
                    <a:pt x="26" y="99"/>
                    <a:pt x="27" y="99"/>
                  </a:cubicBezTo>
                  <a:cubicBezTo>
                    <a:pt x="27" y="99"/>
                    <a:pt x="27" y="100"/>
                    <a:pt x="28" y="100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30" y="102"/>
                    <a:pt x="30" y="102"/>
                    <a:pt x="31" y="103"/>
                  </a:cubicBezTo>
                  <a:cubicBezTo>
                    <a:pt x="32" y="103"/>
                    <a:pt x="32" y="103"/>
                    <a:pt x="33" y="103"/>
                  </a:cubicBezTo>
                  <a:cubicBezTo>
                    <a:pt x="33" y="102"/>
                    <a:pt x="33" y="102"/>
                    <a:pt x="34" y="102"/>
                  </a:cubicBezTo>
                  <a:cubicBezTo>
                    <a:pt x="34" y="102"/>
                    <a:pt x="34" y="102"/>
                    <a:pt x="35" y="102"/>
                  </a:cubicBezTo>
                  <a:cubicBezTo>
                    <a:pt x="35" y="101"/>
                    <a:pt x="34" y="101"/>
                    <a:pt x="34" y="101"/>
                  </a:cubicBezTo>
                  <a:cubicBezTo>
                    <a:pt x="34" y="101"/>
                    <a:pt x="33" y="100"/>
                    <a:pt x="32" y="99"/>
                  </a:cubicBezTo>
                  <a:cubicBezTo>
                    <a:pt x="32" y="99"/>
                    <a:pt x="32" y="99"/>
                    <a:pt x="32" y="98"/>
                  </a:cubicBezTo>
                  <a:cubicBezTo>
                    <a:pt x="32" y="98"/>
                    <a:pt x="32" y="98"/>
                    <a:pt x="31" y="97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29" y="96"/>
                    <a:pt x="29" y="95"/>
                    <a:pt x="29" y="95"/>
                  </a:cubicBezTo>
                  <a:cubicBezTo>
                    <a:pt x="29" y="95"/>
                    <a:pt x="27" y="95"/>
                    <a:pt x="27" y="94"/>
                  </a:cubicBezTo>
                  <a:cubicBezTo>
                    <a:pt x="27" y="94"/>
                    <a:pt x="26" y="94"/>
                    <a:pt x="26" y="94"/>
                  </a:cubicBezTo>
                  <a:cubicBezTo>
                    <a:pt x="26" y="94"/>
                    <a:pt x="24" y="93"/>
                    <a:pt x="24" y="92"/>
                  </a:cubicBezTo>
                  <a:cubicBezTo>
                    <a:pt x="24" y="92"/>
                    <a:pt x="24" y="91"/>
                    <a:pt x="24" y="91"/>
                  </a:cubicBezTo>
                  <a:cubicBezTo>
                    <a:pt x="24" y="91"/>
                    <a:pt x="23" y="91"/>
                    <a:pt x="22" y="91"/>
                  </a:cubicBezTo>
                  <a:cubicBezTo>
                    <a:pt x="21" y="92"/>
                    <a:pt x="20" y="92"/>
                    <a:pt x="20" y="92"/>
                  </a:cubicBezTo>
                  <a:cubicBezTo>
                    <a:pt x="19" y="92"/>
                    <a:pt x="19" y="93"/>
                    <a:pt x="19" y="93"/>
                  </a:cubicBezTo>
                  <a:cubicBezTo>
                    <a:pt x="19" y="93"/>
                    <a:pt x="19" y="94"/>
                    <a:pt x="20" y="94"/>
                  </a:cubicBezTo>
                  <a:cubicBezTo>
                    <a:pt x="20" y="95"/>
                    <a:pt x="21" y="94"/>
                    <a:pt x="21" y="94"/>
                  </a:cubicBezTo>
                  <a:close/>
                  <a:moveTo>
                    <a:pt x="71" y="75"/>
                  </a:moveTo>
                  <a:cubicBezTo>
                    <a:pt x="71" y="75"/>
                    <a:pt x="71" y="75"/>
                    <a:pt x="71" y="75"/>
                  </a:cubicBezTo>
                  <a:cubicBezTo>
                    <a:pt x="71" y="76"/>
                    <a:pt x="71" y="76"/>
                    <a:pt x="71" y="76"/>
                  </a:cubicBezTo>
                  <a:cubicBezTo>
                    <a:pt x="71" y="76"/>
                    <a:pt x="71" y="76"/>
                    <a:pt x="72" y="76"/>
                  </a:cubicBezTo>
                  <a:cubicBezTo>
                    <a:pt x="72" y="75"/>
                    <a:pt x="72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5" y="74"/>
                    <a:pt x="75" y="74"/>
                  </a:cubicBezTo>
                  <a:cubicBezTo>
                    <a:pt x="75" y="74"/>
                    <a:pt x="75" y="74"/>
                    <a:pt x="76" y="74"/>
                  </a:cubicBezTo>
                  <a:cubicBezTo>
                    <a:pt x="76" y="74"/>
                    <a:pt x="77" y="74"/>
                    <a:pt x="77" y="73"/>
                  </a:cubicBezTo>
                  <a:cubicBezTo>
                    <a:pt x="77" y="73"/>
                    <a:pt x="77" y="73"/>
                    <a:pt x="78" y="73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9" y="71"/>
                    <a:pt x="80" y="71"/>
                    <a:pt x="80" y="71"/>
                  </a:cubicBezTo>
                  <a:cubicBezTo>
                    <a:pt x="81" y="70"/>
                    <a:pt x="81" y="70"/>
                    <a:pt x="81" y="69"/>
                  </a:cubicBezTo>
                  <a:cubicBezTo>
                    <a:pt x="81" y="69"/>
                    <a:pt x="80" y="69"/>
                    <a:pt x="80" y="70"/>
                  </a:cubicBezTo>
                  <a:cubicBezTo>
                    <a:pt x="79" y="70"/>
                    <a:pt x="78" y="70"/>
                    <a:pt x="78" y="70"/>
                  </a:cubicBezTo>
                  <a:cubicBezTo>
                    <a:pt x="78" y="71"/>
                    <a:pt x="77" y="71"/>
                    <a:pt x="77" y="71"/>
                  </a:cubicBezTo>
                  <a:cubicBezTo>
                    <a:pt x="76" y="71"/>
                    <a:pt x="75" y="72"/>
                    <a:pt x="74" y="72"/>
                  </a:cubicBezTo>
                  <a:cubicBezTo>
                    <a:pt x="74" y="72"/>
                    <a:pt x="74" y="73"/>
                    <a:pt x="73" y="74"/>
                  </a:cubicBezTo>
                  <a:cubicBezTo>
                    <a:pt x="73" y="74"/>
                    <a:pt x="73" y="74"/>
                    <a:pt x="73" y="75"/>
                  </a:cubicBezTo>
                  <a:cubicBezTo>
                    <a:pt x="72" y="75"/>
                    <a:pt x="71" y="75"/>
                    <a:pt x="71" y="75"/>
                  </a:cubicBezTo>
                  <a:close/>
                </a:path>
              </a:pathLst>
            </a:custGeom>
            <a:solidFill>
              <a:srgbClr val="00467A"/>
            </a:solidFill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79" name="Freeform 217">
              <a:extLst>
                <a:ext uri="{FF2B5EF4-FFF2-40B4-BE49-F238E27FC236}">
                  <a16:creationId xmlns:a16="http://schemas.microsoft.com/office/drawing/2014/main" id="{2F21504A-ACDC-677E-654E-837ADA1B2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4896" y="3267063"/>
              <a:ext cx="384801" cy="263158"/>
            </a:xfrm>
            <a:custGeom>
              <a:avLst/>
              <a:gdLst>
                <a:gd name="T0" fmla="*/ 4 w 169"/>
                <a:gd name="T1" fmla="*/ 28 h 119"/>
                <a:gd name="T2" fmla="*/ 17 w 169"/>
                <a:gd name="T3" fmla="*/ 23 h 119"/>
                <a:gd name="T4" fmla="*/ 24 w 169"/>
                <a:gd name="T5" fmla="*/ 19 h 119"/>
                <a:gd name="T6" fmla="*/ 29 w 169"/>
                <a:gd name="T7" fmla="*/ 16 h 119"/>
                <a:gd name="T8" fmla="*/ 32 w 169"/>
                <a:gd name="T9" fmla="*/ 14 h 119"/>
                <a:gd name="T10" fmla="*/ 38 w 169"/>
                <a:gd name="T11" fmla="*/ 12 h 119"/>
                <a:gd name="T12" fmla="*/ 44 w 169"/>
                <a:gd name="T13" fmla="*/ 11 h 119"/>
                <a:gd name="T14" fmla="*/ 48 w 169"/>
                <a:gd name="T15" fmla="*/ 8 h 119"/>
                <a:gd name="T16" fmla="*/ 56 w 169"/>
                <a:gd name="T17" fmla="*/ 7 h 119"/>
                <a:gd name="T18" fmla="*/ 55 w 169"/>
                <a:gd name="T19" fmla="*/ 2 h 119"/>
                <a:gd name="T20" fmla="*/ 63 w 169"/>
                <a:gd name="T21" fmla="*/ 0 h 119"/>
                <a:gd name="T22" fmla="*/ 69 w 169"/>
                <a:gd name="T23" fmla="*/ 4 h 119"/>
                <a:gd name="T24" fmla="*/ 73 w 169"/>
                <a:gd name="T25" fmla="*/ 8 h 119"/>
                <a:gd name="T26" fmla="*/ 72 w 169"/>
                <a:gd name="T27" fmla="*/ 11 h 119"/>
                <a:gd name="T28" fmla="*/ 78 w 169"/>
                <a:gd name="T29" fmla="*/ 12 h 119"/>
                <a:gd name="T30" fmla="*/ 85 w 169"/>
                <a:gd name="T31" fmla="*/ 10 h 119"/>
                <a:gd name="T32" fmla="*/ 88 w 169"/>
                <a:gd name="T33" fmla="*/ 13 h 119"/>
                <a:gd name="T34" fmla="*/ 95 w 169"/>
                <a:gd name="T35" fmla="*/ 16 h 119"/>
                <a:gd name="T36" fmla="*/ 95 w 169"/>
                <a:gd name="T37" fmla="*/ 21 h 119"/>
                <a:gd name="T38" fmla="*/ 91 w 169"/>
                <a:gd name="T39" fmla="*/ 27 h 119"/>
                <a:gd name="T40" fmla="*/ 95 w 169"/>
                <a:gd name="T41" fmla="*/ 34 h 119"/>
                <a:gd name="T42" fmla="*/ 106 w 169"/>
                <a:gd name="T43" fmla="*/ 41 h 119"/>
                <a:gd name="T44" fmla="*/ 116 w 169"/>
                <a:gd name="T45" fmla="*/ 45 h 119"/>
                <a:gd name="T46" fmla="*/ 123 w 169"/>
                <a:gd name="T47" fmla="*/ 47 h 119"/>
                <a:gd name="T48" fmla="*/ 123 w 169"/>
                <a:gd name="T49" fmla="*/ 53 h 119"/>
                <a:gd name="T50" fmla="*/ 119 w 169"/>
                <a:gd name="T51" fmla="*/ 59 h 119"/>
                <a:gd name="T52" fmla="*/ 110 w 169"/>
                <a:gd name="T53" fmla="*/ 64 h 119"/>
                <a:gd name="T54" fmla="*/ 119 w 169"/>
                <a:gd name="T55" fmla="*/ 66 h 119"/>
                <a:gd name="T56" fmla="*/ 125 w 169"/>
                <a:gd name="T57" fmla="*/ 71 h 119"/>
                <a:gd name="T58" fmla="*/ 140 w 169"/>
                <a:gd name="T59" fmla="*/ 76 h 119"/>
                <a:gd name="T60" fmla="*/ 147 w 169"/>
                <a:gd name="T61" fmla="*/ 76 h 119"/>
                <a:gd name="T62" fmla="*/ 158 w 169"/>
                <a:gd name="T63" fmla="*/ 75 h 119"/>
                <a:gd name="T64" fmla="*/ 155 w 169"/>
                <a:gd name="T65" fmla="*/ 83 h 119"/>
                <a:gd name="T66" fmla="*/ 156 w 169"/>
                <a:gd name="T67" fmla="*/ 87 h 119"/>
                <a:gd name="T68" fmla="*/ 164 w 169"/>
                <a:gd name="T69" fmla="*/ 93 h 119"/>
                <a:gd name="T70" fmla="*/ 158 w 169"/>
                <a:gd name="T71" fmla="*/ 96 h 119"/>
                <a:gd name="T72" fmla="*/ 164 w 169"/>
                <a:gd name="T73" fmla="*/ 101 h 119"/>
                <a:gd name="T74" fmla="*/ 167 w 169"/>
                <a:gd name="T75" fmla="*/ 111 h 119"/>
                <a:gd name="T76" fmla="*/ 162 w 169"/>
                <a:gd name="T77" fmla="*/ 114 h 119"/>
                <a:gd name="T78" fmla="*/ 154 w 169"/>
                <a:gd name="T79" fmla="*/ 119 h 119"/>
                <a:gd name="T80" fmla="*/ 142 w 169"/>
                <a:gd name="T81" fmla="*/ 107 h 119"/>
                <a:gd name="T82" fmla="*/ 138 w 169"/>
                <a:gd name="T83" fmla="*/ 98 h 119"/>
                <a:gd name="T84" fmla="*/ 129 w 169"/>
                <a:gd name="T85" fmla="*/ 97 h 119"/>
                <a:gd name="T86" fmla="*/ 126 w 169"/>
                <a:gd name="T87" fmla="*/ 85 h 119"/>
                <a:gd name="T88" fmla="*/ 114 w 169"/>
                <a:gd name="T89" fmla="*/ 91 h 119"/>
                <a:gd name="T90" fmla="*/ 101 w 169"/>
                <a:gd name="T91" fmla="*/ 90 h 119"/>
                <a:gd name="T92" fmla="*/ 96 w 169"/>
                <a:gd name="T93" fmla="*/ 86 h 119"/>
                <a:gd name="T94" fmla="*/ 88 w 169"/>
                <a:gd name="T95" fmla="*/ 84 h 119"/>
                <a:gd name="T96" fmla="*/ 76 w 169"/>
                <a:gd name="T97" fmla="*/ 88 h 119"/>
                <a:gd name="T98" fmla="*/ 69 w 169"/>
                <a:gd name="T99" fmla="*/ 84 h 119"/>
                <a:gd name="T100" fmla="*/ 56 w 169"/>
                <a:gd name="T101" fmla="*/ 80 h 119"/>
                <a:gd name="T102" fmla="*/ 41 w 169"/>
                <a:gd name="T103" fmla="*/ 83 h 119"/>
                <a:gd name="T104" fmla="*/ 30 w 169"/>
                <a:gd name="T105" fmla="*/ 83 h 119"/>
                <a:gd name="T106" fmla="*/ 26 w 169"/>
                <a:gd name="T107" fmla="*/ 77 h 119"/>
                <a:gd name="T108" fmla="*/ 20 w 169"/>
                <a:gd name="T109" fmla="*/ 71 h 119"/>
                <a:gd name="T110" fmla="*/ 15 w 169"/>
                <a:gd name="T111" fmla="*/ 61 h 119"/>
                <a:gd name="T112" fmla="*/ 18 w 169"/>
                <a:gd name="T113" fmla="*/ 46 h 119"/>
                <a:gd name="T114" fmla="*/ 13 w 169"/>
                <a:gd name="T115" fmla="*/ 37 h 119"/>
                <a:gd name="T116" fmla="*/ 2 w 169"/>
                <a:gd name="T117" fmla="*/ 3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9" h="119">
                  <a:moveTo>
                    <a:pt x="2" y="33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6" y="28"/>
                    <a:pt x="7" y="27"/>
                  </a:cubicBezTo>
                  <a:cubicBezTo>
                    <a:pt x="9" y="27"/>
                    <a:pt x="15" y="25"/>
                    <a:pt x="15" y="25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9" y="21"/>
                    <a:pt x="19" y="21"/>
                  </a:cubicBezTo>
                  <a:cubicBezTo>
                    <a:pt x="20" y="21"/>
                    <a:pt x="22" y="21"/>
                    <a:pt x="23" y="20"/>
                  </a:cubicBezTo>
                  <a:cubicBezTo>
                    <a:pt x="23" y="20"/>
                    <a:pt x="24" y="19"/>
                    <a:pt x="24" y="19"/>
                  </a:cubicBezTo>
                  <a:cubicBezTo>
                    <a:pt x="24" y="19"/>
                    <a:pt x="24" y="18"/>
                    <a:pt x="25" y="18"/>
                  </a:cubicBezTo>
                  <a:cubicBezTo>
                    <a:pt x="25" y="18"/>
                    <a:pt x="26" y="18"/>
                    <a:pt x="27" y="17"/>
                  </a:cubicBezTo>
                  <a:cubicBezTo>
                    <a:pt x="28" y="17"/>
                    <a:pt x="28" y="17"/>
                    <a:pt x="29" y="16"/>
                  </a:cubicBezTo>
                  <a:cubicBezTo>
                    <a:pt x="29" y="16"/>
                    <a:pt x="30" y="13"/>
                    <a:pt x="30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1" y="13"/>
                    <a:pt x="32" y="14"/>
                    <a:pt x="32" y="14"/>
                  </a:cubicBezTo>
                  <a:cubicBezTo>
                    <a:pt x="32" y="14"/>
                    <a:pt x="34" y="14"/>
                    <a:pt x="35" y="14"/>
                  </a:cubicBezTo>
                  <a:cubicBezTo>
                    <a:pt x="35" y="14"/>
                    <a:pt x="37" y="13"/>
                    <a:pt x="37" y="13"/>
                  </a:cubicBezTo>
                  <a:cubicBezTo>
                    <a:pt x="37" y="13"/>
                    <a:pt x="37" y="12"/>
                    <a:pt x="38" y="12"/>
                  </a:cubicBezTo>
                  <a:cubicBezTo>
                    <a:pt x="39" y="12"/>
                    <a:pt x="40" y="12"/>
                    <a:pt x="41" y="12"/>
                  </a:cubicBezTo>
                  <a:cubicBezTo>
                    <a:pt x="41" y="12"/>
                    <a:pt x="43" y="12"/>
                    <a:pt x="43" y="12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5" y="11"/>
                    <a:pt x="44" y="10"/>
                    <a:pt x="45" y="11"/>
                  </a:cubicBezTo>
                  <a:cubicBezTo>
                    <a:pt x="46" y="11"/>
                    <a:pt x="45" y="12"/>
                    <a:pt x="46" y="11"/>
                  </a:cubicBezTo>
                  <a:cubicBezTo>
                    <a:pt x="47" y="10"/>
                    <a:pt x="48" y="8"/>
                    <a:pt x="48" y="8"/>
                  </a:cubicBezTo>
                  <a:cubicBezTo>
                    <a:pt x="48" y="8"/>
                    <a:pt x="47" y="8"/>
                    <a:pt x="49" y="8"/>
                  </a:cubicBezTo>
                  <a:cubicBezTo>
                    <a:pt x="51" y="8"/>
                    <a:pt x="51" y="8"/>
                    <a:pt x="53" y="8"/>
                  </a:cubicBezTo>
                  <a:cubicBezTo>
                    <a:pt x="54" y="8"/>
                    <a:pt x="56" y="7"/>
                    <a:pt x="56" y="7"/>
                  </a:cubicBezTo>
                  <a:cubicBezTo>
                    <a:pt x="57" y="7"/>
                    <a:pt x="58" y="6"/>
                    <a:pt x="58" y="6"/>
                  </a:cubicBezTo>
                  <a:cubicBezTo>
                    <a:pt x="58" y="5"/>
                    <a:pt x="54" y="3"/>
                    <a:pt x="54" y="3"/>
                  </a:cubicBezTo>
                  <a:cubicBezTo>
                    <a:pt x="54" y="3"/>
                    <a:pt x="52" y="2"/>
                    <a:pt x="55" y="2"/>
                  </a:cubicBezTo>
                  <a:cubicBezTo>
                    <a:pt x="58" y="3"/>
                    <a:pt x="59" y="3"/>
                    <a:pt x="59" y="3"/>
                  </a:cubicBezTo>
                  <a:cubicBezTo>
                    <a:pt x="60" y="3"/>
                    <a:pt x="60" y="2"/>
                    <a:pt x="61" y="2"/>
                  </a:cubicBezTo>
                  <a:cubicBezTo>
                    <a:pt x="62" y="1"/>
                    <a:pt x="63" y="0"/>
                    <a:pt x="63" y="0"/>
                  </a:cubicBezTo>
                  <a:cubicBezTo>
                    <a:pt x="64" y="0"/>
                    <a:pt x="66" y="2"/>
                    <a:pt x="66" y="2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9" y="4"/>
                    <a:pt x="70" y="3"/>
                    <a:pt x="71" y="4"/>
                  </a:cubicBezTo>
                  <a:cubicBezTo>
                    <a:pt x="72" y="4"/>
                    <a:pt x="74" y="6"/>
                    <a:pt x="74" y="6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69" y="9"/>
                    <a:pt x="69" y="11"/>
                    <a:pt x="70" y="11"/>
                  </a:cubicBezTo>
                  <a:cubicBezTo>
                    <a:pt x="70" y="11"/>
                    <a:pt x="71" y="12"/>
                    <a:pt x="72" y="11"/>
                  </a:cubicBezTo>
                  <a:cubicBezTo>
                    <a:pt x="73" y="11"/>
                    <a:pt x="73" y="10"/>
                    <a:pt x="73" y="10"/>
                  </a:cubicBezTo>
                  <a:cubicBezTo>
                    <a:pt x="73" y="10"/>
                    <a:pt x="76" y="10"/>
                    <a:pt x="76" y="11"/>
                  </a:cubicBezTo>
                  <a:cubicBezTo>
                    <a:pt x="76" y="11"/>
                    <a:pt x="78" y="12"/>
                    <a:pt x="78" y="12"/>
                  </a:cubicBezTo>
                  <a:cubicBezTo>
                    <a:pt x="79" y="11"/>
                    <a:pt x="80" y="11"/>
                    <a:pt x="81" y="11"/>
                  </a:cubicBezTo>
                  <a:cubicBezTo>
                    <a:pt x="81" y="11"/>
                    <a:pt x="82" y="12"/>
                    <a:pt x="83" y="12"/>
                  </a:cubicBezTo>
                  <a:cubicBezTo>
                    <a:pt x="84" y="12"/>
                    <a:pt x="85" y="10"/>
                    <a:pt x="85" y="10"/>
                  </a:cubicBezTo>
                  <a:cubicBezTo>
                    <a:pt x="85" y="10"/>
                    <a:pt x="86" y="10"/>
                    <a:pt x="86" y="11"/>
                  </a:cubicBezTo>
                  <a:cubicBezTo>
                    <a:pt x="87" y="11"/>
                    <a:pt x="86" y="11"/>
                    <a:pt x="87" y="12"/>
                  </a:cubicBezTo>
                  <a:cubicBezTo>
                    <a:pt x="87" y="13"/>
                    <a:pt x="87" y="13"/>
                    <a:pt x="88" y="13"/>
                  </a:cubicBezTo>
                  <a:cubicBezTo>
                    <a:pt x="89" y="14"/>
                    <a:pt x="91" y="14"/>
                    <a:pt x="91" y="15"/>
                  </a:cubicBezTo>
                  <a:cubicBezTo>
                    <a:pt x="91" y="15"/>
                    <a:pt x="92" y="17"/>
                    <a:pt x="93" y="17"/>
                  </a:cubicBezTo>
                  <a:cubicBezTo>
                    <a:pt x="94" y="16"/>
                    <a:pt x="94" y="16"/>
                    <a:pt x="95" y="16"/>
                  </a:cubicBezTo>
                  <a:cubicBezTo>
                    <a:pt x="96" y="17"/>
                    <a:pt x="98" y="16"/>
                    <a:pt x="98" y="17"/>
                  </a:cubicBezTo>
                  <a:cubicBezTo>
                    <a:pt x="97" y="18"/>
                    <a:pt x="97" y="19"/>
                    <a:pt x="97" y="20"/>
                  </a:cubicBezTo>
                  <a:cubicBezTo>
                    <a:pt x="97" y="20"/>
                    <a:pt x="96" y="21"/>
                    <a:pt x="95" y="21"/>
                  </a:cubicBezTo>
                  <a:cubicBezTo>
                    <a:pt x="94" y="21"/>
                    <a:pt x="93" y="22"/>
                    <a:pt x="93" y="22"/>
                  </a:cubicBezTo>
                  <a:cubicBezTo>
                    <a:pt x="93" y="23"/>
                    <a:pt x="92" y="24"/>
                    <a:pt x="92" y="25"/>
                  </a:cubicBezTo>
                  <a:cubicBezTo>
                    <a:pt x="91" y="26"/>
                    <a:pt x="91" y="27"/>
                    <a:pt x="91" y="27"/>
                  </a:cubicBezTo>
                  <a:cubicBezTo>
                    <a:pt x="90" y="28"/>
                    <a:pt x="90" y="28"/>
                    <a:pt x="90" y="28"/>
                  </a:cubicBezTo>
                  <a:cubicBezTo>
                    <a:pt x="90" y="29"/>
                    <a:pt x="93" y="33"/>
                    <a:pt x="93" y="33"/>
                  </a:cubicBezTo>
                  <a:cubicBezTo>
                    <a:pt x="95" y="34"/>
                    <a:pt x="95" y="34"/>
                    <a:pt x="95" y="34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02" y="40"/>
                    <a:pt x="104" y="41"/>
                    <a:pt x="106" y="41"/>
                  </a:cubicBezTo>
                  <a:cubicBezTo>
                    <a:pt x="108" y="42"/>
                    <a:pt x="110" y="42"/>
                    <a:pt x="110" y="42"/>
                  </a:cubicBezTo>
                  <a:cubicBezTo>
                    <a:pt x="113" y="45"/>
                    <a:pt x="113" y="45"/>
                    <a:pt x="113" y="45"/>
                  </a:cubicBezTo>
                  <a:cubicBezTo>
                    <a:pt x="113" y="45"/>
                    <a:pt x="115" y="45"/>
                    <a:pt x="116" y="45"/>
                  </a:cubicBezTo>
                  <a:cubicBezTo>
                    <a:pt x="116" y="46"/>
                    <a:pt x="119" y="46"/>
                    <a:pt x="119" y="46"/>
                  </a:cubicBezTo>
                  <a:cubicBezTo>
                    <a:pt x="121" y="46"/>
                    <a:pt x="121" y="46"/>
                    <a:pt x="121" y="46"/>
                  </a:cubicBezTo>
                  <a:cubicBezTo>
                    <a:pt x="121" y="46"/>
                    <a:pt x="122" y="45"/>
                    <a:pt x="123" y="47"/>
                  </a:cubicBezTo>
                  <a:cubicBezTo>
                    <a:pt x="123" y="48"/>
                    <a:pt x="124" y="50"/>
                    <a:pt x="124" y="50"/>
                  </a:cubicBezTo>
                  <a:cubicBezTo>
                    <a:pt x="124" y="50"/>
                    <a:pt x="124" y="51"/>
                    <a:pt x="124" y="52"/>
                  </a:cubicBezTo>
                  <a:cubicBezTo>
                    <a:pt x="123" y="52"/>
                    <a:pt x="123" y="52"/>
                    <a:pt x="123" y="53"/>
                  </a:cubicBezTo>
                  <a:cubicBezTo>
                    <a:pt x="123" y="53"/>
                    <a:pt x="123" y="57"/>
                    <a:pt x="123" y="57"/>
                  </a:cubicBezTo>
                  <a:cubicBezTo>
                    <a:pt x="123" y="57"/>
                    <a:pt x="123" y="58"/>
                    <a:pt x="122" y="58"/>
                  </a:cubicBezTo>
                  <a:cubicBezTo>
                    <a:pt x="120" y="59"/>
                    <a:pt x="120" y="59"/>
                    <a:pt x="119" y="59"/>
                  </a:cubicBezTo>
                  <a:cubicBezTo>
                    <a:pt x="117" y="59"/>
                    <a:pt x="114" y="60"/>
                    <a:pt x="113" y="61"/>
                  </a:cubicBezTo>
                  <a:cubicBezTo>
                    <a:pt x="113" y="61"/>
                    <a:pt x="111" y="61"/>
                    <a:pt x="111" y="61"/>
                  </a:cubicBezTo>
                  <a:cubicBezTo>
                    <a:pt x="111" y="62"/>
                    <a:pt x="110" y="64"/>
                    <a:pt x="110" y="64"/>
                  </a:cubicBezTo>
                  <a:cubicBezTo>
                    <a:pt x="110" y="64"/>
                    <a:pt x="110" y="66"/>
                    <a:pt x="112" y="66"/>
                  </a:cubicBezTo>
                  <a:cubicBezTo>
                    <a:pt x="115" y="66"/>
                    <a:pt x="115" y="66"/>
                    <a:pt x="116" y="66"/>
                  </a:cubicBezTo>
                  <a:cubicBezTo>
                    <a:pt x="117" y="66"/>
                    <a:pt x="117" y="65"/>
                    <a:pt x="119" y="66"/>
                  </a:cubicBezTo>
                  <a:cubicBezTo>
                    <a:pt x="120" y="66"/>
                    <a:pt x="121" y="68"/>
                    <a:pt x="121" y="68"/>
                  </a:cubicBezTo>
                  <a:cubicBezTo>
                    <a:pt x="123" y="70"/>
                    <a:pt x="123" y="70"/>
                    <a:pt x="123" y="70"/>
                  </a:cubicBezTo>
                  <a:cubicBezTo>
                    <a:pt x="125" y="71"/>
                    <a:pt x="125" y="71"/>
                    <a:pt x="125" y="71"/>
                  </a:cubicBezTo>
                  <a:cubicBezTo>
                    <a:pt x="131" y="71"/>
                    <a:pt x="131" y="71"/>
                    <a:pt x="131" y="71"/>
                  </a:cubicBezTo>
                  <a:cubicBezTo>
                    <a:pt x="135" y="75"/>
                    <a:pt x="135" y="75"/>
                    <a:pt x="135" y="75"/>
                  </a:cubicBezTo>
                  <a:cubicBezTo>
                    <a:pt x="140" y="76"/>
                    <a:pt x="140" y="76"/>
                    <a:pt x="140" y="76"/>
                  </a:cubicBezTo>
                  <a:cubicBezTo>
                    <a:pt x="140" y="76"/>
                    <a:pt x="140" y="79"/>
                    <a:pt x="141" y="79"/>
                  </a:cubicBezTo>
                  <a:cubicBezTo>
                    <a:pt x="143" y="79"/>
                    <a:pt x="144" y="78"/>
                    <a:pt x="144" y="78"/>
                  </a:cubicBezTo>
                  <a:cubicBezTo>
                    <a:pt x="144" y="78"/>
                    <a:pt x="146" y="76"/>
                    <a:pt x="147" y="76"/>
                  </a:cubicBezTo>
                  <a:cubicBezTo>
                    <a:pt x="149" y="75"/>
                    <a:pt x="148" y="74"/>
                    <a:pt x="150" y="75"/>
                  </a:cubicBezTo>
                  <a:cubicBezTo>
                    <a:pt x="152" y="77"/>
                    <a:pt x="156" y="75"/>
                    <a:pt x="156" y="75"/>
                  </a:cubicBezTo>
                  <a:cubicBezTo>
                    <a:pt x="158" y="75"/>
                    <a:pt x="158" y="75"/>
                    <a:pt x="158" y="75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5" y="83"/>
                    <a:pt x="155" y="83"/>
                    <a:pt x="155" y="83"/>
                  </a:cubicBezTo>
                  <a:cubicBezTo>
                    <a:pt x="154" y="84"/>
                    <a:pt x="154" y="84"/>
                    <a:pt x="154" y="84"/>
                  </a:cubicBezTo>
                  <a:cubicBezTo>
                    <a:pt x="154" y="84"/>
                    <a:pt x="154" y="85"/>
                    <a:pt x="154" y="86"/>
                  </a:cubicBezTo>
                  <a:cubicBezTo>
                    <a:pt x="155" y="86"/>
                    <a:pt x="156" y="87"/>
                    <a:pt x="156" y="87"/>
                  </a:cubicBezTo>
                  <a:cubicBezTo>
                    <a:pt x="160" y="88"/>
                    <a:pt x="160" y="88"/>
                    <a:pt x="160" y="88"/>
                  </a:cubicBezTo>
                  <a:cubicBezTo>
                    <a:pt x="163" y="90"/>
                    <a:pt x="163" y="90"/>
                    <a:pt x="163" y="90"/>
                  </a:cubicBezTo>
                  <a:cubicBezTo>
                    <a:pt x="163" y="90"/>
                    <a:pt x="163" y="93"/>
                    <a:pt x="164" y="93"/>
                  </a:cubicBezTo>
                  <a:cubicBezTo>
                    <a:pt x="165" y="93"/>
                    <a:pt x="167" y="94"/>
                    <a:pt x="167" y="94"/>
                  </a:cubicBezTo>
                  <a:cubicBezTo>
                    <a:pt x="167" y="94"/>
                    <a:pt x="163" y="97"/>
                    <a:pt x="162" y="97"/>
                  </a:cubicBezTo>
                  <a:cubicBezTo>
                    <a:pt x="161" y="97"/>
                    <a:pt x="158" y="96"/>
                    <a:pt x="158" y="96"/>
                  </a:cubicBezTo>
                  <a:cubicBezTo>
                    <a:pt x="159" y="100"/>
                    <a:pt x="159" y="100"/>
                    <a:pt x="159" y="100"/>
                  </a:cubicBezTo>
                  <a:cubicBezTo>
                    <a:pt x="163" y="100"/>
                    <a:pt x="163" y="100"/>
                    <a:pt x="163" y="100"/>
                  </a:cubicBezTo>
                  <a:cubicBezTo>
                    <a:pt x="163" y="100"/>
                    <a:pt x="163" y="100"/>
                    <a:pt x="164" y="101"/>
                  </a:cubicBezTo>
                  <a:cubicBezTo>
                    <a:pt x="164" y="102"/>
                    <a:pt x="165" y="103"/>
                    <a:pt x="165" y="103"/>
                  </a:cubicBezTo>
                  <a:cubicBezTo>
                    <a:pt x="165" y="103"/>
                    <a:pt x="169" y="102"/>
                    <a:pt x="169" y="106"/>
                  </a:cubicBezTo>
                  <a:cubicBezTo>
                    <a:pt x="168" y="107"/>
                    <a:pt x="167" y="110"/>
                    <a:pt x="167" y="111"/>
                  </a:cubicBezTo>
                  <a:cubicBezTo>
                    <a:pt x="168" y="111"/>
                    <a:pt x="168" y="112"/>
                    <a:pt x="168" y="112"/>
                  </a:cubicBezTo>
                  <a:cubicBezTo>
                    <a:pt x="166" y="114"/>
                    <a:pt x="166" y="114"/>
                    <a:pt x="166" y="114"/>
                  </a:cubicBezTo>
                  <a:cubicBezTo>
                    <a:pt x="162" y="114"/>
                    <a:pt x="162" y="114"/>
                    <a:pt x="162" y="114"/>
                  </a:cubicBezTo>
                  <a:cubicBezTo>
                    <a:pt x="158" y="116"/>
                    <a:pt x="158" y="116"/>
                    <a:pt x="158" y="116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4" y="119"/>
                    <a:pt x="154" y="119"/>
                    <a:pt x="154" y="119"/>
                  </a:cubicBezTo>
                  <a:cubicBezTo>
                    <a:pt x="151" y="115"/>
                    <a:pt x="151" y="115"/>
                    <a:pt x="151" y="115"/>
                  </a:cubicBezTo>
                  <a:cubicBezTo>
                    <a:pt x="145" y="110"/>
                    <a:pt x="145" y="110"/>
                    <a:pt x="145" y="110"/>
                  </a:cubicBezTo>
                  <a:cubicBezTo>
                    <a:pt x="142" y="107"/>
                    <a:pt x="142" y="107"/>
                    <a:pt x="142" y="107"/>
                  </a:cubicBezTo>
                  <a:cubicBezTo>
                    <a:pt x="140" y="103"/>
                    <a:pt x="140" y="103"/>
                    <a:pt x="140" y="103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8" y="98"/>
                    <a:pt x="137" y="98"/>
                    <a:pt x="135" y="98"/>
                  </a:cubicBezTo>
                  <a:cubicBezTo>
                    <a:pt x="134" y="98"/>
                    <a:pt x="131" y="97"/>
                    <a:pt x="131" y="97"/>
                  </a:cubicBezTo>
                  <a:cubicBezTo>
                    <a:pt x="129" y="97"/>
                    <a:pt x="129" y="97"/>
                    <a:pt x="129" y="97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29" y="92"/>
                    <a:pt x="128" y="88"/>
                    <a:pt x="127" y="88"/>
                  </a:cubicBezTo>
                  <a:cubicBezTo>
                    <a:pt x="127" y="87"/>
                    <a:pt x="126" y="85"/>
                    <a:pt x="126" y="85"/>
                  </a:cubicBezTo>
                  <a:cubicBezTo>
                    <a:pt x="126" y="85"/>
                    <a:pt x="123" y="86"/>
                    <a:pt x="121" y="86"/>
                  </a:cubicBezTo>
                  <a:cubicBezTo>
                    <a:pt x="120" y="87"/>
                    <a:pt x="118" y="88"/>
                    <a:pt x="117" y="89"/>
                  </a:cubicBezTo>
                  <a:cubicBezTo>
                    <a:pt x="116" y="90"/>
                    <a:pt x="114" y="91"/>
                    <a:pt x="114" y="91"/>
                  </a:cubicBezTo>
                  <a:cubicBezTo>
                    <a:pt x="109" y="93"/>
                    <a:pt x="109" y="93"/>
                    <a:pt x="109" y="93"/>
                  </a:cubicBezTo>
                  <a:cubicBezTo>
                    <a:pt x="106" y="91"/>
                    <a:pt x="106" y="91"/>
                    <a:pt x="106" y="91"/>
                  </a:cubicBezTo>
                  <a:cubicBezTo>
                    <a:pt x="101" y="90"/>
                    <a:pt x="101" y="90"/>
                    <a:pt x="101" y="90"/>
                  </a:cubicBezTo>
                  <a:cubicBezTo>
                    <a:pt x="99" y="94"/>
                    <a:pt x="99" y="94"/>
                    <a:pt x="99" y="94"/>
                  </a:cubicBezTo>
                  <a:cubicBezTo>
                    <a:pt x="99" y="94"/>
                    <a:pt x="98" y="92"/>
                    <a:pt x="97" y="91"/>
                  </a:cubicBezTo>
                  <a:cubicBezTo>
                    <a:pt x="97" y="89"/>
                    <a:pt x="96" y="86"/>
                    <a:pt x="96" y="86"/>
                  </a:cubicBezTo>
                  <a:cubicBezTo>
                    <a:pt x="96" y="86"/>
                    <a:pt x="95" y="85"/>
                    <a:pt x="94" y="85"/>
                  </a:cubicBezTo>
                  <a:cubicBezTo>
                    <a:pt x="93" y="85"/>
                    <a:pt x="91" y="84"/>
                    <a:pt x="91" y="84"/>
                  </a:cubicBezTo>
                  <a:cubicBezTo>
                    <a:pt x="88" y="84"/>
                    <a:pt x="88" y="84"/>
                    <a:pt x="88" y="84"/>
                  </a:cubicBezTo>
                  <a:cubicBezTo>
                    <a:pt x="85" y="88"/>
                    <a:pt x="85" y="88"/>
                    <a:pt x="85" y="88"/>
                  </a:cubicBezTo>
                  <a:cubicBezTo>
                    <a:pt x="80" y="90"/>
                    <a:pt x="80" y="90"/>
                    <a:pt x="80" y="90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5" y="86"/>
                    <a:pt x="74" y="87"/>
                  </a:cubicBezTo>
                  <a:cubicBezTo>
                    <a:pt x="73" y="87"/>
                    <a:pt x="70" y="86"/>
                    <a:pt x="70" y="86"/>
                  </a:cubicBezTo>
                  <a:cubicBezTo>
                    <a:pt x="70" y="86"/>
                    <a:pt x="69" y="85"/>
                    <a:pt x="69" y="84"/>
                  </a:cubicBezTo>
                  <a:cubicBezTo>
                    <a:pt x="69" y="83"/>
                    <a:pt x="66" y="81"/>
                    <a:pt x="66" y="81"/>
                  </a:cubicBezTo>
                  <a:cubicBezTo>
                    <a:pt x="66" y="81"/>
                    <a:pt x="62" y="79"/>
                    <a:pt x="61" y="79"/>
                  </a:cubicBezTo>
                  <a:cubicBezTo>
                    <a:pt x="60" y="80"/>
                    <a:pt x="57" y="80"/>
                    <a:pt x="56" y="80"/>
                  </a:cubicBezTo>
                  <a:cubicBezTo>
                    <a:pt x="54" y="80"/>
                    <a:pt x="49" y="79"/>
                    <a:pt x="49" y="79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3" y="82"/>
                    <a:pt x="41" y="83"/>
                  </a:cubicBezTo>
                  <a:cubicBezTo>
                    <a:pt x="40" y="83"/>
                    <a:pt x="38" y="84"/>
                    <a:pt x="38" y="84"/>
                  </a:cubicBezTo>
                  <a:cubicBezTo>
                    <a:pt x="38" y="84"/>
                    <a:pt x="34" y="83"/>
                    <a:pt x="33" y="83"/>
                  </a:cubicBezTo>
                  <a:cubicBezTo>
                    <a:pt x="32" y="83"/>
                    <a:pt x="32" y="83"/>
                    <a:pt x="30" y="83"/>
                  </a:cubicBezTo>
                  <a:cubicBezTo>
                    <a:pt x="28" y="83"/>
                    <a:pt x="23" y="83"/>
                    <a:pt x="23" y="83"/>
                  </a:cubicBezTo>
                  <a:cubicBezTo>
                    <a:pt x="26" y="80"/>
                    <a:pt x="26" y="80"/>
                    <a:pt x="26" y="80"/>
                  </a:cubicBezTo>
                  <a:cubicBezTo>
                    <a:pt x="26" y="80"/>
                    <a:pt x="27" y="78"/>
                    <a:pt x="26" y="77"/>
                  </a:cubicBezTo>
                  <a:cubicBezTo>
                    <a:pt x="25" y="76"/>
                    <a:pt x="25" y="75"/>
                    <a:pt x="24" y="75"/>
                  </a:cubicBezTo>
                  <a:cubicBezTo>
                    <a:pt x="23" y="74"/>
                    <a:pt x="20" y="72"/>
                    <a:pt x="20" y="72"/>
                  </a:cubicBezTo>
                  <a:cubicBezTo>
                    <a:pt x="20" y="72"/>
                    <a:pt x="20" y="72"/>
                    <a:pt x="20" y="71"/>
                  </a:cubicBezTo>
                  <a:cubicBezTo>
                    <a:pt x="19" y="70"/>
                    <a:pt x="18" y="67"/>
                    <a:pt x="18" y="67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7" y="65"/>
                    <a:pt x="14" y="63"/>
                    <a:pt x="15" y="61"/>
                  </a:cubicBezTo>
                  <a:cubicBezTo>
                    <a:pt x="16" y="59"/>
                    <a:pt x="18" y="54"/>
                    <a:pt x="18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3"/>
                    <a:pt x="15" y="43"/>
                    <a:pt x="14" y="41"/>
                  </a:cubicBezTo>
                  <a:cubicBezTo>
                    <a:pt x="14" y="38"/>
                    <a:pt x="14" y="38"/>
                    <a:pt x="13" y="37"/>
                  </a:cubicBezTo>
                  <a:cubicBezTo>
                    <a:pt x="12" y="35"/>
                    <a:pt x="8" y="34"/>
                    <a:pt x="8" y="34"/>
                  </a:cubicBezTo>
                  <a:cubicBezTo>
                    <a:pt x="3" y="34"/>
                    <a:pt x="3" y="34"/>
                    <a:pt x="3" y="34"/>
                  </a:cubicBezTo>
                  <a:lnTo>
                    <a:pt x="2" y="33"/>
                  </a:lnTo>
                  <a:close/>
                </a:path>
              </a:pathLst>
            </a:custGeom>
            <a:grpFill/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80" name="Freeform 219">
              <a:extLst>
                <a:ext uri="{FF2B5EF4-FFF2-40B4-BE49-F238E27FC236}">
                  <a16:creationId xmlns:a16="http://schemas.microsoft.com/office/drawing/2014/main" id="{C8B1D096-ACCA-63EA-EC32-CF9EA6590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0394" y="2957026"/>
              <a:ext cx="547516" cy="376093"/>
            </a:xfrm>
            <a:custGeom>
              <a:avLst/>
              <a:gdLst>
                <a:gd name="T0" fmla="*/ 28 w 240"/>
                <a:gd name="T1" fmla="*/ 61 h 170"/>
                <a:gd name="T2" fmla="*/ 31 w 240"/>
                <a:gd name="T3" fmla="*/ 54 h 170"/>
                <a:gd name="T4" fmla="*/ 44 w 240"/>
                <a:gd name="T5" fmla="*/ 55 h 170"/>
                <a:gd name="T6" fmla="*/ 64 w 240"/>
                <a:gd name="T7" fmla="*/ 59 h 170"/>
                <a:gd name="T8" fmla="*/ 96 w 240"/>
                <a:gd name="T9" fmla="*/ 52 h 170"/>
                <a:gd name="T10" fmla="*/ 95 w 240"/>
                <a:gd name="T11" fmla="*/ 41 h 170"/>
                <a:gd name="T12" fmla="*/ 115 w 240"/>
                <a:gd name="T13" fmla="*/ 36 h 170"/>
                <a:gd name="T14" fmla="*/ 127 w 240"/>
                <a:gd name="T15" fmla="*/ 30 h 170"/>
                <a:gd name="T16" fmla="*/ 139 w 240"/>
                <a:gd name="T17" fmla="*/ 24 h 170"/>
                <a:gd name="T18" fmla="*/ 148 w 240"/>
                <a:gd name="T19" fmla="*/ 9 h 170"/>
                <a:gd name="T20" fmla="*/ 168 w 240"/>
                <a:gd name="T21" fmla="*/ 5 h 170"/>
                <a:gd name="T22" fmla="*/ 186 w 240"/>
                <a:gd name="T23" fmla="*/ 1 h 170"/>
                <a:gd name="T24" fmla="*/ 207 w 240"/>
                <a:gd name="T25" fmla="*/ 6 h 170"/>
                <a:gd name="T26" fmla="*/ 218 w 240"/>
                <a:gd name="T27" fmla="*/ 11 h 170"/>
                <a:gd name="T28" fmla="*/ 229 w 240"/>
                <a:gd name="T29" fmla="*/ 17 h 170"/>
                <a:gd name="T30" fmla="*/ 238 w 240"/>
                <a:gd name="T31" fmla="*/ 23 h 170"/>
                <a:gd name="T32" fmla="*/ 234 w 240"/>
                <a:gd name="T33" fmla="*/ 33 h 170"/>
                <a:gd name="T34" fmla="*/ 224 w 240"/>
                <a:gd name="T35" fmla="*/ 39 h 170"/>
                <a:gd name="T36" fmla="*/ 217 w 240"/>
                <a:gd name="T37" fmla="*/ 48 h 170"/>
                <a:gd name="T38" fmla="*/ 213 w 240"/>
                <a:gd name="T39" fmla="*/ 62 h 170"/>
                <a:gd name="T40" fmla="*/ 206 w 240"/>
                <a:gd name="T41" fmla="*/ 75 h 170"/>
                <a:gd name="T42" fmla="*/ 201 w 240"/>
                <a:gd name="T43" fmla="*/ 90 h 170"/>
                <a:gd name="T44" fmla="*/ 199 w 240"/>
                <a:gd name="T45" fmla="*/ 106 h 170"/>
                <a:gd name="T46" fmla="*/ 196 w 240"/>
                <a:gd name="T47" fmla="*/ 117 h 170"/>
                <a:gd name="T48" fmla="*/ 192 w 240"/>
                <a:gd name="T49" fmla="*/ 126 h 170"/>
                <a:gd name="T50" fmla="*/ 177 w 240"/>
                <a:gd name="T51" fmla="*/ 135 h 170"/>
                <a:gd name="T52" fmla="*/ 168 w 240"/>
                <a:gd name="T53" fmla="*/ 139 h 170"/>
                <a:gd name="T54" fmla="*/ 153 w 240"/>
                <a:gd name="T55" fmla="*/ 139 h 170"/>
                <a:gd name="T56" fmla="*/ 139 w 240"/>
                <a:gd name="T57" fmla="*/ 141 h 170"/>
                <a:gd name="T58" fmla="*/ 130 w 240"/>
                <a:gd name="T59" fmla="*/ 144 h 170"/>
                <a:gd name="T60" fmla="*/ 123 w 240"/>
                <a:gd name="T61" fmla="*/ 152 h 170"/>
                <a:gd name="T62" fmla="*/ 115 w 240"/>
                <a:gd name="T63" fmla="*/ 152 h 170"/>
                <a:gd name="T64" fmla="*/ 105 w 240"/>
                <a:gd name="T65" fmla="*/ 159 h 170"/>
                <a:gd name="T66" fmla="*/ 94 w 240"/>
                <a:gd name="T67" fmla="*/ 167 h 170"/>
                <a:gd name="T68" fmla="*/ 80 w 240"/>
                <a:gd name="T69" fmla="*/ 170 h 170"/>
                <a:gd name="T70" fmla="*/ 64 w 240"/>
                <a:gd name="T71" fmla="*/ 168 h 170"/>
                <a:gd name="T72" fmla="*/ 55 w 240"/>
                <a:gd name="T73" fmla="*/ 162 h 170"/>
                <a:gd name="T74" fmla="*/ 42 w 240"/>
                <a:gd name="T75" fmla="*/ 152 h 170"/>
                <a:gd name="T76" fmla="*/ 26 w 240"/>
                <a:gd name="T77" fmla="*/ 143 h 170"/>
                <a:gd name="T78" fmla="*/ 16 w 240"/>
                <a:gd name="T79" fmla="*/ 135 h 170"/>
                <a:gd name="T80" fmla="*/ 7 w 240"/>
                <a:gd name="T81" fmla="*/ 121 h 170"/>
                <a:gd name="T82" fmla="*/ 0 w 240"/>
                <a:gd name="T83" fmla="*/ 117 h 170"/>
                <a:gd name="T84" fmla="*/ 3 w 240"/>
                <a:gd name="T85" fmla="*/ 109 h 170"/>
                <a:gd name="T86" fmla="*/ 8 w 240"/>
                <a:gd name="T87" fmla="*/ 97 h 170"/>
                <a:gd name="T88" fmla="*/ 7 w 240"/>
                <a:gd name="T89" fmla="*/ 88 h 170"/>
                <a:gd name="T90" fmla="*/ 12 w 240"/>
                <a:gd name="T91" fmla="*/ 74 h 170"/>
                <a:gd name="T92" fmla="*/ 8 w 240"/>
                <a:gd name="T93" fmla="*/ 69 h 170"/>
                <a:gd name="T94" fmla="*/ 20 w 240"/>
                <a:gd name="T95" fmla="*/ 70 h 170"/>
                <a:gd name="T96" fmla="*/ 27 w 240"/>
                <a:gd name="T97" fmla="*/ 6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0" h="170">
                  <a:moveTo>
                    <a:pt x="28" y="61"/>
                  </a:move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51" y="59"/>
                    <a:pt x="51" y="59"/>
                    <a:pt x="51" y="59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64" y="59"/>
                    <a:pt x="64" y="59"/>
                    <a:pt x="64" y="59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1" y="58"/>
                    <a:pt x="90" y="57"/>
                    <a:pt x="91" y="56"/>
                  </a:cubicBezTo>
                  <a:cubicBezTo>
                    <a:pt x="92" y="55"/>
                    <a:pt x="98" y="54"/>
                    <a:pt x="96" y="52"/>
                  </a:cubicBezTo>
                  <a:cubicBezTo>
                    <a:pt x="94" y="51"/>
                    <a:pt x="90" y="48"/>
                    <a:pt x="90" y="48"/>
                  </a:cubicBezTo>
                  <a:cubicBezTo>
                    <a:pt x="90" y="46"/>
                    <a:pt x="90" y="46"/>
                    <a:pt x="90" y="46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11" y="37"/>
                    <a:pt x="111" y="37"/>
                    <a:pt x="111" y="37"/>
                  </a:cubicBezTo>
                  <a:cubicBezTo>
                    <a:pt x="115" y="36"/>
                    <a:pt x="115" y="36"/>
                    <a:pt x="115" y="36"/>
                  </a:cubicBezTo>
                  <a:cubicBezTo>
                    <a:pt x="117" y="30"/>
                    <a:pt x="117" y="30"/>
                    <a:pt x="117" y="30"/>
                  </a:cubicBezTo>
                  <a:cubicBezTo>
                    <a:pt x="123" y="29"/>
                    <a:pt x="123" y="29"/>
                    <a:pt x="123" y="29"/>
                  </a:cubicBezTo>
                  <a:cubicBezTo>
                    <a:pt x="127" y="30"/>
                    <a:pt x="127" y="30"/>
                    <a:pt x="127" y="30"/>
                  </a:cubicBezTo>
                  <a:cubicBezTo>
                    <a:pt x="133" y="30"/>
                    <a:pt x="133" y="30"/>
                    <a:pt x="133" y="30"/>
                  </a:cubicBezTo>
                  <a:cubicBezTo>
                    <a:pt x="136" y="26"/>
                    <a:pt x="136" y="26"/>
                    <a:pt x="136" y="26"/>
                  </a:cubicBezTo>
                  <a:cubicBezTo>
                    <a:pt x="139" y="24"/>
                    <a:pt x="139" y="24"/>
                    <a:pt x="139" y="24"/>
                  </a:cubicBezTo>
                  <a:cubicBezTo>
                    <a:pt x="143" y="22"/>
                    <a:pt x="143" y="22"/>
                    <a:pt x="143" y="22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8" y="9"/>
                    <a:pt x="148" y="9"/>
                    <a:pt x="148" y="9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63" y="2"/>
                    <a:pt x="163" y="2"/>
                    <a:pt x="163" y="2"/>
                  </a:cubicBezTo>
                  <a:cubicBezTo>
                    <a:pt x="168" y="5"/>
                    <a:pt x="168" y="5"/>
                    <a:pt x="168" y="5"/>
                  </a:cubicBezTo>
                  <a:cubicBezTo>
                    <a:pt x="175" y="4"/>
                    <a:pt x="175" y="4"/>
                    <a:pt x="175" y="4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6" y="1"/>
                    <a:pt x="186" y="1"/>
                    <a:pt x="186" y="1"/>
                  </a:cubicBezTo>
                  <a:cubicBezTo>
                    <a:pt x="194" y="9"/>
                    <a:pt x="194" y="9"/>
                    <a:pt x="194" y="9"/>
                  </a:cubicBezTo>
                  <a:cubicBezTo>
                    <a:pt x="202" y="9"/>
                    <a:pt x="202" y="9"/>
                    <a:pt x="202" y="9"/>
                  </a:cubicBezTo>
                  <a:cubicBezTo>
                    <a:pt x="207" y="6"/>
                    <a:pt x="207" y="6"/>
                    <a:pt x="207" y="6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15" y="7"/>
                    <a:pt x="215" y="7"/>
                    <a:pt x="215" y="7"/>
                  </a:cubicBezTo>
                  <a:cubicBezTo>
                    <a:pt x="218" y="11"/>
                    <a:pt x="218" y="11"/>
                    <a:pt x="218" y="11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6" y="14"/>
                    <a:pt x="226" y="14"/>
                    <a:pt x="226" y="14"/>
                  </a:cubicBezTo>
                  <a:cubicBezTo>
                    <a:pt x="229" y="17"/>
                    <a:pt x="229" y="17"/>
                    <a:pt x="229" y="17"/>
                  </a:cubicBezTo>
                  <a:cubicBezTo>
                    <a:pt x="234" y="16"/>
                    <a:pt x="234" y="16"/>
                    <a:pt x="234" y="16"/>
                  </a:cubicBezTo>
                  <a:cubicBezTo>
                    <a:pt x="239" y="19"/>
                    <a:pt x="239" y="19"/>
                    <a:pt x="239" y="19"/>
                  </a:cubicBezTo>
                  <a:cubicBezTo>
                    <a:pt x="238" y="23"/>
                    <a:pt x="238" y="23"/>
                    <a:pt x="238" y="23"/>
                  </a:cubicBezTo>
                  <a:cubicBezTo>
                    <a:pt x="240" y="28"/>
                    <a:pt x="240" y="28"/>
                    <a:pt x="240" y="28"/>
                  </a:cubicBezTo>
                  <a:cubicBezTo>
                    <a:pt x="237" y="31"/>
                    <a:pt x="237" y="31"/>
                    <a:pt x="237" y="31"/>
                  </a:cubicBezTo>
                  <a:cubicBezTo>
                    <a:pt x="237" y="31"/>
                    <a:pt x="236" y="33"/>
                    <a:pt x="234" y="33"/>
                  </a:cubicBezTo>
                  <a:cubicBezTo>
                    <a:pt x="233" y="34"/>
                    <a:pt x="231" y="35"/>
                    <a:pt x="231" y="35"/>
                  </a:cubicBezTo>
                  <a:cubicBezTo>
                    <a:pt x="228" y="38"/>
                    <a:pt x="228" y="38"/>
                    <a:pt x="228" y="38"/>
                  </a:cubicBezTo>
                  <a:cubicBezTo>
                    <a:pt x="224" y="39"/>
                    <a:pt x="224" y="39"/>
                    <a:pt x="224" y="39"/>
                  </a:cubicBezTo>
                  <a:cubicBezTo>
                    <a:pt x="221" y="40"/>
                    <a:pt x="221" y="40"/>
                    <a:pt x="221" y="40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17" y="48"/>
                    <a:pt x="217" y="48"/>
                    <a:pt x="217" y="48"/>
                  </a:cubicBezTo>
                  <a:cubicBezTo>
                    <a:pt x="214" y="51"/>
                    <a:pt x="214" y="51"/>
                    <a:pt x="214" y="51"/>
                  </a:cubicBezTo>
                  <a:cubicBezTo>
                    <a:pt x="213" y="56"/>
                    <a:pt x="213" y="56"/>
                    <a:pt x="213" y="56"/>
                  </a:cubicBezTo>
                  <a:cubicBezTo>
                    <a:pt x="213" y="56"/>
                    <a:pt x="215" y="61"/>
                    <a:pt x="213" y="62"/>
                  </a:cubicBezTo>
                  <a:cubicBezTo>
                    <a:pt x="212" y="62"/>
                    <a:pt x="211" y="63"/>
                    <a:pt x="211" y="63"/>
                  </a:cubicBezTo>
                  <a:cubicBezTo>
                    <a:pt x="210" y="71"/>
                    <a:pt x="210" y="71"/>
                    <a:pt x="210" y="71"/>
                  </a:cubicBezTo>
                  <a:cubicBezTo>
                    <a:pt x="206" y="75"/>
                    <a:pt x="206" y="75"/>
                    <a:pt x="206" y="75"/>
                  </a:cubicBezTo>
                  <a:cubicBezTo>
                    <a:pt x="205" y="83"/>
                    <a:pt x="205" y="83"/>
                    <a:pt x="205" y="83"/>
                  </a:cubicBezTo>
                  <a:cubicBezTo>
                    <a:pt x="205" y="83"/>
                    <a:pt x="207" y="87"/>
                    <a:pt x="204" y="87"/>
                  </a:cubicBezTo>
                  <a:cubicBezTo>
                    <a:pt x="202" y="88"/>
                    <a:pt x="201" y="90"/>
                    <a:pt x="201" y="90"/>
                  </a:cubicBezTo>
                  <a:cubicBezTo>
                    <a:pt x="201" y="97"/>
                    <a:pt x="201" y="97"/>
                    <a:pt x="201" y="97"/>
                  </a:cubicBezTo>
                  <a:cubicBezTo>
                    <a:pt x="198" y="102"/>
                    <a:pt x="198" y="102"/>
                    <a:pt x="198" y="102"/>
                  </a:cubicBezTo>
                  <a:cubicBezTo>
                    <a:pt x="199" y="106"/>
                    <a:pt x="199" y="106"/>
                    <a:pt x="199" y="106"/>
                  </a:cubicBezTo>
                  <a:cubicBezTo>
                    <a:pt x="197" y="109"/>
                    <a:pt x="197" y="109"/>
                    <a:pt x="197" y="109"/>
                  </a:cubicBezTo>
                  <a:cubicBezTo>
                    <a:pt x="198" y="114"/>
                    <a:pt x="198" y="114"/>
                    <a:pt x="198" y="114"/>
                  </a:cubicBezTo>
                  <a:cubicBezTo>
                    <a:pt x="196" y="117"/>
                    <a:pt x="196" y="117"/>
                    <a:pt x="196" y="117"/>
                  </a:cubicBezTo>
                  <a:cubicBezTo>
                    <a:pt x="195" y="118"/>
                    <a:pt x="195" y="118"/>
                    <a:pt x="195" y="118"/>
                  </a:cubicBezTo>
                  <a:cubicBezTo>
                    <a:pt x="194" y="121"/>
                    <a:pt x="194" y="121"/>
                    <a:pt x="194" y="121"/>
                  </a:cubicBezTo>
                  <a:cubicBezTo>
                    <a:pt x="192" y="126"/>
                    <a:pt x="192" y="126"/>
                    <a:pt x="192" y="126"/>
                  </a:cubicBezTo>
                  <a:cubicBezTo>
                    <a:pt x="184" y="133"/>
                    <a:pt x="184" y="133"/>
                    <a:pt x="184" y="133"/>
                  </a:cubicBezTo>
                  <a:cubicBezTo>
                    <a:pt x="180" y="132"/>
                    <a:pt x="180" y="132"/>
                    <a:pt x="180" y="132"/>
                  </a:cubicBezTo>
                  <a:cubicBezTo>
                    <a:pt x="177" y="135"/>
                    <a:pt x="177" y="135"/>
                    <a:pt x="177" y="135"/>
                  </a:cubicBezTo>
                  <a:cubicBezTo>
                    <a:pt x="177" y="135"/>
                    <a:pt x="178" y="135"/>
                    <a:pt x="176" y="137"/>
                  </a:cubicBezTo>
                  <a:cubicBezTo>
                    <a:pt x="174" y="138"/>
                    <a:pt x="170" y="139"/>
                    <a:pt x="170" y="139"/>
                  </a:cubicBezTo>
                  <a:cubicBezTo>
                    <a:pt x="168" y="139"/>
                    <a:pt x="168" y="139"/>
                    <a:pt x="168" y="139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9"/>
                    <a:pt x="160" y="138"/>
                    <a:pt x="159" y="139"/>
                  </a:cubicBezTo>
                  <a:cubicBezTo>
                    <a:pt x="158" y="139"/>
                    <a:pt x="153" y="139"/>
                    <a:pt x="153" y="139"/>
                  </a:cubicBezTo>
                  <a:cubicBezTo>
                    <a:pt x="153" y="139"/>
                    <a:pt x="151" y="138"/>
                    <a:pt x="150" y="138"/>
                  </a:cubicBezTo>
                  <a:cubicBezTo>
                    <a:pt x="149" y="138"/>
                    <a:pt x="143" y="139"/>
                    <a:pt x="143" y="139"/>
                  </a:cubicBezTo>
                  <a:cubicBezTo>
                    <a:pt x="139" y="141"/>
                    <a:pt x="139" y="141"/>
                    <a:pt x="139" y="141"/>
                  </a:cubicBezTo>
                  <a:cubicBezTo>
                    <a:pt x="139" y="141"/>
                    <a:pt x="138" y="139"/>
                    <a:pt x="137" y="140"/>
                  </a:cubicBezTo>
                  <a:cubicBezTo>
                    <a:pt x="135" y="140"/>
                    <a:pt x="130" y="142"/>
                    <a:pt x="130" y="142"/>
                  </a:cubicBezTo>
                  <a:cubicBezTo>
                    <a:pt x="130" y="142"/>
                    <a:pt x="132" y="144"/>
                    <a:pt x="130" y="144"/>
                  </a:cubicBezTo>
                  <a:cubicBezTo>
                    <a:pt x="129" y="144"/>
                    <a:pt x="126" y="148"/>
                    <a:pt x="126" y="148"/>
                  </a:cubicBezTo>
                  <a:cubicBezTo>
                    <a:pt x="124" y="149"/>
                    <a:pt x="124" y="149"/>
                    <a:pt x="124" y="149"/>
                  </a:cubicBezTo>
                  <a:cubicBezTo>
                    <a:pt x="123" y="152"/>
                    <a:pt x="123" y="152"/>
                    <a:pt x="123" y="152"/>
                  </a:cubicBezTo>
                  <a:cubicBezTo>
                    <a:pt x="123" y="152"/>
                    <a:pt x="122" y="152"/>
                    <a:pt x="120" y="152"/>
                  </a:cubicBezTo>
                  <a:cubicBezTo>
                    <a:pt x="119" y="152"/>
                    <a:pt x="116" y="153"/>
                    <a:pt x="116" y="153"/>
                  </a:cubicBezTo>
                  <a:cubicBezTo>
                    <a:pt x="115" y="152"/>
                    <a:pt x="115" y="152"/>
                    <a:pt x="115" y="152"/>
                  </a:cubicBezTo>
                  <a:cubicBezTo>
                    <a:pt x="111" y="158"/>
                    <a:pt x="111" y="158"/>
                    <a:pt x="111" y="158"/>
                  </a:cubicBezTo>
                  <a:cubicBezTo>
                    <a:pt x="107" y="160"/>
                    <a:pt x="107" y="160"/>
                    <a:pt x="107" y="160"/>
                  </a:cubicBezTo>
                  <a:cubicBezTo>
                    <a:pt x="105" y="159"/>
                    <a:pt x="105" y="159"/>
                    <a:pt x="105" y="159"/>
                  </a:cubicBezTo>
                  <a:cubicBezTo>
                    <a:pt x="103" y="164"/>
                    <a:pt x="103" y="164"/>
                    <a:pt x="103" y="164"/>
                  </a:cubicBezTo>
                  <a:cubicBezTo>
                    <a:pt x="103" y="164"/>
                    <a:pt x="100" y="165"/>
                    <a:pt x="100" y="166"/>
                  </a:cubicBezTo>
                  <a:cubicBezTo>
                    <a:pt x="99" y="167"/>
                    <a:pt x="94" y="167"/>
                    <a:pt x="94" y="167"/>
                  </a:cubicBezTo>
                  <a:cubicBezTo>
                    <a:pt x="90" y="167"/>
                    <a:pt x="90" y="167"/>
                    <a:pt x="90" y="167"/>
                  </a:cubicBezTo>
                  <a:cubicBezTo>
                    <a:pt x="83" y="169"/>
                    <a:pt x="83" y="169"/>
                    <a:pt x="83" y="169"/>
                  </a:cubicBezTo>
                  <a:cubicBezTo>
                    <a:pt x="83" y="169"/>
                    <a:pt x="81" y="170"/>
                    <a:pt x="80" y="170"/>
                  </a:cubicBezTo>
                  <a:cubicBezTo>
                    <a:pt x="79" y="170"/>
                    <a:pt x="74" y="169"/>
                    <a:pt x="74" y="169"/>
                  </a:cubicBezTo>
                  <a:cubicBezTo>
                    <a:pt x="71" y="170"/>
                    <a:pt x="71" y="170"/>
                    <a:pt x="71" y="170"/>
                  </a:cubicBezTo>
                  <a:cubicBezTo>
                    <a:pt x="64" y="168"/>
                    <a:pt x="64" y="168"/>
                    <a:pt x="64" y="168"/>
                  </a:cubicBezTo>
                  <a:cubicBezTo>
                    <a:pt x="62" y="165"/>
                    <a:pt x="62" y="165"/>
                    <a:pt x="62" y="165"/>
                  </a:cubicBezTo>
                  <a:cubicBezTo>
                    <a:pt x="56" y="164"/>
                    <a:pt x="56" y="164"/>
                    <a:pt x="56" y="164"/>
                  </a:cubicBezTo>
                  <a:cubicBezTo>
                    <a:pt x="55" y="162"/>
                    <a:pt x="55" y="162"/>
                    <a:pt x="55" y="162"/>
                  </a:cubicBezTo>
                  <a:cubicBezTo>
                    <a:pt x="51" y="162"/>
                    <a:pt x="51" y="162"/>
                    <a:pt x="51" y="162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2" y="152"/>
                    <a:pt x="42" y="152"/>
                    <a:pt x="42" y="152"/>
                  </a:cubicBezTo>
                  <a:cubicBezTo>
                    <a:pt x="32" y="149"/>
                    <a:pt x="32" y="149"/>
                    <a:pt x="32" y="149"/>
                  </a:cubicBezTo>
                  <a:cubicBezTo>
                    <a:pt x="29" y="145"/>
                    <a:pt x="29" y="145"/>
                    <a:pt x="29" y="145"/>
                  </a:cubicBezTo>
                  <a:cubicBezTo>
                    <a:pt x="26" y="143"/>
                    <a:pt x="26" y="143"/>
                    <a:pt x="26" y="143"/>
                  </a:cubicBezTo>
                  <a:cubicBezTo>
                    <a:pt x="22" y="140"/>
                    <a:pt x="22" y="140"/>
                    <a:pt x="22" y="140"/>
                  </a:cubicBezTo>
                  <a:cubicBezTo>
                    <a:pt x="18" y="137"/>
                    <a:pt x="18" y="137"/>
                    <a:pt x="18" y="137"/>
                  </a:cubicBezTo>
                  <a:cubicBezTo>
                    <a:pt x="16" y="135"/>
                    <a:pt x="16" y="135"/>
                    <a:pt x="16" y="135"/>
                  </a:cubicBezTo>
                  <a:cubicBezTo>
                    <a:pt x="10" y="127"/>
                    <a:pt x="10" y="127"/>
                    <a:pt x="10" y="127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7" y="121"/>
                    <a:pt x="7" y="121"/>
                    <a:pt x="7" y="121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4" y="115"/>
                    <a:pt x="4" y="115"/>
                    <a:pt x="4" y="115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9" y="103"/>
                    <a:pt x="9" y="103"/>
                    <a:pt x="9" y="103"/>
                  </a:cubicBezTo>
                  <a:cubicBezTo>
                    <a:pt x="8" y="97"/>
                    <a:pt x="8" y="97"/>
                    <a:pt x="8" y="97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5" y="89"/>
                    <a:pt x="5" y="89"/>
                    <a:pt x="5" y="89"/>
                  </a:cubicBezTo>
                  <a:cubicBezTo>
                    <a:pt x="5" y="89"/>
                    <a:pt x="6" y="88"/>
                    <a:pt x="7" y="88"/>
                  </a:cubicBezTo>
                  <a:cubicBezTo>
                    <a:pt x="8" y="88"/>
                    <a:pt x="11" y="86"/>
                    <a:pt x="11" y="86"/>
                  </a:cubicBezTo>
                  <a:cubicBezTo>
                    <a:pt x="17" y="82"/>
                    <a:pt x="17" y="82"/>
                    <a:pt x="17" y="82"/>
                  </a:cubicBezTo>
                  <a:cubicBezTo>
                    <a:pt x="12" y="74"/>
                    <a:pt x="12" y="74"/>
                    <a:pt x="12" y="74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18" y="70"/>
                    <a:pt x="21" y="71"/>
                    <a:pt x="20" y="70"/>
                  </a:cubicBezTo>
                  <a:cubicBezTo>
                    <a:pt x="20" y="67"/>
                    <a:pt x="21" y="69"/>
                    <a:pt x="21" y="69"/>
                  </a:cubicBezTo>
                  <a:cubicBezTo>
                    <a:pt x="22" y="71"/>
                    <a:pt x="25" y="69"/>
                    <a:pt x="27" y="69"/>
                  </a:cubicBezTo>
                  <a:cubicBezTo>
                    <a:pt x="30" y="68"/>
                    <a:pt x="28" y="66"/>
                    <a:pt x="27" y="64"/>
                  </a:cubicBezTo>
                  <a:cubicBezTo>
                    <a:pt x="27" y="63"/>
                    <a:pt x="27" y="62"/>
                    <a:pt x="28" y="61"/>
                  </a:cubicBezTo>
                  <a:close/>
                </a:path>
              </a:pathLst>
            </a:custGeom>
            <a:solidFill>
              <a:srgbClr val="99B5CA"/>
            </a:solidFill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81" name="Freeform 7">
              <a:extLst>
                <a:ext uri="{FF2B5EF4-FFF2-40B4-BE49-F238E27FC236}">
                  <a16:creationId xmlns:a16="http://schemas.microsoft.com/office/drawing/2014/main" id="{27D5F8D3-42E6-75A1-A6A7-49796DF04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1266" y="1973645"/>
              <a:ext cx="656360" cy="596634"/>
            </a:xfrm>
            <a:custGeom>
              <a:avLst/>
              <a:gdLst>
                <a:gd name="T0" fmla="*/ 83 w 288"/>
                <a:gd name="T1" fmla="*/ 55 h 270"/>
                <a:gd name="T2" fmla="*/ 75 w 288"/>
                <a:gd name="T3" fmla="*/ 45 h 270"/>
                <a:gd name="T4" fmla="*/ 82 w 288"/>
                <a:gd name="T5" fmla="*/ 27 h 270"/>
                <a:gd name="T6" fmla="*/ 101 w 288"/>
                <a:gd name="T7" fmla="*/ 24 h 270"/>
                <a:gd name="T8" fmla="*/ 107 w 288"/>
                <a:gd name="T9" fmla="*/ 4 h 270"/>
                <a:gd name="T10" fmla="*/ 121 w 288"/>
                <a:gd name="T11" fmla="*/ 2 h 270"/>
                <a:gd name="T12" fmla="*/ 136 w 288"/>
                <a:gd name="T13" fmla="*/ 5 h 270"/>
                <a:gd name="T14" fmla="*/ 153 w 288"/>
                <a:gd name="T15" fmla="*/ 7 h 270"/>
                <a:gd name="T16" fmla="*/ 166 w 288"/>
                <a:gd name="T17" fmla="*/ 4 h 270"/>
                <a:gd name="T18" fmla="*/ 189 w 288"/>
                <a:gd name="T19" fmla="*/ 5 h 270"/>
                <a:gd name="T20" fmla="*/ 200 w 288"/>
                <a:gd name="T21" fmla="*/ 6 h 270"/>
                <a:gd name="T22" fmla="*/ 202 w 288"/>
                <a:gd name="T23" fmla="*/ 24 h 270"/>
                <a:gd name="T24" fmla="*/ 210 w 288"/>
                <a:gd name="T25" fmla="*/ 39 h 270"/>
                <a:gd name="T26" fmla="*/ 222 w 288"/>
                <a:gd name="T27" fmla="*/ 53 h 270"/>
                <a:gd name="T28" fmla="*/ 228 w 288"/>
                <a:gd name="T29" fmla="*/ 65 h 270"/>
                <a:gd name="T30" fmla="*/ 251 w 288"/>
                <a:gd name="T31" fmla="*/ 80 h 270"/>
                <a:gd name="T32" fmla="*/ 263 w 288"/>
                <a:gd name="T33" fmla="*/ 85 h 270"/>
                <a:gd name="T34" fmla="*/ 275 w 288"/>
                <a:gd name="T35" fmla="*/ 92 h 270"/>
                <a:gd name="T36" fmla="*/ 288 w 288"/>
                <a:gd name="T37" fmla="*/ 104 h 270"/>
                <a:gd name="T38" fmla="*/ 274 w 288"/>
                <a:gd name="T39" fmla="*/ 121 h 270"/>
                <a:gd name="T40" fmla="*/ 252 w 288"/>
                <a:gd name="T41" fmla="*/ 124 h 270"/>
                <a:gd name="T42" fmla="*/ 259 w 288"/>
                <a:gd name="T43" fmla="*/ 138 h 270"/>
                <a:gd name="T44" fmla="*/ 264 w 288"/>
                <a:gd name="T45" fmla="*/ 151 h 270"/>
                <a:gd name="T46" fmla="*/ 271 w 288"/>
                <a:gd name="T47" fmla="*/ 164 h 270"/>
                <a:gd name="T48" fmla="*/ 276 w 288"/>
                <a:gd name="T49" fmla="*/ 170 h 270"/>
                <a:gd name="T50" fmla="*/ 269 w 288"/>
                <a:gd name="T51" fmla="*/ 182 h 270"/>
                <a:gd name="T52" fmla="*/ 249 w 288"/>
                <a:gd name="T53" fmla="*/ 211 h 270"/>
                <a:gd name="T54" fmla="*/ 260 w 288"/>
                <a:gd name="T55" fmla="*/ 230 h 270"/>
                <a:gd name="T56" fmla="*/ 240 w 288"/>
                <a:gd name="T57" fmla="*/ 225 h 270"/>
                <a:gd name="T58" fmla="*/ 222 w 288"/>
                <a:gd name="T59" fmla="*/ 234 h 270"/>
                <a:gd name="T60" fmla="*/ 207 w 288"/>
                <a:gd name="T61" fmla="*/ 228 h 270"/>
                <a:gd name="T62" fmla="*/ 188 w 288"/>
                <a:gd name="T63" fmla="*/ 235 h 270"/>
                <a:gd name="T64" fmla="*/ 171 w 288"/>
                <a:gd name="T65" fmla="*/ 242 h 270"/>
                <a:gd name="T66" fmla="*/ 154 w 288"/>
                <a:gd name="T67" fmla="*/ 242 h 270"/>
                <a:gd name="T68" fmla="*/ 129 w 288"/>
                <a:gd name="T69" fmla="*/ 240 h 270"/>
                <a:gd name="T70" fmla="*/ 87 w 288"/>
                <a:gd name="T71" fmla="*/ 242 h 270"/>
                <a:gd name="T72" fmla="*/ 56 w 288"/>
                <a:gd name="T73" fmla="*/ 249 h 270"/>
                <a:gd name="T74" fmla="*/ 51 w 288"/>
                <a:gd name="T75" fmla="*/ 253 h 270"/>
                <a:gd name="T76" fmla="*/ 44 w 288"/>
                <a:gd name="T77" fmla="*/ 266 h 270"/>
                <a:gd name="T78" fmla="*/ 27 w 288"/>
                <a:gd name="T79" fmla="*/ 270 h 270"/>
                <a:gd name="T80" fmla="*/ 25 w 288"/>
                <a:gd name="T81" fmla="*/ 249 h 270"/>
                <a:gd name="T82" fmla="*/ 8 w 288"/>
                <a:gd name="T83" fmla="*/ 237 h 270"/>
                <a:gd name="T84" fmla="*/ 21 w 288"/>
                <a:gd name="T85" fmla="*/ 216 h 270"/>
                <a:gd name="T86" fmla="*/ 22 w 288"/>
                <a:gd name="T87" fmla="*/ 194 h 270"/>
                <a:gd name="T88" fmla="*/ 13 w 288"/>
                <a:gd name="T89" fmla="*/ 175 h 270"/>
                <a:gd name="T90" fmla="*/ 9 w 288"/>
                <a:gd name="T91" fmla="*/ 145 h 270"/>
                <a:gd name="T92" fmla="*/ 36 w 288"/>
                <a:gd name="T93" fmla="*/ 136 h 270"/>
                <a:gd name="T94" fmla="*/ 47 w 288"/>
                <a:gd name="T95" fmla="*/ 127 h 270"/>
                <a:gd name="T96" fmla="*/ 59 w 288"/>
                <a:gd name="T97" fmla="*/ 116 h 270"/>
                <a:gd name="T98" fmla="*/ 67 w 288"/>
                <a:gd name="T99" fmla="*/ 115 h 270"/>
                <a:gd name="T100" fmla="*/ 61 w 288"/>
                <a:gd name="T101" fmla="*/ 103 h 270"/>
                <a:gd name="T102" fmla="*/ 60 w 288"/>
                <a:gd name="T103" fmla="*/ 82 h 270"/>
                <a:gd name="T104" fmla="*/ 73 w 288"/>
                <a:gd name="T105" fmla="*/ 6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8" h="270">
                  <a:moveTo>
                    <a:pt x="81" y="66"/>
                  </a:moveTo>
                  <a:cubicBezTo>
                    <a:pt x="80" y="61"/>
                    <a:pt x="80" y="61"/>
                    <a:pt x="80" y="61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5" y="45"/>
                    <a:pt x="75" y="45"/>
                    <a:pt x="75" y="4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36"/>
                    <a:pt x="72" y="36"/>
                    <a:pt x="75" y="34"/>
                  </a:cubicBezTo>
                  <a:cubicBezTo>
                    <a:pt x="79" y="33"/>
                    <a:pt x="81" y="33"/>
                    <a:pt x="81" y="33"/>
                  </a:cubicBezTo>
                  <a:cubicBezTo>
                    <a:pt x="82" y="27"/>
                    <a:pt x="82" y="27"/>
                    <a:pt x="82" y="27"/>
                  </a:cubicBezTo>
                  <a:cubicBezTo>
                    <a:pt x="85" y="24"/>
                    <a:pt x="85" y="24"/>
                    <a:pt x="85" y="24"/>
                  </a:cubicBezTo>
                  <a:cubicBezTo>
                    <a:pt x="85" y="24"/>
                    <a:pt x="84" y="24"/>
                    <a:pt x="88" y="24"/>
                  </a:cubicBezTo>
                  <a:cubicBezTo>
                    <a:pt x="92" y="24"/>
                    <a:pt x="93" y="24"/>
                    <a:pt x="93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3" y="21"/>
                    <a:pt x="103" y="21"/>
                    <a:pt x="103" y="21"/>
                  </a:cubicBezTo>
                  <a:cubicBezTo>
                    <a:pt x="101" y="16"/>
                    <a:pt x="101" y="16"/>
                    <a:pt x="101" y="16"/>
                  </a:cubicBezTo>
                  <a:cubicBezTo>
                    <a:pt x="106" y="11"/>
                    <a:pt x="106" y="11"/>
                    <a:pt x="106" y="11"/>
                  </a:cubicBezTo>
                  <a:cubicBezTo>
                    <a:pt x="107" y="4"/>
                    <a:pt x="107" y="4"/>
                    <a:pt x="107" y="4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2" y="1"/>
                    <a:pt x="115" y="4"/>
                    <a:pt x="116" y="4"/>
                  </a:cubicBezTo>
                  <a:cubicBezTo>
                    <a:pt x="117" y="4"/>
                    <a:pt x="118" y="5"/>
                    <a:pt x="119" y="4"/>
                  </a:cubicBezTo>
                  <a:cubicBezTo>
                    <a:pt x="120" y="4"/>
                    <a:pt x="121" y="2"/>
                    <a:pt x="121" y="2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9" y="1"/>
                    <a:pt x="129" y="1"/>
                    <a:pt x="129" y="1"/>
                  </a:cubicBezTo>
                  <a:cubicBezTo>
                    <a:pt x="131" y="5"/>
                    <a:pt x="131" y="5"/>
                    <a:pt x="131" y="5"/>
                  </a:cubicBezTo>
                  <a:cubicBezTo>
                    <a:pt x="136" y="5"/>
                    <a:pt x="136" y="5"/>
                    <a:pt x="136" y="5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52" y="1"/>
                    <a:pt x="152" y="1"/>
                    <a:pt x="152" y="1"/>
                  </a:cubicBezTo>
                  <a:cubicBezTo>
                    <a:pt x="153" y="7"/>
                    <a:pt x="153" y="7"/>
                    <a:pt x="153" y="7"/>
                  </a:cubicBezTo>
                  <a:cubicBezTo>
                    <a:pt x="153" y="10"/>
                    <a:pt x="153" y="10"/>
                    <a:pt x="153" y="10"/>
                  </a:cubicBezTo>
                  <a:cubicBezTo>
                    <a:pt x="153" y="10"/>
                    <a:pt x="155" y="13"/>
                    <a:pt x="157" y="12"/>
                  </a:cubicBezTo>
                  <a:cubicBezTo>
                    <a:pt x="158" y="12"/>
                    <a:pt x="162" y="11"/>
                    <a:pt x="163" y="9"/>
                  </a:cubicBezTo>
                  <a:cubicBezTo>
                    <a:pt x="163" y="7"/>
                    <a:pt x="164" y="5"/>
                    <a:pt x="166" y="4"/>
                  </a:cubicBezTo>
                  <a:cubicBezTo>
                    <a:pt x="168" y="4"/>
                    <a:pt x="167" y="3"/>
                    <a:pt x="170" y="2"/>
                  </a:cubicBezTo>
                  <a:cubicBezTo>
                    <a:pt x="174" y="1"/>
                    <a:pt x="177" y="0"/>
                    <a:pt x="177" y="0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92" y="7"/>
                    <a:pt x="192" y="7"/>
                    <a:pt x="192" y="7"/>
                  </a:cubicBezTo>
                  <a:cubicBezTo>
                    <a:pt x="195" y="6"/>
                    <a:pt x="195" y="6"/>
                    <a:pt x="195" y="6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00" y="6"/>
                    <a:pt x="200" y="6"/>
                    <a:pt x="200" y="6"/>
                  </a:cubicBezTo>
                  <a:cubicBezTo>
                    <a:pt x="202" y="10"/>
                    <a:pt x="202" y="10"/>
                    <a:pt x="202" y="10"/>
                  </a:cubicBezTo>
                  <a:cubicBezTo>
                    <a:pt x="202" y="18"/>
                    <a:pt x="202" y="18"/>
                    <a:pt x="202" y="18"/>
                  </a:cubicBezTo>
                  <a:cubicBezTo>
                    <a:pt x="202" y="21"/>
                    <a:pt x="202" y="21"/>
                    <a:pt x="202" y="21"/>
                  </a:cubicBezTo>
                  <a:cubicBezTo>
                    <a:pt x="202" y="24"/>
                    <a:pt x="202" y="24"/>
                    <a:pt x="202" y="24"/>
                  </a:cubicBezTo>
                  <a:cubicBezTo>
                    <a:pt x="208" y="28"/>
                    <a:pt x="208" y="28"/>
                    <a:pt x="208" y="28"/>
                  </a:cubicBezTo>
                  <a:cubicBezTo>
                    <a:pt x="211" y="31"/>
                    <a:pt x="211" y="31"/>
                    <a:pt x="211" y="31"/>
                  </a:cubicBezTo>
                  <a:cubicBezTo>
                    <a:pt x="210" y="36"/>
                    <a:pt x="210" y="36"/>
                    <a:pt x="210" y="36"/>
                  </a:cubicBezTo>
                  <a:cubicBezTo>
                    <a:pt x="210" y="39"/>
                    <a:pt x="210" y="39"/>
                    <a:pt x="210" y="39"/>
                  </a:cubicBezTo>
                  <a:cubicBezTo>
                    <a:pt x="207" y="47"/>
                    <a:pt x="207" y="47"/>
                    <a:pt x="207" y="47"/>
                  </a:cubicBezTo>
                  <a:cubicBezTo>
                    <a:pt x="214" y="49"/>
                    <a:pt x="214" y="49"/>
                    <a:pt x="214" y="49"/>
                  </a:cubicBezTo>
                  <a:cubicBezTo>
                    <a:pt x="218" y="53"/>
                    <a:pt x="218" y="53"/>
                    <a:pt x="218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58"/>
                    <a:pt x="222" y="58"/>
                    <a:pt x="222" y="58"/>
                  </a:cubicBezTo>
                  <a:cubicBezTo>
                    <a:pt x="222" y="58"/>
                    <a:pt x="220" y="61"/>
                    <a:pt x="223" y="61"/>
                  </a:cubicBezTo>
                  <a:cubicBezTo>
                    <a:pt x="226" y="62"/>
                    <a:pt x="227" y="62"/>
                    <a:pt x="227" y="62"/>
                  </a:cubicBezTo>
                  <a:cubicBezTo>
                    <a:pt x="228" y="65"/>
                    <a:pt x="228" y="65"/>
                    <a:pt x="228" y="65"/>
                  </a:cubicBezTo>
                  <a:cubicBezTo>
                    <a:pt x="233" y="72"/>
                    <a:pt x="233" y="72"/>
                    <a:pt x="233" y="72"/>
                  </a:cubicBezTo>
                  <a:cubicBezTo>
                    <a:pt x="244" y="74"/>
                    <a:pt x="244" y="74"/>
                    <a:pt x="244" y="74"/>
                  </a:cubicBezTo>
                  <a:cubicBezTo>
                    <a:pt x="249" y="76"/>
                    <a:pt x="249" y="76"/>
                    <a:pt x="249" y="76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2" y="89"/>
                    <a:pt x="252" y="89"/>
                    <a:pt x="252" y="89"/>
                  </a:cubicBezTo>
                  <a:cubicBezTo>
                    <a:pt x="257" y="89"/>
                    <a:pt x="257" y="89"/>
                    <a:pt x="257" y="89"/>
                  </a:cubicBezTo>
                  <a:cubicBezTo>
                    <a:pt x="260" y="86"/>
                    <a:pt x="260" y="86"/>
                    <a:pt x="260" y="86"/>
                  </a:cubicBezTo>
                  <a:cubicBezTo>
                    <a:pt x="263" y="85"/>
                    <a:pt x="263" y="85"/>
                    <a:pt x="263" y="85"/>
                  </a:cubicBezTo>
                  <a:cubicBezTo>
                    <a:pt x="267" y="86"/>
                    <a:pt x="267" y="86"/>
                    <a:pt x="267" y="86"/>
                  </a:cubicBezTo>
                  <a:cubicBezTo>
                    <a:pt x="272" y="87"/>
                    <a:pt x="272" y="87"/>
                    <a:pt x="272" y="87"/>
                  </a:cubicBezTo>
                  <a:cubicBezTo>
                    <a:pt x="277" y="87"/>
                    <a:pt x="277" y="87"/>
                    <a:pt x="277" y="87"/>
                  </a:cubicBezTo>
                  <a:cubicBezTo>
                    <a:pt x="275" y="92"/>
                    <a:pt x="275" y="92"/>
                    <a:pt x="275" y="92"/>
                  </a:cubicBezTo>
                  <a:cubicBezTo>
                    <a:pt x="279" y="95"/>
                    <a:pt x="279" y="95"/>
                    <a:pt x="279" y="95"/>
                  </a:cubicBezTo>
                  <a:cubicBezTo>
                    <a:pt x="283" y="96"/>
                    <a:pt x="283" y="96"/>
                    <a:pt x="283" y="96"/>
                  </a:cubicBezTo>
                  <a:cubicBezTo>
                    <a:pt x="288" y="98"/>
                    <a:pt x="288" y="98"/>
                    <a:pt x="288" y="98"/>
                  </a:cubicBezTo>
                  <a:cubicBezTo>
                    <a:pt x="288" y="104"/>
                    <a:pt x="288" y="104"/>
                    <a:pt x="288" y="104"/>
                  </a:cubicBezTo>
                  <a:cubicBezTo>
                    <a:pt x="286" y="107"/>
                    <a:pt x="286" y="107"/>
                    <a:pt x="286" y="107"/>
                  </a:cubicBezTo>
                  <a:cubicBezTo>
                    <a:pt x="282" y="108"/>
                    <a:pt x="282" y="108"/>
                    <a:pt x="282" y="108"/>
                  </a:cubicBezTo>
                  <a:cubicBezTo>
                    <a:pt x="282" y="108"/>
                    <a:pt x="284" y="113"/>
                    <a:pt x="282" y="114"/>
                  </a:cubicBezTo>
                  <a:cubicBezTo>
                    <a:pt x="281" y="115"/>
                    <a:pt x="274" y="121"/>
                    <a:pt x="274" y="121"/>
                  </a:cubicBezTo>
                  <a:cubicBezTo>
                    <a:pt x="267" y="123"/>
                    <a:pt x="267" y="123"/>
                    <a:pt x="267" y="123"/>
                  </a:cubicBezTo>
                  <a:cubicBezTo>
                    <a:pt x="261" y="121"/>
                    <a:pt x="261" y="121"/>
                    <a:pt x="261" y="121"/>
                  </a:cubicBezTo>
                  <a:cubicBezTo>
                    <a:pt x="261" y="121"/>
                    <a:pt x="260" y="120"/>
                    <a:pt x="256" y="121"/>
                  </a:cubicBezTo>
                  <a:cubicBezTo>
                    <a:pt x="252" y="123"/>
                    <a:pt x="252" y="124"/>
                    <a:pt x="252" y="124"/>
                  </a:cubicBezTo>
                  <a:cubicBezTo>
                    <a:pt x="250" y="131"/>
                    <a:pt x="250" y="131"/>
                    <a:pt x="250" y="131"/>
                  </a:cubicBezTo>
                  <a:cubicBezTo>
                    <a:pt x="250" y="134"/>
                    <a:pt x="250" y="134"/>
                    <a:pt x="250" y="134"/>
                  </a:cubicBezTo>
                  <a:cubicBezTo>
                    <a:pt x="254" y="137"/>
                    <a:pt x="254" y="137"/>
                    <a:pt x="254" y="137"/>
                  </a:cubicBezTo>
                  <a:cubicBezTo>
                    <a:pt x="259" y="138"/>
                    <a:pt x="259" y="138"/>
                    <a:pt x="259" y="138"/>
                  </a:cubicBezTo>
                  <a:cubicBezTo>
                    <a:pt x="262" y="142"/>
                    <a:pt x="262" y="142"/>
                    <a:pt x="262" y="142"/>
                  </a:cubicBezTo>
                  <a:cubicBezTo>
                    <a:pt x="264" y="145"/>
                    <a:pt x="264" y="145"/>
                    <a:pt x="264" y="145"/>
                  </a:cubicBezTo>
                  <a:cubicBezTo>
                    <a:pt x="262" y="149"/>
                    <a:pt x="262" y="149"/>
                    <a:pt x="262" y="149"/>
                  </a:cubicBezTo>
                  <a:cubicBezTo>
                    <a:pt x="264" y="151"/>
                    <a:pt x="264" y="151"/>
                    <a:pt x="264" y="151"/>
                  </a:cubicBezTo>
                  <a:cubicBezTo>
                    <a:pt x="268" y="153"/>
                    <a:pt x="268" y="153"/>
                    <a:pt x="268" y="153"/>
                  </a:cubicBezTo>
                  <a:cubicBezTo>
                    <a:pt x="266" y="155"/>
                    <a:pt x="266" y="155"/>
                    <a:pt x="266" y="155"/>
                  </a:cubicBezTo>
                  <a:cubicBezTo>
                    <a:pt x="269" y="161"/>
                    <a:pt x="269" y="161"/>
                    <a:pt x="269" y="161"/>
                  </a:cubicBezTo>
                  <a:cubicBezTo>
                    <a:pt x="271" y="164"/>
                    <a:pt x="271" y="164"/>
                    <a:pt x="271" y="164"/>
                  </a:cubicBezTo>
                  <a:cubicBezTo>
                    <a:pt x="269" y="166"/>
                    <a:pt x="269" y="166"/>
                    <a:pt x="269" y="166"/>
                  </a:cubicBezTo>
                  <a:cubicBezTo>
                    <a:pt x="272" y="167"/>
                    <a:pt x="272" y="167"/>
                    <a:pt x="272" y="167"/>
                  </a:cubicBezTo>
                  <a:cubicBezTo>
                    <a:pt x="276" y="167"/>
                    <a:pt x="276" y="167"/>
                    <a:pt x="276" y="167"/>
                  </a:cubicBezTo>
                  <a:cubicBezTo>
                    <a:pt x="276" y="170"/>
                    <a:pt x="276" y="170"/>
                    <a:pt x="276" y="170"/>
                  </a:cubicBezTo>
                  <a:cubicBezTo>
                    <a:pt x="283" y="174"/>
                    <a:pt x="283" y="174"/>
                    <a:pt x="283" y="174"/>
                  </a:cubicBezTo>
                  <a:cubicBezTo>
                    <a:pt x="281" y="174"/>
                    <a:pt x="281" y="174"/>
                    <a:pt x="281" y="174"/>
                  </a:cubicBezTo>
                  <a:cubicBezTo>
                    <a:pt x="273" y="176"/>
                    <a:pt x="273" y="176"/>
                    <a:pt x="273" y="176"/>
                  </a:cubicBezTo>
                  <a:cubicBezTo>
                    <a:pt x="269" y="182"/>
                    <a:pt x="269" y="182"/>
                    <a:pt x="269" y="182"/>
                  </a:cubicBezTo>
                  <a:cubicBezTo>
                    <a:pt x="257" y="182"/>
                    <a:pt x="257" y="182"/>
                    <a:pt x="257" y="182"/>
                  </a:cubicBezTo>
                  <a:cubicBezTo>
                    <a:pt x="255" y="194"/>
                    <a:pt x="255" y="194"/>
                    <a:pt x="255" y="194"/>
                  </a:cubicBezTo>
                  <a:cubicBezTo>
                    <a:pt x="252" y="202"/>
                    <a:pt x="252" y="202"/>
                    <a:pt x="252" y="202"/>
                  </a:cubicBezTo>
                  <a:cubicBezTo>
                    <a:pt x="249" y="211"/>
                    <a:pt x="249" y="211"/>
                    <a:pt x="249" y="211"/>
                  </a:cubicBezTo>
                  <a:cubicBezTo>
                    <a:pt x="251" y="216"/>
                    <a:pt x="251" y="216"/>
                    <a:pt x="251" y="216"/>
                  </a:cubicBezTo>
                  <a:cubicBezTo>
                    <a:pt x="254" y="223"/>
                    <a:pt x="254" y="223"/>
                    <a:pt x="254" y="223"/>
                  </a:cubicBezTo>
                  <a:cubicBezTo>
                    <a:pt x="260" y="230"/>
                    <a:pt x="260" y="230"/>
                    <a:pt x="260" y="230"/>
                  </a:cubicBezTo>
                  <a:cubicBezTo>
                    <a:pt x="260" y="230"/>
                    <a:pt x="260" y="230"/>
                    <a:pt x="260" y="230"/>
                  </a:cubicBezTo>
                  <a:cubicBezTo>
                    <a:pt x="254" y="232"/>
                    <a:pt x="254" y="232"/>
                    <a:pt x="254" y="232"/>
                  </a:cubicBezTo>
                  <a:cubicBezTo>
                    <a:pt x="250" y="233"/>
                    <a:pt x="250" y="233"/>
                    <a:pt x="250" y="233"/>
                  </a:cubicBezTo>
                  <a:cubicBezTo>
                    <a:pt x="246" y="227"/>
                    <a:pt x="246" y="227"/>
                    <a:pt x="246" y="227"/>
                  </a:cubicBezTo>
                  <a:cubicBezTo>
                    <a:pt x="240" y="225"/>
                    <a:pt x="240" y="225"/>
                    <a:pt x="240" y="225"/>
                  </a:cubicBezTo>
                  <a:cubicBezTo>
                    <a:pt x="233" y="228"/>
                    <a:pt x="233" y="228"/>
                    <a:pt x="233" y="228"/>
                  </a:cubicBezTo>
                  <a:cubicBezTo>
                    <a:pt x="226" y="230"/>
                    <a:pt x="226" y="230"/>
                    <a:pt x="226" y="230"/>
                  </a:cubicBezTo>
                  <a:cubicBezTo>
                    <a:pt x="224" y="230"/>
                    <a:pt x="224" y="230"/>
                    <a:pt x="224" y="230"/>
                  </a:cubicBezTo>
                  <a:cubicBezTo>
                    <a:pt x="222" y="234"/>
                    <a:pt x="222" y="234"/>
                    <a:pt x="222" y="234"/>
                  </a:cubicBezTo>
                  <a:cubicBezTo>
                    <a:pt x="216" y="237"/>
                    <a:pt x="216" y="237"/>
                    <a:pt x="216" y="237"/>
                  </a:cubicBezTo>
                  <a:cubicBezTo>
                    <a:pt x="216" y="237"/>
                    <a:pt x="214" y="235"/>
                    <a:pt x="213" y="234"/>
                  </a:cubicBezTo>
                  <a:cubicBezTo>
                    <a:pt x="212" y="233"/>
                    <a:pt x="209" y="231"/>
                    <a:pt x="209" y="231"/>
                  </a:cubicBezTo>
                  <a:cubicBezTo>
                    <a:pt x="209" y="231"/>
                    <a:pt x="208" y="229"/>
                    <a:pt x="207" y="228"/>
                  </a:cubicBezTo>
                  <a:cubicBezTo>
                    <a:pt x="206" y="228"/>
                    <a:pt x="200" y="232"/>
                    <a:pt x="200" y="232"/>
                  </a:cubicBezTo>
                  <a:cubicBezTo>
                    <a:pt x="200" y="232"/>
                    <a:pt x="195" y="235"/>
                    <a:pt x="195" y="236"/>
                  </a:cubicBezTo>
                  <a:cubicBezTo>
                    <a:pt x="196" y="236"/>
                    <a:pt x="195" y="241"/>
                    <a:pt x="195" y="241"/>
                  </a:cubicBezTo>
                  <a:cubicBezTo>
                    <a:pt x="188" y="235"/>
                    <a:pt x="188" y="235"/>
                    <a:pt x="188" y="235"/>
                  </a:cubicBezTo>
                  <a:cubicBezTo>
                    <a:pt x="183" y="239"/>
                    <a:pt x="183" y="239"/>
                    <a:pt x="183" y="239"/>
                  </a:cubicBezTo>
                  <a:cubicBezTo>
                    <a:pt x="179" y="236"/>
                    <a:pt x="179" y="236"/>
                    <a:pt x="179" y="236"/>
                  </a:cubicBezTo>
                  <a:cubicBezTo>
                    <a:pt x="177" y="235"/>
                    <a:pt x="177" y="235"/>
                    <a:pt x="177" y="235"/>
                  </a:cubicBezTo>
                  <a:cubicBezTo>
                    <a:pt x="171" y="242"/>
                    <a:pt x="171" y="242"/>
                    <a:pt x="171" y="242"/>
                  </a:cubicBezTo>
                  <a:cubicBezTo>
                    <a:pt x="167" y="240"/>
                    <a:pt x="167" y="240"/>
                    <a:pt x="167" y="240"/>
                  </a:cubicBezTo>
                  <a:cubicBezTo>
                    <a:pt x="165" y="247"/>
                    <a:pt x="165" y="247"/>
                    <a:pt x="165" y="247"/>
                  </a:cubicBezTo>
                  <a:cubicBezTo>
                    <a:pt x="160" y="243"/>
                    <a:pt x="160" y="243"/>
                    <a:pt x="160" y="243"/>
                  </a:cubicBezTo>
                  <a:cubicBezTo>
                    <a:pt x="160" y="243"/>
                    <a:pt x="155" y="242"/>
                    <a:pt x="154" y="242"/>
                  </a:cubicBezTo>
                  <a:cubicBezTo>
                    <a:pt x="153" y="242"/>
                    <a:pt x="150" y="246"/>
                    <a:pt x="150" y="246"/>
                  </a:cubicBezTo>
                  <a:cubicBezTo>
                    <a:pt x="145" y="242"/>
                    <a:pt x="145" y="242"/>
                    <a:pt x="145" y="242"/>
                  </a:cubicBezTo>
                  <a:cubicBezTo>
                    <a:pt x="141" y="239"/>
                    <a:pt x="141" y="239"/>
                    <a:pt x="141" y="239"/>
                  </a:cubicBezTo>
                  <a:cubicBezTo>
                    <a:pt x="141" y="239"/>
                    <a:pt x="130" y="240"/>
                    <a:pt x="129" y="240"/>
                  </a:cubicBezTo>
                  <a:cubicBezTo>
                    <a:pt x="128" y="240"/>
                    <a:pt x="121" y="239"/>
                    <a:pt x="121" y="239"/>
                  </a:cubicBezTo>
                  <a:cubicBezTo>
                    <a:pt x="112" y="241"/>
                    <a:pt x="112" y="241"/>
                    <a:pt x="112" y="241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87" y="242"/>
                    <a:pt x="87" y="242"/>
                    <a:pt x="87" y="242"/>
                  </a:cubicBezTo>
                  <a:cubicBezTo>
                    <a:pt x="78" y="242"/>
                    <a:pt x="78" y="242"/>
                    <a:pt x="78" y="242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64" y="248"/>
                    <a:pt x="64" y="248"/>
                    <a:pt x="64" y="248"/>
                  </a:cubicBezTo>
                  <a:cubicBezTo>
                    <a:pt x="56" y="249"/>
                    <a:pt x="56" y="249"/>
                    <a:pt x="56" y="249"/>
                  </a:cubicBezTo>
                  <a:cubicBezTo>
                    <a:pt x="55" y="249"/>
                    <a:pt x="55" y="249"/>
                    <a:pt x="55" y="249"/>
                  </a:cubicBezTo>
                  <a:cubicBezTo>
                    <a:pt x="54" y="250"/>
                    <a:pt x="54" y="250"/>
                    <a:pt x="54" y="250"/>
                  </a:cubicBezTo>
                  <a:cubicBezTo>
                    <a:pt x="51" y="252"/>
                    <a:pt x="51" y="252"/>
                    <a:pt x="51" y="252"/>
                  </a:cubicBezTo>
                  <a:cubicBezTo>
                    <a:pt x="51" y="253"/>
                    <a:pt x="51" y="253"/>
                    <a:pt x="51" y="253"/>
                  </a:cubicBezTo>
                  <a:cubicBezTo>
                    <a:pt x="49" y="255"/>
                    <a:pt x="49" y="255"/>
                    <a:pt x="49" y="255"/>
                  </a:cubicBezTo>
                  <a:cubicBezTo>
                    <a:pt x="48" y="260"/>
                    <a:pt x="48" y="260"/>
                    <a:pt x="48" y="260"/>
                  </a:cubicBezTo>
                  <a:cubicBezTo>
                    <a:pt x="47" y="262"/>
                    <a:pt x="45" y="264"/>
                    <a:pt x="44" y="266"/>
                  </a:cubicBezTo>
                  <a:cubicBezTo>
                    <a:pt x="44" y="266"/>
                    <a:pt x="44" y="266"/>
                    <a:pt x="44" y="266"/>
                  </a:cubicBezTo>
                  <a:cubicBezTo>
                    <a:pt x="44" y="266"/>
                    <a:pt x="41" y="265"/>
                    <a:pt x="41" y="267"/>
                  </a:cubicBezTo>
                  <a:cubicBezTo>
                    <a:pt x="41" y="268"/>
                    <a:pt x="41" y="268"/>
                    <a:pt x="41" y="268"/>
                  </a:cubicBezTo>
                  <a:cubicBezTo>
                    <a:pt x="38" y="269"/>
                    <a:pt x="33" y="267"/>
                    <a:pt x="33" y="267"/>
                  </a:cubicBezTo>
                  <a:cubicBezTo>
                    <a:pt x="27" y="270"/>
                    <a:pt x="27" y="270"/>
                    <a:pt x="27" y="270"/>
                  </a:cubicBezTo>
                  <a:cubicBezTo>
                    <a:pt x="27" y="270"/>
                    <a:pt x="27" y="270"/>
                    <a:pt x="27" y="270"/>
                  </a:cubicBezTo>
                  <a:cubicBezTo>
                    <a:pt x="27" y="269"/>
                    <a:pt x="25" y="265"/>
                    <a:pt x="25" y="265"/>
                  </a:cubicBezTo>
                  <a:cubicBezTo>
                    <a:pt x="25" y="265"/>
                    <a:pt x="26" y="258"/>
                    <a:pt x="26" y="258"/>
                  </a:cubicBezTo>
                  <a:cubicBezTo>
                    <a:pt x="26" y="257"/>
                    <a:pt x="25" y="249"/>
                    <a:pt x="25" y="249"/>
                  </a:cubicBezTo>
                  <a:cubicBezTo>
                    <a:pt x="25" y="245"/>
                    <a:pt x="25" y="245"/>
                    <a:pt x="25" y="245"/>
                  </a:cubicBezTo>
                  <a:cubicBezTo>
                    <a:pt x="19" y="241"/>
                    <a:pt x="19" y="241"/>
                    <a:pt x="19" y="241"/>
                  </a:cubicBezTo>
                  <a:cubicBezTo>
                    <a:pt x="19" y="241"/>
                    <a:pt x="12" y="240"/>
                    <a:pt x="10" y="240"/>
                  </a:cubicBezTo>
                  <a:cubicBezTo>
                    <a:pt x="9" y="240"/>
                    <a:pt x="8" y="237"/>
                    <a:pt x="8" y="237"/>
                  </a:cubicBezTo>
                  <a:cubicBezTo>
                    <a:pt x="9" y="234"/>
                    <a:pt x="9" y="234"/>
                    <a:pt x="9" y="234"/>
                  </a:cubicBezTo>
                  <a:cubicBezTo>
                    <a:pt x="12" y="225"/>
                    <a:pt x="12" y="225"/>
                    <a:pt x="12" y="225"/>
                  </a:cubicBezTo>
                  <a:cubicBezTo>
                    <a:pt x="17" y="218"/>
                    <a:pt x="17" y="218"/>
                    <a:pt x="17" y="218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21" y="216"/>
                    <a:pt x="25" y="210"/>
                    <a:pt x="26" y="209"/>
                  </a:cubicBezTo>
                  <a:cubicBezTo>
                    <a:pt x="27" y="209"/>
                    <a:pt x="26" y="204"/>
                    <a:pt x="25" y="204"/>
                  </a:cubicBezTo>
                  <a:cubicBezTo>
                    <a:pt x="25" y="203"/>
                    <a:pt x="25" y="200"/>
                    <a:pt x="25" y="199"/>
                  </a:cubicBezTo>
                  <a:cubicBezTo>
                    <a:pt x="25" y="197"/>
                    <a:pt x="22" y="194"/>
                    <a:pt x="22" y="194"/>
                  </a:cubicBezTo>
                  <a:cubicBezTo>
                    <a:pt x="21" y="186"/>
                    <a:pt x="21" y="186"/>
                    <a:pt x="21" y="186"/>
                  </a:cubicBezTo>
                  <a:cubicBezTo>
                    <a:pt x="19" y="184"/>
                    <a:pt x="19" y="184"/>
                    <a:pt x="19" y="184"/>
                  </a:cubicBezTo>
                  <a:cubicBezTo>
                    <a:pt x="19" y="183"/>
                    <a:pt x="19" y="183"/>
                    <a:pt x="19" y="183"/>
                  </a:cubicBezTo>
                  <a:cubicBezTo>
                    <a:pt x="13" y="175"/>
                    <a:pt x="13" y="175"/>
                    <a:pt x="13" y="175"/>
                  </a:cubicBezTo>
                  <a:cubicBezTo>
                    <a:pt x="8" y="164"/>
                    <a:pt x="8" y="164"/>
                    <a:pt x="8" y="164"/>
                  </a:cubicBezTo>
                  <a:cubicBezTo>
                    <a:pt x="8" y="164"/>
                    <a:pt x="2" y="154"/>
                    <a:pt x="1" y="150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9" y="141"/>
                    <a:pt x="19" y="141"/>
                    <a:pt x="19" y="141"/>
                  </a:cubicBezTo>
                  <a:cubicBezTo>
                    <a:pt x="25" y="142"/>
                    <a:pt x="25" y="142"/>
                    <a:pt x="25" y="142"/>
                  </a:cubicBezTo>
                  <a:cubicBezTo>
                    <a:pt x="32" y="141"/>
                    <a:pt x="32" y="141"/>
                    <a:pt x="32" y="141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41" y="136"/>
                    <a:pt x="41" y="136"/>
                    <a:pt x="41" y="136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29"/>
                    <a:pt x="40" y="126"/>
                    <a:pt x="41" y="127"/>
                  </a:cubicBezTo>
                  <a:cubicBezTo>
                    <a:pt x="43" y="127"/>
                    <a:pt x="47" y="127"/>
                    <a:pt x="47" y="127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49" y="121"/>
                    <a:pt x="49" y="121"/>
                    <a:pt x="49" y="121"/>
                  </a:cubicBezTo>
                  <a:cubicBezTo>
                    <a:pt x="56" y="119"/>
                    <a:pt x="56" y="119"/>
                    <a:pt x="56" y="119"/>
                  </a:cubicBezTo>
                  <a:cubicBezTo>
                    <a:pt x="59" y="116"/>
                    <a:pt x="59" y="116"/>
                    <a:pt x="59" y="116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22"/>
                    <a:pt x="60" y="122"/>
                    <a:pt x="60" y="122"/>
                  </a:cubicBezTo>
                  <a:cubicBezTo>
                    <a:pt x="65" y="121"/>
                    <a:pt x="65" y="121"/>
                    <a:pt x="65" y="121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0" y="112"/>
                    <a:pt x="60" y="112"/>
                    <a:pt x="60" y="112"/>
                  </a:cubicBezTo>
                  <a:cubicBezTo>
                    <a:pt x="60" y="112"/>
                    <a:pt x="58" y="113"/>
                    <a:pt x="58" y="111"/>
                  </a:cubicBezTo>
                  <a:cubicBezTo>
                    <a:pt x="59" y="108"/>
                    <a:pt x="61" y="103"/>
                    <a:pt x="61" y="103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59" y="90"/>
                    <a:pt x="59" y="90"/>
                    <a:pt x="59" y="90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2"/>
                    <a:pt x="60" y="82"/>
                    <a:pt x="60" y="82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70" y="68"/>
                    <a:pt x="70" y="68"/>
                    <a:pt x="70" y="68"/>
                  </a:cubicBezTo>
                  <a:cubicBezTo>
                    <a:pt x="73" y="65"/>
                    <a:pt x="73" y="65"/>
                    <a:pt x="73" y="65"/>
                  </a:cubicBezTo>
                  <a:lnTo>
                    <a:pt x="81" y="66"/>
                  </a:lnTo>
                  <a:close/>
                </a:path>
              </a:pathLst>
            </a:custGeom>
            <a:grpFill/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82" name="Freeform 17">
              <a:extLst>
                <a:ext uri="{FF2B5EF4-FFF2-40B4-BE49-F238E27FC236}">
                  <a16:creationId xmlns:a16="http://schemas.microsoft.com/office/drawing/2014/main" id="{3F0FF3BB-BD79-3D9F-289E-BAEB6F0F3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6066" y="2862204"/>
              <a:ext cx="354017" cy="336672"/>
            </a:xfrm>
            <a:custGeom>
              <a:avLst/>
              <a:gdLst>
                <a:gd name="T0" fmla="*/ 110 w 155"/>
                <a:gd name="T1" fmla="*/ 145 h 152"/>
                <a:gd name="T2" fmla="*/ 107 w 155"/>
                <a:gd name="T3" fmla="*/ 137 h 152"/>
                <a:gd name="T4" fmla="*/ 112 w 155"/>
                <a:gd name="T5" fmla="*/ 127 h 152"/>
                <a:gd name="T6" fmla="*/ 117 w 155"/>
                <a:gd name="T7" fmla="*/ 116 h 152"/>
                <a:gd name="T8" fmla="*/ 115 w 155"/>
                <a:gd name="T9" fmla="*/ 104 h 152"/>
                <a:gd name="T10" fmla="*/ 114 w 155"/>
                <a:gd name="T11" fmla="*/ 88 h 152"/>
                <a:gd name="T12" fmla="*/ 123 w 155"/>
                <a:gd name="T13" fmla="*/ 92 h 152"/>
                <a:gd name="T14" fmla="*/ 128 w 155"/>
                <a:gd name="T15" fmla="*/ 90 h 152"/>
                <a:gd name="T16" fmla="*/ 136 w 155"/>
                <a:gd name="T17" fmla="*/ 90 h 152"/>
                <a:gd name="T18" fmla="*/ 143 w 155"/>
                <a:gd name="T19" fmla="*/ 86 h 152"/>
                <a:gd name="T20" fmla="*/ 155 w 155"/>
                <a:gd name="T21" fmla="*/ 83 h 152"/>
                <a:gd name="T22" fmla="*/ 143 w 155"/>
                <a:gd name="T23" fmla="*/ 77 h 152"/>
                <a:gd name="T24" fmla="*/ 141 w 155"/>
                <a:gd name="T25" fmla="*/ 63 h 152"/>
                <a:gd name="T26" fmla="*/ 131 w 155"/>
                <a:gd name="T27" fmla="*/ 62 h 152"/>
                <a:gd name="T28" fmla="*/ 125 w 155"/>
                <a:gd name="T29" fmla="*/ 54 h 152"/>
                <a:gd name="T30" fmla="*/ 122 w 155"/>
                <a:gd name="T31" fmla="*/ 48 h 152"/>
                <a:gd name="T32" fmla="*/ 116 w 155"/>
                <a:gd name="T33" fmla="*/ 44 h 152"/>
                <a:gd name="T34" fmla="*/ 108 w 155"/>
                <a:gd name="T35" fmla="*/ 38 h 152"/>
                <a:gd name="T36" fmla="*/ 103 w 155"/>
                <a:gd name="T37" fmla="*/ 32 h 152"/>
                <a:gd name="T38" fmla="*/ 100 w 155"/>
                <a:gd name="T39" fmla="*/ 21 h 152"/>
                <a:gd name="T40" fmla="*/ 94 w 155"/>
                <a:gd name="T41" fmla="*/ 12 h 152"/>
                <a:gd name="T42" fmla="*/ 83 w 155"/>
                <a:gd name="T43" fmla="*/ 12 h 152"/>
                <a:gd name="T44" fmla="*/ 70 w 155"/>
                <a:gd name="T45" fmla="*/ 11 h 152"/>
                <a:gd name="T46" fmla="*/ 66 w 155"/>
                <a:gd name="T47" fmla="*/ 9 h 152"/>
                <a:gd name="T48" fmla="*/ 65 w 155"/>
                <a:gd name="T49" fmla="*/ 9 h 152"/>
                <a:gd name="T50" fmla="*/ 59 w 155"/>
                <a:gd name="T51" fmla="*/ 10 h 152"/>
                <a:gd name="T52" fmla="*/ 54 w 155"/>
                <a:gd name="T53" fmla="*/ 7 h 152"/>
                <a:gd name="T54" fmla="*/ 44 w 155"/>
                <a:gd name="T55" fmla="*/ 3 h 152"/>
                <a:gd name="T56" fmla="*/ 34 w 155"/>
                <a:gd name="T57" fmla="*/ 2 h 152"/>
                <a:gd name="T58" fmla="*/ 28 w 155"/>
                <a:gd name="T59" fmla="*/ 7 h 152"/>
                <a:gd name="T60" fmla="*/ 24 w 155"/>
                <a:gd name="T61" fmla="*/ 10 h 152"/>
                <a:gd name="T62" fmla="*/ 16 w 155"/>
                <a:gd name="T63" fmla="*/ 12 h 152"/>
                <a:gd name="T64" fmla="*/ 9 w 155"/>
                <a:gd name="T65" fmla="*/ 14 h 152"/>
                <a:gd name="T66" fmla="*/ 8 w 155"/>
                <a:gd name="T67" fmla="*/ 19 h 152"/>
                <a:gd name="T68" fmla="*/ 0 w 155"/>
                <a:gd name="T69" fmla="*/ 22 h 152"/>
                <a:gd name="T70" fmla="*/ 10 w 155"/>
                <a:gd name="T71" fmla="*/ 22 h 152"/>
                <a:gd name="T72" fmla="*/ 16 w 155"/>
                <a:gd name="T73" fmla="*/ 24 h 152"/>
                <a:gd name="T74" fmla="*/ 20 w 155"/>
                <a:gd name="T75" fmla="*/ 27 h 152"/>
                <a:gd name="T76" fmla="*/ 26 w 155"/>
                <a:gd name="T77" fmla="*/ 33 h 152"/>
                <a:gd name="T78" fmla="*/ 29 w 155"/>
                <a:gd name="T79" fmla="*/ 37 h 152"/>
                <a:gd name="T80" fmla="*/ 32 w 155"/>
                <a:gd name="T81" fmla="*/ 42 h 152"/>
                <a:gd name="T82" fmla="*/ 38 w 155"/>
                <a:gd name="T83" fmla="*/ 49 h 152"/>
                <a:gd name="T84" fmla="*/ 44 w 155"/>
                <a:gd name="T85" fmla="*/ 54 h 152"/>
                <a:gd name="T86" fmla="*/ 50 w 155"/>
                <a:gd name="T87" fmla="*/ 61 h 152"/>
                <a:gd name="T88" fmla="*/ 63 w 155"/>
                <a:gd name="T89" fmla="*/ 71 h 152"/>
                <a:gd name="T90" fmla="*/ 76 w 155"/>
                <a:gd name="T91" fmla="*/ 82 h 152"/>
                <a:gd name="T92" fmla="*/ 83 w 155"/>
                <a:gd name="T93" fmla="*/ 94 h 152"/>
                <a:gd name="T94" fmla="*/ 86 w 155"/>
                <a:gd name="T95" fmla="*/ 104 h 152"/>
                <a:gd name="T96" fmla="*/ 85 w 155"/>
                <a:gd name="T97" fmla="*/ 112 h 152"/>
                <a:gd name="T98" fmla="*/ 86 w 155"/>
                <a:gd name="T99" fmla="*/ 122 h 152"/>
                <a:gd name="T100" fmla="*/ 91 w 155"/>
                <a:gd name="T101" fmla="*/ 135 h 152"/>
                <a:gd name="T102" fmla="*/ 94 w 155"/>
                <a:gd name="T103" fmla="*/ 144 h 152"/>
                <a:gd name="T104" fmla="*/ 97 w 155"/>
                <a:gd name="T105" fmla="*/ 15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5" h="152">
                  <a:moveTo>
                    <a:pt x="99" y="152"/>
                  </a:moveTo>
                  <a:cubicBezTo>
                    <a:pt x="100" y="148"/>
                    <a:pt x="100" y="148"/>
                    <a:pt x="100" y="148"/>
                  </a:cubicBezTo>
                  <a:cubicBezTo>
                    <a:pt x="100" y="148"/>
                    <a:pt x="103" y="147"/>
                    <a:pt x="104" y="147"/>
                  </a:cubicBezTo>
                  <a:cubicBezTo>
                    <a:pt x="105" y="146"/>
                    <a:pt x="106" y="147"/>
                    <a:pt x="107" y="146"/>
                  </a:cubicBezTo>
                  <a:cubicBezTo>
                    <a:pt x="108" y="146"/>
                    <a:pt x="110" y="145"/>
                    <a:pt x="110" y="145"/>
                  </a:cubicBezTo>
                  <a:cubicBezTo>
                    <a:pt x="109" y="145"/>
                    <a:pt x="109" y="145"/>
                    <a:pt x="109" y="145"/>
                  </a:cubicBezTo>
                  <a:cubicBezTo>
                    <a:pt x="109" y="143"/>
                    <a:pt x="109" y="143"/>
                    <a:pt x="109" y="143"/>
                  </a:cubicBezTo>
                  <a:cubicBezTo>
                    <a:pt x="110" y="141"/>
                    <a:pt x="110" y="141"/>
                    <a:pt x="110" y="141"/>
                  </a:cubicBezTo>
                  <a:cubicBezTo>
                    <a:pt x="106" y="139"/>
                    <a:pt x="106" y="139"/>
                    <a:pt x="106" y="139"/>
                  </a:cubicBezTo>
                  <a:cubicBezTo>
                    <a:pt x="107" y="137"/>
                    <a:pt x="107" y="137"/>
                    <a:pt x="107" y="137"/>
                  </a:cubicBezTo>
                  <a:cubicBezTo>
                    <a:pt x="107" y="137"/>
                    <a:pt x="106" y="135"/>
                    <a:pt x="107" y="135"/>
                  </a:cubicBezTo>
                  <a:cubicBezTo>
                    <a:pt x="108" y="135"/>
                    <a:pt x="108" y="132"/>
                    <a:pt x="108" y="132"/>
                  </a:cubicBezTo>
                  <a:cubicBezTo>
                    <a:pt x="109" y="130"/>
                    <a:pt x="109" y="130"/>
                    <a:pt x="109" y="130"/>
                  </a:cubicBezTo>
                  <a:cubicBezTo>
                    <a:pt x="111" y="130"/>
                    <a:pt x="111" y="130"/>
                    <a:pt x="111" y="130"/>
                  </a:cubicBezTo>
                  <a:cubicBezTo>
                    <a:pt x="111" y="130"/>
                    <a:pt x="111" y="128"/>
                    <a:pt x="112" y="127"/>
                  </a:cubicBezTo>
                  <a:cubicBezTo>
                    <a:pt x="112" y="127"/>
                    <a:pt x="113" y="126"/>
                    <a:pt x="113" y="126"/>
                  </a:cubicBezTo>
                  <a:cubicBezTo>
                    <a:pt x="112" y="123"/>
                    <a:pt x="112" y="123"/>
                    <a:pt x="112" y="123"/>
                  </a:cubicBezTo>
                  <a:cubicBezTo>
                    <a:pt x="112" y="123"/>
                    <a:pt x="110" y="120"/>
                    <a:pt x="111" y="120"/>
                  </a:cubicBezTo>
                  <a:cubicBezTo>
                    <a:pt x="112" y="120"/>
                    <a:pt x="113" y="119"/>
                    <a:pt x="113" y="119"/>
                  </a:cubicBezTo>
                  <a:cubicBezTo>
                    <a:pt x="113" y="119"/>
                    <a:pt x="116" y="116"/>
                    <a:pt x="117" y="116"/>
                  </a:cubicBezTo>
                  <a:cubicBezTo>
                    <a:pt x="117" y="116"/>
                    <a:pt x="119" y="114"/>
                    <a:pt x="119" y="113"/>
                  </a:cubicBezTo>
                  <a:cubicBezTo>
                    <a:pt x="118" y="112"/>
                    <a:pt x="117" y="111"/>
                    <a:pt x="117" y="111"/>
                  </a:cubicBezTo>
                  <a:cubicBezTo>
                    <a:pt x="118" y="107"/>
                    <a:pt x="118" y="107"/>
                    <a:pt x="118" y="107"/>
                  </a:cubicBezTo>
                  <a:cubicBezTo>
                    <a:pt x="118" y="107"/>
                    <a:pt x="119" y="105"/>
                    <a:pt x="118" y="105"/>
                  </a:cubicBezTo>
                  <a:cubicBezTo>
                    <a:pt x="117" y="104"/>
                    <a:pt x="115" y="104"/>
                    <a:pt x="115" y="104"/>
                  </a:cubicBezTo>
                  <a:cubicBezTo>
                    <a:pt x="113" y="102"/>
                    <a:pt x="113" y="102"/>
                    <a:pt x="113" y="102"/>
                  </a:cubicBezTo>
                  <a:cubicBezTo>
                    <a:pt x="113" y="99"/>
                    <a:pt x="113" y="99"/>
                    <a:pt x="113" y="99"/>
                  </a:cubicBezTo>
                  <a:cubicBezTo>
                    <a:pt x="111" y="96"/>
                    <a:pt x="111" y="96"/>
                    <a:pt x="111" y="96"/>
                  </a:cubicBezTo>
                  <a:cubicBezTo>
                    <a:pt x="111" y="96"/>
                    <a:pt x="111" y="94"/>
                    <a:pt x="111" y="93"/>
                  </a:cubicBezTo>
                  <a:cubicBezTo>
                    <a:pt x="112" y="93"/>
                    <a:pt x="114" y="89"/>
                    <a:pt x="114" y="88"/>
                  </a:cubicBezTo>
                  <a:cubicBezTo>
                    <a:pt x="115" y="88"/>
                    <a:pt x="119" y="84"/>
                    <a:pt x="119" y="84"/>
                  </a:cubicBezTo>
                  <a:cubicBezTo>
                    <a:pt x="121" y="89"/>
                    <a:pt x="121" y="89"/>
                    <a:pt x="121" y="89"/>
                  </a:cubicBezTo>
                  <a:cubicBezTo>
                    <a:pt x="121" y="93"/>
                    <a:pt x="121" y="93"/>
                    <a:pt x="121" y="93"/>
                  </a:cubicBezTo>
                  <a:cubicBezTo>
                    <a:pt x="121" y="93"/>
                    <a:pt x="120" y="95"/>
                    <a:pt x="121" y="95"/>
                  </a:cubicBezTo>
                  <a:cubicBezTo>
                    <a:pt x="123" y="94"/>
                    <a:pt x="123" y="92"/>
                    <a:pt x="123" y="92"/>
                  </a:cubicBezTo>
                  <a:cubicBezTo>
                    <a:pt x="124" y="91"/>
                    <a:pt x="124" y="91"/>
                    <a:pt x="124" y="91"/>
                  </a:cubicBezTo>
                  <a:cubicBezTo>
                    <a:pt x="124" y="91"/>
                    <a:pt x="122" y="88"/>
                    <a:pt x="123" y="88"/>
                  </a:cubicBezTo>
                  <a:cubicBezTo>
                    <a:pt x="124" y="88"/>
                    <a:pt x="124" y="86"/>
                    <a:pt x="124" y="88"/>
                  </a:cubicBezTo>
                  <a:cubicBezTo>
                    <a:pt x="125" y="89"/>
                    <a:pt x="125" y="91"/>
                    <a:pt x="126" y="90"/>
                  </a:cubicBezTo>
                  <a:cubicBezTo>
                    <a:pt x="128" y="90"/>
                    <a:pt x="128" y="91"/>
                    <a:pt x="128" y="90"/>
                  </a:cubicBezTo>
                  <a:cubicBezTo>
                    <a:pt x="129" y="89"/>
                    <a:pt x="129" y="88"/>
                    <a:pt x="129" y="88"/>
                  </a:cubicBezTo>
                  <a:cubicBezTo>
                    <a:pt x="130" y="87"/>
                    <a:pt x="130" y="87"/>
                    <a:pt x="130" y="87"/>
                  </a:cubicBezTo>
                  <a:cubicBezTo>
                    <a:pt x="130" y="87"/>
                    <a:pt x="130" y="89"/>
                    <a:pt x="131" y="89"/>
                  </a:cubicBezTo>
                  <a:cubicBezTo>
                    <a:pt x="132" y="89"/>
                    <a:pt x="134" y="89"/>
                    <a:pt x="134" y="89"/>
                  </a:cubicBezTo>
                  <a:cubicBezTo>
                    <a:pt x="136" y="90"/>
                    <a:pt x="136" y="90"/>
                    <a:pt x="136" y="90"/>
                  </a:cubicBezTo>
                  <a:cubicBezTo>
                    <a:pt x="136" y="90"/>
                    <a:pt x="137" y="90"/>
                    <a:pt x="137" y="89"/>
                  </a:cubicBezTo>
                  <a:cubicBezTo>
                    <a:pt x="137" y="88"/>
                    <a:pt x="137" y="87"/>
                    <a:pt x="137" y="87"/>
                  </a:cubicBezTo>
                  <a:cubicBezTo>
                    <a:pt x="139" y="86"/>
                    <a:pt x="139" y="86"/>
                    <a:pt x="139" y="86"/>
                  </a:cubicBezTo>
                  <a:cubicBezTo>
                    <a:pt x="139" y="83"/>
                    <a:pt x="139" y="83"/>
                    <a:pt x="139" y="83"/>
                  </a:cubicBezTo>
                  <a:cubicBezTo>
                    <a:pt x="143" y="86"/>
                    <a:pt x="143" y="86"/>
                    <a:pt x="143" y="86"/>
                  </a:cubicBezTo>
                  <a:cubicBezTo>
                    <a:pt x="144" y="89"/>
                    <a:pt x="144" y="89"/>
                    <a:pt x="144" y="89"/>
                  </a:cubicBezTo>
                  <a:cubicBezTo>
                    <a:pt x="146" y="88"/>
                    <a:pt x="146" y="88"/>
                    <a:pt x="146" y="88"/>
                  </a:cubicBezTo>
                  <a:cubicBezTo>
                    <a:pt x="147" y="85"/>
                    <a:pt x="147" y="85"/>
                    <a:pt x="147" y="85"/>
                  </a:cubicBezTo>
                  <a:cubicBezTo>
                    <a:pt x="147" y="85"/>
                    <a:pt x="150" y="85"/>
                    <a:pt x="151" y="84"/>
                  </a:cubicBezTo>
                  <a:cubicBezTo>
                    <a:pt x="152" y="84"/>
                    <a:pt x="155" y="83"/>
                    <a:pt x="155" y="83"/>
                  </a:cubicBezTo>
                  <a:cubicBezTo>
                    <a:pt x="155" y="82"/>
                    <a:pt x="153" y="81"/>
                    <a:pt x="152" y="82"/>
                  </a:cubicBezTo>
                  <a:cubicBezTo>
                    <a:pt x="151" y="82"/>
                    <a:pt x="149" y="83"/>
                    <a:pt x="148" y="82"/>
                  </a:cubicBezTo>
                  <a:cubicBezTo>
                    <a:pt x="148" y="81"/>
                    <a:pt x="146" y="79"/>
                    <a:pt x="146" y="79"/>
                  </a:cubicBezTo>
                  <a:cubicBezTo>
                    <a:pt x="144" y="79"/>
                    <a:pt x="144" y="79"/>
                    <a:pt x="144" y="79"/>
                  </a:cubicBezTo>
                  <a:cubicBezTo>
                    <a:pt x="144" y="79"/>
                    <a:pt x="142" y="78"/>
                    <a:pt x="143" y="77"/>
                  </a:cubicBezTo>
                  <a:cubicBezTo>
                    <a:pt x="144" y="76"/>
                    <a:pt x="145" y="76"/>
                    <a:pt x="145" y="76"/>
                  </a:cubicBezTo>
                  <a:cubicBezTo>
                    <a:pt x="145" y="76"/>
                    <a:pt x="144" y="74"/>
                    <a:pt x="144" y="73"/>
                  </a:cubicBezTo>
                  <a:cubicBezTo>
                    <a:pt x="144" y="72"/>
                    <a:pt x="144" y="70"/>
                    <a:pt x="143" y="69"/>
                  </a:cubicBezTo>
                  <a:cubicBezTo>
                    <a:pt x="143" y="69"/>
                    <a:pt x="141" y="65"/>
                    <a:pt x="141" y="65"/>
                  </a:cubicBezTo>
                  <a:cubicBezTo>
                    <a:pt x="141" y="63"/>
                    <a:pt x="141" y="63"/>
                    <a:pt x="141" y="63"/>
                  </a:cubicBezTo>
                  <a:cubicBezTo>
                    <a:pt x="139" y="64"/>
                    <a:pt x="139" y="64"/>
                    <a:pt x="139" y="64"/>
                  </a:cubicBezTo>
                  <a:cubicBezTo>
                    <a:pt x="137" y="62"/>
                    <a:pt x="137" y="62"/>
                    <a:pt x="137" y="62"/>
                  </a:cubicBezTo>
                  <a:cubicBezTo>
                    <a:pt x="137" y="62"/>
                    <a:pt x="135" y="62"/>
                    <a:pt x="135" y="63"/>
                  </a:cubicBezTo>
                  <a:cubicBezTo>
                    <a:pt x="134" y="63"/>
                    <a:pt x="133" y="62"/>
                    <a:pt x="133" y="62"/>
                  </a:cubicBezTo>
                  <a:cubicBezTo>
                    <a:pt x="131" y="62"/>
                    <a:pt x="131" y="62"/>
                    <a:pt x="131" y="62"/>
                  </a:cubicBezTo>
                  <a:cubicBezTo>
                    <a:pt x="131" y="62"/>
                    <a:pt x="131" y="62"/>
                    <a:pt x="129" y="62"/>
                  </a:cubicBezTo>
                  <a:cubicBezTo>
                    <a:pt x="128" y="62"/>
                    <a:pt x="126" y="61"/>
                    <a:pt x="125" y="61"/>
                  </a:cubicBezTo>
                  <a:cubicBezTo>
                    <a:pt x="125" y="60"/>
                    <a:pt x="125" y="59"/>
                    <a:pt x="125" y="59"/>
                  </a:cubicBezTo>
                  <a:cubicBezTo>
                    <a:pt x="126" y="58"/>
                    <a:pt x="126" y="57"/>
                    <a:pt x="126" y="57"/>
                  </a:cubicBezTo>
                  <a:cubicBezTo>
                    <a:pt x="126" y="57"/>
                    <a:pt x="126" y="54"/>
                    <a:pt x="125" y="54"/>
                  </a:cubicBezTo>
                  <a:cubicBezTo>
                    <a:pt x="124" y="54"/>
                    <a:pt x="122" y="54"/>
                    <a:pt x="122" y="54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23" y="52"/>
                    <a:pt x="123" y="52"/>
                    <a:pt x="123" y="52"/>
                  </a:cubicBezTo>
                  <a:cubicBezTo>
                    <a:pt x="122" y="50"/>
                    <a:pt x="122" y="50"/>
                    <a:pt x="122" y="50"/>
                  </a:cubicBezTo>
                  <a:cubicBezTo>
                    <a:pt x="122" y="50"/>
                    <a:pt x="122" y="48"/>
                    <a:pt x="122" y="48"/>
                  </a:cubicBezTo>
                  <a:cubicBezTo>
                    <a:pt x="122" y="47"/>
                    <a:pt x="121" y="46"/>
                    <a:pt x="121" y="46"/>
                  </a:cubicBezTo>
                  <a:cubicBezTo>
                    <a:pt x="121" y="42"/>
                    <a:pt x="121" y="42"/>
                    <a:pt x="121" y="42"/>
                  </a:cubicBezTo>
                  <a:cubicBezTo>
                    <a:pt x="119" y="42"/>
                    <a:pt x="119" y="42"/>
                    <a:pt x="119" y="42"/>
                  </a:cubicBezTo>
                  <a:cubicBezTo>
                    <a:pt x="117" y="41"/>
                    <a:pt x="117" y="41"/>
                    <a:pt x="117" y="41"/>
                  </a:cubicBezTo>
                  <a:cubicBezTo>
                    <a:pt x="116" y="44"/>
                    <a:pt x="116" y="44"/>
                    <a:pt x="116" y="44"/>
                  </a:cubicBezTo>
                  <a:cubicBezTo>
                    <a:pt x="114" y="45"/>
                    <a:pt x="114" y="45"/>
                    <a:pt x="114" y="45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1" y="41"/>
                    <a:pt x="111" y="41"/>
                    <a:pt x="111" y="41"/>
                  </a:cubicBezTo>
                  <a:cubicBezTo>
                    <a:pt x="110" y="41"/>
                    <a:pt x="110" y="41"/>
                    <a:pt x="110" y="41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6" y="38"/>
                    <a:pt x="106" y="38"/>
                    <a:pt x="106" y="38"/>
                  </a:cubicBezTo>
                  <a:cubicBezTo>
                    <a:pt x="106" y="38"/>
                    <a:pt x="105" y="41"/>
                    <a:pt x="104" y="39"/>
                  </a:cubicBezTo>
                  <a:cubicBezTo>
                    <a:pt x="103" y="38"/>
                    <a:pt x="103" y="35"/>
                    <a:pt x="103" y="35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3" y="29"/>
                    <a:pt x="102" y="27"/>
                    <a:pt x="102" y="27"/>
                  </a:cubicBezTo>
                  <a:cubicBezTo>
                    <a:pt x="102" y="26"/>
                    <a:pt x="101" y="24"/>
                    <a:pt x="101" y="24"/>
                  </a:cubicBezTo>
                  <a:cubicBezTo>
                    <a:pt x="102" y="22"/>
                    <a:pt x="102" y="22"/>
                    <a:pt x="102" y="22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97" y="16"/>
                    <a:pt x="97" y="16"/>
                    <a:pt x="97" y="16"/>
                  </a:cubicBezTo>
                  <a:cubicBezTo>
                    <a:pt x="97" y="16"/>
                    <a:pt x="97" y="15"/>
                    <a:pt x="96" y="14"/>
                  </a:cubicBezTo>
                  <a:cubicBezTo>
                    <a:pt x="96" y="14"/>
                    <a:pt x="94" y="12"/>
                    <a:pt x="94" y="12"/>
                  </a:cubicBezTo>
                  <a:cubicBezTo>
                    <a:pt x="94" y="12"/>
                    <a:pt x="93" y="12"/>
                    <a:pt x="93" y="13"/>
                  </a:cubicBezTo>
                  <a:cubicBezTo>
                    <a:pt x="92" y="14"/>
                    <a:pt x="92" y="16"/>
                    <a:pt x="91" y="16"/>
                  </a:cubicBezTo>
                  <a:cubicBezTo>
                    <a:pt x="91" y="16"/>
                    <a:pt x="92" y="16"/>
                    <a:pt x="89" y="16"/>
                  </a:cubicBezTo>
                  <a:cubicBezTo>
                    <a:pt x="87" y="15"/>
                    <a:pt x="87" y="15"/>
                    <a:pt x="86" y="14"/>
                  </a:cubicBezTo>
                  <a:cubicBezTo>
                    <a:pt x="85" y="14"/>
                    <a:pt x="83" y="12"/>
                    <a:pt x="83" y="12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0" y="8"/>
                    <a:pt x="80" y="8"/>
                    <a:pt x="80" y="8"/>
                  </a:cubicBezTo>
                  <a:cubicBezTo>
                    <a:pt x="80" y="8"/>
                    <a:pt x="83" y="9"/>
                    <a:pt x="79" y="9"/>
                  </a:cubicBezTo>
                  <a:cubicBezTo>
                    <a:pt x="75" y="9"/>
                    <a:pt x="71" y="9"/>
                    <a:pt x="71" y="9"/>
                  </a:cubicBezTo>
                  <a:cubicBezTo>
                    <a:pt x="70" y="11"/>
                    <a:pt x="70" y="11"/>
                    <a:pt x="70" y="11"/>
                  </a:cubicBezTo>
                  <a:cubicBezTo>
                    <a:pt x="70" y="11"/>
                    <a:pt x="69" y="13"/>
                    <a:pt x="69" y="14"/>
                  </a:cubicBezTo>
                  <a:cubicBezTo>
                    <a:pt x="69" y="14"/>
                    <a:pt x="70" y="15"/>
                    <a:pt x="69" y="14"/>
                  </a:cubicBezTo>
                  <a:cubicBezTo>
                    <a:pt x="69" y="13"/>
                    <a:pt x="68" y="13"/>
                    <a:pt x="68" y="12"/>
                  </a:cubicBezTo>
                  <a:cubicBezTo>
                    <a:pt x="68" y="12"/>
                    <a:pt x="68" y="11"/>
                    <a:pt x="68" y="11"/>
                  </a:cubicBezTo>
                  <a:cubicBezTo>
                    <a:pt x="68" y="10"/>
                    <a:pt x="66" y="9"/>
                    <a:pt x="66" y="9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5" y="11"/>
                    <a:pt x="66" y="12"/>
                    <a:pt x="64" y="12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3" y="12"/>
                    <a:pt x="64" y="11"/>
                    <a:pt x="64" y="11"/>
                  </a:cubicBezTo>
                  <a:cubicBezTo>
                    <a:pt x="64" y="11"/>
                    <a:pt x="65" y="9"/>
                    <a:pt x="65" y="9"/>
                  </a:cubicBezTo>
                  <a:cubicBezTo>
                    <a:pt x="65" y="9"/>
                    <a:pt x="65" y="7"/>
                    <a:pt x="64" y="7"/>
                  </a:cubicBezTo>
                  <a:cubicBezTo>
                    <a:pt x="64" y="7"/>
                    <a:pt x="62" y="7"/>
                    <a:pt x="61" y="7"/>
                  </a:cubicBezTo>
                  <a:cubicBezTo>
                    <a:pt x="61" y="7"/>
                    <a:pt x="60" y="8"/>
                    <a:pt x="60" y="8"/>
                  </a:cubicBezTo>
                  <a:cubicBezTo>
                    <a:pt x="60" y="8"/>
                    <a:pt x="61" y="9"/>
                    <a:pt x="60" y="9"/>
                  </a:cubicBezTo>
                  <a:cubicBezTo>
                    <a:pt x="60" y="9"/>
                    <a:pt x="59" y="9"/>
                    <a:pt x="59" y="10"/>
                  </a:cubicBezTo>
                  <a:cubicBezTo>
                    <a:pt x="58" y="10"/>
                    <a:pt x="58" y="8"/>
                    <a:pt x="58" y="8"/>
                  </a:cubicBezTo>
                  <a:cubicBezTo>
                    <a:pt x="58" y="8"/>
                    <a:pt x="57" y="7"/>
                    <a:pt x="57" y="7"/>
                  </a:cubicBezTo>
                  <a:cubicBezTo>
                    <a:pt x="57" y="8"/>
                    <a:pt x="56" y="10"/>
                    <a:pt x="56" y="10"/>
                  </a:cubicBezTo>
                  <a:cubicBezTo>
                    <a:pt x="55" y="10"/>
                    <a:pt x="55" y="10"/>
                    <a:pt x="55" y="9"/>
                  </a:cubicBezTo>
                  <a:cubicBezTo>
                    <a:pt x="54" y="9"/>
                    <a:pt x="54" y="7"/>
                    <a:pt x="54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3" y="6"/>
                    <a:pt x="50" y="6"/>
                    <a:pt x="49" y="6"/>
                  </a:cubicBezTo>
                  <a:cubicBezTo>
                    <a:pt x="49" y="6"/>
                    <a:pt x="47" y="6"/>
                    <a:pt x="47" y="5"/>
                  </a:cubicBezTo>
                  <a:cubicBezTo>
                    <a:pt x="46" y="4"/>
                    <a:pt x="45" y="4"/>
                    <a:pt x="45" y="4"/>
                  </a:cubicBezTo>
                  <a:cubicBezTo>
                    <a:pt x="45" y="4"/>
                    <a:pt x="45" y="4"/>
                    <a:pt x="44" y="3"/>
                  </a:cubicBezTo>
                  <a:cubicBezTo>
                    <a:pt x="43" y="3"/>
                    <a:pt x="43" y="3"/>
                    <a:pt x="42" y="3"/>
                  </a:cubicBezTo>
                  <a:cubicBezTo>
                    <a:pt x="41" y="2"/>
                    <a:pt x="42" y="2"/>
                    <a:pt x="40" y="2"/>
                  </a:cubicBezTo>
                  <a:cubicBezTo>
                    <a:pt x="38" y="2"/>
                    <a:pt x="38" y="4"/>
                    <a:pt x="37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3" y="0"/>
                    <a:pt x="33" y="1"/>
                  </a:cubicBezTo>
                  <a:cubicBezTo>
                    <a:pt x="33" y="3"/>
                    <a:pt x="33" y="2"/>
                    <a:pt x="32" y="3"/>
                  </a:cubicBezTo>
                  <a:cubicBezTo>
                    <a:pt x="32" y="4"/>
                    <a:pt x="30" y="5"/>
                    <a:pt x="30" y="5"/>
                  </a:cubicBezTo>
                  <a:cubicBezTo>
                    <a:pt x="30" y="5"/>
                    <a:pt x="29" y="5"/>
                    <a:pt x="29" y="6"/>
                  </a:cubicBezTo>
                  <a:cubicBezTo>
                    <a:pt x="29" y="6"/>
                    <a:pt x="28" y="7"/>
                    <a:pt x="28" y="7"/>
                  </a:cubicBezTo>
                  <a:cubicBezTo>
                    <a:pt x="28" y="7"/>
                    <a:pt x="28" y="6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6"/>
                    <a:pt x="25" y="6"/>
                    <a:pt x="25" y="7"/>
                  </a:cubicBezTo>
                  <a:cubicBezTo>
                    <a:pt x="25" y="7"/>
                    <a:pt x="25" y="8"/>
                    <a:pt x="25" y="9"/>
                  </a:cubicBezTo>
                  <a:cubicBezTo>
                    <a:pt x="25" y="9"/>
                    <a:pt x="24" y="10"/>
                    <a:pt x="24" y="10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2" y="11"/>
                    <a:pt x="22" y="11"/>
                    <a:pt x="21" y="11"/>
                  </a:cubicBezTo>
                  <a:cubicBezTo>
                    <a:pt x="20" y="11"/>
                    <a:pt x="18" y="11"/>
                    <a:pt x="18" y="11"/>
                  </a:cubicBezTo>
                  <a:cubicBezTo>
                    <a:pt x="17" y="11"/>
                    <a:pt x="16" y="11"/>
                    <a:pt x="1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4" y="15"/>
                    <a:pt x="13" y="14"/>
                  </a:cubicBezTo>
                  <a:cubicBezTo>
                    <a:pt x="13" y="14"/>
                    <a:pt x="12" y="14"/>
                    <a:pt x="12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9" y="14"/>
                    <a:pt x="9" y="14"/>
                  </a:cubicBezTo>
                  <a:cubicBezTo>
                    <a:pt x="9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5"/>
                    <a:pt x="9" y="16"/>
                  </a:cubicBezTo>
                  <a:cubicBezTo>
                    <a:pt x="9" y="16"/>
                    <a:pt x="9" y="17"/>
                    <a:pt x="9" y="18"/>
                  </a:cubicBezTo>
                  <a:cubicBezTo>
                    <a:pt x="9" y="18"/>
                    <a:pt x="8" y="19"/>
                    <a:pt x="8" y="19"/>
                  </a:cubicBezTo>
                  <a:cubicBezTo>
                    <a:pt x="7" y="19"/>
                    <a:pt x="6" y="18"/>
                    <a:pt x="6" y="18"/>
                  </a:cubicBezTo>
                  <a:cubicBezTo>
                    <a:pt x="6" y="18"/>
                    <a:pt x="6" y="17"/>
                    <a:pt x="5" y="17"/>
                  </a:cubicBezTo>
                  <a:cubicBezTo>
                    <a:pt x="5" y="18"/>
                    <a:pt x="2" y="19"/>
                    <a:pt x="2" y="19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10" y="21"/>
                    <a:pt x="10" y="22"/>
                  </a:cubicBezTo>
                  <a:cubicBezTo>
                    <a:pt x="10" y="22"/>
                    <a:pt x="12" y="23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4"/>
                    <a:pt x="16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20" y="26"/>
                    <a:pt x="20" y="26"/>
                  </a:cubicBezTo>
                  <a:cubicBezTo>
                    <a:pt x="20" y="26"/>
                    <a:pt x="20" y="27"/>
                    <a:pt x="20" y="27"/>
                  </a:cubicBezTo>
                  <a:cubicBezTo>
                    <a:pt x="20" y="27"/>
                    <a:pt x="21" y="28"/>
                    <a:pt x="22" y="29"/>
                  </a:cubicBezTo>
                  <a:cubicBezTo>
                    <a:pt x="22" y="29"/>
                    <a:pt x="23" y="30"/>
                    <a:pt x="23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4"/>
                    <a:pt x="26" y="35"/>
                    <a:pt x="27" y="35"/>
                  </a:cubicBezTo>
                  <a:cubicBezTo>
                    <a:pt x="27" y="35"/>
                    <a:pt x="27" y="35"/>
                    <a:pt x="28" y="35"/>
                  </a:cubicBezTo>
                  <a:cubicBezTo>
                    <a:pt x="28" y="35"/>
                    <a:pt x="28" y="35"/>
                    <a:pt x="28" y="36"/>
                  </a:cubicBezTo>
                  <a:cubicBezTo>
                    <a:pt x="28" y="36"/>
                    <a:pt x="28" y="36"/>
                    <a:pt x="29" y="37"/>
                  </a:cubicBezTo>
                  <a:cubicBezTo>
                    <a:pt x="29" y="37"/>
                    <a:pt x="30" y="38"/>
                    <a:pt x="30" y="38"/>
                  </a:cubicBezTo>
                  <a:cubicBezTo>
                    <a:pt x="30" y="38"/>
                    <a:pt x="30" y="38"/>
                    <a:pt x="30" y="39"/>
                  </a:cubicBezTo>
                  <a:cubicBezTo>
                    <a:pt x="30" y="40"/>
                    <a:pt x="31" y="41"/>
                    <a:pt x="31" y="41"/>
                  </a:cubicBezTo>
                  <a:cubicBezTo>
                    <a:pt x="31" y="42"/>
                    <a:pt x="32" y="42"/>
                    <a:pt x="32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3" y="42"/>
                    <a:pt x="33" y="43"/>
                  </a:cubicBezTo>
                  <a:cubicBezTo>
                    <a:pt x="33" y="44"/>
                    <a:pt x="32" y="45"/>
                    <a:pt x="33" y="45"/>
                  </a:cubicBezTo>
                  <a:cubicBezTo>
                    <a:pt x="33" y="45"/>
                    <a:pt x="34" y="47"/>
                    <a:pt x="35" y="47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7" y="47"/>
                    <a:pt x="37" y="49"/>
                    <a:pt x="38" y="49"/>
                  </a:cubicBezTo>
                  <a:cubicBezTo>
                    <a:pt x="38" y="50"/>
                    <a:pt x="38" y="50"/>
                    <a:pt x="39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0"/>
                    <a:pt x="40" y="50"/>
                    <a:pt x="40" y="51"/>
                  </a:cubicBezTo>
                  <a:cubicBezTo>
                    <a:pt x="41" y="51"/>
                    <a:pt x="43" y="53"/>
                    <a:pt x="43" y="53"/>
                  </a:cubicBezTo>
                  <a:cubicBezTo>
                    <a:pt x="43" y="53"/>
                    <a:pt x="44" y="54"/>
                    <a:pt x="44" y="54"/>
                  </a:cubicBezTo>
                  <a:cubicBezTo>
                    <a:pt x="44" y="54"/>
                    <a:pt x="45" y="54"/>
                    <a:pt x="46" y="54"/>
                  </a:cubicBezTo>
                  <a:cubicBezTo>
                    <a:pt x="46" y="54"/>
                    <a:pt x="47" y="54"/>
                    <a:pt x="47" y="55"/>
                  </a:cubicBezTo>
                  <a:cubicBezTo>
                    <a:pt x="47" y="56"/>
                    <a:pt x="48" y="56"/>
                    <a:pt x="48" y="57"/>
                  </a:cubicBezTo>
                  <a:cubicBezTo>
                    <a:pt x="48" y="58"/>
                    <a:pt x="49" y="58"/>
                    <a:pt x="49" y="59"/>
                  </a:cubicBezTo>
                  <a:cubicBezTo>
                    <a:pt x="49" y="59"/>
                    <a:pt x="50" y="61"/>
                    <a:pt x="50" y="61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7" y="65"/>
                    <a:pt x="57" y="65"/>
                    <a:pt x="57" y="65"/>
                  </a:cubicBezTo>
                  <a:cubicBezTo>
                    <a:pt x="57" y="65"/>
                    <a:pt x="58" y="67"/>
                    <a:pt x="58" y="67"/>
                  </a:cubicBezTo>
                  <a:cubicBezTo>
                    <a:pt x="59" y="68"/>
                    <a:pt x="60" y="68"/>
                    <a:pt x="60" y="68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8" y="73"/>
                    <a:pt x="69" y="73"/>
                  </a:cubicBezTo>
                  <a:cubicBezTo>
                    <a:pt x="69" y="73"/>
                    <a:pt x="71" y="74"/>
                    <a:pt x="72" y="74"/>
                  </a:cubicBezTo>
                  <a:cubicBezTo>
                    <a:pt x="72" y="75"/>
                    <a:pt x="73" y="78"/>
                    <a:pt x="73" y="78"/>
                  </a:cubicBezTo>
                  <a:cubicBezTo>
                    <a:pt x="74" y="78"/>
                    <a:pt x="76" y="80"/>
                    <a:pt x="76" y="82"/>
                  </a:cubicBezTo>
                  <a:cubicBezTo>
                    <a:pt x="77" y="83"/>
                    <a:pt x="77" y="83"/>
                    <a:pt x="77" y="85"/>
                  </a:cubicBezTo>
                  <a:cubicBezTo>
                    <a:pt x="78" y="86"/>
                    <a:pt x="80" y="88"/>
                    <a:pt x="80" y="88"/>
                  </a:cubicBezTo>
                  <a:cubicBezTo>
                    <a:pt x="80" y="88"/>
                    <a:pt x="80" y="88"/>
                    <a:pt x="81" y="90"/>
                  </a:cubicBezTo>
                  <a:cubicBezTo>
                    <a:pt x="82" y="91"/>
                    <a:pt x="83" y="92"/>
                    <a:pt x="83" y="93"/>
                  </a:cubicBezTo>
                  <a:cubicBezTo>
                    <a:pt x="83" y="93"/>
                    <a:pt x="83" y="93"/>
                    <a:pt x="83" y="94"/>
                  </a:cubicBezTo>
                  <a:cubicBezTo>
                    <a:pt x="83" y="94"/>
                    <a:pt x="83" y="95"/>
                    <a:pt x="83" y="95"/>
                  </a:cubicBezTo>
                  <a:cubicBezTo>
                    <a:pt x="83" y="95"/>
                    <a:pt x="84" y="97"/>
                    <a:pt x="84" y="98"/>
                  </a:cubicBezTo>
                  <a:cubicBezTo>
                    <a:pt x="84" y="98"/>
                    <a:pt x="85" y="100"/>
                    <a:pt x="85" y="100"/>
                  </a:cubicBezTo>
                  <a:cubicBezTo>
                    <a:pt x="85" y="101"/>
                    <a:pt x="85" y="101"/>
                    <a:pt x="85" y="101"/>
                  </a:cubicBezTo>
                  <a:cubicBezTo>
                    <a:pt x="86" y="104"/>
                    <a:pt x="86" y="104"/>
                    <a:pt x="86" y="104"/>
                  </a:cubicBezTo>
                  <a:cubicBezTo>
                    <a:pt x="85" y="106"/>
                    <a:pt x="85" y="106"/>
                    <a:pt x="85" y="106"/>
                  </a:cubicBezTo>
                  <a:cubicBezTo>
                    <a:pt x="85" y="106"/>
                    <a:pt x="84" y="107"/>
                    <a:pt x="85" y="107"/>
                  </a:cubicBezTo>
                  <a:cubicBezTo>
                    <a:pt x="86" y="107"/>
                    <a:pt x="87" y="108"/>
                    <a:pt x="86" y="109"/>
                  </a:cubicBezTo>
                  <a:cubicBezTo>
                    <a:pt x="86" y="109"/>
                    <a:pt x="85" y="111"/>
                    <a:pt x="85" y="111"/>
                  </a:cubicBezTo>
                  <a:cubicBezTo>
                    <a:pt x="85" y="112"/>
                    <a:pt x="85" y="112"/>
                    <a:pt x="85" y="112"/>
                  </a:cubicBezTo>
                  <a:cubicBezTo>
                    <a:pt x="84" y="114"/>
                    <a:pt x="84" y="114"/>
                    <a:pt x="84" y="114"/>
                  </a:cubicBezTo>
                  <a:cubicBezTo>
                    <a:pt x="84" y="114"/>
                    <a:pt x="86" y="115"/>
                    <a:pt x="86" y="115"/>
                  </a:cubicBezTo>
                  <a:cubicBezTo>
                    <a:pt x="86" y="116"/>
                    <a:pt x="87" y="117"/>
                    <a:pt x="86" y="118"/>
                  </a:cubicBezTo>
                  <a:cubicBezTo>
                    <a:pt x="86" y="118"/>
                    <a:pt x="86" y="120"/>
                    <a:pt x="86" y="120"/>
                  </a:cubicBezTo>
                  <a:cubicBezTo>
                    <a:pt x="86" y="120"/>
                    <a:pt x="86" y="122"/>
                    <a:pt x="86" y="122"/>
                  </a:cubicBezTo>
                  <a:cubicBezTo>
                    <a:pt x="86" y="122"/>
                    <a:pt x="88" y="123"/>
                    <a:pt x="87" y="124"/>
                  </a:cubicBezTo>
                  <a:cubicBezTo>
                    <a:pt x="87" y="124"/>
                    <a:pt x="87" y="125"/>
                    <a:pt x="87" y="126"/>
                  </a:cubicBezTo>
                  <a:cubicBezTo>
                    <a:pt x="88" y="128"/>
                    <a:pt x="90" y="131"/>
                    <a:pt x="90" y="131"/>
                  </a:cubicBezTo>
                  <a:cubicBezTo>
                    <a:pt x="90" y="131"/>
                    <a:pt x="91" y="133"/>
                    <a:pt x="91" y="133"/>
                  </a:cubicBezTo>
                  <a:cubicBezTo>
                    <a:pt x="91" y="134"/>
                    <a:pt x="90" y="134"/>
                    <a:pt x="91" y="135"/>
                  </a:cubicBezTo>
                  <a:cubicBezTo>
                    <a:pt x="91" y="135"/>
                    <a:pt x="90" y="136"/>
                    <a:pt x="91" y="136"/>
                  </a:cubicBezTo>
                  <a:cubicBezTo>
                    <a:pt x="92" y="137"/>
                    <a:pt x="93" y="139"/>
                    <a:pt x="93" y="139"/>
                  </a:cubicBezTo>
                  <a:cubicBezTo>
                    <a:pt x="93" y="139"/>
                    <a:pt x="93" y="139"/>
                    <a:pt x="94" y="140"/>
                  </a:cubicBezTo>
                  <a:cubicBezTo>
                    <a:pt x="94" y="141"/>
                    <a:pt x="94" y="143"/>
                    <a:pt x="94" y="143"/>
                  </a:cubicBezTo>
                  <a:cubicBezTo>
                    <a:pt x="94" y="144"/>
                    <a:pt x="95" y="144"/>
                    <a:pt x="94" y="144"/>
                  </a:cubicBezTo>
                  <a:cubicBezTo>
                    <a:pt x="94" y="144"/>
                    <a:pt x="93" y="145"/>
                    <a:pt x="93" y="145"/>
                  </a:cubicBezTo>
                  <a:cubicBezTo>
                    <a:pt x="92" y="147"/>
                    <a:pt x="92" y="147"/>
                    <a:pt x="92" y="147"/>
                  </a:cubicBezTo>
                  <a:cubicBezTo>
                    <a:pt x="92" y="147"/>
                    <a:pt x="93" y="148"/>
                    <a:pt x="94" y="148"/>
                  </a:cubicBezTo>
                  <a:cubicBezTo>
                    <a:pt x="94" y="148"/>
                    <a:pt x="95" y="148"/>
                    <a:pt x="95" y="148"/>
                  </a:cubicBezTo>
                  <a:cubicBezTo>
                    <a:pt x="97" y="150"/>
                    <a:pt x="97" y="150"/>
                    <a:pt x="97" y="150"/>
                  </a:cubicBezTo>
                  <a:cubicBezTo>
                    <a:pt x="97" y="152"/>
                    <a:pt x="97" y="152"/>
                    <a:pt x="97" y="152"/>
                  </a:cubicBezTo>
                  <a:lnTo>
                    <a:pt x="99" y="152"/>
                  </a:lnTo>
                  <a:close/>
                </a:path>
              </a:pathLst>
            </a:custGeom>
            <a:grpFill/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83" name="Freeform 29">
              <a:extLst>
                <a:ext uri="{FF2B5EF4-FFF2-40B4-BE49-F238E27FC236}">
                  <a16:creationId xmlns:a16="http://schemas.microsoft.com/office/drawing/2014/main" id="{B256B877-FA51-E497-4B33-222D4AED1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6566" y="2676821"/>
              <a:ext cx="294647" cy="240785"/>
            </a:xfrm>
            <a:custGeom>
              <a:avLst/>
              <a:gdLst>
                <a:gd name="T0" fmla="*/ 27 w 129"/>
                <a:gd name="T1" fmla="*/ 5 h 109"/>
                <a:gd name="T2" fmla="*/ 33 w 129"/>
                <a:gd name="T3" fmla="*/ 7 h 109"/>
                <a:gd name="T4" fmla="*/ 40 w 129"/>
                <a:gd name="T5" fmla="*/ 5 h 109"/>
                <a:gd name="T6" fmla="*/ 57 w 129"/>
                <a:gd name="T7" fmla="*/ 8 h 109"/>
                <a:gd name="T8" fmla="*/ 64 w 129"/>
                <a:gd name="T9" fmla="*/ 7 h 109"/>
                <a:gd name="T10" fmla="*/ 66 w 129"/>
                <a:gd name="T11" fmla="*/ 1 h 109"/>
                <a:gd name="T12" fmla="*/ 70 w 129"/>
                <a:gd name="T13" fmla="*/ 5 h 109"/>
                <a:gd name="T14" fmla="*/ 77 w 129"/>
                <a:gd name="T15" fmla="*/ 1 h 109"/>
                <a:gd name="T16" fmla="*/ 79 w 129"/>
                <a:gd name="T17" fmla="*/ 5 h 109"/>
                <a:gd name="T18" fmla="*/ 86 w 129"/>
                <a:gd name="T19" fmla="*/ 3 h 109"/>
                <a:gd name="T20" fmla="*/ 89 w 129"/>
                <a:gd name="T21" fmla="*/ 9 h 109"/>
                <a:gd name="T22" fmla="*/ 92 w 129"/>
                <a:gd name="T23" fmla="*/ 12 h 109"/>
                <a:gd name="T24" fmla="*/ 98 w 129"/>
                <a:gd name="T25" fmla="*/ 15 h 109"/>
                <a:gd name="T26" fmla="*/ 102 w 129"/>
                <a:gd name="T27" fmla="*/ 18 h 109"/>
                <a:gd name="T28" fmla="*/ 113 w 129"/>
                <a:gd name="T29" fmla="*/ 22 h 109"/>
                <a:gd name="T30" fmla="*/ 109 w 129"/>
                <a:gd name="T31" fmla="*/ 30 h 109"/>
                <a:gd name="T32" fmla="*/ 104 w 129"/>
                <a:gd name="T33" fmla="*/ 36 h 109"/>
                <a:gd name="T34" fmla="*/ 105 w 129"/>
                <a:gd name="T35" fmla="*/ 43 h 109"/>
                <a:gd name="T36" fmla="*/ 114 w 129"/>
                <a:gd name="T37" fmla="*/ 42 h 109"/>
                <a:gd name="T38" fmla="*/ 120 w 129"/>
                <a:gd name="T39" fmla="*/ 46 h 109"/>
                <a:gd name="T40" fmla="*/ 124 w 129"/>
                <a:gd name="T41" fmla="*/ 50 h 109"/>
                <a:gd name="T42" fmla="*/ 124 w 129"/>
                <a:gd name="T43" fmla="*/ 57 h 109"/>
                <a:gd name="T44" fmla="*/ 129 w 129"/>
                <a:gd name="T45" fmla="*/ 61 h 109"/>
                <a:gd name="T46" fmla="*/ 127 w 129"/>
                <a:gd name="T47" fmla="*/ 67 h 109"/>
                <a:gd name="T48" fmla="*/ 123 w 129"/>
                <a:gd name="T49" fmla="*/ 70 h 109"/>
                <a:gd name="T50" fmla="*/ 120 w 129"/>
                <a:gd name="T51" fmla="*/ 74 h 109"/>
                <a:gd name="T52" fmla="*/ 117 w 129"/>
                <a:gd name="T53" fmla="*/ 75 h 109"/>
                <a:gd name="T54" fmla="*/ 112 w 129"/>
                <a:gd name="T55" fmla="*/ 77 h 109"/>
                <a:gd name="T56" fmla="*/ 109 w 129"/>
                <a:gd name="T57" fmla="*/ 82 h 109"/>
                <a:gd name="T58" fmla="*/ 105 w 129"/>
                <a:gd name="T59" fmla="*/ 88 h 109"/>
                <a:gd name="T60" fmla="*/ 106 w 129"/>
                <a:gd name="T61" fmla="*/ 92 h 109"/>
                <a:gd name="T62" fmla="*/ 107 w 129"/>
                <a:gd name="T63" fmla="*/ 96 h 109"/>
                <a:gd name="T64" fmla="*/ 110 w 129"/>
                <a:gd name="T65" fmla="*/ 101 h 109"/>
                <a:gd name="T66" fmla="*/ 107 w 129"/>
                <a:gd name="T67" fmla="*/ 107 h 109"/>
                <a:gd name="T68" fmla="*/ 103 w 129"/>
                <a:gd name="T69" fmla="*/ 108 h 109"/>
                <a:gd name="T70" fmla="*/ 96 w 129"/>
                <a:gd name="T71" fmla="*/ 109 h 109"/>
                <a:gd name="T72" fmla="*/ 93 w 129"/>
                <a:gd name="T73" fmla="*/ 104 h 109"/>
                <a:gd name="T74" fmla="*/ 90 w 129"/>
                <a:gd name="T75" fmla="*/ 101 h 109"/>
                <a:gd name="T76" fmla="*/ 85 w 129"/>
                <a:gd name="T77" fmla="*/ 97 h 109"/>
                <a:gd name="T78" fmla="*/ 79 w 129"/>
                <a:gd name="T79" fmla="*/ 94 h 109"/>
                <a:gd name="T80" fmla="*/ 74 w 129"/>
                <a:gd name="T81" fmla="*/ 89 h 109"/>
                <a:gd name="T82" fmla="*/ 74 w 129"/>
                <a:gd name="T83" fmla="*/ 81 h 109"/>
                <a:gd name="T84" fmla="*/ 74 w 129"/>
                <a:gd name="T85" fmla="*/ 73 h 109"/>
                <a:gd name="T86" fmla="*/ 69 w 129"/>
                <a:gd name="T87" fmla="*/ 78 h 109"/>
                <a:gd name="T88" fmla="*/ 63 w 129"/>
                <a:gd name="T89" fmla="*/ 82 h 109"/>
                <a:gd name="T90" fmla="*/ 55 w 129"/>
                <a:gd name="T91" fmla="*/ 82 h 109"/>
                <a:gd name="T92" fmla="*/ 51 w 129"/>
                <a:gd name="T93" fmla="*/ 77 h 109"/>
                <a:gd name="T94" fmla="*/ 52 w 129"/>
                <a:gd name="T95" fmla="*/ 73 h 109"/>
                <a:gd name="T96" fmla="*/ 53 w 129"/>
                <a:gd name="T97" fmla="*/ 66 h 109"/>
                <a:gd name="T98" fmla="*/ 49 w 129"/>
                <a:gd name="T99" fmla="*/ 62 h 109"/>
                <a:gd name="T100" fmla="*/ 42 w 129"/>
                <a:gd name="T101" fmla="*/ 61 h 109"/>
                <a:gd name="T102" fmla="*/ 35 w 129"/>
                <a:gd name="T103" fmla="*/ 60 h 109"/>
                <a:gd name="T104" fmla="*/ 33 w 129"/>
                <a:gd name="T105" fmla="*/ 52 h 109"/>
                <a:gd name="T106" fmla="*/ 27 w 129"/>
                <a:gd name="T107" fmla="*/ 51 h 109"/>
                <a:gd name="T108" fmla="*/ 23 w 129"/>
                <a:gd name="T109" fmla="*/ 46 h 109"/>
                <a:gd name="T110" fmla="*/ 19 w 129"/>
                <a:gd name="T111" fmla="*/ 37 h 109"/>
                <a:gd name="T112" fmla="*/ 11 w 129"/>
                <a:gd name="T113" fmla="*/ 37 h 109"/>
                <a:gd name="T114" fmla="*/ 6 w 129"/>
                <a:gd name="T115" fmla="*/ 35 h 109"/>
                <a:gd name="T116" fmla="*/ 2 w 129"/>
                <a:gd name="T117" fmla="*/ 29 h 109"/>
                <a:gd name="T118" fmla="*/ 0 w 129"/>
                <a:gd name="T119" fmla="*/ 22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9" h="109">
                  <a:moveTo>
                    <a:pt x="1" y="18"/>
                  </a:moveTo>
                  <a:cubicBezTo>
                    <a:pt x="1" y="18"/>
                    <a:pt x="21" y="6"/>
                    <a:pt x="21" y="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2" y="7"/>
                    <a:pt x="33" y="7"/>
                  </a:cubicBezTo>
                  <a:cubicBezTo>
                    <a:pt x="33" y="7"/>
                    <a:pt x="35" y="9"/>
                    <a:pt x="35" y="8"/>
                  </a:cubicBezTo>
                  <a:cubicBezTo>
                    <a:pt x="36" y="7"/>
                    <a:pt x="36" y="6"/>
                    <a:pt x="37" y="6"/>
                  </a:cubicBezTo>
                  <a:cubicBezTo>
                    <a:pt x="37" y="5"/>
                    <a:pt x="38" y="4"/>
                    <a:pt x="40" y="5"/>
                  </a:cubicBezTo>
                  <a:cubicBezTo>
                    <a:pt x="41" y="6"/>
                    <a:pt x="41" y="10"/>
                    <a:pt x="41" y="10"/>
                  </a:cubicBezTo>
                  <a:cubicBezTo>
                    <a:pt x="49" y="12"/>
                    <a:pt x="44" y="13"/>
                    <a:pt x="55" y="10"/>
                  </a:cubicBezTo>
                  <a:cubicBezTo>
                    <a:pt x="55" y="10"/>
                    <a:pt x="57" y="8"/>
                    <a:pt x="57" y="8"/>
                  </a:cubicBezTo>
                  <a:cubicBezTo>
                    <a:pt x="57" y="7"/>
                    <a:pt x="56" y="5"/>
                    <a:pt x="58" y="6"/>
                  </a:cubicBezTo>
                  <a:cubicBezTo>
                    <a:pt x="59" y="7"/>
                    <a:pt x="60" y="7"/>
                    <a:pt x="61" y="7"/>
                  </a:cubicBezTo>
                  <a:cubicBezTo>
                    <a:pt x="62" y="7"/>
                    <a:pt x="64" y="7"/>
                    <a:pt x="64" y="7"/>
                  </a:cubicBezTo>
                  <a:cubicBezTo>
                    <a:pt x="64" y="7"/>
                    <a:pt x="65" y="6"/>
                    <a:pt x="64" y="5"/>
                  </a:cubicBezTo>
                  <a:cubicBezTo>
                    <a:pt x="64" y="4"/>
                    <a:pt x="63" y="3"/>
                    <a:pt x="64" y="3"/>
                  </a:cubicBezTo>
                  <a:cubicBezTo>
                    <a:pt x="64" y="2"/>
                    <a:pt x="66" y="1"/>
                    <a:pt x="66" y="1"/>
                  </a:cubicBezTo>
                  <a:cubicBezTo>
                    <a:pt x="66" y="1"/>
                    <a:pt x="67" y="1"/>
                    <a:pt x="67" y="2"/>
                  </a:cubicBezTo>
                  <a:cubicBezTo>
                    <a:pt x="68" y="3"/>
                    <a:pt x="68" y="3"/>
                    <a:pt x="68" y="4"/>
                  </a:cubicBezTo>
                  <a:cubicBezTo>
                    <a:pt x="69" y="4"/>
                    <a:pt x="69" y="5"/>
                    <a:pt x="70" y="5"/>
                  </a:cubicBezTo>
                  <a:cubicBezTo>
                    <a:pt x="72" y="5"/>
                    <a:pt x="72" y="5"/>
                    <a:pt x="73" y="4"/>
                  </a:cubicBezTo>
                  <a:cubicBezTo>
                    <a:pt x="74" y="3"/>
                    <a:pt x="74" y="3"/>
                    <a:pt x="75" y="2"/>
                  </a:cubicBezTo>
                  <a:cubicBezTo>
                    <a:pt x="76" y="0"/>
                    <a:pt x="76" y="0"/>
                    <a:pt x="77" y="1"/>
                  </a:cubicBezTo>
                  <a:cubicBezTo>
                    <a:pt x="78" y="1"/>
                    <a:pt x="80" y="2"/>
                    <a:pt x="80" y="2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8" y="4"/>
                    <a:pt x="77" y="4"/>
                    <a:pt x="79" y="5"/>
                  </a:cubicBezTo>
                  <a:cubicBezTo>
                    <a:pt x="82" y="6"/>
                    <a:pt x="83" y="6"/>
                    <a:pt x="83" y="6"/>
                  </a:cubicBezTo>
                  <a:cubicBezTo>
                    <a:pt x="85" y="3"/>
                    <a:pt x="85" y="3"/>
                    <a:pt x="85" y="3"/>
                  </a:cubicBezTo>
                  <a:cubicBezTo>
                    <a:pt x="85" y="3"/>
                    <a:pt x="85" y="1"/>
                    <a:pt x="86" y="3"/>
                  </a:cubicBezTo>
                  <a:cubicBezTo>
                    <a:pt x="86" y="4"/>
                    <a:pt x="87" y="6"/>
                    <a:pt x="87" y="6"/>
                  </a:cubicBezTo>
                  <a:cubicBezTo>
                    <a:pt x="87" y="6"/>
                    <a:pt x="87" y="9"/>
                    <a:pt x="88" y="9"/>
                  </a:cubicBezTo>
                  <a:cubicBezTo>
                    <a:pt x="89" y="9"/>
                    <a:pt x="89" y="8"/>
                    <a:pt x="89" y="9"/>
                  </a:cubicBezTo>
                  <a:cubicBezTo>
                    <a:pt x="89" y="10"/>
                    <a:pt x="88" y="10"/>
                    <a:pt x="89" y="10"/>
                  </a:cubicBezTo>
                  <a:cubicBezTo>
                    <a:pt x="89" y="11"/>
                    <a:pt x="91" y="11"/>
                    <a:pt x="91" y="11"/>
                  </a:cubicBezTo>
                  <a:cubicBezTo>
                    <a:pt x="91" y="11"/>
                    <a:pt x="92" y="11"/>
                    <a:pt x="92" y="12"/>
                  </a:cubicBezTo>
                  <a:cubicBezTo>
                    <a:pt x="92" y="13"/>
                    <a:pt x="92" y="14"/>
                    <a:pt x="92" y="14"/>
                  </a:cubicBezTo>
                  <a:cubicBezTo>
                    <a:pt x="92" y="14"/>
                    <a:pt x="95" y="14"/>
                    <a:pt x="95" y="14"/>
                  </a:cubicBezTo>
                  <a:cubicBezTo>
                    <a:pt x="96" y="14"/>
                    <a:pt x="97" y="15"/>
                    <a:pt x="98" y="15"/>
                  </a:cubicBezTo>
                  <a:cubicBezTo>
                    <a:pt x="99" y="14"/>
                    <a:pt x="100" y="13"/>
                    <a:pt x="100" y="13"/>
                  </a:cubicBezTo>
                  <a:cubicBezTo>
                    <a:pt x="100" y="14"/>
                    <a:pt x="102" y="14"/>
                    <a:pt x="102" y="15"/>
                  </a:cubicBezTo>
                  <a:cubicBezTo>
                    <a:pt x="101" y="17"/>
                    <a:pt x="100" y="17"/>
                    <a:pt x="102" y="18"/>
                  </a:cubicBezTo>
                  <a:cubicBezTo>
                    <a:pt x="104" y="18"/>
                    <a:pt x="106" y="19"/>
                    <a:pt x="107" y="19"/>
                  </a:cubicBezTo>
                  <a:cubicBezTo>
                    <a:pt x="108" y="20"/>
                    <a:pt x="111" y="21"/>
                    <a:pt x="111" y="21"/>
                  </a:cubicBezTo>
                  <a:cubicBezTo>
                    <a:pt x="112" y="21"/>
                    <a:pt x="113" y="21"/>
                    <a:pt x="113" y="22"/>
                  </a:cubicBezTo>
                  <a:cubicBezTo>
                    <a:pt x="113" y="23"/>
                    <a:pt x="111" y="25"/>
                    <a:pt x="111" y="25"/>
                  </a:cubicBezTo>
                  <a:cubicBezTo>
                    <a:pt x="111" y="25"/>
                    <a:pt x="110" y="26"/>
                    <a:pt x="110" y="27"/>
                  </a:cubicBezTo>
                  <a:cubicBezTo>
                    <a:pt x="110" y="27"/>
                    <a:pt x="109" y="30"/>
                    <a:pt x="109" y="30"/>
                  </a:cubicBezTo>
                  <a:cubicBezTo>
                    <a:pt x="108" y="31"/>
                    <a:pt x="107" y="33"/>
                    <a:pt x="107" y="33"/>
                  </a:cubicBezTo>
                  <a:cubicBezTo>
                    <a:pt x="107" y="33"/>
                    <a:pt x="106" y="35"/>
                    <a:pt x="105" y="35"/>
                  </a:cubicBezTo>
                  <a:cubicBezTo>
                    <a:pt x="105" y="35"/>
                    <a:pt x="104" y="36"/>
                    <a:pt x="104" y="36"/>
                  </a:cubicBezTo>
                  <a:cubicBezTo>
                    <a:pt x="104" y="37"/>
                    <a:pt x="104" y="39"/>
                    <a:pt x="104" y="39"/>
                  </a:cubicBezTo>
                  <a:cubicBezTo>
                    <a:pt x="105" y="41"/>
                    <a:pt x="105" y="41"/>
                    <a:pt x="105" y="41"/>
                  </a:cubicBezTo>
                  <a:cubicBezTo>
                    <a:pt x="105" y="43"/>
                    <a:pt x="105" y="43"/>
                    <a:pt x="105" y="43"/>
                  </a:cubicBezTo>
                  <a:cubicBezTo>
                    <a:pt x="109" y="42"/>
                    <a:pt x="109" y="42"/>
                    <a:pt x="109" y="42"/>
                  </a:cubicBezTo>
                  <a:cubicBezTo>
                    <a:pt x="109" y="42"/>
                    <a:pt x="109" y="42"/>
                    <a:pt x="110" y="43"/>
                  </a:cubicBezTo>
                  <a:cubicBezTo>
                    <a:pt x="112" y="43"/>
                    <a:pt x="113" y="42"/>
                    <a:pt x="114" y="42"/>
                  </a:cubicBezTo>
                  <a:cubicBezTo>
                    <a:pt x="114" y="42"/>
                    <a:pt x="116" y="44"/>
                    <a:pt x="116" y="44"/>
                  </a:cubicBezTo>
                  <a:cubicBezTo>
                    <a:pt x="116" y="44"/>
                    <a:pt x="117" y="45"/>
                    <a:pt x="117" y="45"/>
                  </a:cubicBezTo>
                  <a:cubicBezTo>
                    <a:pt x="118" y="45"/>
                    <a:pt x="120" y="46"/>
                    <a:pt x="120" y="46"/>
                  </a:cubicBezTo>
                  <a:cubicBezTo>
                    <a:pt x="120" y="49"/>
                    <a:pt x="120" y="49"/>
                    <a:pt x="120" y="49"/>
                  </a:cubicBezTo>
                  <a:cubicBezTo>
                    <a:pt x="120" y="49"/>
                    <a:pt x="122" y="49"/>
                    <a:pt x="122" y="49"/>
                  </a:cubicBezTo>
                  <a:cubicBezTo>
                    <a:pt x="123" y="49"/>
                    <a:pt x="124" y="50"/>
                    <a:pt x="124" y="50"/>
                  </a:cubicBezTo>
                  <a:cubicBezTo>
                    <a:pt x="124" y="50"/>
                    <a:pt x="124" y="53"/>
                    <a:pt x="123" y="53"/>
                  </a:cubicBezTo>
                  <a:cubicBezTo>
                    <a:pt x="123" y="54"/>
                    <a:pt x="122" y="55"/>
                    <a:pt x="122" y="55"/>
                  </a:cubicBezTo>
                  <a:cubicBezTo>
                    <a:pt x="122" y="55"/>
                    <a:pt x="123" y="57"/>
                    <a:pt x="124" y="57"/>
                  </a:cubicBezTo>
                  <a:cubicBezTo>
                    <a:pt x="124" y="57"/>
                    <a:pt x="126" y="57"/>
                    <a:pt x="126" y="57"/>
                  </a:cubicBezTo>
                  <a:cubicBezTo>
                    <a:pt x="127" y="57"/>
                    <a:pt x="128" y="59"/>
                    <a:pt x="128" y="59"/>
                  </a:cubicBezTo>
                  <a:cubicBezTo>
                    <a:pt x="128" y="59"/>
                    <a:pt x="129" y="60"/>
                    <a:pt x="129" y="61"/>
                  </a:cubicBezTo>
                  <a:cubicBezTo>
                    <a:pt x="129" y="62"/>
                    <a:pt x="128" y="64"/>
                    <a:pt x="128" y="64"/>
                  </a:cubicBezTo>
                  <a:cubicBezTo>
                    <a:pt x="128" y="64"/>
                    <a:pt x="128" y="65"/>
                    <a:pt x="128" y="66"/>
                  </a:cubicBezTo>
                  <a:cubicBezTo>
                    <a:pt x="128" y="66"/>
                    <a:pt x="127" y="67"/>
                    <a:pt x="127" y="67"/>
                  </a:cubicBezTo>
                  <a:cubicBezTo>
                    <a:pt x="125" y="67"/>
                    <a:pt x="125" y="67"/>
                    <a:pt x="125" y="67"/>
                  </a:cubicBezTo>
                  <a:cubicBezTo>
                    <a:pt x="125" y="67"/>
                    <a:pt x="125" y="70"/>
                    <a:pt x="124" y="70"/>
                  </a:cubicBezTo>
                  <a:cubicBezTo>
                    <a:pt x="124" y="70"/>
                    <a:pt x="123" y="70"/>
                    <a:pt x="123" y="70"/>
                  </a:cubicBezTo>
                  <a:cubicBezTo>
                    <a:pt x="122" y="70"/>
                    <a:pt x="121" y="71"/>
                    <a:pt x="121" y="71"/>
                  </a:cubicBezTo>
                  <a:cubicBezTo>
                    <a:pt x="121" y="72"/>
                    <a:pt x="121" y="72"/>
                    <a:pt x="121" y="72"/>
                  </a:cubicBezTo>
                  <a:cubicBezTo>
                    <a:pt x="120" y="74"/>
                    <a:pt x="120" y="74"/>
                    <a:pt x="120" y="74"/>
                  </a:cubicBezTo>
                  <a:cubicBezTo>
                    <a:pt x="120" y="74"/>
                    <a:pt x="120" y="74"/>
                    <a:pt x="119" y="74"/>
                  </a:cubicBezTo>
                  <a:cubicBezTo>
                    <a:pt x="119" y="74"/>
                    <a:pt x="119" y="74"/>
                    <a:pt x="118" y="74"/>
                  </a:cubicBezTo>
                  <a:cubicBezTo>
                    <a:pt x="118" y="75"/>
                    <a:pt x="117" y="75"/>
                    <a:pt x="117" y="75"/>
                  </a:cubicBezTo>
                  <a:cubicBezTo>
                    <a:pt x="117" y="75"/>
                    <a:pt x="116" y="74"/>
                    <a:pt x="115" y="74"/>
                  </a:cubicBezTo>
                  <a:cubicBezTo>
                    <a:pt x="115" y="74"/>
                    <a:pt x="114" y="74"/>
                    <a:pt x="114" y="75"/>
                  </a:cubicBezTo>
                  <a:cubicBezTo>
                    <a:pt x="113" y="76"/>
                    <a:pt x="113" y="77"/>
                    <a:pt x="112" y="77"/>
                  </a:cubicBezTo>
                  <a:cubicBezTo>
                    <a:pt x="112" y="77"/>
                    <a:pt x="111" y="78"/>
                    <a:pt x="111" y="78"/>
                  </a:cubicBezTo>
                  <a:cubicBezTo>
                    <a:pt x="111" y="78"/>
                    <a:pt x="111" y="80"/>
                    <a:pt x="110" y="80"/>
                  </a:cubicBezTo>
                  <a:cubicBezTo>
                    <a:pt x="110" y="81"/>
                    <a:pt x="109" y="82"/>
                    <a:pt x="109" y="82"/>
                  </a:cubicBezTo>
                  <a:cubicBezTo>
                    <a:pt x="109" y="82"/>
                    <a:pt x="109" y="83"/>
                    <a:pt x="109" y="83"/>
                  </a:cubicBezTo>
                  <a:cubicBezTo>
                    <a:pt x="109" y="84"/>
                    <a:pt x="109" y="85"/>
                    <a:pt x="108" y="86"/>
                  </a:cubicBezTo>
                  <a:cubicBezTo>
                    <a:pt x="107" y="86"/>
                    <a:pt x="105" y="88"/>
                    <a:pt x="105" y="88"/>
                  </a:cubicBezTo>
                  <a:cubicBezTo>
                    <a:pt x="105" y="88"/>
                    <a:pt x="105" y="88"/>
                    <a:pt x="105" y="89"/>
                  </a:cubicBezTo>
                  <a:cubicBezTo>
                    <a:pt x="106" y="89"/>
                    <a:pt x="106" y="90"/>
                    <a:pt x="106" y="90"/>
                  </a:cubicBezTo>
                  <a:cubicBezTo>
                    <a:pt x="106" y="92"/>
                    <a:pt x="106" y="92"/>
                    <a:pt x="106" y="92"/>
                  </a:cubicBezTo>
                  <a:cubicBezTo>
                    <a:pt x="106" y="92"/>
                    <a:pt x="105" y="93"/>
                    <a:pt x="105" y="94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7" y="96"/>
                    <a:pt x="107" y="96"/>
                    <a:pt x="107" y="96"/>
                  </a:cubicBezTo>
                  <a:cubicBezTo>
                    <a:pt x="108" y="98"/>
                    <a:pt x="108" y="98"/>
                    <a:pt x="108" y="98"/>
                  </a:cubicBezTo>
                  <a:cubicBezTo>
                    <a:pt x="109" y="98"/>
                    <a:pt x="109" y="98"/>
                    <a:pt x="109" y="98"/>
                  </a:cubicBezTo>
                  <a:cubicBezTo>
                    <a:pt x="109" y="98"/>
                    <a:pt x="110" y="100"/>
                    <a:pt x="110" y="101"/>
                  </a:cubicBezTo>
                  <a:cubicBezTo>
                    <a:pt x="110" y="101"/>
                    <a:pt x="110" y="103"/>
                    <a:pt x="110" y="103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107" y="107"/>
                    <a:pt x="107" y="107"/>
                    <a:pt x="107" y="107"/>
                  </a:cubicBezTo>
                  <a:cubicBezTo>
                    <a:pt x="107" y="107"/>
                    <a:pt x="106" y="107"/>
                    <a:pt x="106" y="107"/>
                  </a:cubicBezTo>
                  <a:cubicBezTo>
                    <a:pt x="105" y="107"/>
                    <a:pt x="104" y="107"/>
                    <a:pt x="104" y="107"/>
                  </a:cubicBezTo>
                  <a:cubicBezTo>
                    <a:pt x="103" y="108"/>
                    <a:pt x="103" y="108"/>
                    <a:pt x="103" y="108"/>
                  </a:cubicBezTo>
                  <a:cubicBezTo>
                    <a:pt x="101" y="108"/>
                    <a:pt x="101" y="108"/>
                    <a:pt x="101" y="108"/>
                  </a:cubicBezTo>
                  <a:cubicBezTo>
                    <a:pt x="99" y="109"/>
                    <a:pt x="99" y="109"/>
                    <a:pt x="99" y="109"/>
                  </a:cubicBezTo>
                  <a:cubicBezTo>
                    <a:pt x="96" y="109"/>
                    <a:pt x="96" y="109"/>
                    <a:pt x="96" y="109"/>
                  </a:cubicBezTo>
                  <a:cubicBezTo>
                    <a:pt x="95" y="107"/>
                    <a:pt x="95" y="107"/>
                    <a:pt x="95" y="107"/>
                  </a:cubicBezTo>
                  <a:cubicBezTo>
                    <a:pt x="94" y="105"/>
                    <a:pt x="94" y="105"/>
                    <a:pt x="94" y="105"/>
                  </a:cubicBezTo>
                  <a:cubicBezTo>
                    <a:pt x="93" y="104"/>
                    <a:pt x="93" y="104"/>
                    <a:pt x="93" y="104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89" y="103"/>
                    <a:pt x="89" y="103"/>
                    <a:pt x="89" y="103"/>
                  </a:cubicBezTo>
                  <a:cubicBezTo>
                    <a:pt x="90" y="101"/>
                    <a:pt x="90" y="101"/>
                    <a:pt x="90" y="101"/>
                  </a:cubicBezTo>
                  <a:cubicBezTo>
                    <a:pt x="90" y="101"/>
                    <a:pt x="89" y="99"/>
                    <a:pt x="89" y="99"/>
                  </a:cubicBezTo>
                  <a:cubicBezTo>
                    <a:pt x="88" y="99"/>
                    <a:pt x="87" y="99"/>
                    <a:pt x="87" y="99"/>
                  </a:cubicBezTo>
                  <a:cubicBezTo>
                    <a:pt x="85" y="97"/>
                    <a:pt x="85" y="97"/>
                    <a:pt x="85" y="97"/>
                  </a:cubicBezTo>
                  <a:cubicBezTo>
                    <a:pt x="85" y="97"/>
                    <a:pt x="85" y="96"/>
                    <a:pt x="84" y="95"/>
                  </a:cubicBezTo>
                  <a:cubicBezTo>
                    <a:pt x="83" y="95"/>
                    <a:pt x="83" y="94"/>
                    <a:pt x="82" y="94"/>
                  </a:cubicBezTo>
                  <a:cubicBezTo>
                    <a:pt x="81" y="94"/>
                    <a:pt x="79" y="94"/>
                    <a:pt x="79" y="94"/>
                  </a:cubicBezTo>
                  <a:cubicBezTo>
                    <a:pt x="79" y="94"/>
                    <a:pt x="78" y="92"/>
                    <a:pt x="77" y="92"/>
                  </a:cubicBezTo>
                  <a:cubicBezTo>
                    <a:pt x="77" y="92"/>
                    <a:pt x="73" y="92"/>
                    <a:pt x="73" y="92"/>
                  </a:cubicBezTo>
                  <a:cubicBezTo>
                    <a:pt x="73" y="92"/>
                    <a:pt x="74" y="89"/>
                    <a:pt x="74" y="89"/>
                  </a:cubicBezTo>
                  <a:cubicBezTo>
                    <a:pt x="74" y="88"/>
                    <a:pt x="74" y="85"/>
                    <a:pt x="74" y="85"/>
                  </a:cubicBezTo>
                  <a:cubicBezTo>
                    <a:pt x="74" y="84"/>
                    <a:pt x="74" y="84"/>
                    <a:pt x="74" y="84"/>
                  </a:cubicBezTo>
                  <a:cubicBezTo>
                    <a:pt x="74" y="84"/>
                    <a:pt x="73" y="83"/>
                    <a:pt x="74" y="81"/>
                  </a:cubicBezTo>
                  <a:cubicBezTo>
                    <a:pt x="75" y="79"/>
                    <a:pt x="74" y="80"/>
                    <a:pt x="75" y="78"/>
                  </a:cubicBezTo>
                  <a:cubicBezTo>
                    <a:pt x="76" y="75"/>
                    <a:pt x="76" y="74"/>
                    <a:pt x="76" y="74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3" y="72"/>
                    <a:pt x="72" y="73"/>
                  </a:cubicBezTo>
                  <a:cubicBezTo>
                    <a:pt x="72" y="75"/>
                    <a:pt x="71" y="75"/>
                    <a:pt x="71" y="75"/>
                  </a:cubicBezTo>
                  <a:cubicBezTo>
                    <a:pt x="69" y="78"/>
                    <a:pt x="69" y="78"/>
                    <a:pt x="69" y="78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70" y="82"/>
                    <a:pt x="67" y="82"/>
                  </a:cubicBezTo>
                  <a:cubicBezTo>
                    <a:pt x="65" y="82"/>
                    <a:pt x="63" y="82"/>
                    <a:pt x="63" y="82"/>
                  </a:cubicBezTo>
                  <a:cubicBezTo>
                    <a:pt x="63" y="82"/>
                    <a:pt x="65" y="84"/>
                    <a:pt x="63" y="84"/>
                  </a:cubicBezTo>
                  <a:cubicBezTo>
                    <a:pt x="60" y="84"/>
                    <a:pt x="57" y="84"/>
                    <a:pt x="57" y="84"/>
                  </a:cubicBezTo>
                  <a:cubicBezTo>
                    <a:pt x="55" y="82"/>
                    <a:pt x="55" y="82"/>
                    <a:pt x="55" y="82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51" y="83"/>
                    <a:pt x="51" y="82"/>
                    <a:pt x="51" y="80"/>
                  </a:cubicBezTo>
                  <a:cubicBezTo>
                    <a:pt x="51" y="79"/>
                    <a:pt x="50" y="77"/>
                    <a:pt x="51" y="77"/>
                  </a:cubicBezTo>
                  <a:cubicBezTo>
                    <a:pt x="52" y="77"/>
                    <a:pt x="53" y="76"/>
                    <a:pt x="53" y="76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2" y="73"/>
                    <a:pt x="51" y="73"/>
                    <a:pt x="51" y="72"/>
                  </a:cubicBezTo>
                  <a:cubicBezTo>
                    <a:pt x="51" y="71"/>
                    <a:pt x="52" y="69"/>
                    <a:pt x="52" y="69"/>
                  </a:cubicBezTo>
                  <a:cubicBezTo>
                    <a:pt x="53" y="68"/>
                    <a:pt x="53" y="66"/>
                    <a:pt x="53" y="6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52" y="66"/>
                    <a:pt x="50" y="67"/>
                    <a:pt x="50" y="65"/>
                  </a:cubicBezTo>
                  <a:cubicBezTo>
                    <a:pt x="50" y="64"/>
                    <a:pt x="49" y="62"/>
                    <a:pt x="49" y="62"/>
                  </a:cubicBezTo>
                  <a:cubicBezTo>
                    <a:pt x="49" y="62"/>
                    <a:pt x="47" y="61"/>
                    <a:pt x="47" y="61"/>
                  </a:cubicBezTo>
                  <a:cubicBezTo>
                    <a:pt x="46" y="61"/>
                    <a:pt x="46" y="61"/>
                    <a:pt x="45" y="62"/>
                  </a:cubicBezTo>
                  <a:cubicBezTo>
                    <a:pt x="45" y="62"/>
                    <a:pt x="42" y="61"/>
                    <a:pt x="42" y="61"/>
                  </a:cubicBezTo>
                  <a:cubicBezTo>
                    <a:pt x="42" y="61"/>
                    <a:pt x="39" y="61"/>
                    <a:pt x="39" y="61"/>
                  </a:cubicBezTo>
                  <a:cubicBezTo>
                    <a:pt x="38" y="61"/>
                    <a:pt x="37" y="63"/>
                    <a:pt x="37" y="63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7"/>
                    <a:pt x="34" y="55"/>
                    <a:pt x="34" y="54"/>
                  </a:cubicBezTo>
                  <a:cubicBezTo>
                    <a:pt x="34" y="54"/>
                    <a:pt x="33" y="52"/>
                    <a:pt x="33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1"/>
                    <a:pt x="28" y="51"/>
                    <a:pt x="27" y="51"/>
                  </a:cubicBezTo>
                  <a:cubicBezTo>
                    <a:pt x="26" y="51"/>
                    <a:pt x="26" y="51"/>
                    <a:pt x="25" y="51"/>
                  </a:cubicBezTo>
                  <a:cubicBezTo>
                    <a:pt x="25" y="51"/>
                    <a:pt x="23" y="49"/>
                    <a:pt x="23" y="49"/>
                  </a:cubicBezTo>
                  <a:cubicBezTo>
                    <a:pt x="23" y="48"/>
                    <a:pt x="23" y="47"/>
                    <a:pt x="23" y="46"/>
                  </a:cubicBezTo>
                  <a:cubicBezTo>
                    <a:pt x="22" y="45"/>
                    <a:pt x="21" y="43"/>
                    <a:pt x="21" y="42"/>
                  </a:cubicBezTo>
                  <a:cubicBezTo>
                    <a:pt x="21" y="42"/>
                    <a:pt x="22" y="40"/>
                    <a:pt x="22" y="40"/>
                  </a:cubicBezTo>
                  <a:cubicBezTo>
                    <a:pt x="21" y="39"/>
                    <a:pt x="19" y="37"/>
                    <a:pt x="19" y="37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5"/>
                    <a:pt x="15" y="37"/>
                    <a:pt x="14" y="37"/>
                  </a:cubicBezTo>
                  <a:cubicBezTo>
                    <a:pt x="13" y="37"/>
                    <a:pt x="11" y="36"/>
                    <a:pt x="11" y="37"/>
                  </a:cubicBezTo>
                  <a:cubicBezTo>
                    <a:pt x="11" y="37"/>
                    <a:pt x="12" y="39"/>
                    <a:pt x="11" y="39"/>
                  </a:cubicBezTo>
                  <a:cubicBezTo>
                    <a:pt x="10" y="39"/>
                    <a:pt x="8" y="39"/>
                    <a:pt x="7" y="38"/>
                  </a:cubicBezTo>
                  <a:cubicBezTo>
                    <a:pt x="6" y="37"/>
                    <a:pt x="6" y="36"/>
                    <a:pt x="6" y="35"/>
                  </a:cubicBezTo>
                  <a:cubicBezTo>
                    <a:pt x="5" y="35"/>
                    <a:pt x="5" y="33"/>
                    <a:pt x="4" y="33"/>
                  </a:cubicBezTo>
                  <a:cubicBezTo>
                    <a:pt x="3" y="33"/>
                    <a:pt x="2" y="33"/>
                    <a:pt x="2" y="32"/>
                  </a:cubicBezTo>
                  <a:cubicBezTo>
                    <a:pt x="2" y="32"/>
                    <a:pt x="2" y="29"/>
                    <a:pt x="2" y="29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4"/>
                    <a:pt x="1" y="24"/>
                  </a:cubicBezTo>
                  <a:cubicBezTo>
                    <a:pt x="1" y="23"/>
                    <a:pt x="0" y="22"/>
                    <a:pt x="0" y="22"/>
                  </a:cubicBezTo>
                  <a:cubicBezTo>
                    <a:pt x="0" y="19"/>
                    <a:pt x="0" y="19"/>
                    <a:pt x="0" y="19"/>
                  </a:cubicBezTo>
                  <a:lnTo>
                    <a:pt x="1" y="18"/>
                  </a:lnTo>
                  <a:close/>
                </a:path>
              </a:pathLst>
            </a:custGeom>
            <a:solidFill>
              <a:srgbClr val="00467A"/>
            </a:solidFill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84" name="Freeform 31">
              <a:extLst>
                <a:ext uri="{FF2B5EF4-FFF2-40B4-BE49-F238E27FC236}">
                  <a16:creationId xmlns:a16="http://schemas.microsoft.com/office/drawing/2014/main" id="{5493DB77-0070-C35B-8F58-674E0125A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7582" y="2730092"/>
              <a:ext cx="547516" cy="294055"/>
            </a:xfrm>
            <a:custGeom>
              <a:avLst/>
              <a:gdLst>
                <a:gd name="T0" fmla="*/ 56 w 240"/>
                <a:gd name="T1" fmla="*/ 20 h 133"/>
                <a:gd name="T2" fmla="*/ 62 w 240"/>
                <a:gd name="T3" fmla="*/ 12 h 133"/>
                <a:gd name="T4" fmla="*/ 73 w 240"/>
                <a:gd name="T5" fmla="*/ 5 h 133"/>
                <a:gd name="T6" fmla="*/ 85 w 240"/>
                <a:gd name="T7" fmla="*/ 3 h 133"/>
                <a:gd name="T8" fmla="*/ 87 w 240"/>
                <a:gd name="T9" fmla="*/ 11 h 133"/>
                <a:gd name="T10" fmla="*/ 93 w 240"/>
                <a:gd name="T11" fmla="*/ 10 h 133"/>
                <a:gd name="T12" fmla="*/ 99 w 240"/>
                <a:gd name="T13" fmla="*/ 6 h 133"/>
                <a:gd name="T14" fmla="*/ 103 w 240"/>
                <a:gd name="T15" fmla="*/ 3 h 133"/>
                <a:gd name="T16" fmla="*/ 110 w 240"/>
                <a:gd name="T17" fmla="*/ 10 h 133"/>
                <a:gd name="T18" fmla="*/ 118 w 240"/>
                <a:gd name="T19" fmla="*/ 12 h 133"/>
                <a:gd name="T20" fmla="*/ 126 w 240"/>
                <a:gd name="T21" fmla="*/ 15 h 133"/>
                <a:gd name="T22" fmla="*/ 133 w 240"/>
                <a:gd name="T23" fmla="*/ 17 h 133"/>
                <a:gd name="T24" fmla="*/ 142 w 240"/>
                <a:gd name="T25" fmla="*/ 18 h 133"/>
                <a:gd name="T26" fmla="*/ 146 w 240"/>
                <a:gd name="T27" fmla="*/ 25 h 133"/>
                <a:gd name="T28" fmla="*/ 146 w 240"/>
                <a:gd name="T29" fmla="*/ 31 h 133"/>
                <a:gd name="T30" fmla="*/ 154 w 240"/>
                <a:gd name="T31" fmla="*/ 38 h 133"/>
                <a:gd name="T32" fmla="*/ 164 w 240"/>
                <a:gd name="T33" fmla="*/ 44 h 133"/>
                <a:gd name="T34" fmla="*/ 169 w 240"/>
                <a:gd name="T35" fmla="*/ 31 h 133"/>
                <a:gd name="T36" fmla="*/ 176 w 240"/>
                <a:gd name="T37" fmla="*/ 28 h 133"/>
                <a:gd name="T38" fmla="*/ 194 w 240"/>
                <a:gd name="T39" fmla="*/ 29 h 133"/>
                <a:gd name="T40" fmla="*/ 193 w 240"/>
                <a:gd name="T41" fmla="*/ 39 h 133"/>
                <a:gd name="T42" fmla="*/ 203 w 240"/>
                <a:gd name="T43" fmla="*/ 46 h 133"/>
                <a:gd name="T44" fmla="*/ 213 w 240"/>
                <a:gd name="T45" fmla="*/ 45 h 133"/>
                <a:gd name="T46" fmla="*/ 228 w 240"/>
                <a:gd name="T47" fmla="*/ 54 h 133"/>
                <a:gd name="T48" fmla="*/ 237 w 240"/>
                <a:gd name="T49" fmla="*/ 60 h 133"/>
                <a:gd name="T50" fmla="*/ 236 w 240"/>
                <a:gd name="T51" fmla="*/ 68 h 133"/>
                <a:gd name="T52" fmla="*/ 229 w 240"/>
                <a:gd name="T53" fmla="*/ 70 h 133"/>
                <a:gd name="T54" fmla="*/ 223 w 240"/>
                <a:gd name="T55" fmla="*/ 78 h 133"/>
                <a:gd name="T56" fmla="*/ 216 w 240"/>
                <a:gd name="T57" fmla="*/ 85 h 133"/>
                <a:gd name="T58" fmla="*/ 215 w 240"/>
                <a:gd name="T59" fmla="*/ 97 h 133"/>
                <a:gd name="T60" fmla="*/ 208 w 240"/>
                <a:gd name="T61" fmla="*/ 104 h 133"/>
                <a:gd name="T62" fmla="*/ 203 w 240"/>
                <a:gd name="T63" fmla="*/ 109 h 133"/>
                <a:gd name="T64" fmla="*/ 198 w 240"/>
                <a:gd name="T65" fmla="*/ 111 h 133"/>
                <a:gd name="T66" fmla="*/ 193 w 240"/>
                <a:gd name="T67" fmla="*/ 111 h 133"/>
                <a:gd name="T68" fmla="*/ 189 w 240"/>
                <a:gd name="T69" fmla="*/ 110 h 133"/>
                <a:gd name="T70" fmla="*/ 184 w 240"/>
                <a:gd name="T71" fmla="*/ 111 h 133"/>
                <a:gd name="T72" fmla="*/ 181 w 240"/>
                <a:gd name="T73" fmla="*/ 115 h 133"/>
                <a:gd name="T74" fmla="*/ 179 w 240"/>
                <a:gd name="T75" fmla="*/ 121 h 133"/>
                <a:gd name="T76" fmla="*/ 177 w 240"/>
                <a:gd name="T77" fmla="*/ 123 h 133"/>
                <a:gd name="T78" fmla="*/ 163 w 240"/>
                <a:gd name="T79" fmla="*/ 115 h 133"/>
                <a:gd name="T80" fmla="*/ 147 w 240"/>
                <a:gd name="T81" fmla="*/ 118 h 133"/>
                <a:gd name="T82" fmla="*/ 134 w 240"/>
                <a:gd name="T83" fmla="*/ 112 h 133"/>
                <a:gd name="T84" fmla="*/ 119 w 240"/>
                <a:gd name="T85" fmla="*/ 110 h 133"/>
                <a:gd name="T86" fmla="*/ 106 w 240"/>
                <a:gd name="T87" fmla="*/ 108 h 133"/>
                <a:gd name="T88" fmla="*/ 104 w 240"/>
                <a:gd name="T89" fmla="*/ 121 h 133"/>
                <a:gd name="T90" fmla="*/ 97 w 240"/>
                <a:gd name="T91" fmla="*/ 131 h 133"/>
                <a:gd name="T92" fmla="*/ 86 w 240"/>
                <a:gd name="T93" fmla="*/ 131 h 133"/>
                <a:gd name="T94" fmla="*/ 74 w 240"/>
                <a:gd name="T95" fmla="*/ 131 h 133"/>
                <a:gd name="T96" fmla="*/ 63 w 240"/>
                <a:gd name="T97" fmla="*/ 122 h 133"/>
                <a:gd name="T98" fmla="*/ 55 w 240"/>
                <a:gd name="T99" fmla="*/ 114 h 133"/>
                <a:gd name="T100" fmla="*/ 45 w 240"/>
                <a:gd name="T101" fmla="*/ 107 h 133"/>
                <a:gd name="T102" fmla="*/ 39 w 240"/>
                <a:gd name="T103" fmla="*/ 100 h 133"/>
                <a:gd name="T104" fmla="*/ 24 w 240"/>
                <a:gd name="T105" fmla="*/ 93 h 133"/>
                <a:gd name="T106" fmla="*/ 17 w 240"/>
                <a:gd name="T107" fmla="*/ 79 h 133"/>
                <a:gd name="T108" fmla="*/ 16 w 240"/>
                <a:gd name="T109" fmla="*/ 66 h 133"/>
                <a:gd name="T110" fmla="*/ 4 w 240"/>
                <a:gd name="T111" fmla="*/ 55 h 133"/>
                <a:gd name="T112" fmla="*/ 5 w 240"/>
                <a:gd name="T113" fmla="*/ 44 h 133"/>
                <a:gd name="T114" fmla="*/ 10 w 240"/>
                <a:gd name="T115" fmla="*/ 45 h 133"/>
                <a:gd name="T116" fmla="*/ 23 w 240"/>
                <a:gd name="T117" fmla="*/ 38 h 133"/>
                <a:gd name="T118" fmla="*/ 35 w 240"/>
                <a:gd name="T119" fmla="*/ 3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0" h="133">
                  <a:moveTo>
                    <a:pt x="43" y="27"/>
                  </a:moveTo>
                  <a:cubicBezTo>
                    <a:pt x="44" y="27"/>
                    <a:pt x="50" y="22"/>
                    <a:pt x="50" y="22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4"/>
                    <a:pt x="59" y="12"/>
                    <a:pt x="62" y="12"/>
                  </a:cubicBezTo>
                  <a:cubicBezTo>
                    <a:pt x="65" y="12"/>
                    <a:pt x="74" y="10"/>
                    <a:pt x="74" y="10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3" y="5"/>
                    <a:pt x="73" y="1"/>
                    <a:pt x="73" y="1"/>
                  </a:cubicBezTo>
                  <a:cubicBezTo>
                    <a:pt x="74" y="0"/>
                    <a:pt x="78" y="0"/>
                    <a:pt x="80" y="0"/>
                  </a:cubicBezTo>
                  <a:cubicBezTo>
                    <a:pt x="82" y="1"/>
                    <a:pt x="84" y="2"/>
                    <a:pt x="85" y="3"/>
                  </a:cubicBezTo>
                  <a:cubicBezTo>
                    <a:pt x="85" y="4"/>
                    <a:pt x="85" y="3"/>
                    <a:pt x="85" y="5"/>
                  </a:cubicBezTo>
                  <a:cubicBezTo>
                    <a:pt x="85" y="7"/>
                    <a:pt x="85" y="9"/>
                    <a:pt x="85" y="9"/>
                  </a:cubicBezTo>
                  <a:cubicBezTo>
                    <a:pt x="85" y="9"/>
                    <a:pt x="86" y="10"/>
                    <a:pt x="87" y="11"/>
                  </a:cubicBezTo>
                  <a:cubicBezTo>
                    <a:pt x="89" y="11"/>
                    <a:pt x="91" y="13"/>
                    <a:pt x="91" y="12"/>
                  </a:cubicBezTo>
                  <a:cubicBezTo>
                    <a:pt x="91" y="12"/>
                    <a:pt x="92" y="11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2"/>
                    <a:pt x="94" y="11"/>
                    <a:pt x="95" y="11"/>
                  </a:cubicBezTo>
                  <a:cubicBezTo>
                    <a:pt x="96" y="11"/>
                    <a:pt x="100" y="9"/>
                    <a:pt x="100" y="9"/>
                  </a:cubicBezTo>
                  <a:cubicBezTo>
                    <a:pt x="100" y="9"/>
                    <a:pt x="99" y="6"/>
                    <a:pt x="99" y="6"/>
                  </a:cubicBezTo>
                  <a:cubicBezTo>
                    <a:pt x="99" y="5"/>
                    <a:pt x="99" y="4"/>
                    <a:pt x="99" y="3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01" y="2"/>
                    <a:pt x="103" y="3"/>
                    <a:pt x="103" y="3"/>
                  </a:cubicBezTo>
                  <a:cubicBezTo>
                    <a:pt x="103" y="3"/>
                    <a:pt x="105" y="4"/>
                    <a:pt x="106" y="4"/>
                  </a:cubicBezTo>
                  <a:cubicBezTo>
                    <a:pt x="108" y="4"/>
                    <a:pt x="107" y="6"/>
                    <a:pt x="107" y="6"/>
                  </a:cubicBezTo>
                  <a:cubicBezTo>
                    <a:pt x="107" y="6"/>
                    <a:pt x="108" y="9"/>
                    <a:pt x="110" y="10"/>
                  </a:cubicBezTo>
                  <a:cubicBezTo>
                    <a:pt x="112" y="11"/>
                    <a:pt x="112" y="12"/>
                    <a:pt x="112" y="13"/>
                  </a:cubicBezTo>
                  <a:cubicBezTo>
                    <a:pt x="113" y="13"/>
                    <a:pt x="115" y="13"/>
                    <a:pt x="115" y="13"/>
                  </a:cubicBezTo>
                  <a:cubicBezTo>
                    <a:pt x="118" y="12"/>
                    <a:pt x="118" y="12"/>
                    <a:pt x="118" y="12"/>
                  </a:cubicBezTo>
                  <a:cubicBezTo>
                    <a:pt x="118" y="12"/>
                    <a:pt x="120" y="13"/>
                    <a:pt x="121" y="15"/>
                  </a:cubicBezTo>
                  <a:cubicBezTo>
                    <a:pt x="121" y="16"/>
                    <a:pt x="124" y="16"/>
                    <a:pt x="125" y="15"/>
                  </a:cubicBezTo>
                  <a:cubicBezTo>
                    <a:pt x="126" y="15"/>
                    <a:pt x="126" y="15"/>
                    <a:pt x="126" y="15"/>
                  </a:cubicBezTo>
                  <a:cubicBezTo>
                    <a:pt x="127" y="16"/>
                    <a:pt x="127" y="16"/>
                    <a:pt x="127" y="16"/>
                  </a:cubicBezTo>
                  <a:cubicBezTo>
                    <a:pt x="127" y="16"/>
                    <a:pt x="129" y="20"/>
                    <a:pt x="132" y="17"/>
                  </a:cubicBezTo>
                  <a:cubicBezTo>
                    <a:pt x="135" y="14"/>
                    <a:pt x="133" y="17"/>
                    <a:pt x="133" y="17"/>
                  </a:cubicBezTo>
                  <a:cubicBezTo>
                    <a:pt x="133" y="17"/>
                    <a:pt x="135" y="20"/>
                    <a:pt x="136" y="20"/>
                  </a:cubicBezTo>
                  <a:cubicBezTo>
                    <a:pt x="138" y="20"/>
                    <a:pt x="138" y="20"/>
                    <a:pt x="138" y="20"/>
                  </a:cubicBezTo>
                  <a:cubicBezTo>
                    <a:pt x="142" y="18"/>
                    <a:pt x="142" y="18"/>
                    <a:pt x="142" y="18"/>
                  </a:cubicBezTo>
                  <a:cubicBezTo>
                    <a:pt x="145" y="17"/>
                    <a:pt x="145" y="17"/>
                    <a:pt x="145" y="17"/>
                  </a:cubicBezTo>
                  <a:cubicBezTo>
                    <a:pt x="145" y="17"/>
                    <a:pt x="148" y="17"/>
                    <a:pt x="147" y="22"/>
                  </a:cubicBezTo>
                  <a:cubicBezTo>
                    <a:pt x="147" y="26"/>
                    <a:pt x="146" y="25"/>
                    <a:pt x="146" y="25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31"/>
                    <a:pt x="144" y="31"/>
                    <a:pt x="144" y="31"/>
                  </a:cubicBezTo>
                  <a:cubicBezTo>
                    <a:pt x="144" y="31"/>
                    <a:pt x="145" y="31"/>
                    <a:pt x="146" y="31"/>
                  </a:cubicBezTo>
                  <a:cubicBezTo>
                    <a:pt x="147" y="31"/>
                    <a:pt x="148" y="35"/>
                    <a:pt x="148" y="35"/>
                  </a:cubicBezTo>
                  <a:cubicBezTo>
                    <a:pt x="151" y="36"/>
                    <a:pt x="151" y="36"/>
                    <a:pt x="151" y="36"/>
                  </a:cubicBezTo>
                  <a:cubicBezTo>
                    <a:pt x="151" y="36"/>
                    <a:pt x="152" y="37"/>
                    <a:pt x="154" y="38"/>
                  </a:cubicBezTo>
                  <a:cubicBezTo>
                    <a:pt x="155" y="39"/>
                    <a:pt x="156" y="41"/>
                    <a:pt x="156" y="41"/>
                  </a:cubicBezTo>
                  <a:cubicBezTo>
                    <a:pt x="156" y="41"/>
                    <a:pt x="157" y="45"/>
                    <a:pt x="158" y="46"/>
                  </a:cubicBezTo>
                  <a:cubicBezTo>
                    <a:pt x="158" y="48"/>
                    <a:pt x="164" y="44"/>
                    <a:pt x="164" y="44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71" y="37"/>
                    <a:pt x="171" y="37"/>
                    <a:pt x="171" y="37"/>
                  </a:cubicBezTo>
                  <a:cubicBezTo>
                    <a:pt x="169" y="31"/>
                    <a:pt x="169" y="31"/>
                    <a:pt x="169" y="31"/>
                  </a:cubicBezTo>
                  <a:cubicBezTo>
                    <a:pt x="167" y="27"/>
                    <a:pt x="167" y="27"/>
                    <a:pt x="167" y="27"/>
                  </a:cubicBezTo>
                  <a:cubicBezTo>
                    <a:pt x="167" y="27"/>
                    <a:pt x="171" y="28"/>
                    <a:pt x="172" y="27"/>
                  </a:cubicBezTo>
                  <a:cubicBezTo>
                    <a:pt x="173" y="27"/>
                    <a:pt x="176" y="28"/>
                    <a:pt x="176" y="28"/>
                  </a:cubicBezTo>
                  <a:cubicBezTo>
                    <a:pt x="187" y="33"/>
                    <a:pt x="187" y="33"/>
                    <a:pt x="187" y="33"/>
                  </a:cubicBezTo>
                  <a:cubicBezTo>
                    <a:pt x="187" y="33"/>
                    <a:pt x="190" y="32"/>
                    <a:pt x="192" y="32"/>
                  </a:cubicBezTo>
                  <a:cubicBezTo>
                    <a:pt x="194" y="31"/>
                    <a:pt x="194" y="29"/>
                    <a:pt x="194" y="29"/>
                  </a:cubicBezTo>
                  <a:cubicBezTo>
                    <a:pt x="194" y="29"/>
                    <a:pt x="195" y="30"/>
                    <a:pt x="197" y="32"/>
                  </a:cubicBezTo>
                  <a:cubicBezTo>
                    <a:pt x="198" y="35"/>
                    <a:pt x="196" y="34"/>
                    <a:pt x="196" y="35"/>
                  </a:cubicBezTo>
                  <a:cubicBezTo>
                    <a:pt x="195" y="36"/>
                    <a:pt x="193" y="39"/>
                    <a:pt x="193" y="39"/>
                  </a:cubicBezTo>
                  <a:cubicBezTo>
                    <a:pt x="193" y="39"/>
                    <a:pt x="194" y="41"/>
                    <a:pt x="196" y="41"/>
                  </a:cubicBezTo>
                  <a:cubicBezTo>
                    <a:pt x="197" y="41"/>
                    <a:pt x="196" y="42"/>
                    <a:pt x="198" y="44"/>
                  </a:cubicBezTo>
                  <a:cubicBezTo>
                    <a:pt x="199" y="45"/>
                    <a:pt x="203" y="46"/>
                    <a:pt x="203" y="46"/>
                  </a:cubicBezTo>
                  <a:cubicBezTo>
                    <a:pt x="206" y="46"/>
                    <a:pt x="206" y="46"/>
                    <a:pt x="206" y="46"/>
                  </a:cubicBezTo>
                  <a:cubicBezTo>
                    <a:pt x="209" y="43"/>
                    <a:pt x="209" y="43"/>
                    <a:pt x="209" y="43"/>
                  </a:cubicBezTo>
                  <a:cubicBezTo>
                    <a:pt x="209" y="43"/>
                    <a:pt x="212" y="44"/>
                    <a:pt x="213" y="45"/>
                  </a:cubicBezTo>
                  <a:cubicBezTo>
                    <a:pt x="214" y="46"/>
                    <a:pt x="219" y="48"/>
                    <a:pt x="219" y="48"/>
                  </a:cubicBezTo>
                  <a:cubicBezTo>
                    <a:pt x="227" y="46"/>
                    <a:pt x="227" y="46"/>
                    <a:pt x="227" y="46"/>
                  </a:cubicBezTo>
                  <a:cubicBezTo>
                    <a:pt x="228" y="54"/>
                    <a:pt x="228" y="54"/>
                    <a:pt x="228" y="54"/>
                  </a:cubicBezTo>
                  <a:cubicBezTo>
                    <a:pt x="228" y="54"/>
                    <a:pt x="230" y="54"/>
                    <a:pt x="232" y="57"/>
                  </a:cubicBezTo>
                  <a:cubicBezTo>
                    <a:pt x="234" y="59"/>
                    <a:pt x="233" y="57"/>
                    <a:pt x="233" y="57"/>
                  </a:cubicBezTo>
                  <a:cubicBezTo>
                    <a:pt x="233" y="57"/>
                    <a:pt x="237" y="59"/>
                    <a:pt x="237" y="60"/>
                  </a:cubicBezTo>
                  <a:cubicBezTo>
                    <a:pt x="237" y="62"/>
                    <a:pt x="238" y="64"/>
                    <a:pt x="238" y="64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39" y="68"/>
                    <a:pt x="237" y="68"/>
                    <a:pt x="236" y="68"/>
                  </a:cubicBezTo>
                  <a:cubicBezTo>
                    <a:pt x="236" y="68"/>
                    <a:pt x="235" y="69"/>
                    <a:pt x="234" y="69"/>
                  </a:cubicBezTo>
                  <a:cubicBezTo>
                    <a:pt x="233" y="69"/>
                    <a:pt x="232" y="69"/>
                    <a:pt x="232" y="69"/>
                  </a:cubicBezTo>
                  <a:cubicBezTo>
                    <a:pt x="229" y="70"/>
                    <a:pt x="229" y="70"/>
                    <a:pt x="229" y="70"/>
                  </a:cubicBezTo>
                  <a:cubicBezTo>
                    <a:pt x="227" y="72"/>
                    <a:pt x="227" y="72"/>
                    <a:pt x="227" y="72"/>
                  </a:cubicBezTo>
                  <a:cubicBezTo>
                    <a:pt x="225" y="74"/>
                    <a:pt x="225" y="74"/>
                    <a:pt x="225" y="74"/>
                  </a:cubicBezTo>
                  <a:cubicBezTo>
                    <a:pt x="223" y="78"/>
                    <a:pt x="223" y="78"/>
                    <a:pt x="223" y="78"/>
                  </a:cubicBezTo>
                  <a:cubicBezTo>
                    <a:pt x="223" y="80"/>
                    <a:pt x="223" y="80"/>
                    <a:pt x="223" y="80"/>
                  </a:cubicBezTo>
                  <a:cubicBezTo>
                    <a:pt x="220" y="83"/>
                    <a:pt x="220" y="83"/>
                    <a:pt x="220" y="83"/>
                  </a:cubicBezTo>
                  <a:cubicBezTo>
                    <a:pt x="220" y="83"/>
                    <a:pt x="217" y="85"/>
                    <a:pt x="216" y="85"/>
                  </a:cubicBezTo>
                  <a:cubicBezTo>
                    <a:pt x="215" y="85"/>
                    <a:pt x="215" y="89"/>
                    <a:pt x="215" y="89"/>
                  </a:cubicBezTo>
                  <a:cubicBezTo>
                    <a:pt x="216" y="92"/>
                    <a:pt x="216" y="92"/>
                    <a:pt x="216" y="92"/>
                  </a:cubicBezTo>
                  <a:cubicBezTo>
                    <a:pt x="215" y="97"/>
                    <a:pt x="215" y="97"/>
                    <a:pt x="215" y="97"/>
                  </a:cubicBezTo>
                  <a:cubicBezTo>
                    <a:pt x="210" y="99"/>
                    <a:pt x="210" y="99"/>
                    <a:pt x="210" y="99"/>
                  </a:cubicBezTo>
                  <a:cubicBezTo>
                    <a:pt x="209" y="102"/>
                    <a:pt x="209" y="102"/>
                    <a:pt x="209" y="102"/>
                  </a:cubicBezTo>
                  <a:cubicBezTo>
                    <a:pt x="208" y="104"/>
                    <a:pt x="208" y="104"/>
                    <a:pt x="208" y="104"/>
                  </a:cubicBezTo>
                  <a:cubicBezTo>
                    <a:pt x="208" y="104"/>
                    <a:pt x="206" y="105"/>
                    <a:pt x="206" y="105"/>
                  </a:cubicBezTo>
                  <a:cubicBezTo>
                    <a:pt x="205" y="104"/>
                    <a:pt x="205" y="107"/>
                    <a:pt x="205" y="107"/>
                  </a:cubicBezTo>
                  <a:cubicBezTo>
                    <a:pt x="203" y="109"/>
                    <a:pt x="203" y="109"/>
                    <a:pt x="203" y="109"/>
                  </a:cubicBezTo>
                  <a:cubicBezTo>
                    <a:pt x="202" y="109"/>
                    <a:pt x="202" y="109"/>
                    <a:pt x="202" y="109"/>
                  </a:cubicBezTo>
                  <a:cubicBezTo>
                    <a:pt x="200" y="110"/>
                    <a:pt x="200" y="110"/>
                    <a:pt x="200" y="110"/>
                  </a:cubicBezTo>
                  <a:cubicBezTo>
                    <a:pt x="200" y="110"/>
                    <a:pt x="199" y="111"/>
                    <a:pt x="198" y="111"/>
                  </a:cubicBezTo>
                  <a:cubicBezTo>
                    <a:pt x="198" y="112"/>
                    <a:pt x="197" y="111"/>
                    <a:pt x="197" y="111"/>
                  </a:cubicBezTo>
                  <a:cubicBezTo>
                    <a:pt x="197" y="111"/>
                    <a:pt x="195" y="110"/>
                    <a:pt x="194" y="110"/>
                  </a:cubicBezTo>
                  <a:cubicBezTo>
                    <a:pt x="194" y="110"/>
                    <a:pt x="194" y="111"/>
                    <a:pt x="193" y="111"/>
                  </a:cubicBezTo>
                  <a:cubicBezTo>
                    <a:pt x="193" y="111"/>
                    <a:pt x="193" y="111"/>
                    <a:pt x="192" y="112"/>
                  </a:cubicBezTo>
                  <a:cubicBezTo>
                    <a:pt x="192" y="112"/>
                    <a:pt x="191" y="111"/>
                    <a:pt x="190" y="111"/>
                  </a:cubicBezTo>
                  <a:cubicBezTo>
                    <a:pt x="189" y="111"/>
                    <a:pt x="189" y="110"/>
                    <a:pt x="189" y="110"/>
                  </a:cubicBezTo>
                  <a:cubicBezTo>
                    <a:pt x="188" y="110"/>
                    <a:pt x="187" y="110"/>
                    <a:pt x="187" y="110"/>
                  </a:cubicBezTo>
                  <a:cubicBezTo>
                    <a:pt x="186" y="110"/>
                    <a:pt x="185" y="110"/>
                    <a:pt x="185" y="110"/>
                  </a:cubicBezTo>
                  <a:cubicBezTo>
                    <a:pt x="185" y="110"/>
                    <a:pt x="184" y="111"/>
                    <a:pt x="184" y="111"/>
                  </a:cubicBezTo>
                  <a:cubicBezTo>
                    <a:pt x="182" y="112"/>
                    <a:pt x="182" y="112"/>
                    <a:pt x="182" y="112"/>
                  </a:cubicBezTo>
                  <a:cubicBezTo>
                    <a:pt x="182" y="112"/>
                    <a:pt x="182" y="113"/>
                    <a:pt x="182" y="114"/>
                  </a:cubicBezTo>
                  <a:cubicBezTo>
                    <a:pt x="182" y="114"/>
                    <a:pt x="182" y="115"/>
                    <a:pt x="181" y="115"/>
                  </a:cubicBezTo>
                  <a:cubicBezTo>
                    <a:pt x="181" y="115"/>
                    <a:pt x="180" y="117"/>
                    <a:pt x="180" y="117"/>
                  </a:cubicBezTo>
                  <a:cubicBezTo>
                    <a:pt x="180" y="117"/>
                    <a:pt x="180" y="120"/>
                    <a:pt x="179" y="120"/>
                  </a:cubicBezTo>
                  <a:cubicBezTo>
                    <a:pt x="179" y="120"/>
                    <a:pt x="179" y="121"/>
                    <a:pt x="179" y="121"/>
                  </a:cubicBezTo>
                  <a:cubicBezTo>
                    <a:pt x="179" y="123"/>
                    <a:pt x="179" y="123"/>
                    <a:pt x="179" y="123"/>
                  </a:cubicBezTo>
                  <a:cubicBezTo>
                    <a:pt x="179" y="124"/>
                    <a:pt x="179" y="124"/>
                    <a:pt x="179" y="124"/>
                  </a:cubicBezTo>
                  <a:cubicBezTo>
                    <a:pt x="177" y="123"/>
                    <a:pt x="177" y="123"/>
                    <a:pt x="177" y="123"/>
                  </a:cubicBezTo>
                  <a:cubicBezTo>
                    <a:pt x="175" y="117"/>
                    <a:pt x="175" y="117"/>
                    <a:pt x="175" y="117"/>
                  </a:cubicBezTo>
                  <a:cubicBezTo>
                    <a:pt x="175" y="117"/>
                    <a:pt x="172" y="118"/>
                    <a:pt x="169" y="118"/>
                  </a:cubicBezTo>
                  <a:cubicBezTo>
                    <a:pt x="166" y="117"/>
                    <a:pt x="164" y="115"/>
                    <a:pt x="163" y="115"/>
                  </a:cubicBezTo>
                  <a:cubicBezTo>
                    <a:pt x="163" y="114"/>
                    <a:pt x="159" y="115"/>
                    <a:pt x="159" y="115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47" y="118"/>
                    <a:pt x="147" y="118"/>
                    <a:pt x="147" y="118"/>
                  </a:cubicBezTo>
                  <a:cubicBezTo>
                    <a:pt x="143" y="116"/>
                    <a:pt x="143" y="116"/>
                    <a:pt x="143" y="116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4" y="112"/>
                    <a:pt x="134" y="112"/>
                    <a:pt x="134" y="112"/>
                  </a:cubicBezTo>
                  <a:cubicBezTo>
                    <a:pt x="134" y="112"/>
                    <a:pt x="130" y="112"/>
                    <a:pt x="129" y="112"/>
                  </a:cubicBezTo>
                  <a:cubicBezTo>
                    <a:pt x="128" y="112"/>
                    <a:pt x="124" y="111"/>
                    <a:pt x="124" y="111"/>
                  </a:cubicBezTo>
                  <a:cubicBezTo>
                    <a:pt x="124" y="111"/>
                    <a:pt x="120" y="110"/>
                    <a:pt x="119" y="110"/>
                  </a:cubicBezTo>
                  <a:cubicBezTo>
                    <a:pt x="118" y="110"/>
                    <a:pt x="116" y="110"/>
                    <a:pt x="116" y="110"/>
                  </a:cubicBezTo>
                  <a:cubicBezTo>
                    <a:pt x="111" y="109"/>
                    <a:pt x="111" y="109"/>
                    <a:pt x="111" y="109"/>
                  </a:cubicBezTo>
                  <a:cubicBezTo>
                    <a:pt x="111" y="109"/>
                    <a:pt x="108" y="107"/>
                    <a:pt x="106" y="108"/>
                  </a:cubicBezTo>
                  <a:cubicBezTo>
                    <a:pt x="105" y="108"/>
                    <a:pt x="106" y="111"/>
                    <a:pt x="106" y="111"/>
                  </a:cubicBezTo>
                  <a:cubicBezTo>
                    <a:pt x="106" y="111"/>
                    <a:pt x="105" y="116"/>
                    <a:pt x="106" y="117"/>
                  </a:cubicBezTo>
                  <a:cubicBezTo>
                    <a:pt x="106" y="119"/>
                    <a:pt x="104" y="121"/>
                    <a:pt x="104" y="121"/>
                  </a:cubicBezTo>
                  <a:cubicBezTo>
                    <a:pt x="101" y="122"/>
                    <a:pt x="101" y="122"/>
                    <a:pt x="101" y="122"/>
                  </a:cubicBezTo>
                  <a:cubicBezTo>
                    <a:pt x="101" y="122"/>
                    <a:pt x="99" y="125"/>
                    <a:pt x="98" y="125"/>
                  </a:cubicBezTo>
                  <a:cubicBezTo>
                    <a:pt x="97" y="125"/>
                    <a:pt x="97" y="131"/>
                    <a:pt x="97" y="131"/>
                  </a:cubicBezTo>
                  <a:cubicBezTo>
                    <a:pt x="93" y="132"/>
                    <a:pt x="93" y="132"/>
                    <a:pt x="93" y="132"/>
                  </a:cubicBezTo>
                  <a:cubicBezTo>
                    <a:pt x="89" y="129"/>
                    <a:pt x="89" y="129"/>
                    <a:pt x="89" y="129"/>
                  </a:cubicBezTo>
                  <a:cubicBezTo>
                    <a:pt x="86" y="131"/>
                    <a:pt x="86" y="131"/>
                    <a:pt x="86" y="131"/>
                  </a:cubicBezTo>
                  <a:cubicBezTo>
                    <a:pt x="85" y="133"/>
                    <a:pt x="85" y="133"/>
                    <a:pt x="85" y="133"/>
                  </a:cubicBezTo>
                  <a:cubicBezTo>
                    <a:pt x="85" y="133"/>
                    <a:pt x="80" y="132"/>
                    <a:pt x="80" y="132"/>
                  </a:cubicBezTo>
                  <a:cubicBezTo>
                    <a:pt x="79" y="132"/>
                    <a:pt x="74" y="131"/>
                    <a:pt x="74" y="131"/>
                  </a:cubicBezTo>
                  <a:cubicBezTo>
                    <a:pt x="74" y="131"/>
                    <a:pt x="71" y="128"/>
                    <a:pt x="70" y="127"/>
                  </a:cubicBezTo>
                  <a:cubicBezTo>
                    <a:pt x="69" y="126"/>
                    <a:pt x="65" y="124"/>
                    <a:pt x="64" y="123"/>
                  </a:cubicBezTo>
                  <a:cubicBezTo>
                    <a:pt x="63" y="123"/>
                    <a:pt x="63" y="122"/>
                    <a:pt x="63" y="122"/>
                  </a:cubicBezTo>
                  <a:cubicBezTo>
                    <a:pt x="61" y="120"/>
                    <a:pt x="62" y="120"/>
                    <a:pt x="60" y="119"/>
                  </a:cubicBezTo>
                  <a:cubicBezTo>
                    <a:pt x="58" y="118"/>
                    <a:pt x="56" y="118"/>
                    <a:pt x="56" y="117"/>
                  </a:cubicBezTo>
                  <a:cubicBezTo>
                    <a:pt x="56" y="116"/>
                    <a:pt x="57" y="114"/>
                    <a:pt x="55" y="114"/>
                  </a:cubicBezTo>
                  <a:cubicBezTo>
                    <a:pt x="52" y="115"/>
                    <a:pt x="51" y="116"/>
                    <a:pt x="50" y="115"/>
                  </a:cubicBezTo>
                  <a:cubicBezTo>
                    <a:pt x="48" y="113"/>
                    <a:pt x="48" y="113"/>
                    <a:pt x="47" y="111"/>
                  </a:cubicBezTo>
                  <a:cubicBezTo>
                    <a:pt x="47" y="109"/>
                    <a:pt x="47" y="107"/>
                    <a:pt x="45" y="107"/>
                  </a:cubicBezTo>
                  <a:cubicBezTo>
                    <a:pt x="43" y="107"/>
                    <a:pt x="42" y="106"/>
                    <a:pt x="42" y="106"/>
                  </a:cubicBezTo>
                  <a:cubicBezTo>
                    <a:pt x="42" y="106"/>
                    <a:pt x="41" y="107"/>
                    <a:pt x="40" y="105"/>
                  </a:cubicBezTo>
                  <a:cubicBezTo>
                    <a:pt x="39" y="102"/>
                    <a:pt x="42" y="104"/>
                    <a:pt x="39" y="100"/>
                  </a:cubicBezTo>
                  <a:cubicBezTo>
                    <a:pt x="35" y="97"/>
                    <a:pt x="36" y="98"/>
                    <a:pt x="34" y="96"/>
                  </a:cubicBezTo>
                  <a:cubicBezTo>
                    <a:pt x="32" y="94"/>
                    <a:pt x="26" y="96"/>
                    <a:pt x="26" y="96"/>
                  </a:cubicBezTo>
                  <a:cubicBezTo>
                    <a:pt x="26" y="96"/>
                    <a:pt x="26" y="95"/>
                    <a:pt x="24" y="93"/>
                  </a:cubicBezTo>
                  <a:cubicBezTo>
                    <a:pt x="22" y="91"/>
                    <a:pt x="23" y="92"/>
                    <a:pt x="21" y="90"/>
                  </a:cubicBezTo>
                  <a:cubicBezTo>
                    <a:pt x="19" y="87"/>
                    <a:pt x="19" y="88"/>
                    <a:pt x="19" y="85"/>
                  </a:cubicBezTo>
                  <a:cubicBezTo>
                    <a:pt x="18" y="82"/>
                    <a:pt x="19" y="81"/>
                    <a:pt x="17" y="79"/>
                  </a:cubicBezTo>
                  <a:cubicBezTo>
                    <a:pt x="15" y="77"/>
                    <a:pt x="14" y="75"/>
                    <a:pt x="14" y="75"/>
                  </a:cubicBezTo>
                  <a:cubicBezTo>
                    <a:pt x="14" y="75"/>
                    <a:pt x="12" y="73"/>
                    <a:pt x="14" y="70"/>
                  </a:cubicBezTo>
                  <a:cubicBezTo>
                    <a:pt x="16" y="68"/>
                    <a:pt x="16" y="68"/>
                    <a:pt x="16" y="66"/>
                  </a:cubicBezTo>
                  <a:cubicBezTo>
                    <a:pt x="16" y="65"/>
                    <a:pt x="17" y="63"/>
                    <a:pt x="14" y="61"/>
                  </a:cubicBezTo>
                  <a:cubicBezTo>
                    <a:pt x="11" y="59"/>
                    <a:pt x="11" y="59"/>
                    <a:pt x="8" y="57"/>
                  </a:cubicBezTo>
                  <a:cubicBezTo>
                    <a:pt x="6" y="56"/>
                    <a:pt x="5" y="56"/>
                    <a:pt x="4" y="55"/>
                  </a:cubicBezTo>
                  <a:cubicBezTo>
                    <a:pt x="3" y="54"/>
                    <a:pt x="1" y="47"/>
                    <a:pt x="1" y="47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40"/>
                    <a:pt x="14" y="40"/>
                    <a:pt x="17" y="40"/>
                  </a:cubicBezTo>
                  <a:cubicBezTo>
                    <a:pt x="19" y="40"/>
                    <a:pt x="22" y="38"/>
                    <a:pt x="23" y="38"/>
                  </a:cubicBezTo>
                  <a:cubicBezTo>
                    <a:pt x="25" y="38"/>
                    <a:pt x="28" y="39"/>
                    <a:pt x="29" y="39"/>
                  </a:cubicBezTo>
                  <a:cubicBezTo>
                    <a:pt x="31" y="38"/>
                    <a:pt x="32" y="38"/>
                    <a:pt x="32" y="36"/>
                  </a:cubicBezTo>
                  <a:cubicBezTo>
                    <a:pt x="33" y="35"/>
                    <a:pt x="31" y="33"/>
                    <a:pt x="35" y="32"/>
                  </a:cubicBezTo>
                  <a:cubicBezTo>
                    <a:pt x="38" y="30"/>
                    <a:pt x="39" y="30"/>
                    <a:pt x="39" y="30"/>
                  </a:cubicBezTo>
                  <a:lnTo>
                    <a:pt x="43" y="27"/>
                  </a:lnTo>
                  <a:close/>
                </a:path>
              </a:pathLst>
            </a:custGeom>
            <a:solidFill>
              <a:srgbClr val="99B5CA"/>
            </a:solidFill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85" name="Freeform 33">
              <a:extLst>
                <a:ext uri="{FF2B5EF4-FFF2-40B4-BE49-F238E27FC236}">
                  <a16:creationId xmlns:a16="http://schemas.microsoft.com/office/drawing/2014/main" id="{B061C5A5-5C57-4C04-EE9C-66CFE2E6E0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87686" y="3123231"/>
              <a:ext cx="662956" cy="236523"/>
            </a:xfrm>
            <a:custGeom>
              <a:avLst/>
              <a:gdLst>
                <a:gd name="T0" fmla="*/ 233 w 291"/>
                <a:gd name="T1" fmla="*/ 67 h 107"/>
                <a:gd name="T2" fmla="*/ 238 w 291"/>
                <a:gd name="T3" fmla="*/ 67 h 107"/>
                <a:gd name="T4" fmla="*/ 239 w 291"/>
                <a:gd name="T5" fmla="*/ 67 h 107"/>
                <a:gd name="T6" fmla="*/ 240 w 291"/>
                <a:gd name="T7" fmla="*/ 67 h 107"/>
                <a:gd name="T8" fmla="*/ 240 w 291"/>
                <a:gd name="T9" fmla="*/ 68 h 107"/>
                <a:gd name="T10" fmla="*/ 241 w 291"/>
                <a:gd name="T11" fmla="*/ 68 h 107"/>
                <a:gd name="T12" fmla="*/ 242 w 291"/>
                <a:gd name="T13" fmla="*/ 67 h 107"/>
                <a:gd name="T14" fmla="*/ 243 w 291"/>
                <a:gd name="T15" fmla="*/ 67 h 107"/>
                <a:gd name="T16" fmla="*/ 244 w 291"/>
                <a:gd name="T17" fmla="*/ 67 h 107"/>
                <a:gd name="T18" fmla="*/ 245 w 291"/>
                <a:gd name="T19" fmla="*/ 67 h 107"/>
                <a:gd name="T20" fmla="*/ 247 w 291"/>
                <a:gd name="T21" fmla="*/ 67 h 107"/>
                <a:gd name="T22" fmla="*/ 248 w 291"/>
                <a:gd name="T23" fmla="*/ 67 h 107"/>
                <a:gd name="T24" fmla="*/ 249 w 291"/>
                <a:gd name="T25" fmla="*/ 66 h 107"/>
                <a:gd name="T26" fmla="*/ 250 w 291"/>
                <a:gd name="T27" fmla="*/ 66 h 107"/>
                <a:gd name="T28" fmla="*/ 250 w 291"/>
                <a:gd name="T29" fmla="*/ 66 h 107"/>
                <a:gd name="T30" fmla="*/ 267 w 291"/>
                <a:gd name="T31" fmla="*/ 71 h 107"/>
                <a:gd name="T32" fmla="*/ 268 w 291"/>
                <a:gd name="T33" fmla="*/ 71 h 107"/>
                <a:gd name="T34" fmla="*/ 268 w 291"/>
                <a:gd name="T35" fmla="*/ 71 h 107"/>
                <a:gd name="T36" fmla="*/ 268 w 291"/>
                <a:gd name="T37" fmla="*/ 71 h 107"/>
                <a:gd name="T38" fmla="*/ 233 w 291"/>
                <a:gd name="T39" fmla="*/ 67 h 107"/>
                <a:gd name="T40" fmla="*/ 269 w 291"/>
                <a:gd name="T41" fmla="*/ 71 h 107"/>
                <a:gd name="T42" fmla="*/ 269 w 291"/>
                <a:gd name="T43" fmla="*/ 71 h 107"/>
                <a:gd name="T44" fmla="*/ 270 w 291"/>
                <a:gd name="T45" fmla="*/ 71 h 107"/>
                <a:gd name="T46" fmla="*/ 270 w 291"/>
                <a:gd name="T47" fmla="*/ 70 h 107"/>
                <a:gd name="T48" fmla="*/ 271 w 291"/>
                <a:gd name="T49" fmla="*/ 70 h 107"/>
                <a:gd name="T50" fmla="*/ 271 w 291"/>
                <a:gd name="T51" fmla="*/ 70 h 107"/>
                <a:gd name="T52" fmla="*/ 271 w 291"/>
                <a:gd name="T53" fmla="*/ 70 h 107"/>
                <a:gd name="T54" fmla="*/ 272 w 291"/>
                <a:gd name="T55" fmla="*/ 69 h 107"/>
                <a:gd name="T56" fmla="*/ 272 w 291"/>
                <a:gd name="T57" fmla="*/ 69 h 107"/>
                <a:gd name="T58" fmla="*/ 273 w 291"/>
                <a:gd name="T59" fmla="*/ 69 h 107"/>
                <a:gd name="T60" fmla="*/ 273 w 291"/>
                <a:gd name="T61" fmla="*/ 69 h 107"/>
                <a:gd name="T62" fmla="*/ 273 w 291"/>
                <a:gd name="T63" fmla="*/ 69 h 107"/>
                <a:gd name="T64" fmla="*/ 273 w 291"/>
                <a:gd name="T65" fmla="*/ 69 h 107"/>
                <a:gd name="T66" fmla="*/ 274 w 291"/>
                <a:gd name="T67" fmla="*/ 69 h 107"/>
                <a:gd name="T68" fmla="*/ 274 w 291"/>
                <a:gd name="T69" fmla="*/ 69 h 107"/>
                <a:gd name="T70" fmla="*/ 274 w 291"/>
                <a:gd name="T71" fmla="*/ 69 h 107"/>
                <a:gd name="T72" fmla="*/ 275 w 291"/>
                <a:gd name="T73" fmla="*/ 69 h 107"/>
                <a:gd name="T74" fmla="*/ 289 w 291"/>
                <a:gd name="T75" fmla="*/ 72 h 107"/>
                <a:gd name="T76" fmla="*/ 272 w 291"/>
                <a:gd name="T77" fmla="*/ 47 h 107"/>
                <a:gd name="T78" fmla="*/ 266 w 291"/>
                <a:gd name="T79" fmla="*/ 27 h 107"/>
                <a:gd name="T80" fmla="*/ 235 w 291"/>
                <a:gd name="T81" fmla="*/ 11 h 107"/>
                <a:gd name="T82" fmla="*/ 197 w 291"/>
                <a:gd name="T83" fmla="*/ 0 h 107"/>
                <a:gd name="T84" fmla="*/ 173 w 291"/>
                <a:gd name="T85" fmla="*/ 17 h 107"/>
                <a:gd name="T86" fmla="*/ 157 w 291"/>
                <a:gd name="T87" fmla="*/ 16 h 107"/>
                <a:gd name="T88" fmla="*/ 111 w 291"/>
                <a:gd name="T89" fmla="*/ 2 h 107"/>
                <a:gd name="T90" fmla="*/ 68 w 291"/>
                <a:gd name="T91" fmla="*/ 11 h 107"/>
                <a:gd name="T92" fmla="*/ 40 w 291"/>
                <a:gd name="T93" fmla="*/ 10 h 107"/>
                <a:gd name="T94" fmla="*/ 1 w 291"/>
                <a:gd name="T95" fmla="*/ 10 h 107"/>
                <a:gd name="T96" fmla="*/ 18 w 291"/>
                <a:gd name="T97" fmla="*/ 27 h 107"/>
                <a:gd name="T98" fmla="*/ 44 w 291"/>
                <a:gd name="T99" fmla="*/ 31 h 107"/>
                <a:gd name="T100" fmla="*/ 70 w 291"/>
                <a:gd name="T101" fmla="*/ 48 h 107"/>
                <a:gd name="T102" fmla="*/ 83 w 291"/>
                <a:gd name="T103" fmla="*/ 100 h 107"/>
                <a:gd name="T104" fmla="*/ 124 w 291"/>
                <a:gd name="T105" fmla="*/ 91 h 107"/>
                <a:gd name="T106" fmla="*/ 153 w 291"/>
                <a:gd name="T107" fmla="*/ 102 h 107"/>
                <a:gd name="T108" fmla="*/ 163 w 291"/>
                <a:gd name="T109" fmla="*/ 98 h 107"/>
                <a:gd name="T110" fmla="*/ 184 w 291"/>
                <a:gd name="T111" fmla="*/ 85 h 107"/>
                <a:gd name="T112" fmla="*/ 193 w 291"/>
                <a:gd name="T113" fmla="*/ 79 h 107"/>
                <a:gd name="T114" fmla="*/ 206 w 291"/>
                <a:gd name="T115" fmla="*/ 76 h 107"/>
                <a:gd name="T116" fmla="*/ 215 w 291"/>
                <a:gd name="T117" fmla="*/ 68 h 107"/>
                <a:gd name="T118" fmla="*/ 230 w 291"/>
                <a:gd name="T119" fmla="*/ 6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1" h="107">
                  <a:moveTo>
                    <a:pt x="231" y="69"/>
                  </a:moveTo>
                  <a:cubicBezTo>
                    <a:pt x="232" y="69"/>
                    <a:pt x="232" y="69"/>
                    <a:pt x="232" y="69"/>
                  </a:cubicBezTo>
                  <a:cubicBezTo>
                    <a:pt x="231" y="68"/>
                    <a:pt x="231" y="68"/>
                    <a:pt x="231" y="68"/>
                  </a:cubicBezTo>
                  <a:cubicBezTo>
                    <a:pt x="231" y="68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4" y="67"/>
                    <a:pt x="234" y="67"/>
                    <a:pt x="234" y="67"/>
                  </a:cubicBezTo>
                  <a:cubicBezTo>
                    <a:pt x="234" y="67"/>
                    <a:pt x="234" y="67"/>
                    <a:pt x="234" y="67"/>
                  </a:cubicBezTo>
                  <a:cubicBezTo>
                    <a:pt x="235" y="67"/>
                    <a:pt x="237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9" y="67"/>
                    <a:pt x="249" y="67"/>
                    <a:pt x="249" y="67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2" y="70"/>
                    <a:pt x="252" y="70"/>
                    <a:pt x="252" y="70"/>
                  </a:cubicBezTo>
                  <a:cubicBezTo>
                    <a:pt x="252" y="70"/>
                    <a:pt x="263" y="72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31" y="69"/>
                    <a:pt x="231" y="69"/>
                    <a:pt x="231" y="69"/>
                  </a:cubicBezTo>
                  <a:close/>
                  <a:moveTo>
                    <a:pt x="233" y="67"/>
                  </a:move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lose/>
                  <a:moveTo>
                    <a:pt x="269" y="71"/>
                  </a:move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2" y="70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6" y="69"/>
                    <a:pt x="276" y="69"/>
                    <a:pt x="278" y="70"/>
                  </a:cubicBezTo>
                  <a:cubicBezTo>
                    <a:pt x="280" y="71"/>
                    <a:pt x="283" y="72"/>
                    <a:pt x="285" y="72"/>
                  </a:cubicBezTo>
                  <a:cubicBezTo>
                    <a:pt x="289" y="72"/>
                    <a:pt x="289" y="72"/>
                    <a:pt x="289" y="72"/>
                  </a:cubicBezTo>
                  <a:cubicBezTo>
                    <a:pt x="290" y="69"/>
                    <a:pt x="290" y="69"/>
                    <a:pt x="290" y="69"/>
                  </a:cubicBezTo>
                  <a:cubicBezTo>
                    <a:pt x="291" y="71"/>
                    <a:pt x="289" y="61"/>
                    <a:pt x="290" y="58"/>
                  </a:cubicBezTo>
                  <a:cubicBezTo>
                    <a:pt x="289" y="57"/>
                    <a:pt x="288" y="56"/>
                    <a:pt x="288" y="55"/>
                  </a:cubicBezTo>
                  <a:cubicBezTo>
                    <a:pt x="287" y="54"/>
                    <a:pt x="282" y="54"/>
                    <a:pt x="282" y="54"/>
                  </a:cubicBezTo>
                  <a:cubicBezTo>
                    <a:pt x="278" y="53"/>
                    <a:pt x="278" y="53"/>
                    <a:pt x="278" y="53"/>
                  </a:cubicBezTo>
                  <a:cubicBezTo>
                    <a:pt x="275" y="52"/>
                    <a:pt x="275" y="52"/>
                    <a:pt x="275" y="52"/>
                  </a:cubicBezTo>
                  <a:cubicBezTo>
                    <a:pt x="272" y="47"/>
                    <a:pt x="272" y="47"/>
                    <a:pt x="272" y="47"/>
                  </a:cubicBezTo>
                  <a:cubicBezTo>
                    <a:pt x="269" y="45"/>
                    <a:pt x="269" y="45"/>
                    <a:pt x="269" y="45"/>
                  </a:cubicBezTo>
                  <a:cubicBezTo>
                    <a:pt x="266" y="41"/>
                    <a:pt x="266" y="41"/>
                    <a:pt x="266" y="41"/>
                  </a:cubicBezTo>
                  <a:cubicBezTo>
                    <a:pt x="267" y="39"/>
                    <a:pt x="267" y="39"/>
                    <a:pt x="267" y="39"/>
                  </a:cubicBezTo>
                  <a:cubicBezTo>
                    <a:pt x="270" y="35"/>
                    <a:pt x="270" y="35"/>
                    <a:pt x="270" y="35"/>
                  </a:cubicBezTo>
                  <a:cubicBezTo>
                    <a:pt x="270" y="35"/>
                    <a:pt x="271" y="35"/>
                    <a:pt x="272" y="33"/>
                  </a:cubicBezTo>
                  <a:cubicBezTo>
                    <a:pt x="274" y="30"/>
                    <a:pt x="272" y="30"/>
                    <a:pt x="272" y="30"/>
                  </a:cubicBezTo>
                  <a:cubicBezTo>
                    <a:pt x="272" y="30"/>
                    <a:pt x="268" y="28"/>
                    <a:pt x="266" y="27"/>
                  </a:cubicBezTo>
                  <a:cubicBezTo>
                    <a:pt x="264" y="26"/>
                    <a:pt x="261" y="29"/>
                    <a:pt x="261" y="29"/>
                  </a:cubicBezTo>
                  <a:cubicBezTo>
                    <a:pt x="255" y="28"/>
                    <a:pt x="255" y="28"/>
                    <a:pt x="255" y="28"/>
                  </a:cubicBezTo>
                  <a:cubicBezTo>
                    <a:pt x="250" y="28"/>
                    <a:pt x="250" y="28"/>
                    <a:pt x="250" y="28"/>
                  </a:cubicBezTo>
                  <a:cubicBezTo>
                    <a:pt x="246" y="24"/>
                    <a:pt x="246" y="24"/>
                    <a:pt x="246" y="24"/>
                  </a:cubicBezTo>
                  <a:cubicBezTo>
                    <a:pt x="239" y="22"/>
                    <a:pt x="239" y="22"/>
                    <a:pt x="239" y="22"/>
                  </a:cubicBezTo>
                  <a:cubicBezTo>
                    <a:pt x="235" y="20"/>
                    <a:pt x="235" y="20"/>
                    <a:pt x="235" y="20"/>
                  </a:cubicBezTo>
                  <a:cubicBezTo>
                    <a:pt x="235" y="20"/>
                    <a:pt x="235" y="12"/>
                    <a:pt x="235" y="11"/>
                  </a:cubicBezTo>
                  <a:cubicBezTo>
                    <a:pt x="235" y="9"/>
                    <a:pt x="235" y="6"/>
                    <a:pt x="235" y="6"/>
                  </a:cubicBezTo>
                  <a:cubicBezTo>
                    <a:pt x="235" y="6"/>
                    <a:pt x="229" y="5"/>
                    <a:pt x="226" y="6"/>
                  </a:cubicBezTo>
                  <a:cubicBezTo>
                    <a:pt x="224" y="7"/>
                    <a:pt x="221" y="6"/>
                    <a:pt x="221" y="6"/>
                  </a:cubicBezTo>
                  <a:cubicBezTo>
                    <a:pt x="221" y="6"/>
                    <a:pt x="213" y="5"/>
                    <a:pt x="212" y="3"/>
                  </a:cubicBezTo>
                  <a:cubicBezTo>
                    <a:pt x="212" y="1"/>
                    <a:pt x="212" y="2"/>
                    <a:pt x="211" y="2"/>
                  </a:cubicBezTo>
                  <a:cubicBezTo>
                    <a:pt x="209" y="2"/>
                    <a:pt x="203" y="2"/>
                    <a:pt x="203" y="2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197" y="9"/>
                    <a:pt x="197" y="9"/>
                    <a:pt x="197" y="9"/>
                  </a:cubicBezTo>
                  <a:cubicBezTo>
                    <a:pt x="196" y="7"/>
                    <a:pt x="196" y="7"/>
                    <a:pt x="196" y="7"/>
                  </a:cubicBezTo>
                  <a:cubicBezTo>
                    <a:pt x="186" y="6"/>
                    <a:pt x="186" y="6"/>
                    <a:pt x="186" y="6"/>
                  </a:cubicBezTo>
                  <a:cubicBezTo>
                    <a:pt x="180" y="9"/>
                    <a:pt x="180" y="9"/>
                    <a:pt x="180" y="9"/>
                  </a:cubicBezTo>
                  <a:cubicBezTo>
                    <a:pt x="175" y="11"/>
                    <a:pt x="175" y="11"/>
                    <a:pt x="175" y="11"/>
                  </a:cubicBezTo>
                  <a:cubicBezTo>
                    <a:pt x="175" y="14"/>
                    <a:pt x="175" y="14"/>
                    <a:pt x="175" y="14"/>
                  </a:cubicBezTo>
                  <a:cubicBezTo>
                    <a:pt x="173" y="17"/>
                    <a:pt x="173" y="17"/>
                    <a:pt x="173" y="17"/>
                  </a:cubicBezTo>
                  <a:cubicBezTo>
                    <a:pt x="173" y="17"/>
                    <a:pt x="170" y="18"/>
                    <a:pt x="168" y="18"/>
                  </a:cubicBezTo>
                  <a:cubicBezTo>
                    <a:pt x="168" y="19"/>
                    <a:pt x="167" y="21"/>
                    <a:pt x="167" y="22"/>
                  </a:cubicBezTo>
                  <a:cubicBezTo>
                    <a:pt x="166" y="23"/>
                    <a:pt x="164" y="23"/>
                    <a:pt x="164" y="23"/>
                  </a:cubicBezTo>
                  <a:cubicBezTo>
                    <a:pt x="160" y="22"/>
                    <a:pt x="160" y="22"/>
                    <a:pt x="160" y="22"/>
                  </a:cubicBezTo>
                  <a:cubicBezTo>
                    <a:pt x="157" y="22"/>
                    <a:pt x="157" y="22"/>
                    <a:pt x="157" y="22"/>
                  </a:cubicBezTo>
                  <a:cubicBezTo>
                    <a:pt x="155" y="20"/>
                    <a:pt x="155" y="20"/>
                    <a:pt x="155" y="20"/>
                  </a:cubicBezTo>
                  <a:cubicBezTo>
                    <a:pt x="157" y="16"/>
                    <a:pt x="157" y="16"/>
                    <a:pt x="157" y="16"/>
                  </a:cubicBezTo>
                  <a:cubicBezTo>
                    <a:pt x="157" y="14"/>
                    <a:pt x="157" y="14"/>
                    <a:pt x="157" y="14"/>
                  </a:cubicBezTo>
                  <a:cubicBezTo>
                    <a:pt x="151" y="14"/>
                    <a:pt x="151" y="14"/>
                    <a:pt x="151" y="14"/>
                  </a:cubicBezTo>
                  <a:cubicBezTo>
                    <a:pt x="145" y="12"/>
                    <a:pt x="145" y="12"/>
                    <a:pt x="145" y="12"/>
                  </a:cubicBezTo>
                  <a:cubicBezTo>
                    <a:pt x="132" y="11"/>
                    <a:pt x="132" y="11"/>
                    <a:pt x="132" y="11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104" y="7"/>
                    <a:pt x="104" y="7"/>
                    <a:pt x="104" y="7"/>
                  </a:cubicBezTo>
                  <a:cubicBezTo>
                    <a:pt x="104" y="7"/>
                    <a:pt x="97" y="4"/>
                    <a:pt x="94" y="4"/>
                  </a:cubicBezTo>
                  <a:cubicBezTo>
                    <a:pt x="92" y="5"/>
                    <a:pt x="88" y="6"/>
                    <a:pt x="87" y="7"/>
                  </a:cubicBezTo>
                  <a:cubicBezTo>
                    <a:pt x="86" y="7"/>
                    <a:pt x="84" y="10"/>
                    <a:pt x="83" y="10"/>
                  </a:cubicBezTo>
                  <a:cubicBezTo>
                    <a:pt x="81" y="11"/>
                    <a:pt x="79" y="10"/>
                    <a:pt x="77" y="10"/>
                  </a:cubicBezTo>
                  <a:cubicBezTo>
                    <a:pt x="76" y="11"/>
                    <a:pt x="75" y="12"/>
                    <a:pt x="73" y="12"/>
                  </a:cubicBezTo>
                  <a:cubicBezTo>
                    <a:pt x="71" y="12"/>
                    <a:pt x="70" y="11"/>
                    <a:pt x="68" y="11"/>
                  </a:cubicBezTo>
                  <a:cubicBezTo>
                    <a:pt x="67" y="12"/>
                    <a:pt x="66" y="13"/>
                    <a:pt x="64" y="13"/>
                  </a:cubicBezTo>
                  <a:cubicBezTo>
                    <a:pt x="62" y="13"/>
                    <a:pt x="61" y="11"/>
                    <a:pt x="61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5" y="8"/>
                    <a:pt x="54" y="10"/>
                    <a:pt x="51" y="10"/>
                  </a:cubicBezTo>
                  <a:cubicBezTo>
                    <a:pt x="49" y="9"/>
                    <a:pt x="47" y="8"/>
                    <a:pt x="45" y="9"/>
                  </a:cubicBezTo>
                  <a:cubicBezTo>
                    <a:pt x="43" y="9"/>
                    <a:pt x="40" y="10"/>
                    <a:pt x="40" y="10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0" y="6"/>
                    <a:pt x="6" y="7"/>
                  </a:cubicBezTo>
                  <a:cubicBezTo>
                    <a:pt x="5" y="7"/>
                    <a:pt x="2" y="10"/>
                    <a:pt x="1" y="10"/>
                  </a:cubicBezTo>
                  <a:cubicBezTo>
                    <a:pt x="0" y="11"/>
                    <a:pt x="1" y="11"/>
                    <a:pt x="2" y="14"/>
                  </a:cubicBezTo>
                  <a:cubicBezTo>
                    <a:pt x="2" y="16"/>
                    <a:pt x="1" y="20"/>
                    <a:pt x="1" y="2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7"/>
                    <a:pt x="16" y="30"/>
                    <a:pt x="17" y="29"/>
                  </a:cubicBezTo>
                  <a:cubicBezTo>
                    <a:pt x="18" y="29"/>
                    <a:pt x="17" y="28"/>
                    <a:pt x="18" y="27"/>
                  </a:cubicBezTo>
                  <a:cubicBezTo>
                    <a:pt x="18" y="27"/>
                    <a:pt x="19" y="29"/>
                    <a:pt x="21" y="29"/>
                  </a:cubicBezTo>
                  <a:cubicBezTo>
                    <a:pt x="21" y="29"/>
                    <a:pt x="23" y="28"/>
                    <a:pt x="24" y="28"/>
                  </a:cubicBezTo>
                  <a:cubicBezTo>
                    <a:pt x="26" y="29"/>
                    <a:pt x="27" y="30"/>
                    <a:pt x="28" y="30"/>
                  </a:cubicBezTo>
                  <a:cubicBezTo>
                    <a:pt x="29" y="30"/>
                    <a:pt x="31" y="29"/>
                    <a:pt x="31" y="29"/>
                  </a:cubicBezTo>
                  <a:cubicBezTo>
                    <a:pt x="33" y="28"/>
                    <a:pt x="36" y="27"/>
                    <a:pt x="39" y="30"/>
                  </a:cubicBezTo>
                  <a:cubicBezTo>
                    <a:pt x="41" y="32"/>
                    <a:pt x="40" y="33"/>
                    <a:pt x="42" y="33"/>
                  </a:cubicBezTo>
                  <a:cubicBezTo>
                    <a:pt x="43" y="33"/>
                    <a:pt x="43" y="31"/>
                    <a:pt x="44" y="31"/>
                  </a:cubicBezTo>
                  <a:cubicBezTo>
                    <a:pt x="46" y="31"/>
                    <a:pt x="46" y="32"/>
                    <a:pt x="47" y="33"/>
                  </a:cubicBezTo>
                  <a:cubicBezTo>
                    <a:pt x="49" y="35"/>
                    <a:pt x="49" y="37"/>
                    <a:pt x="51" y="38"/>
                  </a:cubicBezTo>
                  <a:cubicBezTo>
                    <a:pt x="51" y="39"/>
                    <a:pt x="52" y="40"/>
                    <a:pt x="54" y="40"/>
                  </a:cubicBezTo>
                  <a:cubicBezTo>
                    <a:pt x="54" y="40"/>
                    <a:pt x="55" y="39"/>
                    <a:pt x="55" y="39"/>
                  </a:cubicBezTo>
                  <a:cubicBezTo>
                    <a:pt x="57" y="39"/>
                    <a:pt x="59" y="39"/>
                    <a:pt x="60" y="40"/>
                  </a:cubicBezTo>
                  <a:cubicBezTo>
                    <a:pt x="64" y="40"/>
                    <a:pt x="65" y="40"/>
                    <a:pt x="66" y="41"/>
                  </a:cubicBezTo>
                  <a:cubicBezTo>
                    <a:pt x="67" y="43"/>
                    <a:pt x="69" y="46"/>
                    <a:pt x="70" y="48"/>
                  </a:cubicBezTo>
                  <a:cubicBezTo>
                    <a:pt x="71" y="50"/>
                    <a:pt x="72" y="54"/>
                    <a:pt x="73" y="55"/>
                  </a:cubicBezTo>
                  <a:cubicBezTo>
                    <a:pt x="74" y="57"/>
                    <a:pt x="77" y="58"/>
                    <a:pt x="78" y="60"/>
                  </a:cubicBezTo>
                  <a:cubicBezTo>
                    <a:pt x="79" y="61"/>
                    <a:pt x="81" y="67"/>
                    <a:pt x="82" y="69"/>
                  </a:cubicBezTo>
                  <a:cubicBezTo>
                    <a:pt x="82" y="71"/>
                    <a:pt x="85" y="74"/>
                    <a:pt x="86" y="78"/>
                  </a:cubicBezTo>
                  <a:cubicBezTo>
                    <a:pt x="88" y="82"/>
                    <a:pt x="88" y="85"/>
                    <a:pt x="88" y="85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85" y="98"/>
                    <a:pt x="83" y="100"/>
                  </a:cubicBezTo>
                  <a:cubicBezTo>
                    <a:pt x="81" y="102"/>
                    <a:pt x="84" y="105"/>
                    <a:pt x="87" y="106"/>
                  </a:cubicBezTo>
                  <a:cubicBezTo>
                    <a:pt x="90" y="107"/>
                    <a:pt x="98" y="103"/>
                    <a:pt x="98" y="103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8" y="100"/>
                    <a:pt x="108" y="100"/>
                    <a:pt x="108" y="100"/>
                  </a:cubicBezTo>
                  <a:cubicBezTo>
                    <a:pt x="108" y="100"/>
                    <a:pt x="120" y="99"/>
                    <a:pt x="122" y="98"/>
                  </a:cubicBezTo>
                  <a:cubicBezTo>
                    <a:pt x="125" y="96"/>
                    <a:pt x="125" y="94"/>
                    <a:pt x="125" y="94"/>
                  </a:cubicBezTo>
                  <a:cubicBezTo>
                    <a:pt x="124" y="91"/>
                    <a:pt x="124" y="91"/>
                    <a:pt x="124" y="91"/>
                  </a:cubicBezTo>
                  <a:cubicBezTo>
                    <a:pt x="124" y="91"/>
                    <a:pt x="130" y="88"/>
                    <a:pt x="133" y="87"/>
                  </a:cubicBezTo>
                  <a:cubicBezTo>
                    <a:pt x="135" y="86"/>
                    <a:pt x="137" y="88"/>
                    <a:pt x="137" y="88"/>
                  </a:cubicBezTo>
                  <a:cubicBezTo>
                    <a:pt x="140" y="91"/>
                    <a:pt x="140" y="91"/>
                    <a:pt x="140" y="91"/>
                  </a:cubicBezTo>
                  <a:cubicBezTo>
                    <a:pt x="144" y="95"/>
                    <a:pt x="144" y="95"/>
                    <a:pt x="144" y="95"/>
                  </a:cubicBezTo>
                  <a:cubicBezTo>
                    <a:pt x="149" y="96"/>
                    <a:pt x="149" y="96"/>
                    <a:pt x="149" y="96"/>
                  </a:cubicBezTo>
                  <a:cubicBezTo>
                    <a:pt x="149" y="96"/>
                    <a:pt x="152" y="99"/>
                    <a:pt x="153" y="100"/>
                  </a:cubicBezTo>
                  <a:cubicBezTo>
                    <a:pt x="153" y="102"/>
                    <a:pt x="153" y="102"/>
                    <a:pt x="153" y="102"/>
                  </a:cubicBezTo>
                  <a:cubicBezTo>
                    <a:pt x="159" y="102"/>
                    <a:pt x="159" y="102"/>
                    <a:pt x="159" y="102"/>
                  </a:cubicBezTo>
                  <a:cubicBezTo>
                    <a:pt x="164" y="100"/>
                    <a:pt x="164" y="100"/>
                    <a:pt x="164" y="100"/>
                  </a:cubicBezTo>
                  <a:cubicBezTo>
                    <a:pt x="169" y="103"/>
                    <a:pt x="169" y="103"/>
                    <a:pt x="169" y="103"/>
                  </a:cubicBezTo>
                  <a:cubicBezTo>
                    <a:pt x="174" y="101"/>
                    <a:pt x="174" y="101"/>
                    <a:pt x="174" y="101"/>
                  </a:cubicBezTo>
                  <a:cubicBezTo>
                    <a:pt x="173" y="100"/>
                    <a:pt x="169" y="99"/>
                    <a:pt x="169" y="99"/>
                  </a:cubicBezTo>
                  <a:cubicBezTo>
                    <a:pt x="164" y="99"/>
                    <a:pt x="164" y="99"/>
                    <a:pt x="164" y="99"/>
                  </a:cubicBezTo>
                  <a:cubicBezTo>
                    <a:pt x="163" y="98"/>
                    <a:pt x="163" y="98"/>
                    <a:pt x="163" y="98"/>
                  </a:cubicBezTo>
                  <a:cubicBezTo>
                    <a:pt x="161" y="96"/>
                    <a:pt x="161" y="96"/>
                    <a:pt x="161" y="96"/>
                  </a:cubicBezTo>
                  <a:cubicBezTo>
                    <a:pt x="165" y="93"/>
                    <a:pt x="165" y="93"/>
                    <a:pt x="165" y="93"/>
                  </a:cubicBezTo>
                  <a:cubicBezTo>
                    <a:pt x="165" y="93"/>
                    <a:pt x="167" y="93"/>
                    <a:pt x="168" y="92"/>
                  </a:cubicBezTo>
                  <a:cubicBezTo>
                    <a:pt x="170" y="92"/>
                    <a:pt x="176" y="90"/>
                    <a:pt x="176" y="90"/>
                  </a:cubicBezTo>
                  <a:cubicBezTo>
                    <a:pt x="178" y="88"/>
                    <a:pt x="178" y="88"/>
                    <a:pt x="178" y="88"/>
                  </a:cubicBezTo>
                  <a:cubicBezTo>
                    <a:pt x="178" y="88"/>
                    <a:pt x="180" y="86"/>
                    <a:pt x="180" y="86"/>
                  </a:cubicBezTo>
                  <a:cubicBezTo>
                    <a:pt x="181" y="86"/>
                    <a:pt x="183" y="86"/>
                    <a:pt x="184" y="85"/>
                  </a:cubicBezTo>
                  <a:cubicBezTo>
                    <a:pt x="184" y="85"/>
                    <a:pt x="185" y="84"/>
                    <a:pt x="185" y="84"/>
                  </a:cubicBezTo>
                  <a:cubicBezTo>
                    <a:pt x="185" y="84"/>
                    <a:pt x="185" y="83"/>
                    <a:pt x="186" y="83"/>
                  </a:cubicBezTo>
                  <a:cubicBezTo>
                    <a:pt x="186" y="83"/>
                    <a:pt x="187" y="83"/>
                    <a:pt x="188" y="82"/>
                  </a:cubicBezTo>
                  <a:cubicBezTo>
                    <a:pt x="189" y="82"/>
                    <a:pt x="189" y="82"/>
                    <a:pt x="190" y="81"/>
                  </a:cubicBezTo>
                  <a:cubicBezTo>
                    <a:pt x="190" y="81"/>
                    <a:pt x="191" y="78"/>
                    <a:pt x="191" y="78"/>
                  </a:cubicBezTo>
                  <a:cubicBezTo>
                    <a:pt x="191" y="78"/>
                    <a:pt x="191" y="78"/>
                    <a:pt x="191" y="78"/>
                  </a:cubicBezTo>
                  <a:cubicBezTo>
                    <a:pt x="192" y="78"/>
                    <a:pt x="193" y="79"/>
                    <a:pt x="193" y="79"/>
                  </a:cubicBezTo>
                  <a:cubicBezTo>
                    <a:pt x="193" y="79"/>
                    <a:pt x="195" y="79"/>
                    <a:pt x="196" y="79"/>
                  </a:cubicBezTo>
                  <a:cubicBezTo>
                    <a:pt x="196" y="79"/>
                    <a:pt x="198" y="78"/>
                    <a:pt x="198" y="78"/>
                  </a:cubicBezTo>
                  <a:cubicBezTo>
                    <a:pt x="198" y="78"/>
                    <a:pt x="198" y="77"/>
                    <a:pt x="199" y="77"/>
                  </a:cubicBezTo>
                  <a:cubicBezTo>
                    <a:pt x="200" y="77"/>
                    <a:pt x="201" y="77"/>
                    <a:pt x="202" y="77"/>
                  </a:cubicBezTo>
                  <a:cubicBezTo>
                    <a:pt x="202" y="77"/>
                    <a:pt x="204" y="77"/>
                    <a:pt x="204" y="77"/>
                  </a:cubicBezTo>
                  <a:cubicBezTo>
                    <a:pt x="205" y="76"/>
                    <a:pt x="205" y="76"/>
                    <a:pt x="205" y="76"/>
                  </a:cubicBezTo>
                  <a:cubicBezTo>
                    <a:pt x="206" y="76"/>
                    <a:pt x="205" y="75"/>
                    <a:pt x="206" y="76"/>
                  </a:cubicBezTo>
                  <a:cubicBezTo>
                    <a:pt x="207" y="76"/>
                    <a:pt x="206" y="77"/>
                    <a:pt x="207" y="76"/>
                  </a:cubicBezTo>
                  <a:cubicBezTo>
                    <a:pt x="208" y="75"/>
                    <a:pt x="209" y="73"/>
                    <a:pt x="209" y="73"/>
                  </a:cubicBezTo>
                  <a:cubicBezTo>
                    <a:pt x="209" y="73"/>
                    <a:pt x="208" y="73"/>
                    <a:pt x="210" y="73"/>
                  </a:cubicBezTo>
                  <a:cubicBezTo>
                    <a:pt x="212" y="73"/>
                    <a:pt x="212" y="73"/>
                    <a:pt x="214" y="73"/>
                  </a:cubicBezTo>
                  <a:cubicBezTo>
                    <a:pt x="215" y="73"/>
                    <a:pt x="217" y="72"/>
                    <a:pt x="217" y="72"/>
                  </a:cubicBezTo>
                  <a:cubicBezTo>
                    <a:pt x="218" y="72"/>
                    <a:pt x="219" y="71"/>
                    <a:pt x="219" y="71"/>
                  </a:cubicBezTo>
                  <a:cubicBezTo>
                    <a:pt x="219" y="70"/>
                    <a:pt x="215" y="68"/>
                    <a:pt x="215" y="68"/>
                  </a:cubicBezTo>
                  <a:cubicBezTo>
                    <a:pt x="215" y="68"/>
                    <a:pt x="213" y="67"/>
                    <a:pt x="216" y="67"/>
                  </a:cubicBezTo>
                  <a:cubicBezTo>
                    <a:pt x="219" y="68"/>
                    <a:pt x="220" y="68"/>
                    <a:pt x="220" y="68"/>
                  </a:cubicBezTo>
                  <a:cubicBezTo>
                    <a:pt x="221" y="68"/>
                    <a:pt x="221" y="67"/>
                    <a:pt x="222" y="67"/>
                  </a:cubicBezTo>
                  <a:cubicBezTo>
                    <a:pt x="223" y="66"/>
                    <a:pt x="224" y="65"/>
                    <a:pt x="224" y="65"/>
                  </a:cubicBezTo>
                  <a:cubicBezTo>
                    <a:pt x="225" y="65"/>
                    <a:pt x="227" y="67"/>
                    <a:pt x="227" y="67"/>
                  </a:cubicBezTo>
                  <a:cubicBezTo>
                    <a:pt x="227" y="69"/>
                    <a:pt x="227" y="69"/>
                    <a:pt x="227" y="69"/>
                  </a:cubicBezTo>
                  <a:cubicBezTo>
                    <a:pt x="230" y="69"/>
                    <a:pt x="230" y="69"/>
                    <a:pt x="230" y="69"/>
                  </a:cubicBezTo>
                  <a:cubicBezTo>
                    <a:pt x="230" y="69"/>
                    <a:pt x="231" y="69"/>
                    <a:pt x="231" y="69"/>
                  </a:cubicBezTo>
                  <a:cubicBezTo>
                    <a:pt x="269" y="71"/>
                    <a:pt x="269" y="71"/>
                    <a:pt x="269" y="71"/>
                  </a:cubicBezTo>
                  <a:close/>
                  <a:moveTo>
                    <a:pt x="269" y="71"/>
                  </a:move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lose/>
                </a:path>
              </a:pathLst>
            </a:custGeom>
            <a:grpFill/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86" name="Freeform 41">
              <a:extLst>
                <a:ext uri="{FF2B5EF4-FFF2-40B4-BE49-F238E27FC236}">
                  <a16:creationId xmlns:a16="http://schemas.microsoft.com/office/drawing/2014/main" id="{56C3BF3F-063E-E6BD-C359-099139121B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9181" y="1991757"/>
              <a:ext cx="413386" cy="308971"/>
            </a:xfrm>
            <a:custGeom>
              <a:avLst/>
              <a:gdLst>
                <a:gd name="T0" fmla="*/ 24 w 181"/>
                <a:gd name="T1" fmla="*/ 22 h 140"/>
                <a:gd name="T2" fmla="*/ 34 w 181"/>
                <a:gd name="T3" fmla="*/ 20 h 140"/>
                <a:gd name="T4" fmla="*/ 48 w 181"/>
                <a:gd name="T5" fmla="*/ 17 h 140"/>
                <a:gd name="T6" fmla="*/ 55 w 181"/>
                <a:gd name="T7" fmla="*/ 16 h 140"/>
                <a:gd name="T8" fmla="*/ 62 w 181"/>
                <a:gd name="T9" fmla="*/ 15 h 140"/>
                <a:gd name="T10" fmla="*/ 73 w 181"/>
                <a:gd name="T11" fmla="*/ 13 h 140"/>
                <a:gd name="T12" fmla="*/ 81 w 181"/>
                <a:gd name="T13" fmla="*/ 13 h 140"/>
                <a:gd name="T14" fmla="*/ 92 w 181"/>
                <a:gd name="T15" fmla="*/ 15 h 140"/>
                <a:gd name="T16" fmla="*/ 101 w 181"/>
                <a:gd name="T17" fmla="*/ 12 h 140"/>
                <a:gd name="T18" fmla="*/ 105 w 181"/>
                <a:gd name="T19" fmla="*/ 3 h 140"/>
                <a:gd name="T20" fmla="*/ 112 w 181"/>
                <a:gd name="T21" fmla="*/ 6 h 140"/>
                <a:gd name="T22" fmla="*/ 117 w 181"/>
                <a:gd name="T23" fmla="*/ 10 h 140"/>
                <a:gd name="T24" fmla="*/ 128 w 181"/>
                <a:gd name="T25" fmla="*/ 11 h 140"/>
                <a:gd name="T26" fmla="*/ 135 w 181"/>
                <a:gd name="T27" fmla="*/ 10 h 140"/>
                <a:gd name="T28" fmla="*/ 139 w 181"/>
                <a:gd name="T29" fmla="*/ 14 h 140"/>
                <a:gd name="T30" fmla="*/ 146 w 181"/>
                <a:gd name="T31" fmla="*/ 17 h 140"/>
                <a:gd name="T32" fmla="*/ 153 w 181"/>
                <a:gd name="T33" fmla="*/ 22 h 140"/>
                <a:gd name="T34" fmla="*/ 158 w 181"/>
                <a:gd name="T35" fmla="*/ 27 h 140"/>
                <a:gd name="T36" fmla="*/ 167 w 181"/>
                <a:gd name="T37" fmla="*/ 28 h 140"/>
                <a:gd name="T38" fmla="*/ 170 w 181"/>
                <a:gd name="T39" fmla="*/ 28 h 140"/>
                <a:gd name="T40" fmla="*/ 172 w 181"/>
                <a:gd name="T41" fmla="*/ 37 h 140"/>
                <a:gd name="T42" fmla="*/ 170 w 181"/>
                <a:gd name="T43" fmla="*/ 47 h 140"/>
                <a:gd name="T44" fmla="*/ 180 w 181"/>
                <a:gd name="T45" fmla="*/ 47 h 140"/>
                <a:gd name="T46" fmla="*/ 177 w 181"/>
                <a:gd name="T47" fmla="*/ 53 h 140"/>
                <a:gd name="T48" fmla="*/ 170 w 181"/>
                <a:gd name="T49" fmla="*/ 57 h 140"/>
                <a:gd name="T50" fmla="*/ 167 w 181"/>
                <a:gd name="T51" fmla="*/ 67 h 140"/>
                <a:gd name="T52" fmla="*/ 157 w 181"/>
                <a:gd name="T53" fmla="*/ 74 h 140"/>
                <a:gd name="T54" fmla="*/ 156 w 181"/>
                <a:gd name="T55" fmla="*/ 82 h 140"/>
                <a:gd name="T56" fmla="*/ 158 w 181"/>
                <a:gd name="T57" fmla="*/ 95 h 140"/>
                <a:gd name="T58" fmla="*/ 157 w 181"/>
                <a:gd name="T59" fmla="*/ 104 h 140"/>
                <a:gd name="T60" fmla="*/ 164 w 181"/>
                <a:gd name="T61" fmla="*/ 107 h 140"/>
                <a:gd name="T62" fmla="*/ 157 w 181"/>
                <a:gd name="T63" fmla="*/ 114 h 140"/>
                <a:gd name="T64" fmla="*/ 156 w 181"/>
                <a:gd name="T65" fmla="*/ 108 h 140"/>
                <a:gd name="T66" fmla="*/ 146 w 181"/>
                <a:gd name="T67" fmla="*/ 113 h 140"/>
                <a:gd name="T68" fmla="*/ 144 w 181"/>
                <a:gd name="T69" fmla="*/ 119 h 140"/>
                <a:gd name="T70" fmla="*/ 136 w 181"/>
                <a:gd name="T71" fmla="*/ 121 h 140"/>
                <a:gd name="T72" fmla="*/ 133 w 181"/>
                <a:gd name="T73" fmla="*/ 128 h 140"/>
                <a:gd name="T74" fmla="*/ 122 w 181"/>
                <a:gd name="T75" fmla="*/ 134 h 140"/>
                <a:gd name="T76" fmla="*/ 106 w 181"/>
                <a:gd name="T77" fmla="*/ 137 h 140"/>
                <a:gd name="T78" fmla="*/ 97 w 181"/>
                <a:gd name="T79" fmla="*/ 140 h 140"/>
                <a:gd name="T80" fmla="*/ 93 w 181"/>
                <a:gd name="T81" fmla="*/ 131 h 140"/>
                <a:gd name="T82" fmla="*/ 79 w 181"/>
                <a:gd name="T83" fmla="*/ 124 h 140"/>
                <a:gd name="T84" fmla="*/ 73 w 181"/>
                <a:gd name="T85" fmla="*/ 121 h 140"/>
                <a:gd name="T86" fmla="*/ 69 w 181"/>
                <a:gd name="T87" fmla="*/ 121 h 140"/>
                <a:gd name="T88" fmla="*/ 66 w 181"/>
                <a:gd name="T89" fmla="*/ 107 h 140"/>
                <a:gd name="T90" fmla="*/ 68 w 181"/>
                <a:gd name="T91" fmla="*/ 97 h 140"/>
                <a:gd name="T92" fmla="*/ 61 w 181"/>
                <a:gd name="T93" fmla="*/ 90 h 140"/>
                <a:gd name="T94" fmla="*/ 56 w 181"/>
                <a:gd name="T95" fmla="*/ 86 h 140"/>
                <a:gd name="T96" fmla="*/ 45 w 181"/>
                <a:gd name="T97" fmla="*/ 89 h 140"/>
                <a:gd name="T98" fmla="*/ 31 w 181"/>
                <a:gd name="T99" fmla="*/ 90 h 140"/>
                <a:gd name="T100" fmla="*/ 22 w 181"/>
                <a:gd name="T101" fmla="*/ 86 h 140"/>
                <a:gd name="T102" fmla="*/ 13 w 181"/>
                <a:gd name="T103" fmla="*/ 79 h 140"/>
                <a:gd name="T104" fmla="*/ 11 w 181"/>
                <a:gd name="T105" fmla="*/ 69 h 140"/>
                <a:gd name="T106" fmla="*/ 4 w 181"/>
                <a:gd name="T107" fmla="*/ 60 h 140"/>
                <a:gd name="T108" fmla="*/ 1 w 181"/>
                <a:gd name="T109" fmla="*/ 49 h 140"/>
                <a:gd name="T110" fmla="*/ 1 w 181"/>
                <a:gd name="T111" fmla="*/ 42 h 140"/>
                <a:gd name="T112" fmla="*/ 7 w 181"/>
                <a:gd name="T113" fmla="*/ 35 h 140"/>
                <a:gd name="T114" fmla="*/ 12 w 181"/>
                <a:gd name="T115" fmla="*/ 31 h 140"/>
                <a:gd name="T116" fmla="*/ 18 w 181"/>
                <a:gd name="T117" fmla="*/ 26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1" h="140">
                  <a:moveTo>
                    <a:pt x="18" y="26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9" y="18"/>
                    <a:pt x="40" y="18"/>
                  </a:cubicBezTo>
                  <a:cubicBezTo>
                    <a:pt x="41" y="18"/>
                    <a:pt x="48" y="17"/>
                    <a:pt x="48" y="17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4"/>
                    <a:pt x="55" y="15"/>
                    <a:pt x="55" y="16"/>
                  </a:cubicBezTo>
                  <a:cubicBezTo>
                    <a:pt x="56" y="17"/>
                    <a:pt x="59" y="20"/>
                    <a:pt x="60" y="20"/>
                  </a:cubicBezTo>
                  <a:cubicBezTo>
                    <a:pt x="61" y="19"/>
                    <a:pt x="62" y="15"/>
                    <a:pt x="62" y="15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3"/>
                    <a:pt x="73" y="12"/>
                    <a:pt x="74" y="12"/>
                  </a:cubicBezTo>
                  <a:cubicBezTo>
                    <a:pt x="75" y="13"/>
                    <a:pt x="81" y="13"/>
                    <a:pt x="81" y="13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91" y="15"/>
                    <a:pt x="92" y="15"/>
                  </a:cubicBezTo>
                  <a:cubicBezTo>
                    <a:pt x="92" y="14"/>
                    <a:pt x="95" y="10"/>
                    <a:pt x="95" y="10"/>
                  </a:cubicBezTo>
                  <a:cubicBezTo>
                    <a:pt x="101" y="12"/>
                    <a:pt x="101" y="12"/>
                    <a:pt x="101" y="12"/>
                  </a:cubicBezTo>
                  <a:cubicBezTo>
                    <a:pt x="102" y="8"/>
                    <a:pt x="102" y="8"/>
                    <a:pt x="102" y="8"/>
                  </a:cubicBezTo>
                  <a:cubicBezTo>
                    <a:pt x="102" y="8"/>
                    <a:pt x="105" y="3"/>
                    <a:pt x="105" y="3"/>
                  </a:cubicBezTo>
                  <a:cubicBezTo>
                    <a:pt x="106" y="3"/>
                    <a:pt x="110" y="0"/>
                    <a:pt x="110" y="0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6" y="9"/>
                    <a:pt x="116" y="9"/>
                    <a:pt x="116" y="9"/>
                  </a:cubicBezTo>
                  <a:cubicBezTo>
                    <a:pt x="117" y="10"/>
                    <a:pt x="117" y="10"/>
                    <a:pt x="117" y="10"/>
                  </a:cubicBezTo>
                  <a:cubicBezTo>
                    <a:pt x="121" y="13"/>
                    <a:pt x="121" y="13"/>
                    <a:pt x="121" y="13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5" y="10"/>
                    <a:pt x="135" y="10"/>
                    <a:pt x="135" y="10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9" y="14"/>
                    <a:pt x="139" y="14"/>
                    <a:pt x="139" y="14"/>
                  </a:cubicBezTo>
                  <a:cubicBezTo>
                    <a:pt x="144" y="14"/>
                    <a:pt x="144" y="14"/>
                    <a:pt x="144" y="14"/>
                  </a:cubicBezTo>
                  <a:cubicBezTo>
                    <a:pt x="146" y="17"/>
                    <a:pt x="146" y="17"/>
                    <a:pt x="146" y="17"/>
                  </a:cubicBezTo>
                  <a:cubicBezTo>
                    <a:pt x="150" y="18"/>
                    <a:pt x="150" y="18"/>
                    <a:pt x="150" y="18"/>
                  </a:cubicBezTo>
                  <a:cubicBezTo>
                    <a:pt x="153" y="22"/>
                    <a:pt x="153" y="22"/>
                    <a:pt x="153" y="22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62" y="27"/>
                    <a:pt x="162" y="27"/>
                    <a:pt x="162" y="27"/>
                  </a:cubicBezTo>
                  <a:cubicBezTo>
                    <a:pt x="167" y="28"/>
                    <a:pt x="167" y="28"/>
                    <a:pt x="167" y="28"/>
                  </a:cubicBezTo>
                  <a:cubicBezTo>
                    <a:pt x="170" y="28"/>
                    <a:pt x="170" y="28"/>
                    <a:pt x="170" y="28"/>
                  </a:cubicBezTo>
                  <a:cubicBezTo>
                    <a:pt x="170" y="28"/>
                    <a:pt x="170" y="28"/>
                    <a:pt x="170" y="28"/>
                  </a:cubicBezTo>
                  <a:cubicBezTo>
                    <a:pt x="171" y="28"/>
                    <a:pt x="171" y="28"/>
                    <a:pt x="171" y="28"/>
                  </a:cubicBezTo>
                  <a:cubicBezTo>
                    <a:pt x="172" y="37"/>
                    <a:pt x="172" y="37"/>
                    <a:pt x="172" y="37"/>
                  </a:cubicBezTo>
                  <a:cubicBezTo>
                    <a:pt x="170" y="42"/>
                    <a:pt x="170" y="42"/>
                    <a:pt x="170" y="42"/>
                  </a:cubicBezTo>
                  <a:cubicBezTo>
                    <a:pt x="170" y="47"/>
                    <a:pt x="170" y="47"/>
                    <a:pt x="170" y="47"/>
                  </a:cubicBezTo>
                  <a:cubicBezTo>
                    <a:pt x="173" y="48"/>
                    <a:pt x="173" y="48"/>
                    <a:pt x="173" y="48"/>
                  </a:cubicBezTo>
                  <a:cubicBezTo>
                    <a:pt x="180" y="47"/>
                    <a:pt x="180" y="47"/>
                    <a:pt x="180" y="47"/>
                  </a:cubicBezTo>
                  <a:cubicBezTo>
                    <a:pt x="181" y="51"/>
                    <a:pt x="181" y="51"/>
                    <a:pt x="181" y="51"/>
                  </a:cubicBezTo>
                  <a:cubicBezTo>
                    <a:pt x="177" y="53"/>
                    <a:pt x="177" y="53"/>
                    <a:pt x="177" y="53"/>
                  </a:cubicBezTo>
                  <a:cubicBezTo>
                    <a:pt x="178" y="58"/>
                    <a:pt x="178" y="58"/>
                    <a:pt x="178" y="58"/>
                  </a:cubicBezTo>
                  <a:cubicBezTo>
                    <a:pt x="170" y="57"/>
                    <a:pt x="170" y="57"/>
                    <a:pt x="170" y="57"/>
                  </a:cubicBezTo>
                  <a:cubicBezTo>
                    <a:pt x="167" y="60"/>
                    <a:pt x="167" y="60"/>
                    <a:pt x="167" y="60"/>
                  </a:cubicBezTo>
                  <a:cubicBezTo>
                    <a:pt x="167" y="67"/>
                    <a:pt x="167" y="67"/>
                    <a:pt x="167" y="67"/>
                  </a:cubicBezTo>
                  <a:cubicBezTo>
                    <a:pt x="159" y="70"/>
                    <a:pt x="159" y="70"/>
                    <a:pt x="159" y="70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56" y="82"/>
                    <a:pt x="156" y="82"/>
                    <a:pt x="156" y="82"/>
                  </a:cubicBezTo>
                  <a:cubicBezTo>
                    <a:pt x="157" y="89"/>
                    <a:pt x="157" y="89"/>
                    <a:pt x="157" y="89"/>
                  </a:cubicBezTo>
                  <a:cubicBezTo>
                    <a:pt x="158" y="95"/>
                    <a:pt x="158" y="95"/>
                    <a:pt x="158" y="95"/>
                  </a:cubicBezTo>
                  <a:cubicBezTo>
                    <a:pt x="158" y="95"/>
                    <a:pt x="156" y="100"/>
                    <a:pt x="155" y="103"/>
                  </a:cubicBezTo>
                  <a:cubicBezTo>
                    <a:pt x="155" y="105"/>
                    <a:pt x="157" y="104"/>
                    <a:pt x="157" y="104"/>
                  </a:cubicBezTo>
                  <a:cubicBezTo>
                    <a:pt x="162" y="106"/>
                    <a:pt x="162" y="106"/>
                    <a:pt x="162" y="106"/>
                  </a:cubicBezTo>
                  <a:cubicBezTo>
                    <a:pt x="164" y="107"/>
                    <a:pt x="164" y="107"/>
                    <a:pt x="164" y="107"/>
                  </a:cubicBezTo>
                  <a:cubicBezTo>
                    <a:pt x="162" y="113"/>
                    <a:pt x="162" y="113"/>
                    <a:pt x="162" y="113"/>
                  </a:cubicBezTo>
                  <a:cubicBezTo>
                    <a:pt x="157" y="114"/>
                    <a:pt x="157" y="114"/>
                    <a:pt x="157" y="114"/>
                  </a:cubicBezTo>
                  <a:cubicBezTo>
                    <a:pt x="158" y="110"/>
                    <a:pt x="158" y="110"/>
                    <a:pt x="158" y="110"/>
                  </a:cubicBezTo>
                  <a:cubicBezTo>
                    <a:pt x="156" y="108"/>
                    <a:pt x="156" y="108"/>
                    <a:pt x="156" y="108"/>
                  </a:cubicBezTo>
                  <a:cubicBezTo>
                    <a:pt x="153" y="111"/>
                    <a:pt x="153" y="111"/>
                    <a:pt x="153" y="111"/>
                  </a:cubicBezTo>
                  <a:cubicBezTo>
                    <a:pt x="146" y="113"/>
                    <a:pt x="146" y="113"/>
                    <a:pt x="146" y="113"/>
                  </a:cubicBezTo>
                  <a:cubicBezTo>
                    <a:pt x="146" y="115"/>
                    <a:pt x="146" y="115"/>
                    <a:pt x="146" y="115"/>
                  </a:cubicBezTo>
                  <a:cubicBezTo>
                    <a:pt x="144" y="119"/>
                    <a:pt x="144" y="119"/>
                    <a:pt x="144" y="119"/>
                  </a:cubicBezTo>
                  <a:cubicBezTo>
                    <a:pt x="144" y="119"/>
                    <a:pt x="140" y="119"/>
                    <a:pt x="138" y="119"/>
                  </a:cubicBezTo>
                  <a:cubicBezTo>
                    <a:pt x="137" y="118"/>
                    <a:pt x="136" y="121"/>
                    <a:pt x="136" y="121"/>
                  </a:cubicBezTo>
                  <a:cubicBezTo>
                    <a:pt x="138" y="128"/>
                    <a:pt x="138" y="128"/>
                    <a:pt x="138" y="128"/>
                  </a:cubicBezTo>
                  <a:cubicBezTo>
                    <a:pt x="133" y="128"/>
                    <a:pt x="133" y="128"/>
                    <a:pt x="133" y="128"/>
                  </a:cubicBezTo>
                  <a:cubicBezTo>
                    <a:pt x="129" y="133"/>
                    <a:pt x="129" y="133"/>
                    <a:pt x="129" y="133"/>
                  </a:cubicBezTo>
                  <a:cubicBezTo>
                    <a:pt x="122" y="134"/>
                    <a:pt x="122" y="134"/>
                    <a:pt x="122" y="134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97" y="139"/>
                    <a:pt x="97" y="139"/>
                    <a:pt x="97" y="139"/>
                  </a:cubicBezTo>
                  <a:cubicBezTo>
                    <a:pt x="97" y="140"/>
                    <a:pt x="97" y="140"/>
                    <a:pt x="97" y="140"/>
                  </a:cubicBezTo>
                  <a:cubicBezTo>
                    <a:pt x="96" y="134"/>
                    <a:pt x="96" y="134"/>
                    <a:pt x="96" y="134"/>
                  </a:cubicBezTo>
                  <a:cubicBezTo>
                    <a:pt x="93" y="131"/>
                    <a:pt x="93" y="131"/>
                    <a:pt x="93" y="131"/>
                  </a:cubicBezTo>
                  <a:cubicBezTo>
                    <a:pt x="93" y="131"/>
                    <a:pt x="90" y="125"/>
                    <a:pt x="90" y="124"/>
                  </a:cubicBezTo>
                  <a:cubicBezTo>
                    <a:pt x="90" y="124"/>
                    <a:pt x="79" y="124"/>
                    <a:pt x="79" y="124"/>
                  </a:cubicBezTo>
                  <a:cubicBezTo>
                    <a:pt x="79" y="124"/>
                    <a:pt x="77" y="121"/>
                    <a:pt x="76" y="119"/>
                  </a:cubicBezTo>
                  <a:cubicBezTo>
                    <a:pt x="76" y="118"/>
                    <a:pt x="73" y="121"/>
                    <a:pt x="73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6" y="96"/>
                    <a:pt x="65" y="94"/>
                  </a:cubicBezTo>
                  <a:cubicBezTo>
                    <a:pt x="63" y="92"/>
                    <a:pt x="61" y="90"/>
                    <a:pt x="61" y="90"/>
                  </a:cubicBezTo>
                  <a:cubicBezTo>
                    <a:pt x="59" y="90"/>
                    <a:pt x="59" y="90"/>
                    <a:pt x="59" y="90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3" y="91"/>
                    <a:pt x="43" y="91"/>
                    <a:pt x="43" y="91"/>
                  </a:cubicBezTo>
                  <a:cubicBezTo>
                    <a:pt x="31" y="90"/>
                    <a:pt x="31" y="90"/>
                    <a:pt x="31" y="90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2" y="86"/>
                    <a:pt x="22" y="86"/>
                    <a:pt x="22" y="86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2" y="73"/>
                    <a:pt x="12" y="73"/>
                    <a:pt x="12" y="73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4"/>
                    <a:pt x="0" y="43"/>
                    <a:pt x="1" y="42"/>
                  </a:cubicBezTo>
                  <a:cubicBezTo>
                    <a:pt x="3" y="42"/>
                    <a:pt x="6" y="41"/>
                    <a:pt x="6" y="41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4" y="26"/>
                    <a:pt x="14" y="26"/>
                    <a:pt x="14" y="26"/>
                  </a:cubicBezTo>
                  <a:lnTo>
                    <a:pt x="18" y="26"/>
                  </a:lnTo>
                  <a:close/>
                </a:path>
              </a:pathLst>
            </a:custGeom>
            <a:solidFill>
              <a:srgbClr val="00467A"/>
            </a:solidFill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87" name="Freeform 53">
              <a:extLst>
                <a:ext uri="{FF2B5EF4-FFF2-40B4-BE49-F238E27FC236}">
                  <a16:creationId xmlns:a16="http://schemas.microsoft.com/office/drawing/2014/main" id="{75178CA2-6C54-50AD-4F39-DE039676AD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66982" y="1595422"/>
              <a:ext cx="401292" cy="265289"/>
            </a:xfrm>
            <a:custGeom>
              <a:avLst/>
              <a:gdLst>
                <a:gd name="T0" fmla="*/ 39 w 176"/>
                <a:gd name="T1" fmla="*/ 45 h 120"/>
                <a:gd name="T2" fmla="*/ 46 w 176"/>
                <a:gd name="T3" fmla="*/ 36 h 120"/>
                <a:gd name="T4" fmla="*/ 51 w 176"/>
                <a:gd name="T5" fmla="*/ 29 h 120"/>
                <a:gd name="T6" fmla="*/ 59 w 176"/>
                <a:gd name="T7" fmla="*/ 23 h 120"/>
                <a:gd name="T8" fmla="*/ 69 w 176"/>
                <a:gd name="T9" fmla="*/ 17 h 120"/>
                <a:gd name="T10" fmla="*/ 81 w 176"/>
                <a:gd name="T11" fmla="*/ 15 h 120"/>
                <a:gd name="T12" fmla="*/ 89 w 176"/>
                <a:gd name="T13" fmla="*/ 6 h 120"/>
                <a:gd name="T14" fmla="*/ 97 w 176"/>
                <a:gd name="T15" fmla="*/ 7 h 120"/>
                <a:gd name="T16" fmla="*/ 109 w 176"/>
                <a:gd name="T17" fmla="*/ 4 h 120"/>
                <a:gd name="T18" fmla="*/ 128 w 176"/>
                <a:gd name="T19" fmla="*/ 7 h 120"/>
                <a:gd name="T20" fmla="*/ 154 w 176"/>
                <a:gd name="T21" fmla="*/ 3 h 120"/>
                <a:gd name="T22" fmla="*/ 157 w 176"/>
                <a:gd name="T23" fmla="*/ 15 h 120"/>
                <a:gd name="T24" fmla="*/ 162 w 176"/>
                <a:gd name="T25" fmla="*/ 70 h 120"/>
                <a:gd name="T26" fmla="*/ 171 w 176"/>
                <a:gd name="T27" fmla="*/ 80 h 120"/>
                <a:gd name="T28" fmla="*/ 168 w 176"/>
                <a:gd name="T29" fmla="*/ 90 h 120"/>
                <a:gd name="T30" fmla="*/ 165 w 176"/>
                <a:gd name="T31" fmla="*/ 105 h 120"/>
                <a:gd name="T32" fmla="*/ 146 w 176"/>
                <a:gd name="T33" fmla="*/ 109 h 120"/>
                <a:gd name="T34" fmla="*/ 124 w 176"/>
                <a:gd name="T35" fmla="*/ 99 h 120"/>
                <a:gd name="T36" fmla="*/ 102 w 176"/>
                <a:gd name="T37" fmla="*/ 94 h 120"/>
                <a:gd name="T38" fmla="*/ 78 w 176"/>
                <a:gd name="T39" fmla="*/ 107 h 120"/>
                <a:gd name="T40" fmla="*/ 77 w 176"/>
                <a:gd name="T41" fmla="*/ 87 h 120"/>
                <a:gd name="T42" fmla="*/ 71 w 176"/>
                <a:gd name="T43" fmla="*/ 83 h 120"/>
                <a:gd name="T44" fmla="*/ 61 w 176"/>
                <a:gd name="T45" fmla="*/ 86 h 120"/>
                <a:gd name="T46" fmla="*/ 48 w 176"/>
                <a:gd name="T47" fmla="*/ 75 h 120"/>
                <a:gd name="T48" fmla="*/ 48 w 176"/>
                <a:gd name="T49" fmla="*/ 67 h 120"/>
                <a:gd name="T50" fmla="*/ 53 w 176"/>
                <a:gd name="T51" fmla="*/ 62 h 120"/>
                <a:gd name="T52" fmla="*/ 42 w 176"/>
                <a:gd name="T53" fmla="*/ 59 h 120"/>
                <a:gd name="T54" fmla="*/ 45 w 176"/>
                <a:gd name="T55" fmla="*/ 51 h 120"/>
                <a:gd name="T56" fmla="*/ 23 w 176"/>
                <a:gd name="T57" fmla="*/ 103 h 120"/>
                <a:gd name="T58" fmla="*/ 22 w 176"/>
                <a:gd name="T59" fmla="*/ 105 h 120"/>
                <a:gd name="T60" fmla="*/ 64 w 176"/>
                <a:gd name="T61" fmla="*/ 98 h 120"/>
                <a:gd name="T62" fmla="*/ 9 w 176"/>
                <a:gd name="T63" fmla="*/ 91 h 120"/>
                <a:gd name="T64" fmla="*/ 4 w 176"/>
                <a:gd name="T65" fmla="*/ 87 h 120"/>
                <a:gd name="T66" fmla="*/ 3 w 176"/>
                <a:gd name="T67" fmla="*/ 91 h 120"/>
                <a:gd name="T68" fmla="*/ 5 w 176"/>
                <a:gd name="T69" fmla="*/ 98 h 120"/>
                <a:gd name="T70" fmla="*/ 10 w 176"/>
                <a:gd name="T71" fmla="*/ 103 h 120"/>
                <a:gd name="T72" fmla="*/ 14 w 176"/>
                <a:gd name="T73" fmla="*/ 110 h 120"/>
                <a:gd name="T74" fmla="*/ 13 w 176"/>
                <a:gd name="T75" fmla="*/ 119 h 120"/>
                <a:gd name="T76" fmla="*/ 17 w 176"/>
                <a:gd name="T77" fmla="*/ 109 h 120"/>
                <a:gd name="T78" fmla="*/ 23 w 176"/>
                <a:gd name="T79" fmla="*/ 99 h 120"/>
                <a:gd name="T80" fmla="*/ 29 w 176"/>
                <a:gd name="T81" fmla="*/ 97 h 120"/>
                <a:gd name="T82" fmla="*/ 33 w 176"/>
                <a:gd name="T83" fmla="*/ 89 h 120"/>
                <a:gd name="T84" fmla="*/ 37 w 176"/>
                <a:gd name="T85" fmla="*/ 84 h 120"/>
                <a:gd name="T86" fmla="*/ 41 w 176"/>
                <a:gd name="T87" fmla="*/ 81 h 120"/>
                <a:gd name="T88" fmla="*/ 28 w 176"/>
                <a:gd name="T89" fmla="*/ 77 h 120"/>
                <a:gd name="T90" fmla="*/ 19 w 176"/>
                <a:gd name="T91" fmla="*/ 81 h 120"/>
                <a:gd name="T92" fmla="*/ 12 w 176"/>
                <a:gd name="T93" fmla="*/ 86 h 120"/>
                <a:gd name="T94" fmla="*/ 35 w 176"/>
                <a:gd name="T95" fmla="*/ 76 h 120"/>
                <a:gd name="T96" fmla="*/ 43 w 176"/>
                <a:gd name="T97" fmla="*/ 76 h 120"/>
                <a:gd name="T98" fmla="*/ 36 w 176"/>
                <a:gd name="T99" fmla="*/ 75 h 120"/>
                <a:gd name="T100" fmla="*/ 27 w 176"/>
                <a:gd name="T101" fmla="*/ 59 h 120"/>
                <a:gd name="T102" fmla="*/ 27 w 176"/>
                <a:gd name="T103" fmla="*/ 65 h 120"/>
                <a:gd name="T104" fmla="*/ 22 w 176"/>
                <a:gd name="T105" fmla="*/ 70 h 120"/>
                <a:gd name="T106" fmla="*/ 14 w 176"/>
                <a:gd name="T107" fmla="*/ 68 h 120"/>
                <a:gd name="T108" fmla="*/ 3 w 176"/>
                <a:gd name="T109" fmla="*/ 64 h 120"/>
                <a:gd name="T110" fmla="*/ 16 w 176"/>
                <a:gd name="T111" fmla="*/ 54 h 120"/>
                <a:gd name="T112" fmla="*/ 36 w 176"/>
                <a:gd name="T113" fmla="*/ 52 h 120"/>
                <a:gd name="T114" fmla="*/ 33 w 176"/>
                <a:gd name="T115" fmla="*/ 57 h 120"/>
                <a:gd name="T116" fmla="*/ 36 w 176"/>
                <a:gd name="T117" fmla="*/ 5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6" h="120">
                  <a:moveTo>
                    <a:pt x="39" y="52"/>
                  </a:moveTo>
                  <a:cubicBezTo>
                    <a:pt x="40" y="50"/>
                    <a:pt x="40" y="50"/>
                    <a:pt x="40" y="50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9" y="41"/>
                    <a:pt x="40" y="41"/>
                  </a:cubicBezTo>
                  <a:cubicBezTo>
                    <a:pt x="40" y="40"/>
                    <a:pt x="43" y="40"/>
                    <a:pt x="43" y="40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5" y="38"/>
                    <a:pt x="44" y="36"/>
                    <a:pt x="46" y="36"/>
                  </a:cubicBezTo>
                  <a:cubicBezTo>
                    <a:pt x="47" y="36"/>
                    <a:pt x="49" y="36"/>
                    <a:pt x="50" y="36"/>
                  </a:cubicBezTo>
                  <a:cubicBezTo>
                    <a:pt x="51" y="36"/>
                    <a:pt x="52" y="35"/>
                    <a:pt x="52" y="35"/>
                  </a:cubicBezTo>
                  <a:cubicBezTo>
                    <a:pt x="54" y="35"/>
                    <a:pt x="55" y="36"/>
                    <a:pt x="54" y="35"/>
                  </a:cubicBezTo>
                  <a:cubicBezTo>
                    <a:pt x="54" y="35"/>
                    <a:pt x="54" y="34"/>
                    <a:pt x="53" y="33"/>
                  </a:cubicBezTo>
                  <a:cubicBezTo>
                    <a:pt x="52" y="32"/>
                    <a:pt x="49" y="30"/>
                    <a:pt x="51" y="29"/>
                  </a:cubicBezTo>
                  <a:cubicBezTo>
                    <a:pt x="52" y="28"/>
                    <a:pt x="53" y="28"/>
                    <a:pt x="54" y="29"/>
                  </a:cubicBezTo>
                  <a:cubicBezTo>
                    <a:pt x="55" y="29"/>
                    <a:pt x="56" y="31"/>
                    <a:pt x="56" y="31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9" y="27"/>
                    <a:pt x="60" y="26"/>
                  </a:cubicBezTo>
                  <a:cubicBezTo>
                    <a:pt x="60" y="25"/>
                    <a:pt x="59" y="23"/>
                    <a:pt x="59" y="23"/>
                  </a:cubicBezTo>
                  <a:cubicBezTo>
                    <a:pt x="59" y="23"/>
                    <a:pt x="59" y="23"/>
                    <a:pt x="62" y="23"/>
                  </a:cubicBezTo>
                  <a:cubicBezTo>
                    <a:pt x="65" y="22"/>
                    <a:pt x="64" y="22"/>
                    <a:pt x="66" y="22"/>
                  </a:cubicBezTo>
                  <a:cubicBezTo>
                    <a:pt x="67" y="22"/>
                    <a:pt x="70" y="22"/>
                    <a:pt x="70" y="22"/>
                  </a:cubicBezTo>
                  <a:cubicBezTo>
                    <a:pt x="70" y="22"/>
                    <a:pt x="72" y="21"/>
                    <a:pt x="71" y="20"/>
                  </a:cubicBezTo>
                  <a:cubicBezTo>
                    <a:pt x="71" y="19"/>
                    <a:pt x="69" y="17"/>
                    <a:pt x="69" y="17"/>
                  </a:cubicBezTo>
                  <a:cubicBezTo>
                    <a:pt x="69" y="17"/>
                    <a:pt x="70" y="14"/>
                    <a:pt x="70" y="15"/>
                  </a:cubicBezTo>
                  <a:cubicBezTo>
                    <a:pt x="70" y="17"/>
                    <a:pt x="73" y="19"/>
                    <a:pt x="73" y="19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1" y="15"/>
                    <a:pt x="84" y="15"/>
                    <a:pt x="86" y="15"/>
                  </a:cubicBezTo>
                  <a:cubicBezTo>
                    <a:pt x="87" y="15"/>
                    <a:pt x="90" y="14"/>
                    <a:pt x="90" y="14"/>
                  </a:cubicBezTo>
                  <a:cubicBezTo>
                    <a:pt x="91" y="12"/>
                    <a:pt x="91" y="12"/>
                    <a:pt x="91" y="12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7" y="8"/>
                    <a:pt x="89" y="5"/>
                    <a:pt x="89" y="6"/>
                  </a:cubicBezTo>
                  <a:cubicBezTo>
                    <a:pt x="90" y="7"/>
                    <a:pt x="90" y="9"/>
                    <a:pt x="91" y="9"/>
                  </a:cubicBezTo>
                  <a:cubicBezTo>
                    <a:pt x="92" y="9"/>
                    <a:pt x="93" y="10"/>
                    <a:pt x="94" y="9"/>
                  </a:cubicBezTo>
                  <a:cubicBezTo>
                    <a:pt x="94" y="8"/>
                    <a:pt x="94" y="5"/>
                    <a:pt x="94" y="5"/>
                  </a:cubicBezTo>
                  <a:cubicBezTo>
                    <a:pt x="94" y="5"/>
                    <a:pt x="93" y="4"/>
                    <a:pt x="94" y="4"/>
                  </a:cubicBezTo>
                  <a:cubicBezTo>
                    <a:pt x="95" y="5"/>
                    <a:pt x="97" y="7"/>
                    <a:pt x="97" y="7"/>
                  </a:cubicBezTo>
                  <a:cubicBezTo>
                    <a:pt x="100" y="7"/>
                    <a:pt x="100" y="7"/>
                    <a:pt x="100" y="7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4" y="6"/>
                    <a:pt x="104" y="6"/>
                    <a:pt x="104" y="6"/>
                  </a:cubicBezTo>
                  <a:cubicBezTo>
                    <a:pt x="104" y="6"/>
                    <a:pt x="106" y="5"/>
                    <a:pt x="107" y="5"/>
                  </a:cubicBezTo>
                  <a:cubicBezTo>
                    <a:pt x="108" y="5"/>
                    <a:pt x="108" y="4"/>
                    <a:pt x="109" y="4"/>
                  </a:cubicBezTo>
                  <a:cubicBezTo>
                    <a:pt x="110" y="4"/>
                    <a:pt x="112" y="5"/>
                    <a:pt x="112" y="5"/>
                  </a:cubicBezTo>
                  <a:cubicBezTo>
                    <a:pt x="117" y="6"/>
                    <a:pt x="117" y="6"/>
                    <a:pt x="117" y="6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8" y="7"/>
                    <a:pt x="128" y="7"/>
                    <a:pt x="128" y="7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33" y="7"/>
                    <a:pt x="137" y="5"/>
                    <a:pt x="138" y="5"/>
                  </a:cubicBezTo>
                  <a:cubicBezTo>
                    <a:pt x="140" y="4"/>
                    <a:pt x="144" y="4"/>
                    <a:pt x="144" y="4"/>
                  </a:cubicBezTo>
                  <a:cubicBezTo>
                    <a:pt x="144" y="4"/>
                    <a:pt x="145" y="4"/>
                    <a:pt x="147" y="4"/>
                  </a:cubicBezTo>
                  <a:cubicBezTo>
                    <a:pt x="149" y="3"/>
                    <a:pt x="154" y="3"/>
                    <a:pt x="154" y="3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62" y="2"/>
                    <a:pt x="162" y="2"/>
                    <a:pt x="162" y="2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7" y="15"/>
                    <a:pt x="157" y="15"/>
                    <a:pt x="157" y="15"/>
                  </a:cubicBezTo>
                  <a:cubicBezTo>
                    <a:pt x="156" y="25"/>
                    <a:pt x="153" y="30"/>
                    <a:pt x="152" y="36"/>
                  </a:cubicBezTo>
                  <a:cubicBezTo>
                    <a:pt x="151" y="39"/>
                    <a:pt x="149" y="40"/>
                    <a:pt x="152" y="45"/>
                  </a:cubicBezTo>
                  <a:cubicBezTo>
                    <a:pt x="154" y="47"/>
                    <a:pt x="154" y="54"/>
                    <a:pt x="158" y="58"/>
                  </a:cubicBezTo>
                  <a:cubicBezTo>
                    <a:pt x="160" y="60"/>
                    <a:pt x="158" y="65"/>
                    <a:pt x="161" y="67"/>
                  </a:cubicBezTo>
                  <a:cubicBezTo>
                    <a:pt x="161" y="67"/>
                    <a:pt x="161" y="68"/>
                    <a:pt x="162" y="70"/>
                  </a:cubicBezTo>
                  <a:cubicBezTo>
                    <a:pt x="164" y="72"/>
                    <a:pt x="164" y="71"/>
                    <a:pt x="165" y="72"/>
                  </a:cubicBezTo>
                  <a:cubicBezTo>
                    <a:pt x="165" y="72"/>
                    <a:pt x="167" y="73"/>
                    <a:pt x="168" y="74"/>
                  </a:cubicBezTo>
                  <a:cubicBezTo>
                    <a:pt x="169" y="75"/>
                    <a:pt x="169" y="77"/>
                    <a:pt x="169" y="78"/>
                  </a:cubicBezTo>
                  <a:cubicBezTo>
                    <a:pt x="169" y="79"/>
                    <a:pt x="170" y="80"/>
                    <a:pt x="170" y="80"/>
                  </a:cubicBezTo>
                  <a:cubicBezTo>
                    <a:pt x="170" y="80"/>
                    <a:pt x="171" y="79"/>
                    <a:pt x="171" y="80"/>
                  </a:cubicBezTo>
                  <a:cubicBezTo>
                    <a:pt x="171" y="81"/>
                    <a:pt x="170" y="79"/>
                    <a:pt x="171" y="81"/>
                  </a:cubicBezTo>
                  <a:cubicBezTo>
                    <a:pt x="173" y="83"/>
                    <a:pt x="176" y="83"/>
                    <a:pt x="176" y="83"/>
                  </a:cubicBezTo>
                  <a:cubicBezTo>
                    <a:pt x="175" y="87"/>
                    <a:pt x="175" y="87"/>
                    <a:pt x="175" y="87"/>
                  </a:cubicBezTo>
                  <a:cubicBezTo>
                    <a:pt x="173" y="88"/>
                    <a:pt x="173" y="88"/>
                    <a:pt x="173" y="88"/>
                  </a:cubicBezTo>
                  <a:cubicBezTo>
                    <a:pt x="173" y="88"/>
                    <a:pt x="168" y="88"/>
                    <a:pt x="168" y="90"/>
                  </a:cubicBezTo>
                  <a:cubicBezTo>
                    <a:pt x="168" y="91"/>
                    <a:pt x="168" y="95"/>
                    <a:pt x="168" y="95"/>
                  </a:cubicBezTo>
                  <a:cubicBezTo>
                    <a:pt x="165" y="98"/>
                    <a:pt x="165" y="98"/>
                    <a:pt x="165" y="98"/>
                  </a:cubicBezTo>
                  <a:cubicBezTo>
                    <a:pt x="165" y="98"/>
                    <a:pt x="167" y="102"/>
                    <a:pt x="167" y="103"/>
                  </a:cubicBezTo>
                  <a:cubicBezTo>
                    <a:pt x="167" y="104"/>
                    <a:pt x="168" y="104"/>
                    <a:pt x="168" y="104"/>
                  </a:cubicBezTo>
                  <a:cubicBezTo>
                    <a:pt x="165" y="105"/>
                    <a:pt x="165" y="105"/>
                    <a:pt x="165" y="105"/>
                  </a:cubicBezTo>
                  <a:cubicBezTo>
                    <a:pt x="161" y="105"/>
                    <a:pt x="161" y="105"/>
                    <a:pt x="161" y="105"/>
                  </a:cubicBezTo>
                  <a:cubicBezTo>
                    <a:pt x="153" y="103"/>
                    <a:pt x="153" y="103"/>
                    <a:pt x="153" y="103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9" y="106"/>
                    <a:pt x="148" y="108"/>
                    <a:pt x="146" y="109"/>
                  </a:cubicBezTo>
                  <a:cubicBezTo>
                    <a:pt x="145" y="110"/>
                    <a:pt x="144" y="111"/>
                    <a:pt x="143" y="111"/>
                  </a:cubicBezTo>
                  <a:cubicBezTo>
                    <a:pt x="141" y="112"/>
                    <a:pt x="139" y="110"/>
                    <a:pt x="139" y="110"/>
                  </a:cubicBezTo>
                  <a:cubicBezTo>
                    <a:pt x="136" y="109"/>
                    <a:pt x="136" y="109"/>
                    <a:pt x="136" y="109"/>
                  </a:cubicBezTo>
                  <a:cubicBezTo>
                    <a:pt x="133" y="105"/>
                    <a:pt x="133" y="105"/>
                    <a:pt x="133" y="105"/>
                  </a:cubicBezTo>
                  <a:cubicBezTo>
                    <a:pt x="124" y="99"/>
                    <a:pt x="124" y="99"/>
                    <a:pt x="124" y="99"/>
                  </a:cubicBezTo>
                  <a:cubicBezTo>
                    <a:pt x="119" y="97"/>
                    <a:pt x="119" y="97"/>
                    <a:pt x="119" y="97"/>
                  </a:cubicBezTo>
                  <a:cubicBezTo>
                    <a:pt x="115" y="96"/>
                    <a:pt x="115" y="96"/>
                    <a:pt x="115" y="96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2" y="94"/>
                    <a:pt x="102" y="94"/>
                    <a:pt x="102" y="94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3" y="103"/>
                    <a:pt x="80" y="106"/>
                    <a:pt x="78" y="107"/>
                  </a:cubicBezTo>
                  <a:cubicBezTo>
                    <a:pt x="77" y="106"/>
                    <a:pt x="77" y="106"/>
                    <a:pt x="77" y="106"/>
                  </a:cubicBezTo>
                  <a:cubicBezTo>
                    <a:pt x="77" y="106"/>
                    <a:pt x="77" y="103"/>
                    <a:pt x="78" y="101"/>
                  </a:cubicBezTo>
                  <a:cubicBezTo>
                    <a:pt x="79" y="100"/>
                    <a:pt x="79" y="98"/>
                    <a:pt x="79" y="97"/>
                  </a:cubicBezTo>
                  <a:cubicBezTo>
                    <a:pt x="79" y="96"/>
                    <a:pt x="79" y="94"/>
                    <a:pt x="78" y="92"/>
                  </a:cubicBezTo>
                  <a:cubicBezTo>
                    <a:pt x="78" y="90"/>
                    <a:pt x="77" y="87"/>
                    <a:pt x="77" y="87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6" y="80"/>
                    <a:pt x="76" y="80"/>
                    <a:pt x="76" y="80"/>
                  </a:cubicBezTo>
                  <a:cubicBezTo>
                    <a:pt x="73" y="80"/>
                    <a:pt x="73" y="80"/>
                    <a:pt x="73" y="80"/>
                  </a:cubicBezTo>
                  <a:cubicBezTo>
                    <a:pt x="71" y="83"/>
                    <a:pt x="71" y="83"/>
                    <a:pt x="71" y="83"/>
                  </a:cubicBezTo>
                  <a:cubicBezTo>
                    <a:pt x="71" y="83"/>
                    <a:pt x="72" y="85"/>
                    <a:pt x="72" y="86"/>
                  </a:cubicBezTo>
                  <a:cubicBezTo>
                    <a:pt x="71" y="87"/>
                    <a:pt x="69" y="87"/>
                    <a:pt x="69" y="87"/>
                  </a:cubicBezTo>
                  <a:cubicBezTo>
                    <a:pt x="68" y="88"/>
                    <a:pt x="68" y="91"/>
                    <a:pt x="68" y="91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4" y="87"/>
                    <a:pt x="62" y="87"/>
                    <a:pt x="61" y="86"/>
                  </a:cubicBezTo>
                  <a:cubicBezTo>
                    <a:pt x="60" y="86"/>
                    <a:pt x="58" y="86"/>
                    <a:pt x="58" y="86"/>
                  </a:cubicBezTo>
                  <a:cubicBezTo>
                    <a:pt x="58" y="86"/>
                    <a:pt x="58" y="86"/>
                    <a:pt x="57" y="86"/>
                  </a:cubicBezTo>
                  <a:cubicBezTo>
                    <a:pt x="55" y="86"/>
                    <a:pt x="55" y="86"/>
                    <a:pt x="54" y="84"/>
                  </a:cubicBezTo>
                  <a:cubicBezTo>
                    <a:pt x="53" y="82"/>
                    <a:pt x="50" y="77"/>
                    <a:pt x="50" y="77"/>
                  </a:cubicBezTo>
                  <a:cubicBezTo>
                    <a:pt x="50" y="77"/>
                    <a:pt x="49" y="75"/>
                    <a:pt x="48" y="75"/>
                  </a:cubicBezTo>
                  <a:cubicBezTo>
                    <a:pt x="48" y="75"/>
                    <a:pt x="47" y="77"/>
                    <a:pt x="47" y="77"/>
                  </a:cubicBezTo>
                  <a:cubicBezTo>
                    <a:pt x="46" y="77"/>
                    <a:pt x="46" y="75"/>
                    <a:pt x="46" y="74"/>
                  </a:cubicBezTo>
                  <a:cubicBezTo>
                    <a:pt x="46" y="73"/>
                    <a:pt x="46" y="72"/>
                    <a:pt x="46" y="70"/>
                  </a:cubicBezTo>
                  <a:cubicBezTo>
                    <a:pt x="46" y="68"/>
                    <a:pt x="45" y="66"/>
                    <a:pt x="46" y="66"/>
                  </a:cubicBezTo>
                  <a:cubicBezTo>
                    <a:pt x="46" y="66"/>
                    <a:pt x="47" y="67"/>
                    <a:pt x="48" y="67"/>
                  </a:cubicBezTo>
                  <a:cubicBezTo>
                    <a:pt x="49" y="67"/>
                    <a:pt x="49" y="65"/>
                    <a:pt x="49" y="65"/>
                  </a:cubicBezTo>
                  <a:cubicBezTo>
                    <a:pt x="50" y="65"/>
                    <a:pt x="51" y="66"/>
                    <a:pt x="51" y="66"/>
                  </a:cubicBezTo>
                  <a:cubicBezTo>
                    <a:pt x="52" y="66"/>
                    <a:pt x="53" y="66"/>
                    <a:pt x="53" y="66"/>
                  </a:cubicBezTo>
                  <a:cubicBezTo>
                    <a:pt x="54" y="65"/>
                    <a:pt x="54" y="65"/>
                    <a:pt x="54" y="64"/>
                  </a:cubicBezTo>
                  <a:cubicBezTo>
                    <a:pt x="54" y="63"/>
                    <a:pt x="53" y="62"/>
                    <a:pt x="53" y="62"/>
                  </a:cubicBezTo>
                  <a:cubicBezTo>
                    <a:pt x="52" y="62"/>
                    <a:pt x="46" y="65"/>
                    <a:pt x="46" y="65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2" y="61"/>
                    <a:pt x="42" y="61"/>
                    <a:pt x="42" y="61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0" y="58"/>
                    <a:pt x="40" y="58"/>
                    <a:pt x="40" y="58"/>
                  </a:cubicBezTo>
                  <a:cubicBezTo>
                    <a:pt x="41" y="56"/>
                    <a:pt x="41" y="56"/>
                    <a:pt x="41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43" y="52"/>
                    <a:pt x="43" y="52"/>
                    <a:pt x="43" y="52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39" y="52"/>
                    <a:pt x="39" y="52"/>
                    <a:pt x="39" y="52"/>
                  </a:cubicBezTo>
                  <a:close/>
                  <a:moveTo>
                    <a:pt x="23" y="103"/>
                  </a:moveTo>
                  <a:cubicBezTo>
                    <a:pt x="23" y="103"/>
                    <a:pt x="23" y="103"/>
                    <a:pt x="23" y="103"/>
                  </a:cubicBezTo>
                  <a:cubicBezTo>
                    <a:pt x="23" y="103"/>
                    <a:pt x="25" y="103"/>
                    <a:pt x="25" y="103"/>
                  </a:cubicBezTo>
                  <a:cubicBezTo>
                    <a:pt x="25" y="103"/>
                    <a:pt x="26" y="104"/>
                    <a:pt x="25" y="104"/>
                  </a:cubicBezTo>
                  <a:cubicBezTo>
                    <a:pt x="25" y="105"/>
                    <a:pt x="26" y="105"/>
                    <a:pt x="25" y="105"/>
                  </a:cubicBezTo>
                  <a:cubicBezTo>
                    <a:pt x="24" y="105"/>
                    <a:pt x="22" y="106"/>
                    <a:pt x="22" y="105"/>
                  </a:cubicBezTo>
                  <a:cubicBezTo>
                    <a:pt x="22" y="105"/>
                    <a:pt x="23" y="104"/>
                    <a:pt x="23" y="104"/>
                  </a:cubicBezTo>
                  <a:cubicBezTo>
                    <a:pt x="23" y="103"/>
                    <a:pt x="23" y="103"/>
                    <a:pt x="23" y="103"/>
                  </a:cubicBezTo>
                  <a:close/>
                  <a:moveTo>
                    <a:pt x="64" y="95"/>
                  </a:moveTo>
                  <a:cubicBezTo>
                    <a:pt x="64" y="95"/>
                    <a:pt x="64" y="95"/>
                    <a:pt x="64" y="95"/>
                  </a:cubicBezTo>
                  <a:cubicBezTo>
                    <a:pt x="64" y="95"/>
                    <a:pt x="63" y="98"/>
                    <a:pt x="64" y="98"/>
                  </a:cubicBezTo>
                  <a:cubicBezTo>
                    <a:pt x="64" y="98"/>
                    <a:pt x="65" y="98"/>
                    <a:pt x="66" y="98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6"/>
                    <a:pt x="67" y="95"/>
                    <a:pt x="67" y="95"/>
                  </a:cubicBezTo>
                  <a:cubicBezTo>
                    <a:pt x="64" y="95"/>
                    <a:pt x="64" y="95"/>
                    <a:pt x="64" y="95"/>
                  </a:cubicBezTo>
                  <a:close/>
                  <a:moveTo>
                    <a:pt x="9" y="91"/>
                  </a:moveTo>
                  <a:cubicBezTo>
                    <a:pt x="9" y="91"/>
                    <a:pt x="9" y="91"/>
                    <a:pt x="9" y="91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8" y="92"/>
                    <a:pt x="7" y="89"/>
                    <a:pt x="7" y="88"/>
                  </a:cubicBezTo>
                  <a:cubicBezTo>
                    <a:pt x="7" y="88"/>
                    <a:pt x="5" y="87"/>
                    <a:pt x="5" y="87"/>
                  </a:cubicBezTo>
                  <a:cubicBezTo>
                    <a:pt x="5" y="87"/>
                    <a:pt x="4" y="87"/>
                    <a:pt x="4" y="87"/>
                  </a:cubicBezTo>
                  <a:cubicBezTo>
                    <a:pt x="3" y="87"/>
                    <a:pt x="3" y="88"/>
                    <a:pt x="3" y="88"/>
                  </a:cubicBezTo>
                  <a:cubicBezTo>
                    <a:pt x="2" y="88"/>
                    <a:pt x="2" y="88"/>
                    <a:pt x="2" y="88"/>
                  </a:cubicBezTo>
                  <a:cubicBezTo>
                    <a:pt x="2" y="88"/>
                    <a:pt x="1" y="88"/>
                    <a:pt x="1" y="88"/>
                  </a:cubicBezTo>
                  <a:cubicBezTo>
                    <a:pt x="0" y="89"/>
                    <a:pt x="1" y="90"/>
                    <a:pt x="1" y="90"/>
                  </a:cubicBezTo>
                  <a:cubicBezTo>
                    <a:pt x="1" y="90"/>
                    <a:pt x="2" y="90"/>
                    <a:pt x="3" y="91"/>
                  </a:cubicBezTo>
                  <a:cubicBezTo>
                    <a:pt x="4" y="91"/>
                    <a:pt x="4" y="91"/>
                    <a:pt x="4" y="91"/>
                  </a:cubicBezTo>
                  <a:cubicBezTo>
                    <a:pt x="4" y="91"/>
                    <a:pt x="6" y="93"/>
                    <a:pt x="7" y="94"/>
                  </a:cubicBezTo>
                  <a:cubicBezTo>
                    <a:pt x="7" y="94"/>
                    <a:pt x="7" y="95"/>
                    <a:pt x="7" y="95"/>
                  </a:cubicBezTo>
                  <a:cubicBezTo>
                    <a:pt x="4" y="97"/>
                    <a:pt x="4" y="97"/>
                    <a:pt x="4" y="97"/>
                  </a:cubicBezTo>
                  <a:cubicBezTo>
                    <a:pt x="4" y="97"/>
                    <a:pt x="5" y="98"/>
                    <a:pt x="5" y="98"/>
                  </a:cubicBezTo>
                  <a:cubicBezTo>
                    <a:pt x="6" y="98"/>
                    <a:pt x="4" y="99"/>
                    <a:pt x="4" y="99"/>
                  </a:cubicBezTo>
                  <a:cubicBezTo>
                    <a:pt x="4" y="99"/>
                    <a:pt x="4" y="101"/>
                    <a:pt x="4" y="101"/>
                  </a:cubicBezTo>
                  <a:cubicBezTo>
                    <a:pt x="4" y="101"/>
                    <a:pt x="5" y="102"/>
                    <a:pt x="7" y="102"/>
                  </a:cubicBezTo>
                  <a:cubicBezTo>
                    <a:pt x="9" y="103"/>
                    <a:pt x="9" y="102"/>
                    <a:pt x="9" y="102"/>
                  </a:cubicBezTo>
                  <a:cubicBezTo>
                    <a:pt x="10" y="103"/>
                    <a:pt x="10" y="103"/>
                    <a:pt x="10" y="103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4" y="107"/>
                    <a:pt x="14" y="107"/>
                    <a:pt x="14" y="107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4" y="110"/>
                    <a:pt x="13" y="110"/>
                    <a:pt x="12" y="110"/>
                  </a:cubicBezTo>
                  <a:cubicBezTo>
                    <a:pt x="12" y="111"/>
                    <a:pt x="12" y="112"/>
                    <a:pt x="11" y="112"/>
                  </a:cubicBezTo>
                  <a:cubicBezTo>
                    <a:pt x="11" y="112"/>
                    <a:pt x="11" y="114"/>
                    <a:pt x="10" y="115"/>
                  </a:cubicBezTo>
                  <a:cubicBezTo>
                    <a:pt x="10" y="116"/>
                    <a:pt x="11" y="117"/>
                    <a:pt x="11" y="118"/>
                  </a:cubicBezTo>
                  <a:cubicBezTo>
                    <a:pt x="11" y="120"/>
                    <a:pt x="12" y="119"/>
                    <a:pt x="13" y="119"/>
                  </a:cubicBezTo>
                  <a:cubicBezTo>
                    <a:pt x="13" y="119"/>
                    <a:pt x="14" y="118"/>
                    <a:pt x="14" y="118"/>
                  </a:cubicBezTo>
                  <a:cubicBezTo>
                    <a:pt x="15" y="118"/>
                    <a:pt x="16" y="116"/>
                    <a:pt x="17" y="115"/>
                  </a:cubicBezTo>
                  <a:cubicBezTo>
                    <a:pt x="17" y="114"/>
                    <a:pt x="17" y="113"/>
                    <a:pt x="17" y="113"/>
                  </a:cubicBezTo>
                  <a:cubicBezTo>
                    <a:pt x="16" y="112"/>
                    <a:pt x="17" y="110"/>
                    <a:pt x="17" y="110"/>
                  </a:cubicBezTo>
                  <a:cubicBezTo>
                    <a:pt x="17" y="109"/>
                    <a:pt x="17" y="109"/>
                    <a:pt x="17" y="109"/>
                  </a:cubicBezTo>
                  <a:cubicBezTo>
                    <a:pt x="16" y="105"/>
                    <a:pt x="16" y="105"/>
                    <a:pt x="16" y="105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20" y="101"/>
                    <a:pt x="20" y="101"/>
                    <a:pt x="20" y="101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4" y="99"/>
                    <a:pt x="25" y="98"/>
                  </a:cubicBezTo>
                  <a:cubicBezTo>
                    <a:pt x="27" y="98"/>
                    <a:pt x="26" y="99"/>
                    <a:pt x="27" y="99"/>
                  </a:cubicBezTo>
                  <a:cubicBezTo>
                    <a:pt x="27" y="100"/>
                    <a:pt x="28" y="100"/>
                    <a:pt x="29" y="100"/>
                  </a:cubicBezTo>
                  <a:cubicBezTo>
                    <a:pt x="29" y="100"/>
                    <a:pt x="30" y="98"/>
                    <a:pt x="30" y="98"/>
                  </a:cubicBezTo>
                  <a:cubicBezTo>
                    <a:pt x="30" y="97"/>
                    <a:pt x="29" y="97"/>
                    <a:pt x="29" y="97"/>
                  </a:cubicBezTo>
                  <a:cubicBezTo>
                    <a:pt x="28" y="95"/>
                    <a:pt x="28" y="95"/>
                    <a:pt x="28" y="95"/>
                  </a:cubicBezTo>
                  <a:cubicBezTo>
                    <a:pt x="31" y="94"/>
                    <a:pt x="31" y="94"/>
                    <a:pt x="31" y="94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33" y="89"/>
                    <a:pt x="35" y="89"/>
                    <a:pt x="36" y="89"/>
                  </a:cubicBezTo>
                  <a:cubicBezTo>
                    <a:pt x="36" y="89"/>
                    <a:pt x="36" y="88"/>
                    <a:pt x="36" y="88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5" y="86"/>
                    <a:pt x="37" y="86"/>
                    <a:pt x="38" y="85"/>
                  </a:cubicBezTo>
                  <a:cubicBezTo>
                    <a:pt x="38" y="85"/>
                    <a:pt x="37" y="84"/>
                    <a:pt x="37" y="84"/>
                  </a:cubicBezTo>
                  <a:cubicBezTo>
                    <a:pt x="37" y="83"/>
                    <a:pt x="38" y="82"/>
                    <a:pt x="38" y="82"/>
                  </a:cubicBezTo>
                  <a:cubicBezTo>
                    <a:pt x="38" y="82"/>
                    <a:pt x="40" y="84"/>
                    <a:pt x="41" y="84"/>
                  </a:cubicBezTo>
                  <a:cubicBezTo>
                    <a:pt x="42" y="85"/>
                    <a:pt x="42" y="84"/>
                    <a:pt x="43" y="84"/>
                  </a:cubicBezTo>
                  <a:cubicBezTo>
                    <a:pt x="43" y="83"/>
                    <a:pt x="42" y="82"/>
                    <a:pt x="42" y="82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4" y="78"/>
                    <a:pt x="31" y="78"/>
                    <a:pt x="31" y="77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30" y="77"/>
                    <a:pt x="28" y="77"/>
                    <a:pt x="28" y="77"/>
                  </a:cubicBezTo>
                  <a:cubicBezTo>
                    <a:pt x="27" y="77"/>
                    <a:pt x="26" y="78"/>
                    <a:pt x="25" y="79"/>
                  </a:cubicBezTo>
                  <a:cubicBezTo>
                    <a:pt x="25" y="79"/>
                    <a:pt x="24" y="80"/>
                    <a:pt x="23" y="80"/>
                  </a:cubicBezTo>
                  <a:cubicBezTo>
                    <a:pt x="23" y="80"/>
                    <a:pt x="22" y="78"/>
                    <a:pt x="22" y="78"/>
                  </a:cubicBezTo>
                  <a:cubicBezTo>
                    <a:pt x="20" y="78"/>
                    <a:pt x="20" y="78"/>
                    <a:pt x="20" y="78"/>
                  </a:cubicBezTo>
                  <a:cubicBezTo>
                    <a:pt x="20" y="78"/>
                    <a:pt x="19" y="80"/>
                    <a:pt x="19" y="81"/>
                  </a:cubicBezTo>
                  <a:cubicBezTo>
                    <a:pt x="19" y="81"/>
                    <a:pt x="17" y="81"/>
                    <a:pt x="16" y="81"/>
                  </a:cubicBezTo>
                  <a:cubicBezTo>
                    <a:pt x="15" y="82"/>
                    <a:pt x="14" y="82"/>
                    <a:pt x="13" y="83"/>
                  </a:cubicBezTo>
                  <a:cubicBezTo>
                    <a:pt x="12" y="83"/>
                    <a:pt x="14" y="84"/>
                    <a:pt x="14" y="84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9" y="87"/>
                    <a:pt x="9" y="87"/>
                    <a:pt x="9" y="87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8" y="89"/>
                    <a:pt x="9" y="91"/>
                    <a:pt x="9" y="91"/>
                  </a:cubicBezTo>
                  <a:close/>
                  <a:moveTo>
                    <a:pt x="35" y="76"/>
                  </a:moveTo>
                  <a:cubicBezTo>
                    <a:pt x="35" y="76"/>
                    <a:pt x="35" y="76"/>
                    <a:pt x="35" y="76"/>
                  </a:cubicBezTo>
                  <a:cubicBezTo>
                    <a:pt x="36" y="77"/>
                    <a:pt x="36" y="77"/>
                    <a:pt x="36" y="77"/>
                  </a:cubicBezTo>
                  <a:cubicBezTo>
                    <a:pt x="36" y="77"/>
                    <a:pt x="37" y="78"/>
                    <a:pt x="39" y="78"/>
                  </a:cubicBezTo>
                  <a:cubicBezTo>
                    <a:pt x="42" y="78"/>
                    <a:pt x="42" y="80"/>
                    <a:pt x="44" y="78"/>
                  </a:cubicBezTo>
                  <a:cubicBezTo>
                    <a:pt x="44" y="77"/>
                    <a:pt x="44" y="77"/>
                    <a:pt x="43" y="76"/>
                  </a:cubicBezTo>
                  <a:cubicBezTo>
                    <a:pt x="43" y="75"/>
                    <a:pt x="42" y="75"/>
                    <a:pt x="42" y="74"/>
                  </a:cubicBezTo>
                  <a:cubicBezTo>
                    <a:pt x="42" y="74"/>
                    <a:pt x="42" y="74"/>
                    <a:pt x="40" y="72"/>
                  </a:cubicBezTo>
                  <a:cubicBezTo>
                    <a:pt x="39" y="71"/>
                    <a:pt x="39" y="72"/>
                    <a:pt x="38" y="72"/>
                  </a:cubicBezTo>
                  <a:cubicBezTo>
                    <a:pt x="37" y="72"/>
                    <a:pt x="36" y="72"/>
                    <a:pt x="35" y="72"/>
                  </a:cubicBezTo>
                  <a:cubicBezTo>
                    <a:pt x="34" y="73"/>
                    <a:pt x="36" y="74"/>
                    <a:pt x="36" y="75"/>
                  </a:cubicBezTo>
                  <a:cubicBezTo>
                    <a:pt x="36" y="75"/>
                    <a:pt x="35" y="76"/>
                    <a:pt x="35" y="76"/>
                  </a:cubicBezTo>
                  <a:close/>
                  <a:moveTo>
                    <a:pt x="22" y="57"/>
                  </a:moveTo>
                  <a:cubicBezTo>
                    <a:pt x="22" y="57"/>
                    <a:pt x="22" y="57"/>
                    <a:pt x="22" y="57"/>
                  </a:cubicBezTo>
                  <a:cubicBezTo>
                    <a:pt x="22" y="56"/>
                    <a:pt x="24" y="56"/>
                    <a:pt x="25" y="57"/>
                  </a:cubicBezTo>
                  <a:cubicBezTo>
                    <a:pt x="25" y="57"/>
                    <a:pt x="27" y="58"/>
                    <a:pt x="27" y="59"/>
                  </a:cubicBezTo>
                  <a:cubicBezTo>
                    <a:pt x="27" y="59"/>
                    <a:pt x="28" y="59"/>
                    <a:pt x="28" y="60"/>
                  </a:cubicBezTo>
                  <a:cubicBezTo>
                    <a:pt x="28" y="60"/>
                    <a:pt x="29" y="61"/>
                    <a:pt x="29" y="62"/>
                  </a:cubicBezTo>
                  <a:cubicBezTo>
                    <a:pt x="30" y="63"/>
                    <a:pt x="31" y="64"/>
                    <a:pt x="31" y="64"/>
                  </a:cubicBezTo>
                  <a:cubicBezTo>
                    <a:pt x="31" y="64"/>
                    <a:pt x="32" y="65"/>
                    <a:pt x="31" y="65"/>
                  </a:cubicBezTo>
                  <a:cubicBezTo>
                    <a:pt x="30" y="65"/>
                    <a:pt x="27" y="65"/>
                    <a:pt x="27" y="65"/>
                  </a:cubicBezTo>
                  <a:cubicBezTo>
                    <a:pt x="27" y="65"/>
                    <a:pt x="26" y="66"/>
                    <a:pt x="26" y="66"/>
                  </a:cubicBezTo>
                  <a:cubicBezTo>
                    <a:pt x="26" y="67"/>
                    <a:pt x="28" y="68"/>
                    <a:pt x="27" y="68"/>
                  </a:cubicBezTo>
                  <a:cubicBezTo>
                    <a:pt x="26" y="69"/>
                    <a:pt x="26" y="69"/>
                    <a:pt x="25" y="69"/>
                  </a:cubicBezTo>
                  <a:cubicBezTo>
                    <a:pt x="24" y="68"/>
                    <a:pt x="23" y="66"/>
                    <a:pt x="23" y="66"/>
                  </a:cubicBezTo>
                  <a:cubicBezTo>
                    <a:pt x="22" y="67"/>
                    <a:pt x="22" y="70"/>
                    <a:pt x="22" y="70"/>
                  </a:cubicBezTo>
                  <a:cubicBezTo>
                    <a:pt x="22" y="71"/>
                    <a:pt x="23" y="72"/>
                    <a:pt x="22" y="73"/>
                  </a:cubicBezTo>
                  <a:cubicBezTo>
                    <a:pt x="22" y="73"/>
                    <a:pt x="19" y="74"/>
                    <a:pt x="19" y="74"/>
                  </a:cubicBezTo>
                  <a:cubicBezTo>
                    <a:pt x="19" y="74"/>
                    <a:pt x="18" y="74"/>
                    <a:pt x="18" y="74"/>
                  </a:cubicBezTo>
                  <a:cubicBezTo>
                    <a:pt x="17" y="74"/>
                    <a:pt x="15" y="72"/>
                    <a:pt x="14" y="71"/>
                  </a:cubicBezTo>
                  <a:cubicBezTo>
                    <a:pt x="14" y="70"/>
                    <a:pt x="14" y="68"/>
                    <a:pt x="14" y="68"/>
                  </a:cubicBezTo>
                  <a:cubicBezTo>
                    <a:pt x="13" y="67"/>
                    <a:pt x="12" y="66"/>
                    <a:pt x="12" y="66"/>
                  </a:cubicBezTo>
                  <a:cubicBezTo>
                    <a:pt x="12" y="66"/>
                    <a:pt x="13" y="65"/>
                    <a:pt x="11" y="66"/>
                  </a:cubicBezTo>
                  <a:cubicBezTo>
                    <a:pt x="8" y="66"/>
                    <a:pt x="9" y="67"/>
                    <a:pt x="8" y="67"/>
                  </a:cubicBezTo>
                  <a:cubicBezTo>
                    <a:pt x="7" y="66"/>
                    <a:pt x="7" y="65"/>
                    <a:pt x="5" y="65"/>
                  </a:cubicBezTo>
                  <a:cubicBezTo>
                    <a:pt x="4" y="65"/>
                    <a:pt x="3" y="64"/>
                    <a:pt x="3" y="64"/>
                  </a:cubicBezTo>
                  <a:cubicBezTo>
                    <a:pt x="3" y="64"/>
                    <a:pt x="6" y="62"/>
                    <a:pt x="7" y="62"/>
                  </a:cubicBezTo>
                  <a:cubicBezTo>
                    <a:pt x="8" y="62"/>
                    <a:pt x="7" y="62"/>
                    <a:pt x="9" y="62"/>
                  </a:cubicBezTo>
                  <a:cubicBezTo>
                    <a:pt x="12" y="61"/>
                    <a:pt x="13" y="63"/>
                    <a:pt x="13" y="61"/>
                  </a:cubicBezTo>
                  <a:cubicBezTo>
                    <a:pt x="14" y="59"/>
                    <a:pt x="14" y="58"/>
                    <a:pt x="15" y="57"/>
                  </a:cubicBezTo>
                  <a:cubicBezTo>
                    <a:pt x="15" y="56"/>
                    <a:pt x="16" y="54"/>
                    <a:pt x="16" y="54"/>
                  </a:cubicBezTo>
                  <a:cubicBezTo>
                    <a:pt x="16" y="53"/>
                    <a:pt x="19" y="53"/>
                    <a:pt x="19" y="53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0" y="57"/>
                    <a:pt x="21" y="57"/>
                  </a:cubicBezTo>
                  <a:cubicBezTo>
                    <a:pt x="22" y="57"/>
                    <a:pt x="22" y="57"/>
                    <a:pt x="22" y="57"/>
                  </a:cubicBezTo>
                  <a:close/>
                  <a:moveTo>
                    <a:pt x="36" y="52"/>
                  </a:moveTo>
                  <a:cubicBezTo>
                    <a:pt x="36" y="52"/>
                    <a:pt x="36" y="52"/>
                    <a:pt x="36" y="52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3" y="57"/>
                    <a:pt x="34" y="56"/>
                    <a:pt x="35" y="56"/>
                  </a:cubicBezTo>
                  <a:cubicBezTo>
                    <a:pt x="36" y="56"/>
                    <a:pt x="38" y="56"/>
                    <a:pt x="38" y="56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38" y="52"/>
                    <a:pt x="38" y="52"/>
                    <a:pt x="38" y="52"/>
                  </a:cubicBezTo>
                  <a:lnTo>
                    <a:pt x="36" y="52"/>
                  </a:lnTo>
                  <a:close/>
                </a:path>
              </a:pathLst>
            </a:custGeom>
            <a:solidFill>
              <a:srgbClr val="00467A"/>
            </a:solidFill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88" name="Freeform 195">
              <a:extLst>
                <a:ext uri="{FF2B5EF4-FFF2-40B4-BE49-F238E27FC236}">
                  <a16:creationId xmlns:a16="http://schemas.microsoft.com/office/drawing/2014/main" id="{97DB09F4-74E2-87AB-1D78-F4EEAFD13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4086" y="3377866"/>
              <a:ext cx="556312" cy="405924"/>
            </a:xfrm>
            <a:custGeom>
              <a:avLst/>
              <a:gdLst>
                <a:gd name="T0" fmla="*/ 7 w 244"/>
                <a:gd name="T1" fmla="*/ 36 h 184"/>
                <a:gd name="T2" fmla="*/ 21 w 244"/>
                <a:gd name="T3" fmla="*/ 52 h 184"/>
                <a:gd name="T4" fmla="*/ 77 w 244"/>
                <a:gd name="T5" fmla="*/ 49 h 184"/>
                <a:gd name="T6" fmla="*/ 144 w 244"/>
                <a:gd name="T7" fmla="*/ 21 h 184"/>
                <a:gd name="T8" fmla="*/ 203 w 244"/>
                <a:gd name="T9" fmla="*/ 3 h 184"/>
                <a:gd name="T10" fmla="*/ 238 w 244"/>
                <a:gd name="T11" fmla="*/ 8 h 184"/>
                <a:gd name="T12" fmla="*/ 241 w 244"/>
                <a:gd name="T13" fmla="*/ 22 h 184"/>
                <a:gd name="T14" fmla="*/ 232 w 244"/>
                <a:gd name="T15" fmla="*/ 27 h 184"/>
                <a:gd name="T16" fmla="*/ 225 w 244"/>
                <a:gd name="T17" fmla="*/ 36 h 184"/>
                <a:gd name="T18" fmla="*/ 225 w 244"/>
                <a:gd name="T19" fmla="*/ 56 h 184"/>
                <a:gd name="T20" fmla="*/ 222 w 244"/>
                <a:gd name="T21" fmla="*/ 69 h 184"/>
                <a:gd name="T22" fmla="*/ 220 w 244"/>
                <a:gd name="T23" fmla="*/ 76 h 184"/>
                <a:gd name="T24" fmla="*/ 216 w 244"/>
                <a:gd name="T25" fmla="*/ 83 h 184"/>
                <a:gd name="T26" fmla="*/ 232 w 244"/>
                <a:gd name="T27" fmla="*/ 92 h 184"/>
                <a:gd name="T28" fmla="*/ 244 w 244"/>
                <a:gd name="T29" fmla="*/ 102 h 184"/>
                <a:gd name="T30" fmla="*/ 231 w 244"/>
                <a:gd name="T31" fmla="*/ 108 h 184"/>
                <a:gd name="T32" fmla="*/ 211 w 244"/>
                <a:gd name="T33" fmla="*/ 106 h 184"/>
                <a:gd name="T34" fmla="*/ 201 w 244"/>
                <a:gd name="T35" fmla="*/ 115 h 184"/>
                <a:gd name="T36" fmla="*/ 188 w 244"/>
                <a:gd name="T37" fmla="*/ 126 h 184"/>
                <a:gd name="T38" fmla="*/ 181 w 244"/>
                <a:gd name="T39" fmla="*/ 135 h 184"/>
                <a:gd name="T40" fmla="*/ 179 w 244"/>
                <a:gd name="T41" fmla="*/ 147 h 184"/>
                <a:gd name="T42" fmla="*/ 174 w 244"/>
                <a:gd name="T43" fmla="*/ 158 h 184"/>
                <a:gd name="T44" fmla="*/ 155 w 244"/>
                <a:gd name="T45" fmla="*/ 165 h 184"/>
                <a:gd name="T46" fmla="*/ 139 w 244"/>
                <a:gd name="T47" fmla="*/ 167 h 184"/>
                <a:gd name="T48" fmla="*/ 116 w 244"/>
                <a:gd name="T49" fmla="*/ 164 h 184"/>
                <a:gd name="T50" fmla="*/ 104 w 244"/>
                <a:gd name="T51" fmla="*/ 163 h 184"/>
                <a:gd name="T52" fmla="*/ 92 w 244"/>
                <a:gd name="T53" fmla="*/ 169 h 184"/>
                <a:gd name="T54" fmla="*/ 70 w 244"/>
                <a:gd name="T55" fmla="*/ 177 h 184"/>
                <a:gd name="T56" fmla="*/ 57 w 244"/>
                <a:gd name="T57" fmla="*/ 184 h 184"/>
                <a:gd name="T58" fmla="*/ 51 w 244"/>
                <a:gd name="T59" fmla="*/ 183 h 184"/>
                <a:gd name="T60" fmla="*/ 48 w 244"/>
                <a:gd name="T61" fmla="*/ 172 h 184"/>
                <a:gd name="T62" fmla="*/ 50 w 244"/>
                <a:gd name="T63" fmla="*/ 165 h 184"/>
                <a:gd name="T64" fmla="*/ 24 w 244"/>
                <a:gd name="T65" fmla="*/ 143 h 184"/>
                <a:gd name="T66" fmla="*/ 21 w 244"/>
                <a:gd name="T67" fmla="*/ 138 h 184"/>
                <a:gd name="T68" fmla="*/ 20 w 244"/>
                <a:gd name="T69" fmla="*/ 133 h 184"/>
                <a:gd name="T70" fmla="*/ 20 w 244"/>
                <a:gd name="T71" fmla="*/ 125 h 184"/>
                <a:gd name="T72" fmla="*/ 16 w 244"/>
                <a:gd name="T73" fmla="*/ 113 h 184"/>
                <a:gd name="T74" fmla="*/ 19 w 244"/>
                <a:gd name="T75" fmla="*/ 106 h 184"/>
                <a:gd name="T76" fmla="*/ 25 w 244"/>
                <a:gd name="T77" fmla="*/ 99 h 184"/>
                <a:gd name="T78" fmla="*/ 33 w 244"/>
                <a:gd name="T79" fmla="*/ 84 h 184"/>
                <a:gd name="T80" fmla="*/ 21 w 244"/>
                <a:gd name="T81" fmla="*/ 77 h 184"/>
                <a:gd name="T82" fmla="*/ 11 w 244"/>
                <a:gd name="T83" fmla="*/ 73 h 184"/>
                <a:gd name="T84" fmla="*/ 2 w 244"/>
                <a:gd name="T85" fmla="*/ 60 h 184"/>
                <a:gd name="T86" fmla="*/ 1 w 244"/>
                <a:gd name="T87" fmla="*/ 47 h 184"/>
                <a:gd name="T88" fmla="*/ 7 w 244"/>
                <a:gd name="T89" fmla="*/ 39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4" h="184">
                  <a:moveTo>
                    <a:pt x="7" y="38"/>
                  </a:moveTo>
                  <a:cubicBezTo>
                    <a:pt x="7" y="36"/>
                    <a:pt x="7" y="36"/>
                    <a:pt x="7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14" y="34"/>
                    <a:pt x="20" y="38"/>
                    <a:pt x="23" y="38"/>
                  </a:cubicBezTo>
                  <a:cubicBezTo>
                    <a:pt x="29" y="39"/>
                    <a:pt x="16" y="46"/>
                    <a:pt x="18" y="46"/>
                  </a:cubicBezTo>
                  <a:cubicBezTo>
                    <a:pt x="20" y="45"/>
                    <a:pt x="18" y="51"/>
                    <a:pt x="21" y="52"/>
                  </a:cubicBezTo>
                  <a:cubicBezTo>
                    <a:pt x="26" y="53"/>
                    <a:pt x="30" y="49"/>
                    <a:pt x="36" y="49"/>
                  </a:cubicBezTo>
                  <a:cubicBezTo>
                    <a:pt x="41" y="48"/>
                    <a:pt x="47" y="51"/>
                    <a:pt x="49" y="49"/>
                  </a:cubicBezTo>
                  <a:cubicBezTo>
                    <a:pt x="53" y="44"/>
                    <a:pt x="69" y="54"/>
                    <a:pt x="77" y="49"/>
                  </a:cubicBezTo>
                  <a:cubicBezTo>
                    <a:pt x="82" y="45"/>
                    <a:pt x="102" y="43"/>
                    <a:pt x="109" y="43"/>
                  </a:cubicBezTo>
                  <a:cubicBezTo>
                    <a:pt x="127" y="42"/>
                    <a:pt x="128" y="42"/>
                    <a:pt x="136" y="37"/>
                  </a:cubicBezTo>
                  <a:cubicBezTo>
                    <a:pt x="136" y="37"/>
                    <a:pt x="141" y="26"/>
                    <a:pt x="144" y="21"/>
                  </a:cubicBezTo>
                  <a:cubicBezTo>
                    <a:pt x="146" y="17"/>
                    <a:pt x="152" y="15"/>
                    <a:pt x="158" y="11"/>
                  </a:cubicBezTo>
                  <a:cubicBezTo>
                    <a:pt x="163" y="7"/>
                    <a:pt x="176" y="3"/>
                    <a:pt x="179" y="2"/>
                  </a:cubicBezTo>
                  <a:cubicBezTo>
                    <a:pt x="182" y="2"/>
                    <a:pt x="203" y="3"/>
                    <a:pt x="203" y="3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14" y="0"/>
                    <a:pt x="216" y="8"/>
                    <a:pt x="219" y="9"/>
                  </a:cubicBezTo>
                  <a:cubicBezTo>
                    <a:pt x="228" y="10"/>
                    <a:pt x="235" y="10"/>
                    <a:pt x="238" y="8"/>
                  </a:cubicBezTo>
                  <a:cubicBezTo>
                    <a:pt x="239" y="8"/>
                    <a:pt x="239" y="10"/>
                    <a:pt x="240" y="11"/>
                  </a:cubicBezTo>
                  <a:cubicBezTo>
                    <a:pt x="241" y="13"/>
                    <a:pt x="242" y="17"/>
                    <a:pt x="242" y="17"/>
                  </a:cubicBezTo>
                  <a:cubicBezTo>
                    <a:pt x="241" y="22"/>
                    <a:pt x="241" y="22"/>
                    <a:pt x="241" y="22"/>
                  </a:cubicBezTo>
                  <a:cubicBezTo>
                    <a:pt x="240" y="23"/>
                    <a:pt x="240" y="23"/>
                    <a:pt x="240" y="23"/>
                  </a:cubicBezTo>
                  <a:cubicBezTo>
                    <a:pt x="235" y="26"/>
                    <a:pt x="235" y="26"/>
                    <a:pt x="235" y="26"/>
                  </a:cubicBezTo>
                  <a:cubicBezTo>
                    <a:pt x="235" y="26"/>
                    <a:pt x="233" y="26"/>
                    <a:pt x="232" y="27"/>
                  </a:cubicBezTo>
                  <a:cubicBezTo>
                    <a:pt x="231" y="27"/>
                    <a:pt x="229" y="28"/>
                    <a:pt x="229" y="28"/>
                  </a:cubicBezTo>
                  <a:cubicBezTo>
                    <a:pt x="229" y="28"/>
                    <a:pt x="227" y="30"/>
                    <a:pt x="227" y="31"/>
                  </a:cubicBezTo>
                  <a:cubicBezTo>
                    <a:pt x="226" y="33"/>
                    <a:pt x="225" y="36"/>
                    <a:pt x="225" y="36"/>
                  </a:cubicBezTo>
                  <a:cubicBezTo>
                    <a:pt x="223" y="41"/>
                    <a:pt x="223" y="41"/>
                    <a:pt x="223" y="41"/>
                  </a:cubicBezTo>
                  <a:cubicBezTo>
                    <a:pt x="223" y="48"/>
                    <a:pt x="223" y="48"/>
                    <a:pt x="223" y="48"/>
                  </a:cubicBezTo>
                  <a:cubicBezTo>
                    <a:pt x="225" y="56"/>
                    <a:pt x="225" y="56"/>
                    <a:pt x="225" y="56"/>
                  </a:cubicBezTo>
                  <a:cubicBezTo>
                    <a:pt x="227" y="65"/>
                    <a:pt x="227" y="65"/>
                    <a:pt x="227" y="65"/>
                  </a:cubicBezTo>
                  <a:cubicBezTo>
                    <a:pt x="227" y="65"/>
                    <a:pt x="224" y="68"/>
                    <a:pt x="223" y="68"/>
                  </a:cubicBezTo>
                  <a:cubicBezTo>
                    <a:pt x="223" y="68"/>
                    <a:pt x="222" y="69"/>
                    <a:pt x="222" y="69"/>
                  </a:cubicBezTo>
                  <a:cubicBezTo>
                    <a:pt x="222" y="71"/>
                    <a:pt x="222" y="71"/>
                    <a:pt x="222" y="71"/>
                  </a:cubicBezTo>
                  <a:cubicBezTo>
                    <a:pt x="221" y="74"/>
                    <a:pt x="221" y="74"/>
                    <a:pt x="221" y="74"/>
                  </a:cubicBezTo>
                  <a:cubicBezTo>
                    <a:pt x="220" y="76"/>
                    <a:pt x="220" y="76"/>
                    <a:pt x="220" y="76"/>
                  </a:cubicBezTo>
                  <a:cubicBezTo>
                    <a:pt x="220" y="76"/>
                    <a:pt x="219" y="78"/>
                    <a:pt x="218" y="78"/>
                  </a:cubicBezTo>
                  <a:cubicBezTo>
                    <a:pt x="217" y="79"/>
                    <a:pt x="215" y="81"/>
                    <a:pt x="215" y="81"/>
                  </a:cubicBezTo>
                  <a:cubicBezTo>
                    <a:pt x="216" y="83"/>
                    <a:pt x="216" y="83"/>
                    <a:pt x="216" y="83"/>
                  </a:cubicBezTo>
                  <a:cubicBezTo>
                    <a:pt x="227" y="85"/>
                    <a:pt x="227" y="85"/>
                    <a:pt x="227" y="85"/>
                  </a:cubicBezTo>
                  <a:cubicBezTo>
                    <a:pt x="227" y="87"/>
                    <a:pt x="227" y="87"/>
                    <a:pt x="227" y="87"/>
                  </a:cubicBezTo>
                  <a:cubicBezTo>
                    <a:pt x="232" y="92"/>
                    <a:pt x="232" y="92"/>
                    <a:pt x="232" y="92"/>
                  </a:cubicBezTo>
                  <a:cubicBezTo>
                    <a:pt x="235" y="97"/>
                    <a:pt x="235" y="97"/>
                    <a:pt x="235" y="97"/>
                  </a:cubicBezTo>
                  <a:cubicBezTo>
                    <a:pt x="240" y="99"/>
                    <a:pt x="240" y="99"/>
                    <a:pt x="240" y="99"/>
                  </a:cubicBezTo>
                  <a:cubicBezTo>
                    <a:pt x="240" y="99"/>
                    <a:pt x="244" y="102"/>
                    <a:pt x="244" y="102"/>
                  </a:cubicBezTo>
                  <a:cubicBezTo>
                    <a:pt x="243" y="103"/>
                    <a:pt x="238" y="105"/>
                    <a:pt x="238" y="105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35" y="107"/>
                    <a:pt x="233" y="107"/>
                    <a:pt x="231" y="108"/>
                  </a:cubicBezTo>
                  <a:cubicBezTo>
                    <a:pt x="230" y="109"/>
                    <a:pt x="224" y="112"/>
                    <a:pt x="224" y="112"/>
                  </a:cubicBezTo>
                  <a:cubicBezTo>
                    <a:pt x="216" y="107"/>
                    <a:pt x="216" y="107"/>
                    <a:pt x="216" y="107"/>
                  </a:cubicBezTo>
                  <a:cubicBezTo>
                    <a:pt x="211" y="106"/>
                    <a:pt x="211" y="106"/>
                    <a:pt x="211" y="106"/>
                  </a:cubicBezTo>
                  <a:cubicBezTo>
                    <a:pt x="209" y="109"/>
                    <a:pt x="209" y="109"/>
                    <a:pt x="209" y="109"/>
                  </a:cubicBezTo>
                  <a:cubicBezTo>
                    <a:pt x="204" y="110"/>
                    <a:pt x="204" y="110"/>
                    <a:pt x="204" y="110"/>
                  </a:cubicBezTo>
                  <a:cubicBezTo>
                    <a:pt x="201" y="115"/>
                    <a:pt x="201" y="115"/>
                    <a:pt x="201" y="115"/>
                  </a:cubicBezTo>
                  <a:cubicBezTo>
                    <a:pt x="201" y="115"/>
                    <a:pt x="194" y="117"/>
                    <a:pt x="192" y="118"/>
                  </a:cubicBezTo>
                  <a:cubicBezTo>
                    <a:pt x="191" y="119"/>
                    <a:pt x="187" y="122"/>
                    <a:pt x="187" y="122"/>
                  </a:cubicBezTo>
                  <a:cubicBezTo>
                    <a:pt x="188" y="126"/>
                    <a:pt x="188" y="126"/>
                    <a:pt x="188" y="126"/>
                  </a:cubicBezTo>
                  <a:cubicBezTo>
                    <a:pt x="184" y="129"/>
                    <a:pt x="184" y="129"/>
                    <a:pt x="184" y="129"/>
                  </a:cubicBezTo>
                  <a:cubicBezTo>
                    <a:pt x="184" y="129"/>
                    <a:pt x="181" y="130"/>
                    <a:pt x="180" y="132"/>
                  </a:cubicBezTo>
                  <a:cubicBezTo>
                    <a:pt x="180" y="134"/>
                    <a:pt x="181" y="135"/>
                    <a:pt x="181" y="135"/>
                  </a:cubicBezTo>
                  <a:cubicBezTo>
                    <a:pt x="179" y="135"/>
                    <a:pt x="176" y="136"/>
                    <a:pt x="175" y="137"/>
                  </a:cubicBezTo>
                  <a:cubicBezTo>
                    <a:pt x="174" y="137"/>
                    <a:pt x="174" y="139"/>
                    <a:pt x="175" y="141"/>
                  </a:cubicBezTo>
                  <a:cubicBezTo>
                    <a:pt x="175" y="142"/>
                    <a:pt x="177" y="144"/>
                    <a:pt x="179" y="147"/>
                  </a:cubicBezTo>
                  <a:cubicBezTo>
                    <a:pt x="180" y="150"/>
                    <a:pt x="181" y="150"/>
                    <a:pt x="181" y="151"/>
                  </a:cubicBezTo>
                  <a:cubicBezTo>
                    <a:pt x="181" y="152"/>
                    <a:pt x="180" y="155"/>
                    <a:pt x="179" y="156"/>
                  </a:cubicBezTo>
                  <a:cubicBezTo>
                    <a:pt x="177" y="158"/>
                    <a:pt x="175" y="158"/>
                    <a:pt x="174" y="158"/>
                  </a:cubicBezTo>
                  <a:cubicBezTo>
                    <a:pt x="173" y="159"/>
                    <a:pt x="170" y="161"/>
                    <a:pt x="169" y="161"/>
                  </a:cubicBezTo>
                  <a:cubicBezTo>
                    <a:pt x="168" y="162"/>
                    <a:pt x="163" y="163"/>
                    <a:pt x="162" y="163"/>
                  </a:cubicBezTo>
                  <a:cubicBezTo>
                    <a:pt x="161" y="163"/>
                    <a:pt x="155" y="165"/>
                    <a:pt x="155" y="165"/>
                  </a:cubicBezTo>
                  <a:cubicBezTo>
                    <a:pt x="150" y="167"/>
                    <a:pt x="150" y="167"/>
                    <a:pt x="150" y="167"/>
                  </a:cubicBezTo>
                  <a:cubicBezTo>
                    <a:pt x="147" y="169"/>
                    <a:pt x="147" y="169"/>
                    <a:pt x="147" y="169"/>
                  </a:cubicBezTo>
                  <a:cubicBezTo>
                    <a:pt x="139" y="167"/>
                    <a:pt x="139" y="167"/>
                    <a:pt x="139" y="167"/>
                  </a:cubicBezTo>
                  <a:cubicBezTo>
                    <a:pt x="129" y="164"/>
                    <a:pt x="129" y="164"/>
                    <a:pt x="129" y="164"/>
                  </a:cubicBezTo>
                  <a:cubicBezTo>
                    <a:pt x="129" y="164"/>
                    <a:pt x="124" y="168"/>
                    <a:pt x="123" y="168"/>
                  </a:cubicBezTo>
                  <a:cubicBezTo>
                    <a:pt x="122" y="168"/>
                    <a:pt x="116" y="164"/>
                    <a:pt x="116" y="164"/>
                  </a:cubicBezTo>
                  <a:cubicBezTo>
                    <a:pt x="113" y="159"/>
                    <a:pt x="113" y="159"/>
                    <a:pt x="113" y="159"/>
                  </a:cubicBezTo>
                  <a:cubicBezTo>
                    <a:pt x="113" y="159"/>
                    <a:pt x="107" y="160"/>
                    <a:pt x="106" y="160"/>
                  </a:cubicBezTo>
                  <a:cubicBezTo>
                    <a:pt x="105" y="160"/>
                    <a:pt x="104" y="162"/>
                    <a:pt x="104" y="163"/>
                  </a:cubicBezTo>
                  <a:cubicBezTo>
                    <a:pt x="103" y="163"/>
                    <a:pt x="101" y="163"/>
                    <a:pt x="99" y="163"/>
                  </a:cubicBezTo>
                  <a:cubicBezTo>
                    <a:pt x="96" y="163"/>
                    <a:pt x="94" y="165"/>
                    <a:pt x="94" y="165"/>
                  </a:cubicBezTo>
                  <a:cubicBezTo>
                    <a:pt x="92" y="169"/>
                    <a:pt x="92" y="169"/>
                    <a:pt x="92" y="169"/>
                  </a:cubicBezTo>
                  <a:cubicBezTo>
                    <a:pt x="92" y="169"/>
                    <a:pt x="87" y="171"/>
                    <a:pt x="87" y="171"/>
                  </a:cubicBezTo>
                  <a:cubicBezTo>
                    <a:pt x="86" y="172"/>
                    <a:pt x="77" y="175"/>
                    <a:pt x="77" y="175"/>
                  </a:cubicBezTo>
                  <a:cubicBezTo>
                    <a:pt x="70" y="177"/>
                    <a:pt x="70" y="177"/>
                    <a:pt x="70" y="177"/>
                  </a:cubicBezTo>
                  <a:cubicBezTo>
                    <a:pt x="70" y="177"/>
                    <a:pt x="68" y="178"/>
                    <a:pt x="67" y="177"/>
                  </a:cubicBezTo>
                  <a:cubicBezTo>
                    <a:pt x="66" y="177"/>
                    <a:pt x="63" y="180"/>
                    <a:pt x="63" y="180"/>
                  </a:cubicBezTo>
                  <a:cubicBezTo>
                    <a:pt x="57" y="184"/>
                    <a:pt x="57" y="184"/>
                    <a:pt x="57" y="184"/>
                  </a:cubicBezTo>
                  <a:cubicBezTo>
                    <a:pt x="51" y="184"/>
                    <a:pt x="51" y="184"/>
                    <a:pt x="51" y="184"/>
                  </a:cubicBezTo>
                  <a:cubicBezTo>
                    <a:pt x="51" y="184"/>
                    <a:pt x="51" y="183"/>
                    <a:pt x="51" y="183"/>
                  </a:cubicBezTo>
                  <a:cubicBezTo>
                    <a:pt x="51" y="183"/>
                    <a:pt x="51" y="183"/>
                    <a:pt x="51" y="183"/>
                  </a:cubicBezTo>
                  <a:cubicBezTo>
                    <a:pt x="51" y="182"/>
                    <a:pt x="51" y="182"/>
                    <a:pt x="51" y="182"/>
                  </a:cubicBezTo>
                  <a:cubicBezTo>
                    <a:pt x="51" y="181"/>
                    <a:pt x="50" y="180"/>
                    <a:pt x="50" y="178"/>
                  </a:cubicBezTo>
                  <a:cubicBezTo>
                    <a:pt x="49" y="176"/>
                    <a:pt x="48" y="174"/>
                    <a:pt x="48" y="172"/>
                  </a:cubicBezTo>
                  <a:cubicBezTo>
                    <a:pt x="48" y="171"/>
                    <a:pt x="49" y="170"/>
                    <a:pt x="49" y="169"/>
                  </a:cubicBezTo>
                  <a:cubicBezTo>
                    <a:pt x="49" y="169"/>
                    <a:pt x="49" y="169"/>
                    <a:pt x="49" y="169"/>
                  </a:cubicBezTo>
                  <a:cubicBezTo>
                    <a:pt x="50" y="168"/>
                    <a:pt x="50" y="167"/>
                    <a:pt x="50" y="165"/>
                  </a:cubicBezTo>
                  <a:cubicBezTo>
                    <a:pt x="49" y="161"/>
                    <a:pt x="45" y="161"/>
                    <a:pt x="44" y="157"/>
                  </a:cubicBezTo>
                  <a:cubicBezTo>
                    <a:pt x="43" y="154"/>
                    <a:pt x="39" y="151"/>
                    <a:pt x="39" y="150"/>
                  </a:cubicBezTo>
                  <a:cubicBezTo>
                    <a:pt x="32" y="146"/>
                    <a:pt x="28" y="147"/>
                    <a:pt x="24" y="143"/>
                  </a:cubicBezTo>
                  <a:cubicBezTo>
                    <a:pt x="23" y="142"/>
                    <a:pt x="22" y="141"/>
                    <a:pt x="22" y="140"/>
                  </a:cubicBezTo>
                  <a:cubicBezTo>
                    <a:pt x="23" y="139"/>
                    <a:pt x="23" y="139"/>
                    <a:pt x="23" y="139"/>
                  </a:cubicBezTo>
                  <a:cubicBezTo>
                    <a:pt x="23" y="139"/>
                    <a:pt x="22" y="139"/>
                    <a:pt x="21" y="138"/>
                  </a:cubicBezTo>
                  <a:cubicBezTo>
                    <a:pt x="20" y="137"/>
                    <a:pt x="19" y="136"/>
                    <a:pt x="18" y="135"/>
                  </a:cubicBezTo>
                  <a:cubicBezTo>
                    <a:pt x="18" y="135"/>
                    <a:pt x="18" y="135"/>
                    <a:pt x="18" y="135"/>
                  </a:cubicBezTo>
                  <a:cubicBezTo>
                    <a:pt x="19" y="135"/>
                    <a:pt x="20" y="133"/>
                    <a:pt x="20" y="133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22" y="128"/>
                    <a:pt x="21" y="125"/>
                    <a:pt x="20" y="125"/>
                  </a:cubicBezTo>
                  <a:cubicBezTo>
                    <a:pt x="20" y="124"/>
                    <a:pt x="17" y="123"/>
                    <a:pt x="17" y="123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4" y="110"/>
                    <a:pt x="16" y="108"/>
                    <a:pt x="17" y="107"/>
                  </a:cubicBezTo>
                  <a:cubicBezTo>
                    <a:pt x="17" y="107"/>
                    <a:pt x="18" y="106"/>
                    <a:pt x="19" y="106"/>
                  </a:cubicBezTo>
                  <a:cubicBezTo>
                    <a:pt x="20" y="105"/>
                    <a:pt x="22" y="105"/>
                    <a:pt x="23" y="105"/>
                  </a:cubicBezTo>
                  <a:cubicBezTo>
                    <a:pt x="24" y="105"/>
                    <a:pt x="26" y="103"/>
                    <a:pt x="26" y="103"/>
                  </a:cubicBezTo>
                  <a:cubicBezTo>
                    <a:pt x="26" y="103"/>
                    <a:pt x="26" y="100"/>
                    <a:pt x="25" y="99"/>
                  </a:cubicBezTo>
                  <a:cubicBezTo>
                    <a:pt x="25" y="97"/>
                    <a:pt x="27" y="95"/>
                    <a:pt x="27" y="95"/>
                  </a:cubicBezTo>
                  <a:cubicBezTo>
                    <a:pt x="27" y="95"/>
                    <a:pt x="30" y="91"/>
                    <a:pt x="31" y="90"/>
                  </a:cubicBezTo>
                  <a:cubicBezTo>
                    <a:pt x="32" y="89"/>
                    <a:pt x="33" y="84"/>
                    <a:pt x="33" y="84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5" y="83"/>
                    <a:pt x="25" y="83"/>
                    <a:pt x="25" y="83"/>
                  </a:cubicBezTo>
                  <a:cubicBezTo>
                    <a:pt x="25" y="83"/>
                    <a:pt x="21" y="77"/>
                    <a:pt x="21" y="77"/>
                  </a:cubicBezTo>
                  <a:cubicBezTo>
                    <a:pt x="21" y="76"/>
                    <a:pt x="19" y="76"/>
                    <a:pt x="19" y="76"/>
                  </a:cubicBezTo>
                  <a:cubicBezTo>
                    <a:pt x="19" y="76"/>
                    <a:pt x="15" y="74"/>
                    <a:pt x="15" y="74"/>
                  </a:cubicBezTo>
                  <a:cubicBezTo>
                    <a:pt x="14" y="74"/>
                    <a:pt x="11" y="73"/>
                    <a:pt x="11" y="73"/>
                  </a:cubicBezTo>
                  <a:cubicBezTo>
                    <a:pt x="11" y="73"/>
                    <a:pt x="7" y="68"/>
                    <a:pt x="6" y="66"/>
                  </a:cubicBezTo>
                  <a:cubicBezTo>
                    <a:pt x="5" y="64"/>
                    <a:pt x="4" y="63"/>
                    <a:pt x="4" y="63"/>
                  </a:cubicBezTo>
                  <a:cubicBezTo>
                    <a:pt x="4" y="63"/>
                    <a:pt x="3" y="61"/>
                    <a:pt x="2" y="60"/>
                  </a:cubicBezTo>
                  <a:cubicBezTo>
                    <a:pt x="1" y="59"/>
                    <a:pt x="1" y="57"/>
                    <a:pt x="1" y="57"/>
                  </a:cubicBezTo>
                  <a:cubicBezTo>
                    <a:pt x="1" y="57"/>
                    <a:pt x="2" y="54"/>
                    <a:pt x="1" y="52"/>
                  </a:cubicBezTo>
                  <a:cubicBezTo>
                    <a:pt x="1" y="51"/>
                    <a:pt x="0" y="47"/>
                    <a:pt x="1" y="47"/>
                  </a:cubicBezTo>
                  <a:cubicBezTo>
                    <a:pt x="2" y="45"/>
                    <a:pt x="3" y="43"/>
                    <a:pt x="5" y="42"/>
                  </a:cubicBezTo>
                  <a:cubicBezTo>
                    <a:pt x="6" y="42"/>
                    <a:pt x="6" y="42"/>
                    <a:pt x="7" y="42"/>
                  </a:cubicBezTo>
                  <a:cubicBezTo>
                    <a:pt x="8" y="42"/>
                    <a:pt x="7" y="39"/>
                    <a:pt x="7" y="39"/>
                  </a:cubicBezTo>
                  <a:lnTo>
                    <a:pt x="7" y="38"/>
                  </a:lnTo>
                  <a:close/>
                </a:path>
              </a:pathLst>
            </a:custGeom>
            <a:solidFill>
              <a:srgbClr val="00467A"/>
            </a:solidFill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89" name="Freeform 212">
              <a:extLst>
                <a:ext uri="{FF2B5EF4-FFF2-40B4-BE49-F238E27FC236}">
                  <a16:creationId xmlns:a16="http://schemas.microsoft.com/office/drawing/2014/main" id="{FBB424E2-B6A2-843A-FA8D-0E22BA3A00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12115" y="3121100"/>
              <a:ext cx="622278" cy="493289"/>
            </a:xfrm>
            <a:custGeom>
              <a:avLst/>
              <a:gdLst>
                <a:gd name="T0" fmla="*/ 3 w 273"/>
                <a:gd name="T1" fmla="*/ 68 h 223"/>
                <a:gd name="T2" fmla="*/ 41 w 273"/>
                <a:gd name="T3" fmla="*/ 71 h 223"/>
                <a:gd name="T4" fmla="*/ 60 w 273"/>
                <a:gd name="T5" fmla="*/ 70 h 223"/>
                <a:gd name="T6" fmla="*/ 73 w 273"/>
                <a:gd name="T7" fmla="*/ 54 h 223"/>
                <a:gd name="T8" fmla="*/ 49 w 273"/>
                <a:gd name="T9" fmla="*/ 36 h 223"/>
                <a:gd name="T10" fmla="*/ 65 w 273"/>
                <a:gd name="T11" fmla="*/ 28 h 223"/>
                <a:gd name="T12" fmla="*/ 87 w 273"/>
                <a:gd name="T13" fmla="*/ 33 h 223"/>
                <a:gd name="T14" fmla="*/ 101 w 273"/>
                <a:gd name="T15" fmla="*/ 44 h 223"/>
                <a:gd name="T16" fmla="*/ 128 w 273"/>
                <a:gd name="T17" fmla="*/ 54 h 223"/>
                <a:gd name="T18" fmla="*/ 145 w 273"/>
                <a:gd name="T19" fmla="*/ 30 h 223"/>
                <a:gd name="T20" fmla="*/ 161 w 273"/>
                <a:gd name="T21" fmla="*/ 0 h 223"/>
                <a:gd name="T22" fmla="*/ 202 w 273"/>
                <a:gd name="T23" fmla="*/ 43 h 223"/>
                <a:gd name="T24" fmla="*/ 227 w 273"/>
                <a:gd name="T25" fmla="*/ 63 h 223"/>
                <a:gd name="T26" fmla="*/ 260 w 273"/>
                <a:gd name="T27" fmla="*/ 65 h 223"/>
                <a:gd name="T28" fmla="*/ 262 w 273"/>
                <a:gd name="T29" fmla="*/ 72 h 223"/>
                <a:gd name="T30" fmla="*/ 240 w 273"/>
                <a:gd name="T31" fmla="*/ 85 h 223"/>
                <a:gd name="T32" fmla="*/ 233 w 273"/>
                <a:gd name="T33" fmla="*/ 106 h 223"/>
                <a:gd name="T34" fmla="*/ 236 w 273"/>
                <a:gd name="T35" fmla="*/ 125 h 223"/>
                <a:gd name="T36" fmla="*/ 243 w 273"/>
                <a:gd name="T37" fmla="*/ 148 h 223"/>
                <a:gd name="T38" fmla="*/ 237 w 273"/>
                <a:gd name="T39" fmla="*/ 172 h 223"/>
                <a:gd name="T40" fmla="*/ 229 w 273"/>
                <a:gd name="T41" fmla="*/ 161 h 223"/>
                <a:gd name="T42" fmla="*/ 223 w 273"/>
                <a:gd name="T43" fmla="*/ 178 h 223"/>
                <a:gd name="T44" fmla="*/ 230 w 273"/>
                <a:gd name="T45" fmla="*/ 201 h 223"/>
                <a:gd name="T46" fmla="*/ 211 w 273"/>
                <a:gd name="T47" fmla="*/ 207 h 223"/>
                <a:gd name="T48" fmla="*/ 195 w 273"/>
                <a:gd name="T49" fmla="*/ 200 h 223"/>
                <a:gd name="T50" fmla="*/ 193 w 273"/>
                <a:gd name="T51" fmla="*/ 177 h 223"/>
                <a:gd name="T52" fmla="*/ 189 w 273"/>
                <a:gd name="T53" fmla="*/ 154 h 223"/>
                <a:gd name="T54" fmla="*/ 152 w 273"/>
                <a:gd name="T55" fmla="*/ 156 h 223"/>
                <a:gd name="T56" fmla="*/ 123 w 273"/>
                <a:gd name="T57" fmla="*/ 193 h 223"/>
                <a:gd name="T58" fmla="*/ 98 w 273"/>
                <a:gd name="T59" fmla="*/ 195 h 223"/>
                <a:gd name="T60" fmla="*/ 96 w 273"/>
                <a:gd name="T61" fmla="*/ 182 h 223"/>
                <a:gd name="T62" fmla="*/ 98 w 273"/>
                <a:gd name="T63" fmla="*/ 169 h 223"/>
                <a:gd name="T64" fmla="*/ 89 w 273"/>
                <a:gd name="T65" fmla="*/ 162 h 223"/>
                <a:gd name="T66" fmla="*/ 91 w 273"/>
                <a:gd name="T67" fmla="*/ 154 h 223"/>
                <a:gd name="T68" fmla="*/ 89 w 273"/>
                <a:gd name="T69" fmla="*/ 147 h 223"/>
                <a:gd name="T70" fmla="*/ 78 w 273"/>
                <a:gd name="T71" fmla="*/ 142 h 223"/>
                <a:gd name="T72" fmla="*/ 62 w 273"/>
                <a:gd name="T73" fmla="*/ 137 h 223"/>
                <a:gd name="T74" fmla="*/ 47 w 273"/>
                <a:gd name="T75" fmla="*/ 132 h 223"/>
                <a:gd name="T76" fmla="*/ 50 w 273"/>
                <a:gd name="T77" fmla="*/ 125 h 223"/>
                <a:gd name="T78" fmla="*/ 55 w 273"/>
                <a:gd name="T79" fmla="*/ 116 h 223"/>
                <a:gd name="T80" fmla="*/ 44 w 273"/>
                <a:gd name="T81" fmla="*/ 111 h 223"/>
                <a:gd name="T82" fmla="*/ 26 w 273"/>
                <a:gd name="T83" fmla="*/ 100 h 223"/>
                <a:gd name="T84" fmla="*/ 24 w 273"/>
                <a:gd name="T85" fmla="*/ 88 h 223"/>
                <a:gd name="T86" fmla="*/ 24 w 273"/>
                <a:gd name="T87" fmla="*/ 83 h 223"/>
                <a:gd name="T88" fmla="*/ 16 w 273"/>
                <a:gd name="T89" fmla="*/ 76 h 223"/>
                <a:gd name="T90" fmla="*/ 4 w 273"/>
                <a:gd name="T91" fmla="*/ 76 h 223"/>
                <a:gd name="T92" fmla="*/ 10 w 273"/>
                <a:gd name="T93" fmla="*/ 182 h 223"/>
                <a:gd name="T94" fmla="*/ 26 w 273"/>
                <a:gd name="T95" fmla="*/ 198 h 223"/>
                <a:gd name="T96" fmla="*/ 44 w 273"/>
                <a:gd name="T97" fmla="*/ 209 h 223"/>
                <a:gd name="T98" fmla="*/ 76 w 273"/>
                <a:gd name="T99" fmla="*/ 223 h 223"/>
                <a:gd name="T100" fmla="*/ 78 w 273"/>
                <a:gd name="T101" fmla="*/ 204 h 223"/>
                <a:gd name="T102" fmla="*/ 69 w 273"/>
                <a:gd name="T103" fmla="*/ 195 h 223"/>
                <a:gd name="T104" fmla="*/ 61 w 273"/>
                <a:gd name="T105" fmla="*/ 180 h 223"/>
                <a:gd name="T106" fmla="*/ 34 w 273"/>
                <a:gd name="T107" fmla="*/ 186 h 223"/>
                <a:gd name="T108" fmla="*/ 18 w 273"/>
                <a:gd name="T109" fmla="*/ 18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3" h="223">
                  <a:moveTo>
                    <a:pt x="0" y="75"/>
                  </a:moveTo>
                  <a:cubicBezTo>
                    <a:pt x="1" y="75"/>
                    <a:pt x="3" y="74"/>
                    <a:pt x="4" y="74"/>
                  </a:cubicBezTo>
                  <a:cubicBezTo>
                    <a:pt x="4" y="73"/>
                    <a:pt x="5" y="73"/>
                    <a:pt x="5" y="72"/>
                  </a:cubicBezTo>
                  <a:cubicBezTo>
                    <a:pt x="5" y="72"/>
                    <a:pt x="2" y="71"/>
                    <a:pt x="1" y="69"/>
                  </a:cubicBezTo>
                  <a:cubicBezTo>
                    <a:pt x="1" y="69"/>
                    <a:pt x="3" y="68"/>
                    <a:pt x="3" y="68"/>
                  </a:cubicBezTo>
                  <a:cubicBezTo>
                    <a:pt x="3" y="68"/>
                    <a:pt x="9" y="69"/>
                    <a:pt x="11" y="69"/>
                  </a:cubicBezTo>
                  <a:cubicBezTo>
                    <a:pt x="13" y="69"/>
                    <a:pt x="20" y="67"/>
                    <a:pt x="20" y="67"/>
                  </a:cubicBezTo>
                  <a:cubicBezTo>
                    <a:pt x="22" y="71"/>
                    <a:pt x="22" y="71"/>
                    <a:pt x="22" y="71"/>
                  </a:cubicBezTo>
                  <a:cubicBezTo>
                    <a:pt x="22" y="71"/>
                    <a:pt x="33" y="71"/>
                    <a:pt x="37" y="72"/>
                  </a:cubicBezTo>
                  <a:cubicBezTo>
                    <a:pt x="39" y="73"/>
                    <a:pt x="39" y="72"/>
                    <a:pt x="41" y="71"/>
                  </a:cubicBezTo>
                  <a:cubicBezTo>
                    <a:pt x="42" y="70"/>
                    <a:pt x="44" y="69"/>
                    <a:pt x="45" y="70"/>
                  </a:cubicBezTo>
                  <a:cubicBezTo>
                    <a:pt x="46" y="70"/>
                    <a:pt x="46" y="70"/>
                    <a:pt x="48" y="71"/>
                  </a:cubicBezTo>
                  <a:cubicBezTo>
                    <a:pt x="50" y="72"/>
                    <a:pt x="53" y="73"/>
                    <a:pt x="55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2" y="72"/>
                    <a:pt x="58" y="59"/>
                    <a:pt x="60" y="59"/>
                  </a:cubicBezTo>
                  <a:cubicBezTo>
                    <a:pt x="63" y="58"/>
                    <a:pt x="64" y="61"/>
                    <a:pt x="68" y="60"/>
                  </a:cubicBezTo>
                  <a:cubicBezTo>
                    <a:pt x="72" y="58"/>
                    <a:pt x="78" y="66"/>
                    <a:pt x="79" y="62"/>
                  </a:cubicBezTo>
                  <a:cubicBezTo>
                    <a:pt x="80" y="59"/>
                    <a:pt x="86" y="63"/>
                    <a:pt x="81" y="59"/>
                  </a:cubicBezTo>
                  <a:cubicBezTo>
                    <a:pt x="75" y="54"/>
                    <a:pt x="77" y="55"/>
                    <a:pt x="73" y="54"/>
                  </a:cubicBezTo>
                  <a:cubicBezTo>
                    <a:pt x="69" y="52"/>
                    <a:pt x="66" y="51"/>
                    <a:pt x="64" y="50"/>
                  </a:cubicBezTo>
                  <a:cubicBezTo>
                    <a:pt x="62" y="50"/>
                    <a:pt x="63" y="50"/>
                    <a:pt x="60" y="48"/>
                  </a:cubicBezTo>
                  <a:cubicBezTo>
                    <a:pt x="57" y="46"/>
                    <a:pt x="54" y="44"/>
                    <a:pt x="54" y="44"/>
                  </a:cubicBezTo>
                  <a:cubicBezTo>
                    <a:pt x="54" y="44"/>
                    <a:pt x="51" y="43"/>
                    <a:pt x="51" y="41"/>
                  </a:cubicBezTo>
                  <a:cubicBezTo>
                    <a:pt x="50" y="39"/>
                    <a:pt x="49" y="36"/>
                    <a:pt x="49" y="36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4" y="23"/>
                    <a:pt x="59" y="23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3" y="23"/>
                    <a:pt x="64" y="29"/>
                    <a:pt x="65" y="28"/>
                  </a:cubicBezTo>
                  <a:cubicBezTo>
                    <a:pt x="67" y="28"/>
                    <a:pt x="68" y="26"/>
                    <a:pt x="69" y="25"/>
                  </a:cubicBezTo>
                  <a:cubicBezTo>
                    <a:pt x="70" y="24"/>
                    <a:pt x="73" y="21"/>
                    <a:pt x="74" y="22"/>
                  </a:cubicBezTo>
                  <a:cubicBezTo>
                    <a:pt x="74" y="24"/>
                    <a:pt x="71" y="27"/>
                    <a:pt x="75" y="27"/>
                  </a:cubicBezTo>
                  <a:cubicBezTo>
                    <a:pt x="79" y="27"/>
                    <a:pt x="78" y="29"/>
                    <a:pt x="81" y="30"/>
                  </a:cubicBezTo>
                  <a:cubicBezTo>
                    <a:pt x="84" y="30"/>
                    <a:pt x="87" y="32"/>
                    <a:pt x="87" y="33"/>
                  </a:cubicBezTo>
                  <a:cubicBezTo>
                    <a:pt x="87" y="34"/>
                    <a:pt x="87" y="35"/>
                    <a:pt x="88" y="36"/>
                  </a:cubicBezTo>
                  <a:cubicBezTo>
                    <a:pt x="90" y="37"/>
                    <a:pt x="91" y="36"/>
                    <a:pt x="93" y="36"/>
                  </a:cubicBezTo>
                  <a:cubicBezTo>
                    <a:pt x="95" y="36"/>
                    <a:pt x="95" y="34"/>
                    <a:pt x="96" y="36"/>
                  </a:cubicBezTo>
                  <a:cubicBezTo>
                    <a:pt x="96" y="38"/>
                    <a:pt x="97" y="39"/>
                    <a:pt x="97" y="39"/>
                  </a:cubicBezTo>
                  <a:cubicBezTo>
                    <a:pt x="101" y="44"/>
                    <a:pt x="101" y="44"/>
                    <a:pt x="101" y="44"/>
                  </a:cubicBezTo>
                  <a:cubicBezTo>
                    <a:pt x="105" y="48"/>
                    <a:pt x="105" y="48"/>
                    <a:pt x="105" y="48"/>
                  </a:cubicBezTo>
                  <a:cubicBezTo>
                    <a:pt x="105" y="48"/>
                    <a:pt x="102" y="48"/>
                    <a:pt x="106" y="50"/>
                  </a:cubicBezTo>
                  <a:cubicBezTo>
                    <a:pt x="110" y="51"/>
                    <a:pt x="113" y="51"/>
                    <a:pt x="113" y="51"/>
                  </a:cubicBezTo>
                  <a:cubicBezTo>
                    <a:pt x="113" y="51"/>
                    <a:pt x="113" y="51"/>
                    <a:pt x="117" y="52"/>
                  </a:cubicBezTo>
                  <a:cubicBezTo>
                    <a:pt x="121" y="53"/>
                    <a:pt x="124" y="55"/>
                    <a:pt x="128" y="54"/>
                  </a:cubicBezTo>
                  <a:cubicBezTo>
                    <a:pt x="133" y="54"/>
                    <a:pt x="137" y="49"/>
                    <a:pt x="137" y="49"/>
                  </a:cubicBezTo>
                  <a:cubicBezTo>
                    <a:pt x="137" y="49"/>
                    <a:pt x="139" y="46"/>
                    <a:pt x="138" y="44"/>
                  </a:cubicBezTo>
                  <a:cubicBezTo>
                    <a:pt x="138" y="42"/>
                    <a:pt x="140" y="38"/>
                    <a:pt x="142" y="37"/>
                  </a:cubicBezTo>
                  <a:cubicBezTo>
                    <a:pt x="144" y="36"/>
                    <a:pt x="141" y="35"/>
                    <a:pt x="142" y="33"/>
                  </a:cubicBezTo>
                  <a:cubicBezTo>
                    <a:pt x="143" y="32"/>
                    <a:pt x="144" y="31"/>
                    <a:pt x="145" y="30"/>
                  </a:cubicBezTo>
                  <a:cubicBezTo>
                    <a:pt x="147" y="29"/>
                    <a:pt x="153" y="23"/>
                    <a:pt x="153" y="23"/>
                  </a:cubicBezTo>
                  <a:cubicBezTo>
                    <a:pt x="155" y="18"/>
                    <a:pt x="155" y="18"/>
                    <a:pt x="155" y="18"/>
                  </a:cubicBezTo>
                  <a:cubicBezTo>
                    <a:pt x="155" y="18"/>
                    <a:pt x="155" y="12"/>
                    <a:pt x="156" y="11"/>
                  </a:cubicBezTo>
                  <a:cubicBezTo>
                    <a:pt x="157" y="10"/>
                    <a:pt x="160" y="2"/>
                    <a:pt x="160" y="2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61" y="0"/>
                    <a:pt x="181" y="18"/>
                    <a:pt x="182" y="18"/>
                  </a:cubicBezTo>
                  <a:cubicBezTo>
                    <a:pt x="183" y="18"/>
                    <a:pt x="191" y="23"/>
                    <a:pt x="192" y="25"/>
                  </a:cubicBezTo>
                  <a:cubicBezTo>
                    <a:pt x="193" y="26"/>
                    <a:pt x="199" y="34"/>
                    <a:pt x="199" y="34"/>
                  </a:cubicBezTo>
                  <a:cubicBezTo>
                    <a:pt x="200" y="38"/>
                    <a:pt x="200" y="38"/>
                    <a:pt x="200" y="38"/>
                  </a:cubicBezTo>
                  <a:cubicBezTo>
                    <a:pt x="200" y="38"/>
                    <a:pt x="200" y="41"/>
                    <a:pt x="202" y="43"/>
                  </a:cubicBezTo>
                  <a:cubicBezTo>
                    <a:pt x="204" y="44"/>
                    <a:pt x="208" y="48"/>
                    <a:pt x="210" y="49"/>
                  </a:cubicBezTo>
                  <a:cubicBezTo>
                    <a:pt x="212" y="49"/>
                    <a:pt x="220" y="54"/>
                    <a:pt x="220" y="54"/>
                  </a:cubicBezTo>
                  <a:cubicBezTo>
                    <a:pt x="220" y="54"/>
                    <a:pt x="221" y="51"/>
                    <a:pt x="222" y="53"/>
                  </a:cubicBezTo>
                  <a:cubicBezTo>
                    <a:pt x="223" y="55"/>
                    <a:pt x="224" y="58"/>
                    <a:pt x="224" y="59"/>
                  </a:cubicBezTo>
                  <a:cubicBezTo>
                    <a:pt x="224" y="60"/>
                    <a:pt x="225" y="64"/>
                    <a:pt x="227" y="63"/>
                  </a:cubicBezTo>
                  <a:cubicBezTo>
                    <a:pt x="229" y="63"/>
                    <a:pt x="235" y="63"/>
                    <a:pt x="235" y="63"/>
                  </a:cubicBezTo>
                  <a:cubicBezTo>
                    <a:pt x="235" y="63"/>
                    <a:pt x="236" y="65"/>
                    <a:pt x="239" y="65"/>
                  </a:cubicBezTo>
                  <a:cubicBezTo>
                    <a:pt x="242" y="65"/>
                    <a:pt x="243" y="64"/>
                    <a:pt x="245" y="63"/>
                  </a:cubicBezTo>
                  <a:cubicBezTo>
                    <a:pt x="246" y="63"/>
                    <a:pt x="254" y="62"/>
                    <a:pt x="254" y="62"/>
                  </a:cubicBezTo>
                  <a:cubicBezTo>
                    <a:pt x="260" y="65"/>
                    <a:pt x="260" y="65"/>
                    <a:pt x="260" y="65"/>
                  </a:cubicBezTo>
                  <a:cubicBezTo>
                    <a:pt x="266" y="67"/>
                    <a:pt x="266" y="67"/>
                    <a:pt x="266" y="67"/>
                  </a:cubicBezTo>
                  <a:cubicBezTo>
                    <a:pt x="271" y="72"/>
                    <a:pt x="271" y="72"/>
                    <a:pt x="271" y="72"/>
                  </a:cubicBezTo>
                  <a:cubicBezTo>
                    <a:pt x="273" y="76"/>
                    <a:pt x="273" y="76"/>
                    <a:pt x="273" y="76"/>
                  </a:cubicBezTo>
                  <a:cubicBezTo>
                    <a:pt x="273" y="76"/>
                    <a:pt x="267" y="71"/>
                    <a:pt x="266" y="71"/>
                  </a:cubicBezTo>
                  <a:cubicBezTo>
                    <a:pt x="265" y="72"/>
                    <a:pt x="263" y="72"/>
                    <a:pt x="262" y="72"/>
                  </a:cubicBezTo>
                  <a:cubicBezTo>
                    <a:pt x="260" y="73"/>
                    <a:pt x="255" y="74"/>
                    <a:pt x="255" y="74"/>
                  </a:cubicBezTo>
                  <a:cubicBezTo>
                    <a:pt x="252" y="76"/>
                    <a:pt x="252" y="76"/>
                    <a:pt x="252" y="76"/>
                  </a:cubicBezTo>
                  <a:cubicBezTo>
                    <a:pt x="248" y="76"/>
                    <a:pt x="248" y="76"/>
                    <a:pt x="248" y="76"/>
                  </a:cubicBezTo>
                  <a:cubicBezTo>
                    <a:pt x="245" y="81"/>
                    <a:pt x="245" y="81"/>
                    <a:pt x="245" y="81"/>
                  </a:cubicBezTo>
                  <a:cubicBezTo>
                    <a:pt x="240" y="85"/>
                    <a:pt x="240" y="85"/>
                    <a:pt x="240" y="85"/>
                  </a:cubicBezTo>
                  <a:cubicBezTo>
                    <a:pt x="234" y="90"/>
                    <a:pt x="234" y="90"/>
                    <a:pt x="234" y="90"/>
                  </a:cubicBezTo>
                  <a:cubicBezTo>
                    <a:pt x="231" y="97"/>
                    <a:pt x="231" y="97"/>
                    <a:pt x="231" y="97"/>
                  </a:cubicBezTo>
                  <a:cubicBezTo>
                    <a:pt x="231" y="97"/>
                    <a:pt x="235" y="100"/>
                    <a:pt x="234" y="100"/>
                  </a:cubicBezTo>
                  <a:cubicBezTo>
                    <a:pt x="233" y="101"/>
                    <a:pt x="231" y="103"/>
                    <a:pt x="231" y="103"/>
                  </a:cubicBezTo>
                  <a:cubicBezTo>
                    <a:pt x="233" y="106"/>
                    <a:pt x="233" y="106"/>
                    <a:pt x="233" y="106"/>
                  </a:cubicBezTo>
                  <a:cubicBezTo>
                    <a:pt x="232" y="110"/>
                    <a:pt x="232" y="110"/>
                    <a:pt x="232" y="110"/>
                  </a:cubicBezTo>
                  <a:cubicBezTo>
                    <a:pt x="236" y="114"/>
                    <a:pt x="236" y="114"/>
                    <a:pt x="236" y="114"/>
                  </a:cubicBezTo>
                  <a:cubicBezTo>
                    <a:pt x="235" y="117"/>
                    <a:pt x="235" y="117"/>
                    <a:pt x="235" y="117"/>
                  </a:cubicBezTo>
                  <a:cubicBezTo>
                    <a:pt x="236" y="121"/>
                    <a:pt x="236" y="121"/>
                    <a:pt x="236" y="121"/>
                  </a:cubicBezTo>
                  <a:cubicBezTo>
                    <a:pt x="236" y="121"/>
                    <a:pt x="240" y="121"/>
                    <a:pt x="236" y="125"/>
                  </a:cubicBezTo>
                  <a:cubicBezTo>
                    <a:pt x="233" y="128"/>
                    <a:pt x="232" y="129"/>
                    <a:pt x="232" y="130"/>
                  </a:cubicBezTo>
                  <a:cubicBezTo>
                    <a:pt x="233" y="132"/>
                    <a:pt x="234" y="136"/>
                    <a:pt x="234" y="136"/>
                  </a:cubicBezTo>
                  <a:cubicBezTo>
                    <a:pt x="234" y="136"/>
                    <a:pt x="233" y="139"/>
                    <a:pt x="235" y="141"/>
                  </a:cubicBezTo>
                  <a:cubicBezTo>
                    <a:pt x="236" y="142"/>
                    <a:pt x="241" y="144"/>
                    <a:pt x="241" y="144"/>
                  </a:cubicBezTo>
                  <a:cubicBezTo>
                    <a:pt x="241" y="144"/>
                    <a:pt x="243" y="147"/>
                    <a:pt x="243" y="148"/>
                  </a:cubicBezTo>
                  <a:cubicBezTo>
                    <a:pt x="242" y="149"/>
                    <a:pt x="236" y="150"/>
                    <a:pt x="236" y="150"/>
                  </a:cubicBezTo>
                  <a:cubicBezTo>
                    <a:pt x="236" y="150"/>
                    <a:pt x="236" y="153"/>
                    <a:pt x="236" y="154"/>
                  </a:cubicBezTo>
                  <a:cubicBezTo>
                    <a:pt x="236" y="155"/>
                    <a:pt x="237" y="160"/>
                    <a:pt x="237" y="160"/>
                  </a:cubicBezTo>
                  <a:cubicBezTo>
                    <a:pt x="239" y="166"/>
                    <a:pt x="239" y="166"/>
                    <a:pt x="239" y="166"/>
                  </a:cubicBezTo>
                  <a:cubicBezTo>
                    <a:pt x="239" y="166"/>
                    <a:pt x="239" y="170"/>
                    <a:pt x="237" y="172"/>
                  </a:cubicBezTo>
                  <a:cubicBezTo>
                    <a:pt x="234" y="174"/>
                    <a:pt x="233" y="175"/>
                    <a:pt x="231" y="173"/>
                  </a:cubicBezTo>
                  <a:cubicBezTo>
                    <a:pt x="235" y="169"/>
                    <a:pt x="235" y="169"/>
                    <a:pt x="235" y="169"/>
                  </a:cubicBezTo>
                  <a:cubicBezTo>
                    <a:pt x="234" y="165"/>
                    <a:pt x="234" y="165"/>
                    <a:pt x="234" y="165"/>
                  </a:cubicBezTo>
                  <a:cubicBezTo>
                    <a:pt x="231" y="166"/>
                    <a:pt x="231" y="166"/>
                    <a:pt x="231" y="166"/>
                  </a:cubicBezTo>
                  <a:cubicBezTo>
                    <a:pt x="229" y="161"/>
                    <a:pt x="229" y="161"/>
                    <a:pt x="229" y="161"/>
                  </a:cubicBezTo>
                  <a:cubicBezTo>
                    <a:pt x="225" y="162"/>
                    <a:pt x="225" y="162"/>
                    <a:pt x="225" y="162"/>
                  </a:cubicBezTo>
                  <a:cubicBezTo>
                    <a:pt x="223" y="168"/>
                    <a:pt x="223" y="168"/>
                    <a:pt x="223" y="168"/>
                  </a:cubicBezTo>
                  <a:cubicBezTo>
                    <a:pt x="225" y="174"/>
                    <a:pt x="225" y="174"/>
                    <a:pt x="225" y="174"/>
                  </a:cubicBezTo>
                  <a:cubicBezTo>
                    <a:pt x="226" y="177"/>
                    <a:pt x="226" y="177"/>
                    <a:pt x="226" y="177"/>
                  </a:cubicBezTo>
                  <a:cubicBezTo>
                    <a:pt x="226" y="177"/>
                    <a:pt x="224" y="177"/>
                    <a:pt x="223" y="178"/>
                  </a:cubicBezTo>
                  <a:cubicBezTo>
                    <a:pt x="223" y="178"/>
                    <a:pt x="221" y="179"/>
                    <a:pt x="222" y="180"/>
                  </a:cubicBezTo>
                  <a:cubicBezTo>
                    <a:pt x="223" y="181"/>
                    <a:pt x="224" y="183"/>
                    <a:pt x="224" y="183"/>
                  </a:cubicBezTo>
                  <a:cubicBezTo>
                    <a:pt x="224" y="184"/>
                    <a:pt x="225" y="188"/>
                    <a:pt x="225" y="188"/>
                  </a:cubicBezTo>
                  <a:cubicBezTo>
                    <a:pt x="227" y="192"/>
                    <a:pt x="227" y="192"/>
                    <a:pt x="227" y="192"/>
                  </a:cubicBezTo>
                  <a:cubicBezTo>
                    <a:pt x="227" y="192"/>
                    <a:pt x="230" y="200"/>
                    <a:pt x="230" y="201"/>
                  </a:cubicBezTo>
                  <a:cubicBezTo>
                    <a:pt x="230" y="201"/>
                    <a:pt x="232" y="209"/>
                    <a:pt x="232" y="209"/>
                  </a:cubicBezTo>
                  <a:cubicBezTo>
                    <a:pt x="232" y="209"/>
                    <a:pt x="227" y="214"/>
                    <a:pt x="226" y="215"/>
                  </a:cubicBezTo>
                  <a:cubicBezTo>
                    <a:pt x="224" y="216"/>
                    <a:pt x="224" y="218"/>
                    <a:pt x="223" y="217"/>
                  </a:cubicBezTo>
                  <a:cubicBezTo>
                    <a:pt x="222" y="216"/>
                    <a:pt x="220" y="214"/>
                    <a:pt x="218" y="213"/>
                  </a:cubicBezTo>
                  <a:cubicBezTo>
                    <a:pt x="217" y="212"/>
                    <a:pt x="212" y="208"/>
                    <a:pt x="211" y="207"/>
                  </a:cubicBezTo>
                  <a:cubicBezTo>
                    <a:pt x="210" y="206"/>
                    <a:pt x="208" y="205"/>
                    <a:pt x="208" y="205"/>
                  </a:cubicBezTo>
                  <a:cubicBezTo>
                    <a:pt x="208" y="205"/>
                    <a:pt x="207" y="207"/>
                    <a:pt x="206" y="207"/>
                  </a:cubicBezTo>
                  <a:cubicBezTo>
                    <a:pt x="205" y="207"/>
                    <a:pt x="203" y="206"/>
                    <a:pt x="203" y="206"/>
                  </a:cubicBezTo>
                  <a:cubicBezTo>
                    <a:pt x="202" y="206"/>
                    <a:pt x="200" y="205"/>
                    <a:pt x="199" y="204"/>
                  </a:cubicBezTo>
                  <a:cubicBezTo>
                    <a:pt x="197" y="202"/>
                    <a:pt x="196" y="200"/>
                    <a:pt x="195" y="200"/>
                  </a:cubicBezTo>
                  <a:cubicBezTo>
                    <a:pt x="195" y="200"/>
                    <a:pt x="195" y="199"/>
                    <a:pt x="191" y="199"/>
                  </a:cubicBezTo>
                  <a:cubicBezTo>
                    <a:pt x="187" y="200"/>
                    <a:pt x="179" y="200"/>
                    <a:pt x="184" y="194"/>
                  </a:cubicBezTo>
                  <a:cubicBezTo>
                    <a:pt x="185" y="192"/>
                    <a:pt x="183" y="189"/>
                    <a:pt x="189" y="186"/>
                  </a:cubicBezTo>
                  <a:cubicBezTo>
                    <a:pt x="189" y="186"/>
                    <a:pt x="194" y="184"/>
                    <a:pt x="195" y="182"/>
                  </a:cubicBezTo>
                  <a:cubicBezTo>
                    <a:pt x="197" y="180"/>
                    <a:pt x="193" y="177"/>
                    <a:pt x="193" y="177"/>
                  </a:cubicBezTo>
                  <a:cubicBezTo>
                    <a:pt x="192" y="177"/>
                    <a:pt x="191" y="177"/>
                    <a:pt x="189" y="176"/>
                  </a:cubicBezTo>
                  <a:cubicBezTo>
                    <a:pt x="188" y="176"/>
                    <a:pt x="183" y="173"/>
                    <a:pt x="183" y="172"/>
                  </a:cubicBezTo>
                  <a:cubicBezTo>
                    <a:pt x="182" y="170"/>
                    <a:pt x="182" y="169"/>
                    <a:pt x="183" y="165"/>
                  </a:cubicBezTo>
                  <a:cubicBezTo>
                    <a:pt x="184" y="161"/>
                    <a:pt x="185" y="163"/>
                    <a:pt x="187" y="161"/>
                  </a:cubicBezTo>
                  <a:cubicBezTo>
                    <a:pt x="190" y="158"/>
                    <a:pt x="192" y="156"/>
                    <a:pt x="189" y="154"/>
                  </a:cubicBezTo>
                  <a:cubicBezTo>
                    <a:pt x="186" y="153"/>
                    <a:pt x="185" y="154"/>
                    <a:pt x="179" y="150"/>
                  </a:cubicBezTo>
                  <a:cubicBezTo>
                    <a:pt x="173" y="146"/>
                    <a:pt x="171" y="144"/>
                    <a:pt x="170" y="144"/>
                  </a:cubicBezTo>
                  <a:cubicBezTo>
                    <a:pt x="169" y="143"/>
                    <a:pt x="168" y="142"/>
                    <a:pt x="166" y="143"/>
                  </a:cubicBezTo>
                  <a:cubicBezTo>
                    <a:pt x="165" y="144"/>
                    <a:pt x="160" y="149"/>
                    <a:pt x="159" y="150"/>
                  </a:cubicBezTo>
                  <a:cubicBezTo>
                    <a:pt x="158" y="151"/>
                    <a:pt x="152" y="156"/>
                    <a:pt x="152" y="156"/>
                  </a:cubicBezTo>
                  <a:cubicBezTo>
                    <a:pt x="151" y="157"/>
                    <a:pt x="141" y="164"/>
                    <a:pt x="141" y="164"/>
                  </a:cubicBezTo>
                  <a:cubicBezTo>
                    <a:pt x="141" y="164"/>
                    <a:pt x="138" y="172"/>
                    <a:pt x="136" y="175"/>
                  </a:cubicBezTo>
                  <a:cubicBezTo>
                    <a:pt x="135" y="178"/>
                    <a:pt x="129" y="182"/>
                    <a:pt x="129" y="184"/>
                  </a:cubicBezTo>
                  <a:cubicBezTo>
                    <a:pt x="129" y="185"/>
                    <a:pt x="129" y="188"/>
                    <a:pt x="128" y="189"/>
                  </a:cubicBezTo>
                  <a:cubicBezTo>
                    <a:pt x="128" y="189"/>
                    <a:pt x="125" y="193"/>
                    <a:pt x="123" y="193"/>
                  </a:cubicBezTo>
                  <a:cubicBezTo>
                    <a:pt x="122" y="194"/>
                    <a:pt x="116" y="195"/>
                    <a:pt x="116" y="197"/>
                  </a:cubicBezTo>
                  <a:cubicBezTo>
                    <a:pt x="116" y="199"/>
                    <a:pt x="119" y="199"/>
                    <a:pt x="116" y="203"/>
                  </a:cubicBezTo>
                  <a:cubicBezTo>
                    <a:pt x="113" y="206"/>
                    <a:pt x="110" y="220"/>
                    <a:pt x="107" y="208"/>
                  </a:cubicBezTo>
                  <a:cubicBezTo>
                    <a:pt x="105" y="200"/>
                    <a:pt x="105" y="199"/>
                    <a:pt x="103" y="198"/>
                  </a:cubicBezTo>
                  <a:cubicBezTo>
                    <a:pt x="100" y="196"/>
                    <a:pt x="98" y="195"/>
                    <a:pt x="98" y="195"/>
                  </a:cubicBezTo>
                  <a:cubicBezTo>
                    <a:pt x="98" y="195"/>
                    <a:pt x="96" y="192"/>
                    <a:pt x="100" y="191"/>
                  </a:cubicBezTo>
                  <a:cubicBezTo>
                    <a:pt x="104" y="191"/>
                    <a:pt x="105" y="193"/>
                    <a:pt x="107" y="191"/>
                  </a:cubicBezTo>
                  <a:cubicBezTo>
                    <a:pt x="110" y="189"/>
                    <a:pt x="111" y="188"/>
                    <a:pt x="107" y="187"/>
                  </a:cubicBezTo>
                  <a:cubicBezTo>
                    <a:pt x="103" y="186"/>
                    <a:pt x="105" y="188"/>
                    <a:pt x="101" y="186"/>
                  </a:cubicBezTo>
                  <a:cubicBezTo>
                    <a:pt x="98" y="183"/>
                    <a:pt x="97" y="183"/>
                    <a:pt x="96" y="182"/>
                  </a:cubicBezTo>
                  <a:cubicBezTo>
                    <a:pt x="96" y="181"/>
                    <a:pt x="96" y="181"/>
                    <a:pt x="97" y="180"/>
                  </a:cubicBezTo>
                  <a:cubicBezTo>
                    <a:pt x="99" y="177"/>
                    <a:pt x="99" y="177"/>
                    <a:pt x="99" y="177"/>
                  </a:cubicBezTo>
                  <a:cubicBezTo>
                    <a:pt x="99" y="177"/>
                    <a:pt x="99" y="177"/>
                    <a:pt x="98" y="177"/>
                  </a:cubicBezTo>
                  <a:cubicBezTo>
                    <a:pt x="98" y="175"/>
                    <a:pt x="100" y="173"/>
                    <a:pt x="100" y="171"/>
                  </a:cubicBezTo>
                  <a:cubicBezTo>
                    <a:pt x="100" y="170"/>
                    <a:pt x="99" y="169"/>
                    <a:pt x="98" y="169"/>
                  </a:cubicBezTo>
                  <a:cubicBezTo>
                    <a:pt x="97" y="169"/>
                    <a:pt x="98" y="169"/>
                    <a:pt x="96" y="169"/>
                  </a:cubicBezTo>
                  <a:cubicBezTo>
                    <a:pt x="96" y="168"/>
                    <a:pt x="95" y="168"/>
                    <a:pt x="95" y="167"/>
                  </a:cubicBezTo>
                  <a:cubicBezTo>
                    <a:pt x="94" y="166"/>
                    <a:pt x="94" y="166"/>
                    <a:pt x="94" y="166"/>
                  </a:cubicBezTo>
                  <a:cubicBezTo>
                    <a:pt x="90" y="166"/>
                    <a:pt x="90" y="166"/>
                    <a:pt x="90" y="166"/>
                  </a:cubicBezTo>
                  <a:cubicBezTo>
                    <a:pt x="89" y="162"/>
                    <a:pt x="89" y="162"/>
                    <a:pt x="89" y="162"/>
                  </a:cubicBezTo>
                  <a:cubicBezTo>
                    <a:pt x="89" y="162"/>
                    <a:pt x="92" y="163"/>
                    <a:pt x="93" y="163"/>
                  </a:cubicBezTo>
                  <a:cubicBezTo>
                    <a:pt x="94" y="163"/>
                    <a:pt x="98" y="160"/>
                    <a:pt x="98" y="160"/>
                  </a:cubicBezTo>
                  <a:cubicBezTo>
                    <a:pt x="98" y="160"/>
                    <a:pt x="96" y="159"/>
                    <a:pt x="95" y="159"/>
                  </a:cubicBezTo>
                  <a:cubicBezTo>
                    <a:pt x="94" y="159"/>
                    <a:pt x="94" y="156"/>
                    <a:pt x="94" y="156"/>
                  </a:cubicBezTo>
                  <a:cubicBezTo>
                    <a:pt x="91" y="154"/>
                    <a:pt x="91" y="154"/>
                    <a:pt x="91" y="154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7" y="153"/>
                    <a:pt x="86" y="152"/>
                    <a:pt x="85" y="152"/>
                  </a:cubicBezTo>
                  <a:cubicBezTo>
                    <a:pt x="85" y="151"/>
                    <a:pt x="85" y="150"/>
                    <a:pt x="85" y="150"/>
                  </a:cubicBezTo>
                  <a:cubicBezTo>
                    <a:pt x="86" y="149"/>
                    <a:pt x="86" y="149"/>
                    <a:pt x="86" y="149"/>
                  </a:cubicBezTo>
                  <a:cubicBezTo>
                    <a:pt x="89" y="147"/>
                    <a:pt x="89" y="147"/>
                    <a:pt x="89" y="147"/>
                  </a:cubicBezTo>
                  <a:cubicBezTo>
                    <a:pt x="89" y="144"/>
                    <a:pt x="89" y="144"/>
                    <a:pt x="89" y="144"/>
                  </a:cubicBezTo>
                  <a:cubicBezTo>
                    <a:pt x="89" y="141"/>
                    <a:pt x="89" y="141"/>
                    <a:pt x="89" y="141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1"/>
                    <a:pt x="83" y="143"/>
                    <a:pt x="81" y="141"/>
                  </a:cubicBezTo>
                  <a:cubicBezTo>
                    <a:pt x="79" y="140"/>
                    <a:pt x="80" y="141"/>
                    <a:pt x="78" y="142"/>
                  </a:cubicBezTo>
                  <a:cubicBezTo>
                    <a:pt x="77" y="142"/>
                    <a:pt x="75" y="144"/>
                    <a:pt x="75" y="144"/>
                  </a:cubicBezTo>
                  <a:cubicBezTo>
                    <a:pt x="75" y="144"/>
                    <a:pt x="74" y="145"/>
                    <a:pt x="72" y="145"/>
                  </a:cubicBezTo>
                  <a:cubicBezTo>
                    <a:pt x="71" y="145"/>
                    <a:pt x="71" y="142"/>
                    <a:pt x="71" y="142"/>
                  </a:cubicBezTo>
                  <a:cubicBezTo>
                    <a:pt x="66" y="141"/>
                    <a:pt x="66" y="141"/>
                    <a:pt x="66" y="141"/>
                  </a:cubicBezTo>
                  <a:cubicBezTo>
                    <a:pt x="62" y="137"/>
                    <a:pt x="62" y="137"/>
                    <a:pt x="62" y="137"/>
                  </a:cubicBezTo>
                  <a:cubicBezTo>
                    <a:pt x="56" y="137"/>
                    <a:pt x="56" y="137"/>
                    <a:pt x="56" y="137"/>
                  </a:cubicBezTo>
                  <a:cubicBezTo>
                    <a:pt x="54" y="136"/>
                    <a:pt x="54" y="136"/>
                    <a:pt x="54" y="136"/>
                  </a:cubicBezTo>
                  <a:cubicBezTo>
                    <a:pt x="52" y="134"/>
                    <a:pt x="52" y="134"/>
                    <a:pt x="52" y="134"/>
                  </a:cubicBezTo>
                  <a:cubicBezTo>
                    <a:pt x="52" y="134"/>
                    <a:pt x="51" y="132"/>
                    <a:pt x="50" y="132"/>
                  </a:cubicBezTo>
                  <a:cubicBezTo>
                    <a:pt x="48" y="131"/>
                    <a:pt x="48" y="132"/>
                    <a:pt x="47" y="132"/>
                  </a:cubicBezTo>
                  <a:cubicBezTo>
                    <a:pt x="46" y="132"/>
                    <a:pt x="46" y="132"/>
                    <a:pt x="43" y="132"/>
                  </a:cubicBezTo>
                  <a:cubicBezTo>
                    <a:pt x="41" y="132"/>
                    <a:pt x="41" y="130"/>
                    <a:pt x="41" y="130"/>
                  </a:cubicBezTo>
                  <a:cubicBezTo>
                    <a:pt x="41" y="130"/>
                    <a:pt x="42" y="128"/>
                    <a:pt x="42" y="127"/>
                  </a:cubicBezTo>
                  <a:cubicBezTo>
                    <a:pt x="42" y="127"/>
                    <a:pt x="44" y="127"/>
                    <a:pt x="44" y="127"/>
                  </a:cubicBezTo>
                  <a:cubicBezTo>
                    <a:pt x="45" y="126"/>
                    <a:pt x="48" y="125"/>
                    <a:pt x="50" y="125"/>
                  </a:cubicBezTo>
                  <a:cubicBezTo>
                    <a:pt x="51" y="125"/>
                    <a:pt x="51" y="125"/>
                    <a:pt x="53" y="124"/>
                  </a:cubicBezTo>
                  <a:cubicBezTo>
                    <a:pt x="54" y="124"/>
                    <a:pt x="54" y="123"/>
                    <a:pt x="54" y="123"/>
                  </a:cubicBezTo>
                  <a:cubicBezTo>
                    <a:pt x="54" y="123"/>
                    <a:pt x="54" y="119"/>
                    <a:pt x="54" y="119"/>
                  </a:cubicBezTo>
                  <a:cubicBezTo>
                    <a:pt x="54" y="118"/>
                    <a:pt x="54" y="118"/>
                    <a:pt x="55" y="118"/>
                  </a:cubicBezTo>
                  <a:cubicBezTo>
                    <a:pt x="55" y="117"/>
                    <a:pt x="55" y="116"/>
                    <a:pt x="55" y="116"/>
                  </a:cubicBezTo>
                  <a:cubicBezTo>
                    <a:pt x="55" y="116"/>
                    <a:pt x="54" y="114"/>
                    <a:pt x="54" y="113"/>
                  </a:cubicBezTo>
                  <a:cubicBezTo>
                    <a:pt x="53" y="111"/>
                    <a:pt x="52" y="112"/>
                    <a:pt x="52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47" y="112"/>
                    <a:pt x="47" y="111"/>
                  </a:cubicBezTo>
                  <a:cubicBezTo>
                    <a:pt x="46" y="111"/>
                    <a:pt x="44" y="111"/>
                    <a:pt x="44" y="111"/>
                  </a:cubicBezTo>
                  <a:cubicBezTo>
                    <a:pt x="41" y="108"/>
                    <a:pt x="41" y="108"/>
                    <a:pt x="41" y="108"/>
                  </a:cubicBezTo>
                  <a:cubicBezTo>
                    <a:pt x="41" y="108"/>
                    <a:pt x="39" y="108"/>
                    <a:pt x="37" y="108"/>
                  </a:cubicBezTo>
                  <a:cubicBezTo>
                    <a:pt x="35" y="107"/>
                    <a:pt x="33" y="106"/>
                    <a:pt x="33" y="106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24" y="99"/>
                    <a:pt x="21" y="95"/>
                    <a:pt x="21" y="94"/>
                  </a:cubicBezTo>
                  <a:cubicBezTo>
                    <a:pt x="21" y="94"/>
                    <a:pt x="21" y="94"/>
                    <a:pt x="22" y="93"/>
                  </a:cubicBezTo>
                  <a:cubicBezTo>
                    <a:pt x="22" y="93"/>
                    <a:pt x="22" y="92"/>
                    <a:pt x="23" y="91"/>
                  </a:cubicBezTo>
                  <a:cubicBezTo>
                    <a:pt x="23" y="90"/>
                    <a:pt x="24" y="89"/>
                    <a:pt x="24" y="88"/>
                  </a:cubicBezTo>
                  <a:cubicBezTo>
                    <a:pt x="24" y="88"/>
                    <a:pt x="25" y="87"/>
                    <a:pt x="26" y="87"/>
                  </a:cubicBezTo>
                  <a:cubicBezTo>
                    <a:pt x="27" y="87"/>
                    <a:pt x="28" y="86"/>
                    <a:pt x="28" y="86"/>
                  </a:cubicBezTo>
                  <a:cubicBezTo>
                    <a:pt x="28" y="85"/>
                    <a:pt x="28" y="84"/>
                    <a:pt x="29" y="83"/>
                  </a:cubicBezTo>
                  <a:cubicBezTo>
                    <a:pt x="29" y="82"/>
                    <a:pt x="27" y="83"/>
                    <a:pt x="26" y="82"/>
                  </a:cubicBezTo>
                  <a:cubicBezTo>
                    <a:pt x="25" y="82"/>
                    <a:pt x="25" y="82"/>
                    <a:pt x="24" y="83"/>
                  </a:cubicBezTo>
                  <a:cubicBezTo>
                    <a:pt x="23" y="83"/>
                    <a:pt x="22" y="81"/>
                    <a:pt x="22" y="81"/>
                  </a:cubicBezTo>
                  <a:cubicBezTo>
                    <a:pt x="22" y="80"/>
                    <a:pt x="20" y="80"/>
                    <a:pt x="19" y="79"/>
                  </a:cubicBezTo>
                  <a:cubicBezTo>
                    <a:pt x="18" y="79"/>
                    <a:pt x="18" y="79"/>
                    <a:pt x="18" y="78"/>
                  </a:cubicBezTo>
                  <a:cubicBezTo>
                    <a:pt x="17" y="77"/>
                    <a:pt x="18" y="77"/>
                    <a:pt x="17" y="77"/>
                  </a:cubicBezTo>
                  <a:cubicBezTo>
                    <a:pt x="17" y="76"/>
                    <a:pt x="16" y="76"/>
                    <a:pt x="16" y="76"/>
                  </a:cubicBezTo>
                  <a:cubicBezTo>
                    <a:pt x="16" y="76"/>
                    <a:pt x="15" y="78"/>
                    <a:pt x="14" y="78"/>
                  </a:cubicBezTo>
                  <a:cubicBezTo>
                    <a:pt x="13" y="78"/>
                    <a:pt x="12" y="77"/>
                    <a:pt x="12" y="77"/>
                  </a:cubicBezTo>
                  <a:cubicBezTo>
                    <a:pt x="11" y="77"/>
                    <a:pt x="10" y="77"/>
                    <a:pt x="9" y="78"/>
                  </a:cubicBezTo>
                  <a:cubicBezTo>
                    <a:pt x="9" y="78"/>
                    <a:pt x="7" y="77"/>
                    <a:pt x="7" y="77"/>
                  </a:cubicBezTo>
                  <a:cubicBezTo>
                    <a:pt x="7" y="76"/>
                    <a:pt x="4" y="76"/>
                    <a:pt x="4" y="76"/>
                  </a:cubicBezTo>
                  <a:cubicBezTo>
                    <a:pt x="4" y="76"/>
                    <a:pt x="4" y="77"/>
                    <a:pt x="3" y="77"/>
                  </a:cubicBezTo>
                  <a:cubicBezTo>
                    <a:pt x="2" y="78"/>
                    <a:pt x="1" y="77"/>
                    <a:pt x="1" y="77"/>
                  </a:cubicBezTo>
                  <a:cubicBezTo>
                    <a:pt x="0" y="77"/>
                    <a:pt x="0" y="76"/>
                    <a:pt x="0" y="75"/>
                  </a:cubicBezTo>
                  <a:close/>
                  <a:moveTo>
                    <a:pt x="10" y="182"/>
                  </a:moveTo>
                  <a:cubicBezTo>
                    <a:pt x="10" y="182"/>
                    <a:pt x="10" y="182"/>
                    <a:pt x="10" y="182"/>
                  </a:cubicBezTo>
                  <a:cubicBezTo>
                    <a:pt x="10" y="185"/>
                    <a:pt x="10" y="185"/>
                    <a:pt x="10" y="185"/>
                  </a:cubicBezTo>
                  <a:cubicBezTo>
                    <a:pt x="16" y="187"/>
                    <a:pt x="16" y="187"/>
                    <a:pt x="16" y="187"/>
                  </a:cubicBezTo>
                  <a:cubicBezTo>
                    <a:pt x="20" y="190"/>
                    <a:pt x="20" y="190"/>
                    <a:pt x="20" y="190"/>
                  </a:cubicBezTo>
                  <a:cubicBezTo>
                    <a:pt x="20" y="190"/>
                    <a:pt x="22" y="195"/>
                    <a:pt x="22" y="196"/>
                  </a:cubicBezTo>
                  <a:cubicBezTo>
                    <a:pt x="22" y="198"/>
                    <a:pt x="25" y="198"/>
                    <a:pt x="26" y="198"/>
                  </a:cubicBezTo>
                  <a:cubicBezTo>
                    <a:pt x="26" y="198"/>
                    <a:pt x="30" y="199"/>
                    <a:pt x="30" y="199"/>
                  </a:cubicBezTo>
                  <a:cubicBezTo>
                    <a:pt x="30" y="199"/>
                    <a:pt x="32" y="201"/>
                    <a:pt x="33" y="202"/>
                  </a:cubicBezTo>
                  <a:cubicBezTo>
                    <a:pt x="33" y="203"/>
                    <a:pt x="33" y="205"/>
                    <a:pt x="33" y="205"/>
                  </a:cubicBezTo>
                  <a:cubicBezTo>
                    <a:pt x="37" y="209"/>
                    <a:pt x="37" y="209"/>
                    <a:pt x="37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44" y="209"/>
                    <a:pt x="51" y="215"/>
                    <a:pt x="52" y="216"/>
                  </a:cubicBezTo>
                  <a:cubicBezTo>
                    <a:pt x="52" y="217"/>
                    <a:pt x="56" y="221"/>
                    <a:pt x="56" y="221"/>
                  </a:cubicBezTo>
                  <a:cubicBezTo>
                    <a:pt x="56" y="221"/>
                    <a:pt x="63" y="221"/>
                    <a:pt x="64" y="221"/>
                  </a:cubicBezTo>
                  <a:cubicBezTo>
                    <a:pt x="64" y="221"/>
                    <a:pt x="71" y="221"/>
                    <a:pt x="71" y="221"/>
                  </a:cubicBezTo>
                  <a:cubicBezTo>
                    <a:pt x="76" y="223"/>
                    <a:pt x="76" y="223"/>
                    <a:pt x="76" y="223"/>
                  </a:cubicBezTo>
                  <a:cubicBezTo>
                    <a:pt x="81" y="222"/>
                    <a:pt x="81" y="222"/>
                    <a:pt x="81" y="222"/>
                  </a:cubicBezTo>
                  <a:cubicBezTo>
                    <a:pt x="92" y="219"/>
                    <a:pt x="92" y="219"/>
                    <a:pt x="92" y="219"/>
                  </a:cubicBezTo>
                  <a:cubicBezTo>
                    <a:pt x="92" y="219"/>
                    <a:pt x="89" y="217"/>
                    <a:pt x="89" y="217"/>
                  </a:cubicBezTo>
                  <a:cubicBezTo>
                    <a:pt x="89" y="216"/>
                    <a:pt x="85" y="211"/>
                    <a:pt x="85" y="211"/>
                  </a:cubicBezTo>
                  <a:cubicBezTo>
                    <a:pt x="85" y="211"/>
                    <a:pt x="79" y="204"/>
                    <a:pt x="78" y="204"/>
                  </a:cubicBezTo>
                  <a:cubicBezTo>
                    <a:pt x="78" y="203"/>
                    <a:pt x="77" y="202"/>
                    <a:pt x="77" y="201"/>
                  </a:cubicBezTo>
                  <a:cubicBezTo>
                    <a:pt x="77" y="199"/>
                    <a:pt x="78" y="198"/>
                    <a:pt x="78" y="197"/>
                  </a:cubicBezTo>
                  <a:cubicBezTo>
                    <a:pt x="79" y="196"/>
                    <a:pt x="79" y="194"/>
                    <a:pt x="79" y="194"/>
                  </a:cubicBezTo>
                  <a:cubicBezTo>
                    <a:pt x="79" y="194"/>
                    <a:pt x="76" y="194"/>
                    <a:pt x="74" y="194"/>
                  </a:cubicBezTo>
                  <a:cubicBezTo>
                    <a:pt x="73" y="194"/>
                    <a:pt x="71" y="195"/>
                    <a:pt x="69" y="195"/>
                  </a:cubicBezTo>
                  <a:cubicBezTo>
                    <a:pt x="68" y="195"/>
                    <a:pt x="66" y="194"/>
                    <a:pt x="66" y="194"/>
                  </a:cubicBezTo>
                  <a:cubicBezTo>
                    <a:pt x="65" y="194"/>
                    <a:pt x="65" y="191"/>
                    <a:pt x="65" y="191"/>
                  </a:cubicBezTo>
                  <a:cubicBezTo>
                    <a:pt x="67" y="187"/>
                    <a:pt x="67" y="187"/>
                    <a:pt x="67" y="187"/>
                  </a:cubicBezTo>
                  <a:cubicBezTo>
                    <a:pt x="65" y="184"/>
                    <a:pt x="65" y="184"/>
                    <a:pt x="65" y="184"/>
                  </a:cubicBezTo>
                  <a:cubicBezTo>
                    <a:pt x="61" y="180"/>
                    <a:pt x="61" y="180"/>
                    <a:pt x="61" y="180"/>
                  </a:cubicBezTo>
                  <a:cubicBezTo>
                    <a:pt x="61" y="180"/>
                    <a:pt x="54" y="183"/>
                    <a:pt x="53" y="183"/>
                  </a:cubicBezTo>
                  <a:cubicBezTo>
                    <a:pt x="52" y="183"/>
                    <a:pt x="48" y="188"/>
                    <a:pt x="47" y="188"/>
                  </a:cubicBezTo>
                  <a:cubicBezTo>
                    <a:pt x="47" y="188"/>
                    <a:pt x="44" y="185"/>
                    <a:pt x="44" y="185"/>
                  </a:cubicBezTo>
                  <a:cubicBezTo>
                    <a:pt x="36" y="183"/>
                    <a:pt x="36" y="183"/>
                    <a:pt x="36" y="183"/>
                  </a:cubicBezTo>
                  <a:cubicBezTo>
                    <a:pt x="36" y="183"/>
                    <a:pt x="35" y="185"/>
                    <a:pt x="34" y="186"/>
                  </a:cubicBezTo>
                  <a:cubicBezTo>
                    <a:pt x="33" y="187"/>
                    <a:pt x="32" y="186"/>
                    <a:pt x="32" y="185"/>
                  </a:cubicBezTo>
                  <a:cubicBezTo>
                    <a:pt x="31" y="183"/>
                    <a:pt x="33" y="180"/>
                    <a:pt x="33" y="180"/>
                  </a:cubicBezTo>
                  <a:cubicBezTo>
                    <a:pt x="27" y="177"/>
                    <a:pt x="27" y="177"/>
                    <a:pt x="27" y="177"/>
                  </a:cubicBezTo>
                  <a:cubicBezTo>
                    <a:pt x="23" y="175"/>
                    <a:pt x="23" y="175"/>
                    <a:pt x="23" y="175"/>
                  </a:cubicBezTo>
                  <a:cubicBezTo>
                    <a:pt x="18" y="180"/>
                    <a:pt x="18" y="180"/>
                    <a:pt x="18" y="180"/>
                  </a:cubicBezTo>
                  <a:cubicBezTo>
                    <a:pt x="18" y="180"/>
                    <a:pt x="11" y="181"/>
                    <a:pt x="10" y="182"/>
                  </a:cubicBezTo>
                  <a:close/>
                </a:path>
              </a:pathLst>
            </a:custGeom>
            <a:grpFill/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90" name="Freeform 221">
              <a:extLst>
                <a:ext uri="{FF2B5EF4-FFF2-40B4-BE49-F238E27FC236}">
                  <a16:creationId xmlns:a16="http://schemas.microsoft.com/office/drawing/2014/main" id="{48FF4DF3-FAC3-0D33-FA8F-AED989DB82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83088" y="2966615"/>
              <a:ext cx="635471" cy="313233"/>
            </a:xfrm>
            <a:custGeom>
              <a:avLst/>
              <a:gdLst>
                <a:gd name="T0" fmla="*/ 196 w 279"/>
                <a:gd name="T1" fmla="*/ 4 h 142"/>
                <a:gd name="T2" fmla="*/ 219 w 279"/>
                <a:gd name="T3" fmla="*/ 5 h 142"/>
                <a:gd name="T4" fmla="*/ 249 w 279"/>
                <a:gd name="T5" fmla="*/ 8 h 142"/>
                <a:gd name="T6" fmla="*/ 268 w 279"/>
                <a:gd name="T7" fmla="*/ 17 h 142"/>
                <a:gd name="T8" fmla="*/ 266 w 279"/>
                <a:gd name="T9" fmla="*/ 29 h 142"/>
                <a:gd name="T10" fmla="*/ 271 w 279"/>
                <a:gd name="T11" fmla="*/ 39 h 142"/>
                <a:gd name="T12" fmla="*/ 277 w 279"/>
                <a:gd name="T13" fmla="*/ 56 h 142"/>
                <a:gd name="T14" fmla="*/ 259 w 279"/>
                <a:gd name="T15" fmla="*/ 63 h 142"/>
                <a:gd name="T16" fmla="*/ 260 w 279"/>
                <a:gd name="T17" fmla="*/ 82 h 142"/>
                <a:gd name="T18" fmla="*/ 255 w 279"/>
                <a:gd name="T19" fmla="*/ 104 h 142"/>
                <a:gd name="T20" fmla="*/ 238 w 279"/>
                <a:gd name="T21" fmla="*/ 121 h 142"/>
                <a:gd name="T22" fmla="*/ 206 w 279"/>
                <a:gd name="T23" fmla="*/ 128 h 142"/>
                <a:gd name="T24" fmla="*/ 191 w 279"/>
                <a:gd name="T25" fmla="*/ 142 h 142"/>
                <a:gd name="T26" fmla="*/ 146 w 279"/>
                <a:gd name="T27" fmla="*/ 138 h 142"/>
                <a:gd name="T28" fmla="*/ 104 w 279"/>
                <a:gd name="T29" fmla="*/ 126 h 142"/>
                <a:gd name="T30" fmla="*/ 94 w 279"/>
                <a:gd name="T31" fmla="*/ 112 h 142"/>
                <a:gd name="T32" fmla="*/ 60 w 279"/>
                <a:gd name="T33" fmla="*/ 121 h 142"/>
                <a:gd name="T34" fmla="*/ 39 w 279"/>
                <a:gd name="T35" fmla="*/ 126 h 142"/>
                <a:gd name="T36" fmla="*/ 37 w 279"/>
                <a:gd name="T37" fmla="*/ 118 h 142"/>
                <a:gd name="T38" fmla="*/ 31 w 279"/>
                <a:gd name="T39" fmla="*/ 120 h 142"/>
                <a:gd name="T40" fmla="*/ 26 w 279"/>
                <a:gd name="T41" fmla="*/ 124 h 142"/>
                <a:gd name="T42" fmla="*/ 17 w 279"/>
                <a:gd name="T43" fmla="*/ 120 h 142"/>
                <a:gd name="T44" fmla="*/ 2 w 279"/>
                <a:gd name="T45" fmla="*/ 114 h 142"/>
                <a:gd name="T46" fmla="*/ 2 w 279"/>
                <a:gd name="T47" fmla="*/ 113 h 142"/>
                <a:gd name="T48" fmla="*/ 4 w 279"/>
                <a:gd name="T49" fmla="*/ 113 h 142"/>
                <a:gd name="T50" fmla="*/ 5 w 279"/>
                <a:gd name="T51" fmla="*/ 112 h 142"/>
                <a:gd name="T52" fmla="*/ 4 w 279"/>
                <a:gd name="T53" fmla="*/ 111 h 142"/>
                <a:gd name="T54" fmla="*/ 4 w 279"/>
                <a:gd name="T55" fmla="*/ 110 h 142"/>
                <a:gd name="T56" fmla="*/ 3 w 279"/>
                <a:gd name="T57" fmla="*/ 109 h 142"/>
                <a:gd name="T58" fmla="*/ 3 w 279"/>
                <a:gd name="T59" fmla="*/ 108 h 142"/>
                <a:gd name="T60" fmla="*/ 2 w 279"/>
                <a:gd name="T61" fmla="*/ 106 h 142"/>
                <a:gd name="T62" fmla="*/ 2 w 279"/>
                <a:gd name="T63" fmla="*/ 104 h 142"/>
                <a:gd name="T64" fmla="*/ 7 w 279"/>
                <a:gd name="T65" fmla="*/ 94 h 142"/>
                <a:gd name="T66" fmla="*/ 6 w 279"/>
                <a:gd name="T67" fmla="*/ 91 h 142"/>
                <a:gd name="T68" fmla="*/ 6 w 279"/>
                <a:gd name="T69" fmla="*/ 91 h 142"/>
                <a:gd name="T70" fmla="*/ 6 w 279"/>
                <a:gd name="T71" fmla="*/ 90 h 142"/>
                <a:gd name="T72" fmla="*/ 6 w 279"/>
                <a:gd name="T73" fmla="*/ 90 h 142"/>
                <a:gd name="T74" fmla="*/ 23 w 279"/>
                <a:gd name="T75" fmla="*/ 94 h 142"/>
                <a:gd name="T76" fmla="*/ 32 w 279"/>
                <a:gd name="T77" fmla="*/ 101 h 142"/>
                <a:gd name="T78" fmla="*/ 38 w 279"/>
                <a:gd name="T79" fmla="*/ 88 h 142"/>
                <a:gd name="T80" fmla="*/ 55 w 279"/>
                <a:gd name="T81" fmla="*/ 95 h 142"/>
                <a:gd name="T82" fmla="*/ 73 w 279"/>
                <a:gd name="T83" fmla="*/ 88 h 142"/>
                <a:gd name="T84" fmla="*/ 95 w 279"/>
                <a:gd name="T85" fmla="*/ 82 h 142"/>
                <a:gd name="T86" fmla="*/ 110 w 279"/>
                <a:gd name="T87" fmla="*/ 80 h 142"/>
                <a:gd name="T88" fmla="*/ 123 w 279"/>
                <a:gd name="T89" fmla="*/ 85 h 142"/>
                <a:gd name="T90" fmla="*/ 130 w 279"/>
                <a:gd name="T91" fmla="*/ 76 h 142"/>
                <a:gd name="T92" fmla="*/ 123 w 279"/>
                <a:gd name="T93" fmla="*/ 62 h 142"/>
                <a:gd name="T94" fmla="*/ 126 w 279"/>
                <a:gd name="T95" fmla="*/ 48 h 142"/>
                <a:gd name="T96" fmla="*/ 141 w 279"/>
                <a:gd name="T97" fmla="*/ 38 h 142"/>
                <a:gd name="T98" fmla="*/ 152 w 279"/>
                <a:gd name="T99" fmla="*/ 29 h 142"/>
                <a:gd name="T100" fmla="*/ 160 w 279"/>
                <a:gd name="T101" fmla="*/ 20 h 142"/>
                <a:gd name="T102" fmla="*/ 183 w 279"/>
                <a:gd name="T103" fmla="*/ 25 h 142"/>
                <a:gd name="T104" fmla="*/ 1 w 279"/>
                <a:gd name="T105" fmla="*/ 114 h 142"/>
                <a:gd name="T106" fmla="*/ 1 w 279"/>
                <a:gd name="T107" fmla="*/ 114 h 142"/>
                <a:gd name="T108" fmla="*/ 2 w 279"/>
                <a:gd name="T109" fmla="*/ 11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9" h="142">
                  <a:moveTo>
                    <a:pt x="187" y="24"/>
                  </a:moveTo>
                  <a:cubicBezTo>
                    <a:pt x="187" y="24"/>
                    <a:pt x="187" y="18"/>
                    <a:pt x="188" y="18"/>
                  </a:cubicBezTo>
                  <a:cubicBezTo>
                    <a:pt x="189" y="18"/>
                    <a:pt x="191" y="15"/>
                    <a:pt x="191" y="15"/>
                  </a:cubicBezTo>
                  <a:cubicBezTo>
                    <a:pt x="194" y="14"/>
                    <a:pt x="194" y="14"/>
                    <a:pt x="194" y="14"/>
                  </a:cubicBezTo>
                  <a:cubicBezTo>
                    <a:pt x="194" y="14"/>
                    <a:pt x="196" y="12"/>
                    <a:pt x="196" y="10"/>
                  </a:cubicBezTo>
                  <a:cubicBezTo>
                    <a:pt x="195" y="9"/>
                    <a:pt x="196" y="4"/>
                    <a:pt x="196" y="4"/>
                  </a:cubicBezTo>
                  <a:cubicBezTo>
                    <a:pt x="196" y="4"/>
                    <a:pt x="195" y="1"/>
                    <a:pt x="196" y="1"/>
                  </a:cubicBezTo>
                  <a:cubicBezTo>
                    <a:pt x="198" y="0"/>
                    <a:pt x="201" y="2"/>
                    <a:pt x="201" y="2"/>
                  </a:cubicBezTo>
                  <a:cubicBezTo>
                    <a:pt x="206" y="3"/>
                    <a:pt x="206" y="3"/>
                    <a:pt x="206" y="3"/>
                  </a:cubicBezTo>
                  <a:cubicBezTo>
                    <a:pt x="206" y="3"/>
                    <a:pt x="208" y="3"/>
                    <a:pt x="209" y="3"/>
                  </a:cubicBezTo>
                  <a:cubicBezTo>
                    <a:pt x="210" y="3"/>
                    <a:pt x="214" y="4"/>
                    <a:pt x="214" y="4"/>
                  </a:cubicBezTo>
                  <a:cubicBezTo>
                    <a:pt x="214" y="4"/>
                    <a:pt x="218" y="5"/>
                    <a:pt x="219" y="5"/>
                  </a:cubicBezTo>
                  <a:cubicBezTo>
                    <a:pt x="220" y="5"/>
                    <a:pt x="224" y="5"/>
                    <a:pt x="224" y="5"/>
                  </a:cubicBezTo>
                  <a:cubicBezTo>
                    <a:pt x="226" y="6"/>
                    <a:pt x="226" y="6"/>
                    <a:pt x="226" y="6"/>
                  </a:cubicBezTo>
                  <a:cubicBezTo>
                    <a:pt x="233" y="9"/>
                    <a:pt x="233" y="9"/>
                    <a:pt x="233" y="9"/>
                  </a:cubicBezTo>
                  <a:cubicBezTo>
                    <a:pt x="237" y="11"/>
                    <a:pt x="237" y="11"/>
                    <a:pt x="237" y="11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9" y="8"/>
                    <a:pt x="249" y="8"/>
                    <a:pt x="249" y="8"/>
                  </a:cubicBezTo>
                  <a:cubicBezTo>
                    <a:pt x="249" y="8"/>
                    <a:pt x="253" y="7"/>
                    <a:pt x="253" y="8"/>
                  </a:cubicBezTo>
                  <a:cubicBezTo>
                    <a:pt x="254" y="8"/>
                    <a:pt x="256" y="10"/>
                    <a:pt x="259" y="11"/>
                  </a:cubicBezTo>
                  <a:cubicBezTo>
                    <a:pt x="262" y="11"/>
                    <a:pt x="265" y="10"/>
                    <a:pt x="265" y="10"/>
                  </a:cubicBezTo>
                  <a:cubicBezTo>
                    <a:pt x="267" y="16"/>
                    <a:pt x="267" y="16"/>
                    <a:pt x="267" y="16"/>
                  </a:cubicBezTo>
                  <a:cubicBezTo>
                    <a:pt x="269" y="17"/>
                    <a:pt x="269" y="17"/>
                    <a:pt x="269" y="17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8" y="20"/>
                    <a:pt x="268" y="20"/>
                    <a:pt x="268" y="20"/>
                  </a:cubicBezTo>
                  <a:cubicBezTo>
                    <a:pt x="269" y="21"/>
                    <a:pt x="269" y="21"/>
                    <a:pt x="269" y="21"/>
                  </a:cubicBezTo>
                  <a:cubicBezTo>
                    <a:pt x="269" y="21"/>
                    <a:pt x="268" y="23"/>
                    <a:pt x="268" y="23"/>
                  </a:cubicBezTo>
                  <a:cubicBezTo>
                    <a:pt x="268" y="23"/>
                    <a:pt x="268" y="25"/>
                    <a:pt x="268" y="25"/>
                  </a:cubicBezTo>
                  <a:cubicBezTo>
                    <a:pt x="266" y="27"/>
                    <a:pt x="266" y="27"/>
                    <a:pt x="266" y="27"/>
                  </a:cubicBezTo>
                  <a:cubicBezTo>
                    <a:pt x="266" y="29"/>
                    <a:pt x="266" y="29"/>
                    <a:pt x="266" y="29"/>
                  </a:cubicBezTo>
                  <a:cubicBezTo>
                    <a:pt x="266" y="29"/>
                    <a:pt x="266" y="32"/>
                    <a:pt x="266" y="32"/>
                  </a:cubicBezTo>
                  <a:cubicBezTo>
                    <a:pt x="266" y="32"/>
                    <a:pt x="267" y="33"/>
                    <a:pt x="268" y="33"/>
                  </a:cubicBezTo>
                  <a:cubicBezTo>
                    <a:pt x="268" y="33"/>
                    <a:pt x="268" y="34"/>
                    <a:pt x="268" y="34"/>
                  </a:cubicBezTo>
                  <a:cubicBezTo>
                    <a:pt x="268" y="34"/>
                    <a:pt x="269" y="35"/>
                    <a:pt x="270" y="36"/>
                  </a:cubicBezTo>
                  <a:cubicBezTo>
                    <a:pt x="270" y="36"/>
                    <a:pt x="270" y="36"/>
                    <a:pt x="270" y="36"/>
                  </a:cubicBezTo>
                  <a:cubicBezTo>
                    <a:pt x="270" y="36"/>
                    <a:pt x="271" y="38"/>
                    <a:pt x="271" y="39"/>
                  </a:cubicBezTo>
                  <a:cubicBezTo>
                    <a:pt x="272" y="40"/>
                    <a:pt x="272" y="41"/>
                    <a:pt x="272" y="41"/>
                  </a:cubicBezTo>
                  <a:cubicBezTo>
                    <a:pt x="272" y="41"/>
                    <a:pt x="273" y="43"/>
                    <a:pt x="274" y="43"/>
                  </a:cubicBezTo>
                  <a:cubicBezTo>
                    <a:pt x="274" y="43"/>
                    <a:pt x="275" y="43"/>
                    <a:pt x="276" y="43"/>
                  </a:cubicBezTo>
                  <a:cubicBezTo>
                    <a:pt x="276" y="43"/>
                    <a:pt x="277" y="43"/>
                    <a:pt x="277" y="43"/>
                  </a:cubicBezTo>
                  <a:cubicBezTo>
                    <a:pt x="277" y="44"/>
                    <a:pt x="276" y="50"/>
                    <a:pt x="276" y="50"/>
                  </a:cubicBezTo>
                  <a:cubicBezTo>
                    <a:pt x="277" y="56"/>
                    <a:pt x="277" y="56"/>
                    <a:pt x="277" y="56"/>
                  </a:cubicBezTo>
                  <a:cubicBezTo>
                    <a:pt x="277" y="56"/>
                    <a:pt x="276" y="59"/>
                    <a:pt x="276" y="60"/>
                  </a:cubicBezTo>
                  <a:cubicBezTo>
                    <a:pt x="277" y="62"/>
                    <a:pt x="279" y="64"/>
                    <a:pt x="276" y="65"/>
                  </a:cubicBezTo>
                  <a:cubicBezTo>
                    <a:pt x="274" y="65"/>
                    <a:pt x="271" y="67"/>
                    <a:pt x="270" y="65"/>
                  </a:cubicBezTo>
                  <a:cubicBezTo>
                    <a:pt x="270" y="65"/>
                    <a:pt x="269" y="63"/>
                    <a:pt x="269" y="66"/>
                  </a:cubicBezTo>
                  <a:cubicBezTo>
                    <a:pt x="270" y="67"/>
                    <a:pt x="267" y="66"/>
                    <a:pt x="267" y="66"/>
                  </a:cubicBezTo>
                  <a:cubicBezTo>
                    <a:pt x="259" y="63"/>
                    <a:pt x="259" y="63"/>
                    <a:pt x="259" y="63"/>
                  </a:cubicBezTo>
                  <a:cubicBezTo>
                    <a:pt x="257" y="65"/>
                    <a:pt x="257" y="65"/>
                    <a:pt x="257" y="65"/>
                  </a:cubicBezTo>
                  <a:cubicBezTo>
                    <a:pt x="253" y="68"/>
                    <a:pt x="253" y="68"/>
                    <a:pt x="253" y="68"/>
                  </a:cubicBezTo>
                  <a:cubicBezTo>
                    <a:pt x="259" y="70"/>
                    <a:pt x="259" y="70"/>
                    <a:pt x="259" y="70"/>
                  </a:cubicBezTo>
                  <a:cubicBezTo>
                    <a:pt x="261" y="70"/>
                    <a:pt x="261" y="70"/>
                    <a:pt x="261" y="70"/>
                  </a:cubicBezTo>
                  <a:cubicBezTo>
                    <a:pt x="266" y="78"/>
                    <a:pt x="266" y="78"/>
                    <a:pt x="266" y="78"/>
                  </a:cubicBezTo>
                  <a:cubicBezTo>
                    <a:pt x="260" y="82"/>
                    <a:pt x="260" y="82"/>
                    <a:pt x="260" y="82"/>
                  </a:cubicBezTo>
                  <a:cubicBezTo>
                    <a:pt x="260" y="82"/>
                    <a:pt x="257" y="84"/>
                    <a:pt x="256" y="84"/>
                  </a:cubicBezTo>
                  <a:cubicBezTo>
                    <a:pt x="255" y="84"/>
                    <a:pt x="254" y="85"/>
                    <a:pt x="254" y="85"/>
                  </a:cubicBezTo>
                  <a:cubicBezTo>
                    <a:pt x="257" y="91"/>
                    <a:pt x="257" y="91"/>
                    <a:pt x="257" y="91"/>
                  </a:cubicBezTo>
                  <a:cubicBezTo>
                    <a:pt x="257" y="93"/>
                    <a:pt x="257" y="93"/>
                    <a:pt x="257" y="93"/>
                  </a:cubicBezTo>
                  <a:cubicBezTo>
                    <a:pt x="258" y="99"/>
                    <a:pt x="258" y="99"/>
                    <a:pt x="258" y="99"/>
                  </a:cubicBezTo>
                  <a:cubicBezTo>
                    <a:pt x="255" y="104"/>
                    <a:pt x="255" y="104"/>
                    <a:pt x="255" y="104"/>
                  </a:cubicBezTo>
                  <a:cubicBezTo>
                    <a:pt x="252" y="105"/>
                    <a:pt x="252" y="105"/>
                    <a:pt x="252" y="105"/>
                  </a:cubicBezTo>
                  <a:cubicBezTo>
                    <a:pt x="249" y="112"/>
                    <a:pt x="249" y="112"/>
                    <a:pt x="249" y="112"/>
                  </a:cubicBezTo>
                  <a:cubicBezTo>
                    <a:pt x="244" y="115"/>
                    <a:pt x="244" y="115"/>
                    <a:pt x="244" y="115"/>
                  </a:cubicBezTo>
                  <a:cubicBezTo>
                    <a:pt x="243" y="119"/>
                    <a:pt x="243" y="119"/>
                    <a:pt x="243" y="119"/>
                  </a:cubicBezTo>
                  <a:cubicBezTo>
                    <a:pt x="244" y="125"/>
                    <a:pt x="244" y="125"/>
                    <a:pt x="244" y="125"/>
                  </a:cubicBezTo>
                  <a:cubicBezTo>
                    <a:pt x="238" y="121"/>
                    <a:pt x="238" y="121"/>
                    <a:pt x="238" y="121"/>
                  </a:cubicBezTo>
                  <a:cubicBezTo>
                    <a:pt x="233" y="123"/>
                    <a:pt x="233" y="123"/>
                    <a:pt x="233" y="123"/>
                  </a:cubicBezTo>
                  <a:cubicBezTo>
                    <a:pt x="230" y="124"/>
                    <a:pt x="230" y="124"/>
                    <a:pt x="230" y="124"/>
                  </a:cubicBezTo>
                  <a:cubicBezTo>
                    <a:pt x="224" y="128"/>
                    <a:pt x="224" y="128"/>
                    <a:pt x="224" y="128"/>
                  </a:cubicBezTo>
                  <a:cubicBezTo>
                    <a:pt x="219" y="126"/>
                    <a:pt x="219" y="126"/>
                    <a:pt x="219" y="126"/>
                  </a:cubicBezTo>
                  <a:cubicBezTo>
                    <a:pt x="212" y="128"/>
                    <a:pt x="212" y="128"/>
                    <a:pt x="212" y="128"/>
                  </a:cubicBezTo>
                  <a:cubicBezTo>
                    <a:pt x="206" y="128"/>
                    <a:pt x="206" y="128"/>
                    <a:pt x="206" y="128"/>
                  </a:cubicBezTo>
                  <a:cubicBezTo>
                    <a:pt x="203" y="130"/>
                    <a:pt x="203" y="130"/>
                    <a:pt x="203" y="130"/>
                  </a:cubicBezTo>
                  <a:cubicBezTo>
                    <a:pt x="201" y="134"/>
                    <a:pt x="201" y="134"/>
                    <a:pt x="201" y="134"/>
                  </a:cubicBezTo>
                  <a:cubicBezTo>
                    <a:pt x="200" y="136"/>
                    <a:pt x="200" y="136"/>
                    <a:pt x="200" y="136"/>
                  </a:cubicBezTo>
                  <a:cubicBezTo>
                    <a:pt x="196" y="137"/>
                    <a:pt x="196" y="137"/>
                    <a:pt x="196" y="137"/>
                  </a:cubicBezTo>
                  <a:cubicBezTo>
                    <a:pt x="194" y="140"/>
                    <a:pt x="194" y="140"/>
                    <a:pt x="194" y="140"/>
                  </a:cubicBezTo>
                  <a:cubicBezTo>
                    <a:pt x="191" y="142"/>
                    <a:pt x="191" y="142"/>
                    <a:pt x="191" y="142"/>
                  </a:cubicBezTo>
                  <a:cubicBezTo>
                    <a:pt x="189" y="142"/>
                    <a:pt x="189" y="142"/>
                    <a:pt x="189" y="142"/>
                  </a:cubicBezTo>
                  <a:cubicBezTo>
                    <a:pt x="180" y="142"/>
                    <a:pt x="180" y="142"/>
                    <a:pt x="180" y="142"/>
                  </a:cubicBezTo>
                  <a:cubicBezTo>
                    <a:pt x="170" y="141"/>
                    <a:pt x="170" y="141"/>
                    <a:pt x="170" y="141"/>
                  </a:cubicBezTo>
                  <a:cubicBezTo>
                    <a:pt x="161" y="138"/>
                    <a:pt x="161" y="138"/>
                    <a:pt x="161" y="138"/>
                  </a:cubicBezTo>
                  <a:cubicBezTo>
                    <a:pt x="154" y="139"/>
                    <a:pt x="154" y="139"/>
                    <a:pt x="154" y="139"/>
                  </a:cubicBezTo>
                  <a:cubicBezTo>
                    <a:pt x="154" y="139"/>
                    <a:pt x="149" y="138"/>
                    <a:pt x="146" y="138"/>
                  </a:cubicBezTo>
                  <a:cubicBezTo>
                    <a:pt x="142" y="138"/>
                    <a:pt x="134" y="136"/>
                    <a:pt x="134" y="136"/>
                  </a:cubicBezTo>
                  <a:cubicBezTo>
                    <a:pt x="124" y="133"/>
                    <a:pt x="124" y="133"/>
                    <a:pt x="124" y="133"/>
                  </a:cubicBezTo>
                  <a:cubicBezTo>
                    <a:pt x="118" y="133"/>
                    <a:pt x="118" y="133"/>
                    <a:pt x="118" y="133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109" y="132"/>
                    <a:pt x="108" y="130"/>
                    <a:pt x="107" y="129"/>
                  </a:cubicBezTo>
                  <a:cubicBezTo>
                    <a:pt x="107" y="128"/>
                    <a:pt x="104" y="126"/>
                    <a:pt x="104" y="126"/>
                  </a:cubicBezTo>
                  <a:cubicBezTo>
                    <a:pt x="104" y="124"/>
                    <a:pt x="104" y="124"/>
                    <a:pt x="104" y="124"/>
                  </a:cubicBezTo>
                  <a:cubicBezTo>
                    <a:pt x="102" y="119"/>
                    <a:pt x="102" y="119"/>
                    <a:pt x="102" y="119"/>
                  </a:cubicBezTo>
                  <a:cubicBezTo>
                    <a:pt x="100" y="115"/>
                    <a:pt x="100" y="115"/>
                    <a:pt x="100" y="115"/>
                  </a:cubicBezTo>
                  <a:cubicBezTo>
                    <a:pt x="102" y="112"/>
                    <a:pt x="102" y="112"/>
                    <a:pt x="102" y="112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100" y="111"/>
                    <a:pt x="96" y="112"/>
                    <a:pt x="94" y="112"/>
                  </a:cubicBezTo>
                  <a:cubicBezTo>
                    <a:pt x="93" y="113"/>
                    <a:pt x="87" y="114"/>
                    <a:pt x="87" y="114"/>
                  </a:cubicBezTo>
                  <a:cubicBezTo>
                    <a:pt x="85" y="115"/>
                    <a:pt x="85" y="115"/>
                    <a:pt x="85" y="115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69" y="116"/>
                    <a:pt x="69" y="116"/>
                    <a:pt x="69" y="116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0" y="121"/>
                    <a:pt x="60" y="121"/>
                    <a:pt x="60" y="121"/>
                  </a:cubicBezTo>
                  <a:cubicBezTo>
                    <a:pt x="60" y="125"/>
                    <a:pt x="60" y="125"/>
                    <a:pt x="60" y="125"/>
                  </a:cubicBezTo>
                  <a:cubicBezTo>
                    <a:pt x="57" y="129"/>
                    <a:pt x="57" y="129"/>
                    <a:pt x="57" y="129"/>
                  </a:cubicBezTo>
                  <a:cubicBezTo>
                    <a:pt x="52" y="129"/>
                    <a:pt x="52" y="129"/>
                    <a:pt x="52" y="129"/>
                  </a:cubicBezTo>
                  <a:cubicBezTo>
                    <a:pt x="47" y="125"/>
                    <a:pt x="47" y="125"/>
                    <a:pt x="47" y="125"/>
                  </a:cubicBezTo>
                  <a:cubicBezTo>
                    <a:pt x="45" y="127"/>
                    <a:pt x="45" y="127"/>
                    <a:pt x="45" y="127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38" y="127"/>
                    <a:pt x="38" y="127"/>
                    <a:pt x="38" y="127"/>
                  </a:cubicBezTo>
                  <a:cubicBezTo>
                    <a:pt x="38" y="127"/>
                    <a:pt x="38" y="126"/>
                    <a:pt x="38" y="126"/>
                  </a:cubicBezTo>
                  <a:cubicBezTo>
                    <a:pt x="38" y="125"/>
                    <a:pt x="39" y="122"/>
                    <a:pt x="39" y="122"/>
                  </a:cubicBezTo>
                  <a:cubicBezTo>
                    <a:pt x="39" y="122"/>
                    <a:pt x="39" y="121"/>
                    <a:pt x="39" y="120"/>
                  </a:cubicBezTo>
                  <a:cubicBezTo>
                    <a:pt x="39" y="120"/>
                    <a:pt x="38" y="119"/>
                    <a:pt x="38" y="119"/>
                  </a:cubicBezTo>
                  <a:cubicBezTo>
                    <a:pt x="37" y="118"/>
                    <a:pt x="37" y="118"/>
                    <a:pt x="37" y="118"/>
                  </a:cubicBezTo>
                  <a:cubicBezTo>
                    <a:pt x="37" y="118"/>
                    <a:pt x="36" y="116"/>
                    <a:pt x="36" y="116"/>
                  </a:cubicBezTo>
                  <a:cubicBezTo>
                    <a:pt x="35" y="117"/>
                    <a:pt x="34" y="117"/>
                    <a:pt x="34" y="117"/>
                  </a:cubicBezTo>
                  <a:cubicBezTo>
                    <a:pt x="34" y="117"/>
                    <a:pt x="34" y="119"/>
                    <a:pt x="34" y="119"/>
                  </a:cubicBezTo>
                  <a:cubicBezTo>
                    <a:pt x="33" y="120"/>
                    <a:pt x="32" y="120"/>
                    <a:pt x="32" y="120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30" y="122"/>
                    <a:pt x="30" y="122"/>
                    <a:pt x="30" y="122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8" y="123"/>
                    <a:pt x="28" y="124"/>
                  </a:cubicBezTo>
                  <a:cubicBezTo>
                    <a:pt x="28" y="124"/>
                    <a:pt x="27" y="124"/>
                    <a:pt x="26" y="124"/>
                  </a:cubicBezTo>
                  <a:cubicBezTo>
                    <a:pt x="26" y="124"/>
                    <a:pt x="24" y="124"/>
                    <a:pt x="24" y="124"/>
                  </a:cubicBezTo>
                  <a:cubicBezTo>
                    <a:pt x="23" y="123"/>
                    <a:pt x="23" y="123"/>
                    <a:pt x="23" y="123"/>
                  </a:cubicBezTo>
                  <a:cubicBezTo>
                    <a:pt x="20" y="122"/>
                    <a:pt x="20" y="122"/>
                    <a:pt x="20" y="122"/>
                  </a:cubicBezTo>
                  <a:cubicBezTo>
                    <a:pt x="20" y="122"/>
                    <a:pt x="20" y="122"/>
                    <a:pt x="20" y="122"/>
                  </a:cubicBezTo>
                  <a:cubicBezTo>
                    <a:pt x="18" y="121"/>
                    <a:pt x="18" y="121"/>
                    <a:pt x="18" y="121"/>
                  </a:cubicBezTo>
                  <a:cubicBezTo>
                    <a:pt x="17" y="120"/>
                    <a:pt x="17" y="120"/>
                    <a:pt x="17" y="120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5" y="116"/>
                    <a:pt x="15" y="116"/>
                    <a:pt x="15" y="116"/>
                  </a:cubicBezTo>
                  <a:cubicBezTo>
                    <a:pt x="11" y="115"/>
                    <a:pt x="11" y="115"/>
                    <a:pt x="11" y="115"/>
                  </a:cubicBezTo>
                  <a:cubicBezTo>
                    <a:pt x="8" y="114"/>
                    <a:pt x="8" y="114"/>
                    <a:pt x="8" y="114"/>
                  </a:cubicBezTo>
                  <a:cubicBezTo>
                    <a:pt x="6" y="114"/>
                    <a:pt x="6" y="114"/>
                    <a:pt x="6" y="114"/>
                  </a:cubicBezTo>
                  <a:cubicBezTo>
                    <a:pt x="6" y="114"/>
                    <a:pt x="2" y="114"/>
                    <a:pt x="2" y="114"/>
                  </a:cubicBezTo>
                  <a:cubicBezTo>
                    <a:pt x="2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14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5" y="113"/>
                  </a:cubicBezTo>
                  <a:cubicBezTo>
                    <a:pt x="5" y="113"/>
                    <a:pt x="5" y="113"/>
                    <a:pt x="5" y="112"/>
                  </a:cubicBezTo>
                  <a:cubicBezTo>
                    <a:pt x="5" y="112"/>
                    <a:pt x="5" y="112"/>
                    <a:pt x="5" y="112"/>
                  </a:cubicBezTo>
                  <a:cubicBezTo>
                    <a:pt x="5" y="112"/>
                    <a:pt x="5" y="112"/>
                    <a:pt x="4" y="112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4" y="112"/>
                    <a:pt x="4" y="112"/>
                    <a:pt x="4" y="111"/>
                  </a:cubicBezTo>
                  <a:cubicBezTo>
                    <a:pt x="4" y="111"/>
                    <a:pt x="5" y="111"/>
                    <a:pt x="5" y="111"/>
                  </a:cubicBezTo>
                  <a:cubicBezTo>
                    <a:pt x="5" y="111"/>
                    <a:pt x="5" y="111"/>
                    <a:pt x="4" y="111"/>
                  </a:cubicBezTo>
                  <a:cubicBezTo>
                    <a:pt x="4" y="111"/>
                    <a:pt x="4" y="111"/>
                    <a:pt x="4" y="111"/>
                  </a:cubicBezTo>
                  <a:cubicBezTo>
                    <a:pt x="4" y="110"/>
                    <a:pt x="4" y="111"/>
                    <a:pt x="4" y="111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3" y="110"/>
                    <a:pt x="3" y="110"/>
                    <a:pt x="3" y="110"/>
                  </a:cubicBezTo>
                  <a:cubicBezTo>
                    <a:pt x="3" y="110"/>
                    <a:pt x="3" y="110"/>
                    <a:pt x="3" y="110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7"/>
                    <a:pt x="3" y="108"/>
                    <a:pt x="3" y="107"/>
                  </a:cubicBezTo>
                  <a:cubicBezTo>
                    <a:pt x="3" y="107"/>
                    <a:pt x="3" y="107"/>
                    <a:pt x="3" y="107"/>
                  </a:cubicBezTo>
                  <a:cubicBezTo>
                    <a:pt x="3" y="107"/>
                    <a:pt x="3" y="107"/>
                    <a:pt x="3" y="107"/>
                  </a:cubicBezTo>
                  <a:cubicBezTo>
                    <a:pt x="3" y="107"/>
                    <a:pt x="2" y="107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2" y="108"/>
                    <a:pt x="2" y="108"/>
                    <a:pt x="2" y="108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4" y="102"/>
                    <a:pt x="4" y="100"/>
                    <a:pt x="5" y="100"/>
                  </a:cubicBezTo>
                  <a:cubicBezTo>
                    <a:pt x="5" y="99"/>
                    <a:pt x="5" y="98"/>
                    <a:pt x="5" y="98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7" y="97"/>
                    <a:pt x="8" y="96"/>
                    <a:pt x="8" y="96"/>
                  </a:cubicBezTo>
                  <a:cubicBezTo>
                    <a:pt x="8" y="95"/>
                    <a:pt x="7" y="94"/>
                    <a:pt x="7" y="94"/>
                  </a:cubicBezTo>
                  <a:cubicBezTo>
                    <a:pt x="7" y="93"/>
                    <a:pt x="8" y="92"/>
                    <a:pt x="8" y="92"/>
                  </a:cubicBezTo>
                  <a:cubicBezTo>
                    <a:pt x="7" y="92"/>
                    <a:pt x="7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8" y="88"/>
                    <a:pt x="10" y="86"/>
                    <a:pt x="10" y="86"/>
                  </a:cubicBezTo>
                  <a:cubicBezTo>
                    <a:pt x="10" y="86"/>
                    <a:pt x="12" y="85"/>
                    <a:pt x="14" y="86"/>
                  </a:cubicBezTo>
                  <a:cubicBezTo>
                    <a:pt x="15" y="87"/>
                    <a:pt x="17" y="89"/>
                    <a:pt x="18" y="90"/>
                  </a:cubicBezTo>
                  <a:cubicBezTo>
                    <a:pt x="18" y="90"/>
                    <a:pt x="19" y="91"/>
                    <a:pt x="20" y="91"/>
                  </a:cubicBezTo>
                  <a:cubicBezTo>
                    <a:pt x="21" y="91"/>
                    <a:pt x="22" y="92"/>
                    <a:pt x="22" y="92"/>
                  </a:cubicBezTo>
                  <a:cubicBezTo>
                    <a:pt x="22" y="93"/>
                    <a:pt x="23" y="92"/>
                    <a:pt x="23" y="94"/>
                  </a:cubicBezTo>
                  <a:cubicBezTo>
                    <a:pt x="22" y="96"/>
                    <a:pt x="22" y="98"/>
                    <a:pt x="23" y="98"/>
                  </a:cubicBezTo>
                  <a:cubicBezTo>
                    <a:pt x="25" y="97"/>
                    <a:pt x="26" y="96"/>
                    <a:pt x="26" y="97"/>
                  </a:cubicBezTo>
                  <a:cubicBezTo>
                    <a:pt x="26" y="98"/>
                    <a:pt x="27" y="97"/>
                    <a:pt x="26" y="99"/>
                  </a:cubicBezTo>
                  <a:cubicBezTo>
                    <a:pt x="26" y="101"/>
                    <a:pt x="25" y="102"/>
                    <a:pt x="26" y="102"/>
                  </a:cubicBezTo>
                  <a:cubicBezTo>
                    <a:pt x="28" y="103"/>
                    <a:pt x="30" y="104"/>
                    <a:pt x="31" y="103"/>
                  </a:cubicBezTo>
                  <a:cubicBezTo>
                    <a:pt x="32" y="101"/>
                    <a:pt x="31" y="103"/>
                    <a:pt x="32" y="101"/>
                  </a:cubicBezTo>
                  <a:cubicBezTo>
                    <a:pt x="33" y="98"/>
                    <a:pt x="33" y="99"/>
                    <a:pt x="34" y="98"/>
                  </a:cubicBezTo>
                  <a:cubicBezTo>
                    <a:pt x="34" y="96"/>
                    <a:pt x="34" y="97"/>
                    <a:pt x="35" y="95"/>
                  </a:cubicBezTo>
                  <a:cubicBezTo>
                    <a:pt x="35" y="93"/>
                    <a:pt x="36" y="94"/>
                    <a:pt x="35" y="93"/>
                  </a:cubicBezTo>
                  <a:cubicBezTo>
                    <a:pt x="35" y="93"/>
                    <a:pt x="35" y="92"/>
                    <a:pt x="34" y="91"/>
                  </a:cubicBezTo>
                  <a:cubicBezTo>
                    <a:pt x="34" y="89"/>
                    <a:pt x="32" y="90"/>
                    <a:pt x="35" y="89"/>
                  </a:cubicBezTo>
                  <a:cubicBezTo>
                    <a:pt x="37" y="88"/>
                    <a:pt x="38" y="88"/>
                    <a:pt x="38" y="88"/>
                  </a:cubicBezTo>
                  <a:cubicBezTo>
                    <a:pt x="38" y="87"/>
                    <a:pt x="41" y="87"/>
                    <a:pt x="41" y="87"/>
                  </a:cubicBezTo>
                  <a:cubicBezTo>
                    <a:pt x="41" y="87"/>
                    <a:pt x="44" y="87"/>
                    <a:pt x="44" y="87"/>
                  </a:cubicBezTo>
                  <a:cubicBezTo>
                    <a:pt x="45" y="87"/>
                    <a:pt x="49" y="87"/>
                    <a:pt x="49" y="88"/>
                  </a:cubicBezTo>
                  <a:cubicBezTo>
                    <a:pt x="49" y="89"/>
                    <a:pt x="51" y="89"/>
                    <a:pt x="51" y="89"/>
                  </a:cubicBezTo>
                  <a:cubicBezTo>
                    <a:pt x="51" y="89"/>
                    <a:pt x="53" y="89"/>
                    <a:pt x="54" y="91"/>
                  </a:cubicBezTo>
                  <a:cubicBezTo>
                    <a:pt x="54" y="94"/>
                    <a:pt x="54" y="96"/>
                    <a:pt x="55" y="95"/>
                  </a:cubicBezTo>
                  <a:cubicBezTo>
                    <a:pt x="56" y="95"/>
                    <a:pt x="58" y="97"/>
                    <a:pt x="58" y="96"/>
                  </a:cubicBezTo>
                  <a:cubicBezTo>
                    <a:pt x="59" y="95"/>
                    <a:pt x="60" y="94"/>
                    <a:pt x="61" y="94"/>
                  </a:cubicBezTo>
                  <a:cubicBezTo>
                    <a:pt x="62" y="94"/>
                    <a:pt x="60" y="93"/>
                    <a:pt x="63" y="93"/>
                  </a:cubicBezTo>
                  <a:cubicBezTo>
                    <a:pt x="67" y="94"/>
                    <a:pt x="66" y="95"/>
                    <a:pt x="68" y="93"/>
                  </a:cubicBezTo>
                  <a:cubicBezTo>
                    <a:pt x="69" y="91"/>
                    <a:pt x="69" y="91"/>
                    <a:pt x="71" y="90"/>
                  </a:cubicBezTo>
                  <a:cubicBezTo>
                    <a:pt x="72" y="89"/>
                    <a:pt x="72" y="89"/>
                    <a:pt x="73" y="88"/>
                  </a:cubicBezTo>
                  <a:cubicBezTo>
                    <a:pt x="73" y="88"/>
                    <a:pt x="77" y="88"/>
                    <a:pt x="77" y="88"/>
                  </a:cubicBezTo>
                  <a:cubicBezTo>
                    <a:pt x="78" y="87"/>
                    <a:pt x="79" y="85"/>
                    <a:pt x="80" y="85"/>
                  </a:cubicBezTo>
                  <a:cubicBezTo>
                    <a:pt x="80" y="85"/>
                    <a:pt x="84" y="85"/>
                    <a:pt x="85" y="85"/>
                  </a:cubicBezTo>
                  <a:cubicBezTo>
                    <a:pt x="86" y="85"/>
                    <a:pt x="88" y="85"/>
                    <a:pt x="89" y="84"/>
                  </a:cubicBezTo>
                  <a:cubicBezTo>
                    <a:pt x="89" y="83"/>
                    <a:pt x="89" y="83"/>
                    <a:pt x="90" y="82"/>
                  </a:cubicBezTo>
                  <a:cubicBezTo>
                    <a:pt x="92" y="82"/>
                    <a:pt x="93" y="82"/>
                    <a:pt x="95" y="82"/>
                  </a:cubicBezTo>
                  <a:cubicBezTo>
                    <a:pt x="97" y="82"/>
                    <a:pt x="97" y="82"/>
                    <a:pt x="98" y="82"/>
                  </a:cubicBezTo>
                  <a:cubicBezTo>
                    <a:pt x="99" y="82"/>
                    <a:pt x="100" y="84"/>
                    <a:pt x="100" y="81"/>
                  </a:cubicBezTo>
                  <a:cubicBezTo>
                    <a:pt x="99" y="78"/>
                    <a:pt x="98" y="78"/>
                    <a:pt x="99" y="77"/>
                  </a:cubicBezTo>
                  <a:cubicBezTo>
                    <a:pt x="101" y="77"/>
                    <a:pt x="103" y="77"/>
                    <a:pt x="103" y="77"/>
                  </a:cubicBezTo>
                  <a:cubicBezTo>
                    <a:pt x="104" y="77"/>
                    <a:pt x="108" y="78"/>
                    <a:pt x="109" y="78"/>
                  </a:cubicBezTo>
                  <a:cubicBezTo>
                    <a:pt x="109" y="78"/>
                    <a:pt x="110" y="80"/>
                    <a:pt x="110" y="80"/>
                  </a:cubicBezTo>
                  <a:cubicBezTo>
                    <a:pt x="111" y="80"/>
                    <a:pt x="112" y="81"/>
                    <a:pt x="113" y="80"/>
                  </a:cubicBezTo>
                  <a:cubicBezTo>
                    <a:pt x="113" y="80"/>
                    <a:pt x="114" y="78"/>
                    <a:pt x="115" y="78"/>
                  </a:cubicBezTo>
                  <a:cubicBezTo>
                    <a:pt x="116" y="78"/>
                    <a:pt x="119" y="78"/>
                    <a:pt x="119" y="78"/>
                  </a:cubicBezTo>
                  <a:cubicBezTo>
                    <a:pt x="119" y="78"/>
                    <a:pt x="123" y="79"/>
                    <a:pt x="123" y="79"/>
                  </a:cubicBezTo>
                  <a:cubicBezTo>
                    <a:pt x="123" y="79"/>
                    <a:pt x="122" y="81"/>
                    <a:pt x="122" y="82"/>
                  </a:cubicBezTo>
                  <a:cubicBezTo>
                    <a:pt x="122" y="83"/>
                    <a:pt x="122" y="84"/>
                    <a:pt x="123" y="85"/>
                  </a:cubicBezTo>
                  <a:cubicBezTo>
                    <a:pt x="123" y="85"/>
                    <a:pt x="125" y="87"/>
                    <a:pt x="125" y="87"/>
                  </a:cubicBezTo>
                  <a:cubicBezTo>
                    <a:pt x="125" y="87"/>
                    <a:pt x="130" y="89"/>
                    <a:pt x="130" y="89"/>
                  </a:cubicBezTo>
                  <a:cubicBezTo>
                    <a:pt x="130" y="89"/>
                    <a:pt x="131" y="90"/>
                    <a:pt x="131" y="86"/>
                  </a:cubicBezTo>
                  <a:cubicBezTo>
                    <a:pt x="131" y="82"/>
                    <a:pt x="131" y="81"/>
                    <a:pt x="131" y="81"/>
                  </a:cubicBezTo>
                  <a:cubicBezTo>
                    <a:pt x="131" y="77"/>
                    <a:pt x="131" y="77"/>
                    <a:pt x="131" y="77"/>
                  </a:cubicBezTo>
                  <a:cubicBezTo>
                    <a:pt x="131" y="77"/>
                    <a:pt x="131" y="76"/>
                    <a:pt x="130" y="76"/>
                  </a:cubicBezTo>
                  <a:cubicBezTo>
                    <a:pt x="130" y="76"/>
                    <a:pt x="129" y="76"/>
                    <a:pt x="129" y="76"/>
                  </a:cubicBezTo>
                  <a:cubicBezTo>
                    <a:pt x="129" y="76"/>
                    <a:pt x="125" y="75"/>
                    <a:pt x="124" y="75"/>
                  </a:cubicBezTo>
                  <a:cubicBezTo>
                    <a:pt x="123" y="75"/>
                    <a:pt x="124" y="73"/>
                    <a:pt x="124" y="72"/>
                  </a:cubicBezTo>
                  <a:cubicBezTo>
                    <a:pt x="124" y="72"/>
                    <a:pt x="126" y="70"/>
                    <a:pt x="126" y="70"/>
                  </a:cubicBezTo>
                  <a:cubicBezTo>
                    <a:pt x="126" y="67"/>
                    <a:pt x="126" y="67"/>
                    <a:pt x="126" y="67"/>
                  </a:cubicBezTo>
                  <a:cubicBezTo>
                    <a:pt x="123" y="62"/>
                    <a:pt x="123" y="62"/>
                    <a:pt x="123" y="62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3" y="50"/>
                    <a:pt x="126" y="48"/>
                    <a:pt x="126" y="48"/>
                  </a:cubicBezTo>
                  <a:cubicBezTo>
                    <a:pt x="126" y="48"/>
                    <a:pt x="126" y="48"/>
                    <a:pt x="127" y="48"/>
                  </a:cubicBezTo>
                  <a:cubicBezTo>
                    <a:pt x="129" y="46"/>
                    <a:pt x="129" y="46"/>
                    <a:pt x="129" y="46"/>
                  </a:cubicBezTo>
                  <a:cubicBezTo>
                    <a:pt x="129" y="46"/>
                    <a:pt x="134" y="44"/>
                    <a:pt x="134" y="44"/>
                  </a:cubicBezTo>
                  <a:cubicBezTo>
                    <a:pt x="134" y="44"/>
                    <a:pt x="135" y="43"/>
                    <a:pt x="135" y="43"/>
                  </a:cubicBezTo>
                  <a:cubicBezTo>
                    <a:pt x="136" y="43"/>
                    <a:pt x="136" y="43"/>
                    <a:pt x="136" y="43"/>
                  </a:cubicBezTo>
                  <a:cubicBezTo>
                    <a:pt x="141" y="38"/>
                    <a:pt x="141" y="38"/>
                    <a:pt x="141" y="38"/>
                  </a:cubicBezTo>
                  <a:cubicBezTo>
                    <a:pt x="141" y="33"/>
                    <a:pt x="141" y="33"/>
                    <a:pt x="141" y="33"/>
                  </a:cubicBezTo>
                  <a:cubicBezTo>
                    <a:pt x="142" y="31"/>
                    <a:pt x="142" y="31"/>
                    <a:pt x="142" y="31"/>
                  </a:cubicBezTo>
                  <a:cubicBezTo>
                    <a:pt x="142" y="30"/>
                    <a:pt x="142" y="28"/>
                    <a:pt x="142" y="28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48" y="28"/>
                    <a:pt x="149" y="29"/>
                    <a:pt x="150" y="30"/>
                  </a:cubicBezTo>
                  <a:cubicBezTo>
                    <a:pt x="151" y="30"/>
                    <a:pt x="152" y="29"/>
                    <a:pt x="152" y="29"/>
                  </a:cubicBezTo>
                  <a:cubicBezTo>
                    <a:pt x="153" y="29"/>
                    <a:pt x="154" y="27"/>
                    <a:pt x="154" y="27"/>
                  </a:cubicBezTo>
                  <a:cubicBezTo>
                    <a:pt x="154" y="24"/>
                    <a:pt x="154" y="24"/>
                    <a:pt x="154" y="24"/>
                  </a:cubicBezTo>
                  <a:cubicBezTo>
                    <a:pt x="153" y="19"/>
                    <a:pt x="153" y="19"/>
                    <a:pt x="153" y="19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4" y="16"/>
                    <a:pt x="158" y="19"/>
                    <a:pt x="160" y="20"/>
                  </a:cubicBezTo>
                  <a:cubicBezTo>
                    <a:pt x="161" y="21"/>
                    <a:pt x="164" y="24"/>
                    <a:pt x="164" y="24"/>
                  </a:cubicBezTo>
                  <a:cubicBezTo>
                    <a:pt x="164" y="24"/>
                    <a:pt x="169" y="25"/>
                    <a:pt x="170" y="25"/>
                  </a:cubicBezTo>
                  <a:cubicBezTo>
                    <a:pt x="170" y="25"/>
                    <a:pt x="175" y="26"/>
                    <a:pt x="175" y="26"/>
                  </a:cubicBezTo>
                  <a:cubicBezTo>
                    <a:pt x="176" y="24"/>
                    <a:pt x="176" y="24"/>
                    <a:pt x="176" y="24"/>
                  </a:cubicBezTo>
                  <a:cubicBezTo>
                    <a:pt x="179" y="22"/>
                    <a:pt x="179" y="22"/>
                    <a:pt x="179" y="22"/>
                  </a:cubicBezTo>
                  <a:cubicBezTo>
                    <a:pt x="183" y="25"/>
                    <a:pt x="183" y="25"/>
                    <a:pt x="183" y="25"/>
                  </a:cubicBezTo>
                  <a:cubicBezTo>
                    <a:pt x="187" y="24"/>
                    <a:pt x="187" y="24"/>
                    <a:pt x="187" y="24"/>
                  </a:cubicBezTo>
                  <a:close/>
                  <a:moveTo>
                    <a:pt x="5" y="91"/>
                  </a:move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1"/>
                  </a:cubicBezTo>
                  <a:close/>
                  <a:moveTo>
                    <a:pt x="1" y="114"/>
                  </a:move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lose/>
                  <a:moveTo>
                    <a:pt x="1" y="114"/>
                  </a:move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3"/>
                    <a:pt x="1" y="113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2" y="113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1" y="112"/>
                    <a:pt x="1" y="112"/>
                    <a:pt x="1" y="112"/>
                  </a:cubicBezTo>
                  <a:cubicBezTo>
                    <a:pt x="0" y="114"/>
                    <a:pt x="0" y="114"/>
                    <a:pt x="0" y="114"/>
                  </a:cubicBezTo>
                  <a:lnTo>
                    <a:pt x="1" y="114"/>
                  </a:lnTo>
                  <a:close/>
                </a:path>
              </a:pathLst>
            </a:custGeom>
            <a:solidFill>
              <a:srgbClr val="00467A"/>
            </a:solidFill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91" name="Freeform 11">
              <a:extLst>
                <a:ext uri="{FF2B5EF4-FFF2-40B4-BE49-F238E27FC236}">
                  <a16:creationId xmlns:a16="http://schemas.microsoft.com/office/drawing/2014/main" id="{D86DC341-DC40-9B07-552E-534D5AEAF2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8896" y="2714111"/>
              <a:ext cx="1185186" cy="1190072"/>
            </a:xfrm>
            <a:custGeom>
              <a:avLst/>
              <a:gdLst>
                <a:gd name="T0" fmla="*/ 269 w 520"/>
                <a:gd name="T1" fmla="*/ 424 h 538"/>
                <a:gd name="T2" fmla="*/ 326 w 520"/>
                <a:gd name="T3" fmla="*/ 423 h 538"/>
                <a:gd name="T4" fmla="*/ 401 w 520"/>
                <a:gd name="T5" fmla="*/ 437 h 538"/>
                <a:gd name="T6" fmla="*/ 432 w 520"/>
                <a:gd name="T7" fmla="*/ 408 h 538"/>
                <a:gd name="T8" fmla="*/ 434 w 520"/>
                <a:gd name="T9" fmla="*/ 407 h 538"/>
                <a:gd name="T10" fmla="*/ 435 w 520"/>
                <a:gd name="T11" fmla="*/ 406 h 538"/>
                <a:gd name="T12" fmla="*/ 436 w 520"/>
                <a:gd name="T13" fmla="*/ 406 h 538"/>
                <a:gd name="T14" fmla="*/ 421 w 520"/>
                <a:gd name="T15" fmla="*/ 359 h 538"/>
                <a:gd name="T16" fmla="*/ 425 w 520"/>
                <a:gd name="T17" fmla="*/ 310 h 538"/>
                <a:gd name="T18" fmla="*/ 418 w 520"/>
                <a:gd name="T19" fmla="*/ 279 h 538"/>
                <a:gd name="T20" fmla="*/ 414 w 520"/>
                <a:gd name="T21" fmla="*/ 263 h 538"/>
                <a:gd name="T22" fmla="*/ 395 w 520"/>
                <a:gd name="T23" fmla="*/ 272 h 538"/>
                <a:gd name="T24" fmla="*/ 384 w 520"/>
                <a:gd name="T25" fmla="*/ 274 h 538"/>
                <a:gd name="T26" fmla="*/ 389 w 520"/>
                <a:gd name="T27" fmla="*/ 259 h 538"/>
                <a:gd name="T28" fmla="*/ 402 w 520"/>
                <a:gd name="T29" fmla="*/ 242 h 538"/>
                <a:gd name="T30" fmla="*/ 411 w 520"/>
                <a:gd name="T31" fmla="*/ 230 h 538"/>
                <a:gd name="T32" fmla="*/ 424 w 520"/>
                <a:gd name="T33" fmla="*/ 215 h 538"/>
                <a:gd name="T34" fmla="*/ 422 w 520"/>
                <a:gd name="T35" fmla="*/ 208 h 538"/>
                <a:gd name="T36" fmla="*/ 434 w 520"/>
                <a:gd name="T37" fmla="*/ 208 h 538"/>
                <a:gd name="T38" fmla="*/ 443 w 520"/>
                <a:gd name="T39" fmla="*/ 202 h 538"/>
                <a:gd name="T40" fmla="*/ 451 w 520"/>
                <a:gd name="T41" fmla="*/ 160 h 538"/>
                <a:gd name="T42" fmla="*/ 430 w 520"/>
                <a:gd name="T43" fmla="*/ 116 h 538"/>
                <a:gd name="T44" fmla="*/ 401 w 520"/>
                <a:gd name="T45" fmla="*/ 94 h 538"/>
                <a:gd name="T46" fmla="*/ 391 w 520"/>
                <a:gd name="T47" fmla="*/ 95 h 538"/>
                <a:gd name="T48" fmla="*/ 383 w 520"/>
                <a:gd name="T49" fmla="*/ 91 h 538"/>
                <a:gd name="T50" fmla="*/ 367 w 520"/>
                <a:gd name="T51" fmla="*/ 82 h 538"/>
                <a:gd name="T52" fmla="*/ 355 w 520"/>
                <a:gd name="T53" fmla="*/ 61 h 538"/>
                <a:gd name="T54" fmla="*/ 335 w 520"/>
                <a:gd name="T55" fmla="*/ 65 h 538"/>
                <a:gd name="T56" fmla="*/ 330 w 520"/>
                <a:gd name="T57" fmla="*/ 48 h 538"/>
                <a:gd name="T58" fmla="*/ 311 w 520"/>
                <a:gd name="T59" fmla="*/ 35 h 538"/>
                <a:gd name="T60" fmla="*/ 291 w 520"/>
                <a:gd name="T61" fmla="*/ 20 h 538"/>
                <a:gd name="T62" fmla="*/ 281 w 520"/>
                <a:gd name="T63" fmla="*/ 1 h 538"/>
                <a:gd name="T64" fmla="*/ 229 w 520"/>
                <a:gd name="T65" fmla="*/ 53 h 538"/>
                <a:gd name="T66" fmla="*/ 145 w 520"/>
                <a:gd name="T67" fmla="*/ 76 h 538"/>
                <a:gd name="T68" fmla="*/ 117 w 520"/>
                <a:gd name="T69" fmla="*/ 65 h 538"/>
                <a:gd name="T70" fmla="*/ 107 w 520"/>
                <a:gd name="T71" fmla="*/ 111 h 538"/>
                <a:gd name="T72" fmla="*/ 46 w 520"/>
                <a:gd name="T73" fmla="*/ 99 h 538"/>
                <a:gd name="T74" fmla="*/ 16 w 520"/>
                <a:gd name="T75" fmla="*/ 117 h 538"/>
                <a:gd name="T76" fmla="*/ 19 w 520"/>
                <a:gd name="T77" fmla="*/ 145 h 538"/>
                <a:gd name="T78" fmla="*/ 58 w 520"/>
                <a:gd name="T79" fmla="*/ 167 h 538"/>
                <a:gd name="T80" fmla="*/ 91 w 520"/>
                <a:gd name="T81" fmla="*/ 200 h 538"/>
                <a:gd name="T82" fmla="*/ 95 w 520"/>
                <a:gd name="T83" fmla="*/ 228 h 538"/>
                <a:gd name="T84" fmla="*/ 109 w 520"/>
                <a:gd name="T85" fmla="*/ 250 h 538"/>
                <a:gd name="T86" fmla="*/ 109 w 520"/>
                <a:gd name="T87" fmla="*/ 265 h 538"/>
                <a:gd name="T88" fmla="*/ 114 w 520"/>
                <a:gd name="T89" fmla="*/ 284 h 538"/>
                <a:gd name="T90" fmla="*/ 92 w 520"/>
                <a:gd name="T91" fmla="*/ 371 h 538"/>
                <a:gd name="T92" fmla="*/ 159 w 520"/>
                <a:gd name="T93" fmla="*/ 443 h 538"/>
                <a:gd name="T94" fmla="*/ 193 w 520"/>
                <a:gd name="T95" fmla="*/ 453 h 538"/>
                <a:gd name="T96" fmla="*/ 197 w 520"/>
                <a:gd name="T97" fmla="*/ 450 h 538"/>
                <a:gd name="T98" fmla="*/ 203 w 520"/>
                <a:gd name="T99" fmla="*/ 453 h 538"/>
                <a:gd name="T100" fmla="*/ 208 w 520"/>
                <a:gd name="T101" fmla="*/ 456 h 538"/>
                <a:gd name="T102" fmla="*/ 203 w 520"/>
                <a:gd name="T103" fmla="*/ 460 h 538"/>
                <a:gd name="T104" fmla="*/ 198 w 520"/>
                <a:gd name="T105" fmla="*/ 462 h 538"/>
                <a:gd name="T106" fmla="*/ 243 w 520"/>
                <a:gd name="T107" fmla="*/ 471 h 538"/>
                <a:gd name="T108" fmla="*/ 193 w 520"/>
                <a:gd name="T109" fmla="*/ 458 h 538"/>
                <a:gd name="T110" fmla="*/ 449 w 520"/>
                <a:gd name="T111" fmla="*/ 200 h 538"/>
                <a:gd name="T112" fmla="*/ 511 w 520"/>
                <a:gd name="T113" fmla="*/ 523 h 538"/>
                <a:gd name="T114" fmla="*/ 517 w 520"/>
                <a:gd name="T115" fmla="*/ 468 h 538"/>
                <a:gd name="T116" fmla="*/ 485 w 520"/>
                <a:gd name="T117" fmla="*/ 478 h 538"/>
                <a:gd name="T118" fmla="*/ 493 w 520"/>
                <a:gd name="T119" fmla="*/ 52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20" h="538">
                  <a:moveTo>
                    <a:pt x="259" y="471"/>
                  </a:moveTo>
                  <a:cubicBezTo>
                    <a:pt x="261" y="468"/>
                    <a:pt x="261" y="468"/>
                    <a:pt x="261" y="468"/>
                  </a:cubicBezTo>
                  <a:cubicBezTo>
                    <a:pt x="261" y="468"/>
                    <a:pt x="261" y="462"/>
                    <a:pt x="259" y="461"/>
                  </a:cubicBezTo>
                  <a:cubicBezTo>
                    <a:pt x="258" y="460"/>
                    <a:pt x="257" y="459"/>
                    <a:pt x="257" y="459"/>
                  </a:cubicBezTo>
                  <a:cubicBezTo>
                    <a:pt x="257" y="459"/>
                    <a:pt x="257" y="455"/>
                    <a:pt x="257" y="453"/>
                  </a:cubicBezTo>
                  <a:cubicBezTo>
                    <a:pt x="257" y="452"/>
                    <a:pt x="257" y="448"/>
                    <a:pt x="257" y="447"/>
                  </a:cubicBezTo>
                  <a:cubicBezTo>
                    <a:pt x="257" y="446"/>
                    <a:pt x="258" y="442"/>
                    <a:pt x="258" y="441"/>
                  </a:cubicBezTo>
                  <a:cubicBezTo>
                    <a:pt x="258" y="441"/>
                    <a:pt x="257" y="441"/>
                    <a:pt x="259" y="439"/>
                  </a:cubicBezTo>
                  <a:cubicBezTo>
                    <a:pt x="261" y="436"/>
                    <a:pt x="261" y="434"/>
                    <a:pt x="261" y="434"/>
                  </a:cubicBezTo>
                  <a:cubicBezTo>
                    <a:pt x="265" y="429"/>
                    <a:pt x="265" y="429"/>
                    <a:pt x="265" y="429"/>
                  </a:cubicBezTo>
                  <a:cubicBezTo>
                    <a:pt x="265" y="429"/>
                    <a:pt x="268" y="424"/>
                    <a:pt x="269" y="424"/>
                  </a:cubicBezTo>
                  <a:cubicBezTo>
                    <a:pt x="270" y="425"/>
                    <a:pt x="274" y="424"/>
                    <a:pt x="275" y="424"/>
                  </a:cubicBezTo>
                  <a:cubicBezTo>
                    <a:pt x="276" y="424"/>
                    <a:pt x="280" y="428"/>
                    <a:pt x="282" y="424"/>
                  </a:cubicBezTo>
                  <a:cubicBezTo>
                    <a:pt x="284" y="421"/>
                    <a:pt x="285" y="419"/>
                    <a:pt x="285" y="418"/>
                  </a:cubicBezTo>
                  <a:cubicBezTo>
                    <a:pt x="286" y="417"/>
                    <a:pt x="287" y="414"/>
                    <a:pt x="290" y="414"/>
                  </a:cubicBezTo>
                  <a:cubicBezTo>
                    <a:pt x="293" y="413"/>
                    <a:pt x="300" y="413"/>
                    <a:pt x="300" y="413"/>
                  </a:cubicBezTo>
                  <a:cubicBezTo>
                    <a:pt x="303" y="414"/>
                    <a:pt x="303" y="414"/>
                    <a:pt x="303" y="414"/>
                  </a:cubicBezTo>
                  <a:cubicBezTo>
                    <a:pt x="311" y="417"/>
                    <a:pt x="311" y="417"/>
                    <a:pt x="311" y="417"/>
                  </a:cubicBezTo>
                  <a:cubicBezTo>
                    <a:pt x="311" y="417"/>
                    <a:pt x="314" y="417"/>
                    <a:pt x="316" y="417"/>
                  </a:cubicBezTo>
                  <a:cubicBezTo>
                    <a:pt x="317" y="417"/>
                    <a:pt x="318" y="417"/>
                    <a:pt x="318" y="417"/>
                  </a:cubicBezTo>
                  <a:cubicBezTo>
                    <a:pt x="321" y="421"/>
                    <a:pt x="321" y="421"/>
                    <a:pt x="321" y="421"/>
                  </a:cubicBezTo>
                  <a:cubicBezTo>
                    <a:pt x="321" y="421"/>
                    <a:pt x="325" y="423"/>
                    <a:pt x="326" y="423"/>
                  </a:cubicBezTo>
                  <a:cubicBezTo>
                    <a:pt x="327" y="423"/>
                    <a:pt x="335" y="421"/>
                    <a:pt x="335" y="421"/>
                  </a:cubicBezTo>
                  <a:cubicBezTo>
                    <a:pt x="335" y="421"/>
                    <a:pt x="338" y="420"/>
                    <a:pt x="339" y="421"/>
                  </a:cubicBezTo>
                  <a:cubicBezTo>
                    <a:pt x="340" y="422"/>
                    <a:pt x="343" y="423"/>
                    <a:pt x="344" y="424"/>
                  </a:cubicBezTo>
                  <a:cubicBezTo>
                    <a:pt x="344" y="425"/>
                    <a:pt x="352" y="429"/>
                    <a:pt x="354" y="430"/>
                  </a:cubicBezTo>
                  <a:cubicBezTo>
                    <a:pt x="355" y="431"/>
                    <a:pt x="359" y="430"/>
                    <a:pt x="359" y="430"/>
                  </a:cubicBezTo>
                  <a:cubicBezTo>
                    <a:pt x="361" y="435"/>
                    <a:pt x="361" y="435"/>
                    <a:pt x="361" y="435"/>
                  </a:cubicBezTo>
                  <a:cubicBezTo>
                    <a:pt x="371" y="438"/>
                    <a:pt x="371" y="438"/>
                    <a:pt x="371" y="438"/>
                  </a:cubicBezTo>
                  <a:cubicBezTo>
                    <a:pt x="375" y="438"/>
                    <a:pt x="375" y="438"/>
                    <a:pt x="375" y="438"/>
                  </a:cubicBezTo>
                  <a:cubicBezTo>
                    <a:pt x="389" y="443"/>
                    <a:pt x="389" y="443"/>
                    <a:pt x="389" y="443"/>
                  </a:cubicBezTo>
                  <a:cubicBezTo>
                    <a:pt x="398" y="436"/>
                    <a:pt x="398" y="436"/>
                    <a:pt x="398" y="436"/>
                  </a:cubicBezTo>
                  <a:cubicBezTo>
                    <a:pt x="398" y="436"/>
                    <a:pt x="400" y="437"/>
                    <a:pt x="401" y="437"/>
                  </a:cubicBezTo>
                  <a:cubicBezTo>
                    <a:pt x="402" y="437"/>
                    <a:pt x="404" y="429"/>
                    <a:pt x="404" y="429"/>
                  </a:cubicBezTo>
                  <a:cubicBezTo>
                    <a:pt x="404" y="429"/>
                    <a:pt x="404" y="427"/>
                    <a:pt x="405" y="427"/>
                  </a:cubicBezTo>
                  <a:cubicBezTo>
                    <a:pt x="407" y="427"/>
                    <a:pt x="414" y="424"/>
                    <a:pt x="414" y="424"/>
                  </a:cubicBezTo>
                  <a:cubicBezTo>
                    <a:pt x="414" y="423"/>
                    <a:pt x="413" y="419"/>
                    <a:pt x="416" y="418"/>
                  </a:cubicBezTo>
                  <a:cubicBezTo>
                    <a:pt x="418" y="417"/>
                    <a:pt x="422" y="414"/>
                    <a:pt x="422" y="414"/>
                  </a:cubicBezTo>
                  <a:cubicBezTo>
                    <a:pt x="423" y="413"/>
                    <a:pt x="421" y="411"/>
                    <a:pt x="424" y="410"/>
                  </a:cubicBezTo>
                  <a:cubicBezTo>
                    <a:pt x="426" y="410"/>
                    <a:pt x="429" y="409"/>
                    <a:pt x="431" y="409"/>
                  </a:cubicBezTo>
                  <a:cubicBezTo>
                    <a:pt x="431" y="409"/>
                    <a:pt x="431" y="409"/>
                    <a:pt x="431" y="409"/>
                  </a:cubicBezTo>
                  <a:cubicBezTo>
                    <a:pt x="431" y="408"/>
                    <a:pt x="431" y="408"/>
                    <a:pt x="431" y="408"/>
                  </a:cubicBezTo>
                  <a:cubicBezTo>
                    <a:pt x="431" y="408"/>
                    <a:pt x="431" y="408"/>
                    <a:pt x="431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7" y="405"/>
                    <a:pt x="438" y="405"/>
                    <a:pt x="438" y="405"/>
                  </a:cubicBezTo>
                  <a:cubicBezTo>
                    <a:pt x="444" y="400"/>
                    <a:pt x="444" y="400"/>
                    <a:pt x="444" y="400"/>
                  </a:cubicBezTo>
                  <a:cubicBezTo>
                    <a:pt x="447" y="389"/>
                    <a:pt x="447" y="389"/>
                    <a:pt x="447" y="389"/>
                  </a:cubicBezTo>
                  <a:cubicBezTo>
                    <a:pt x="443" y="386"/>
                    <a:pt x="443" y="386"/>
                    <a:pt x="443" y="386"/>
                  </a:cubicBezTo>
                  <a:cubicBezTo>
                    <a:pt x="434" y="386"/>
                    <a:pt x="434" y="386"/>
                    <a:pt x="434" y="386"/>
                  </a:cubicBezTo>
                  <a:cubicBezTo>
                    <a:pt x="424" y="382"/>
                    <a:pt x="424" y="382"/>
                    <a:pt x="424" y="382"/>
                  </a:cubicBezTo>
                  <a:cubicBezTo>
                    <a:pt x="419" y="374"/>
                    <a:pt x="419" y="374"/>
                    <a:pt x="419" y="374"/>
                  </a:cubicBezTo>
                  <a:cubicBezTo>
                    <a:pt x="416" y="374"/>
                    <a:pt x="416" y="374"/>
                    <a:pt x="416" y="374"/>
                  </a:cubicBezTo>
                  <a:cubicBezTo>
                    <a:pt x="415" y="367"/>
                    <a:pt x="413" y="370"/>
                    <a:pt x="417" y="365"/>
                  </a:cubicBezTo>
                  <a:cubicBezTo>
                    <a:pt x="421" y="359"/>
                    <a:pt x="421" y="359"/>
                    <a:pt x="421" y="359"/>
                  </a:cubicBezTo>
                  <a:cubicBezTo>
                    <a:pt x="420" y="349"/>
                    <a:pt x="420" y="349"/>
                    <a:pt x="420" y="349"/>
                  </a:cubicBezTo>
                  <a:cubicBezTo>
                    <a:pt x="417" y="346"/>
                    <a:pt x="417" y="346"/>
                    <a:pt x="417" y="346"/>
                  </a:cubicBezTo>
                  <a:cubicBezTo>
                    <a:pt x="412" y="343"/>
                    <a:pt x="412" y="343"/>
                    <a:pt x="412" y="343"/>
                  </a:cubicBezTo>
                  <a:cubicBezTo>
                    <a:pt x="412" y="343"/>
                    <a:pt x="409" y="339"/>
                    <a:pt x="408" y="338"/>
                  </a:cubicBezTo>
                  <a:cubicBezTo>
                    <a:pt x="408" y="338"/>
                    <a:pt x="408" y="336"/>
                    <a:pt x="408" y="336"/>
                  </a:cubicBezTo>
                  <a:cubicBezTo>
                    <a:pt x="407" y="335"/>
                    <a:pt x="411" y="335"/>
                    <a:pt x="411" y="335"/>
                  </a:cubicBezTo>
                  <a:cubicBezTo>
                    <a:pt x="412" y="335"/>
                    <a:pt x="415" y="334"/>
                    <a:pt x="416" y="334"/>
                  </a:cubicBezTo>
                  <a:cubicBezTo>
                    <a:pt x="417" y="334"/>
                    <a:pt x="421" y="330"/>
                    <a:pt x="421" y="330"/>
                  </a:cubicBezTo>
                  <a:cubicBezTo>
                    <a:pt x="421" y="330"/>
                    <a:pt x="423" y="326"/>
                    <a:pt x="425" y="325"/>
                  </a:cubicBezTo>
                  <a:cubicBezTo>
                    <a:pt x="426" y="324"/>
                    <a:pt x="428" y="316"/>
                    <a:pt x="428" y="315"/>
                  </a:cubicBezTo>
                  <a:cubicBezTo>
                    <a:pt x="428" y="315"/>
                    <a:pt x="426" y="310"/>
                    <a:pt x="425" y="310"/>
                  </a:cubicBezTo>
                  <a:cubicBezTo>
                    <a:pt x="416" y="306"/>
                    <a:pt x="418" y="304"/>
                    <a:pt x="414" y="302"/>
                  </a:cubicBezTo>
                  <a:cubicBezTo>
                    <a:pt x="414" y="297"/>
                    <a:pt x="414" y="297"/>
                    <a:pt x="414" y="297"/>
                  </a:cubicBezTo>
                  <a:cubicBezTo>
                    <a:pt x="419" y="293"/>
                    <a:pt x="419" y="293"/>
                    <a:pt x="419" y="293"/>
                  </a:cubicBezTo>
                  <a:cubicBezTo>
                    <a:pt x="420" y="292"/>
                    <a:pt x="422" y="291"/>
                    <a:pt x="423" y="291"/>
                  </a:cubicBezTo>
                  <a:cubicBezTo>
                    <a:pt x="424" y="289"/>
                    <a:pt x="424" y="289"/>
                    <a:pt x="424" y="289"/>
                  </a:cubicBezTo>
                  <a:cubicBezTo>
                    <a:pt x="424" y="289"/>
                    <a:pt x="422" y="287"/>
                    <a:pt x="422" y="287"/>
                  </a:cubicBezTo>
                  <a:cubicBezTo>
                    <a:pt x="422" y="287"/>
                    <a:pt x="421" y="286"/>
                    <a:pt x="420" y="286"/>
                  </a:cubicBezTo>
                  <a:cubicBezTo>
                    <a:pt x="420" y="286"/>
                    <a:pt x="419" y="285"/>
                    <a:pt x="419" y="285"/>
                  </a:cubicBezTo>
                  <a:cubicBezTo>
                    <a:pt x="419" y="285"/>
                    <a:pt x="418" y="284"/>
                    <a:pt x="417" y="284"/>
                  </a:cubicBezTo>
                  <a:cubicBezTo>
                    <a:pt x="416" y="284"/>
                    <a:pt x="417" y="282"/>
                    <a:pt x="418" y="282"/>
                  </a:cubicBezTo>
                  <a:cubicBezTo>
                    <a:pt x="418" y="281"/>
                    <a:pt x="418" y="279"/>
                    <a:pt x="418" y="279"/>
                  </a:cubicBezTo>
                  <a:cubicBezTo>
                    <a:pt x="418" y="279"/>
                    <a:pt x="415" y="279"/>
                    <a:pt x="414" y="279"/>
                  </a:cubicBezTo>
                  <a:cubicBezTo>
                    <a:pt x="414" y="278"/>
                    <a:pt x="414" y="278"/>
                    <a:pt x="414" y="278"/>
                  </a:cubicBezTo>
                  <a:cubicBezTo>
                    <a:pt x="414" y="278"/>
                    <a:pt x="415" y="275"/>
                    <a:pt x="416" y="275"/>
                  </a:cubicBezTo>
                  <a:cubicBezTo>
                    <a:pt x="416" y="274"/>
                    <a:pt x="416" y="273"/>
                    <a:pt x="416" y="273"/>
                  </a:cubicBezTo>
                  <a:cubicBezTo>
                    <a:pt x="416" y="273"/>
                    <a:pt x="416" y="272"/>
                    <a:pt x="416" y="270"/>
                  </a:cubicBezTo>
                  <a:cubicBezTo>
                    <a:pt x="417" y="269"/>
                    <a:pt x="416" y="269"/>
                    <a:pt x="416" y="269"/>
                  </a:cubicBezTo>
                  <a:cubicBezTo>
                    <a:pt x="416" y="269"/>
                    <a:pt x="415" y="268"/>
                    <a:pt x="414" y="268"/>
                  </a:cubicBezTo>
                  <a:cubicBezTo>
                    <a:pt x="414" y="268"/>
                    <a:pt x="414" y="268"/>
                    <a:pt x="415" y="267"/>
                  </a:cubicBezTo>
                  <a:cubicBezTo>
                    <a:pt x="416" y="265"/>
                    <a:pt x="416" y="266"/>
                    <a:pt x="416" y="266"/>
                  </a:cubicBezTo>
                  <a:cubicBezTo>
                    <a:pt x="416" y="264"/>
                    <a:pt x="416" y="264"/>
                    <a:pt x="416" y="264"/>
                  </a:cubicBezTo>
                  <a:cubicBezTo>
                    <a:pt x="414" y="263"/>
                    <a:pt x="414" y="263"/>
                    <a:pt x="414" y="263"/>
                  </a:cubicBezTo>
                  <a:cubicBezTo>
                    <a:pt x="411" y="261"/>
                    <a:pt x="411" y="261"/>
                    <a:pt x="411" y="261"/>
                  </a:cubicBezTo>
                  <a:cubicBezTo>
                    <a:pt x="411" y="261"/>
                    <a:pt x="407" y="261"/>
                    <a:pt x="407" y="261"/>
                  </a:cubicBezTo>
                  <a:cubicBezTo>
                    <a:pt x="407" y="261"/>
                    <a:pt x="404" y="261"/>
                    <a:pt x="404" y="261"/>
                  </a:cubicBezTo>
                  <a:cubicBezTo>
                    <a:pt x="402" y="262"/>
                    <a:pt x="402" y="262"/>
                    <a:pt x="402" y="262"/>
                  </a:cubicBezTo>
                  <a:cubicBezTo>
                    <a:pt x="401" y="263"/>
                    <a:pt x="401" y="263"/>
                    <a:pt x="401" y="263"/>
                  </a:cubicBezTo>
                  <a:cubicBezTo>
                    <a:pt x="398" y="264"/>
                    <a:pt x="398" y="264"/>
                    <a:pt x="398" y="264"/>
                  </a:cubicBezTo>
                  <a:cubicBezTo>
                    <a:pt x="395" y="265"/>
                    <a:pt x="395" y="265"/>
                    <a:pt x="395" y="265"/>
                  </a:cubicBezTo>
                  <a:cubicBezTo>
                    <a:pt x="395" y="265"/>
                    <a:pt x="394" y="267"/>
                    <a:pt x="393" y="268"/>
                  </a:cubicBezTo>
                  <a:cubicBezTo>
                    <a:pt x="393" y="268"/>
                    <a:pt x="393" y="269"/>
                    <a:pt x="393" y="269"/>
                  </a:cubicBezTo>
                  <a:cubicBezTo>
                    <a:pt x="395" y="270"/>
                    <a:pt x="395" y="270"/>
                    <a:pt x="395" y="270"/>
                  </a:cubicBezTo>
                  <a:cubicBezTo>
                    <a:pt x="395" y="272"/>
                    <a:pt x="395" y="272"/>
                    <a:pt x="395" y="272"/>
                  </a:cubicBezTo>
                  <a:cubicBezTo>
                    <a:pt x="396" y="272"/>
                    <a:pt x="396" y="272"/>
                    <a:pt x="396" y="272"/>
                  </a:cubicBezTo>
                  <a:cubicBezTo>
                    <a:pt x="395" y="274"/>
                    <a:pt x="395" y="274"/>
                    <a:pt x="395" y="274"/>
                  </a:cubicBezTo>
                  <a:cubicBezTo>
                    <a:pt x="395" y="274"/>
                    <a:pt x="394" y="274"/>
                    <a:pt x="393" y="275"/>
                  </a:cubicBezTo>
                  <a:cubicBezTo>
                    <a:pt x="392" y="276"/>
                    <a:pt x="392" y="277"/>
                    <a:pt x="392" y="277"/>
                  </a:cubicBezTo>
                  <a:cubicBezTo>
                    <a:pt x="389" y="278"/>
                    <a:pt x="389" y="278"/>
                    <a:pt x="389" y="278"/>
                  </a:cubicBezTo>
                  <a:cubicBezTo>
                    <a:pt x="387" y="277"/>
                    <a:pt x="387" y="277"/>
                    <a:pt x="387" y="277"/>
                  </a:cubicBezTo>
                  <a:cubicBezTo>
                    <a:pt x="385" y="278"/>
                    <a:pt x="385" y="278"/>
                    <a:pt x="385" y="278"/>
                  </a:cubicBezTo>
                  <a:cubicBezTo>
                    <a:pt x="384" y="278"/>
                    <a:pt x="384" y="278"/>
                    <a:pt x="384" y="278"/>
                  </a:cubicBezTo>
                  <a:cubicBezTo>
                    <a:pt x="384" y="276"/>
                    <a:pt x="384" y="276"/>
                    <a:pt x="384" y="276"/>
                  </a:cubicBezTo>
                  <a:cubicBezTo>
                    <a:pt x="383" y="275"/>
                    <a:pt x="383" y="275"/>
                    <a:pt x="383" y="275"/>
                  </a:cubicBezTo>
                  <a:cubicBezTo>
                    <a:pt x="384" y="274"/>
                    <a:pt x="384" y="274"/>
                    <a:pt x="384" y="274"/>
                  </a:cubicBezTo>
                  <a:cubicBezTo>
                    <a:pt x="384" y="274"/>
                    <a:pt x="385" y="273"/>
                    <a:pt x="385" y="273"/>
                  </a:cubicBezTo>
                  <a:cubicBezTo>
                    <a:pt x="386" y="273"/>
                    <a:pt x="387" y="272"/>
                    <a:pt x="387" y="272"/>
                  </a:cubicBezTo>
                  <a:cubicBezTo>
                    <a:pt x="389" y="272"/>
                    <a:pt x="389" y="272"/>
                    <a:pt x="389" y="272"/>
                  </a:cubicBezTo>
                  <a:cubicBezTo>
                    <a:pt x="389" y="270"/>
                    <a:pt x="389" y="270"/>
                    <a:pt x="389" y="270"/>
                  </a:cubicBezTo>
                  <a:cubicBezTo>
                    <a:pt x="390" y="268"/>
                    <a:pt x="390" y="268"/>
                    <a:pt x="390" y="268"/>
                  </a:cubicBezTo>
                  <a:cubicBezTo>
                    <a:pt x="390" y="265"/>
                    <a:pt x="390" y="265"/>
                    <a:pt x="390" y="265"/>
                  </a:cubicBezTo>
                  <a:cubicBezTo>
                    <a:pt x="389" y="264"/>
                    <a:pt x="389" y="264"/>
                    <a:pt x="389" y="264"/>
                  </a:cubicBezTo>
                  <a:cubicBezTo>
                    <a:pt x="388" y="263"/>
                    <a:pt x="388" y="263"/>
                    <a:pt x="388" y="263"/>
                  </a:cubicBezTo>
                  <a:cubicBezTo>
                    <a:pt x="388" y="262"/>
                    <a:pt x="388" y="262"/>
                    <a:pt x="388" y="262"/>
                  </a:cubicBezTo>
                  <a:cubicBezTo>
                    <a:pt x="388" y="260"/>
                    <a:pt x="388" y="260"/>
                    <a:pt x="388" y="260"/>
                  </a:cubicBezTo>
                  <a:cubicBezTo>
                    <a:pt x="389" y="259"/>
                    <a:pt x="389" y="259"/>
                    <a:pt x="389" y="259"/>
                  </a:cubicBezTo>
                  <a:cubicBezTo>
                    <a:pt x="389" y="259"/>
                    <a:pt x="390" y="258"/>
                    <a:pt x="390" y="257"/>
                  </a:cubicBezTo>
                  <a:cubicBezTo>
                    <a:pt x="390" y="257"/>
                    <a:pt x="390" y="255"/>
                    <a:pt x="390" y="255"/>
                  </a:cubicBezTo>
                  <a:cubicBezTo>
                    <a:pt x="390" y="255"/>
                    <a:pt x="390" y="254"/>
                    <a:pt x="390" y="254"/>
                  </a:cubicBezTo>
                  <a:cubicBezTo>
                    <a:pt x="394" y="250"/>
                    <a:pt x="394" y="250"/>
                    <a:pt x="394" y="250"/>
                  </a:cubicBezTo>
                  <a:cubicBezTo>
                    <a:pt x="396" y="248"/>
                    <a:pt x="396" y="248"/>
                    <a:pt x="396" y="248"/>
                  </a:cubicBezTo>
                  <a:cubicBezTo>
                    <a:pt x="396" y="248"/>
                    <a:pt x="398" y="248"/>
                    <a:pt x="398" y="247"/>
                  </a:cubicBezTo>
                  <a:cubicBezTo>
                    <a:pt x="398" y="247"/>
                    <a:pt x="400" y="247"/>
                    <a:pt x="400" y="247"/>
                  </a:cubicBezTo>
                  <a:cubicBezTo>
                    <a:pt x="400" y="247"/>
                    <a:pt x="401" y="246"/>
                    <a:pt x="401" y="246"/>
                  </a:cubicBezTo>
                  <a:cubicBezTo>
                    <a:pt x="402" y="245"/>
                    <a:pt x="402" y="244"/>
                    <a:pt x="402" y="244"/>
                  </a:cubicBezTo>
                  <a:cubicBezTo>
                    <a:pt x="402" y="244"/>
                    <a:pt x="402" y="243"/>
                    <a:pt x="402" y="243"/>
                  </a:cubicBezTo>
                  <a:cubicBezTo>
                    <a:pt x="402" y="243"/>
                    <a:pt x="402" y="242"/>
                    <a:pt x="402" y="242"/>
                  </a:cubicBezTo>
                  <a:cubicBezTo>
                    <a:pt x="402" y="242"/>
                    <a:pt x="402" y="241"/>
                    <a:pt x="402" y="241"/>
                  </a:cubicBezTo>
                  <a:cubicBezTo>
                    <a:pt x="402" y="240"/>
                    <a:pt x="403" y="240"/>
                    <a:pt x="403" y="240"/>
                  </a:cubicBezTo>
                  <a:cubicBezTo>
                    <a:pt x="403" y="238"/>
                    <a:pt x="403" y="238"/>
                    <a:pt x="403" y="238"/>
                  </a:cubicBezTo>
                  <a:cubicBezTo>
                    <a:pt x="403" y="238"/>
                    <a:pt x="402" y="237"/>
                    <a:pt x="402" y="236"/>
                  </a:cubicBezTo>
                  <a:cubicBezTo>
                    <a:pt x="402" y="236"/>
                    <a:pt x="402" y="236"/>
                    <a:pt x="402" y="235"/>
                  </a:cubicBezTo>
                  <a:cubicBezTo>
                    <a:pt x="403" y="234"/>
                    <a:pt x="404" y="234"/>
                    <a:pt x="404" y="234"/>
                  </a:cubicBezTo>
                  <a:cubicBezTo>
                    <a:pt x="406" y="234"/>
                    <a:pt x="406" y="234"/>
                    <a:pt x="406" y="234"/>
                  </a:cubicBezTo>
                  <a:cubicBezTo>
                    <a:pt x="406" y="234"/>
                    <a:pt x="407" y="233"/>
                    <a:pt x="408" y="233"/>
                  </a:cubicBezTo>
                  <a:cubicBezTo>
                    <a:pt x="408" y="233"/>
                    <a:pt x="409" y="232"/>
                    <a:pt x="409" y="232"/>
                  </a:cubicBezTo>
                  <a:cubicBezTo>
                    <a:pt x="410" y="230"/>
                    <a:pt x="410" y="230"/>
                    <a:pt x="410" y="230"/>
                  </a:cubicBezTo>
                  <a:cubicBezTo>
                    <a:pt x="411" y="230"/>
                    <a:pt x="411" y="230"/>
                    <a:pt x="411" y="230"/>
                  </a:cubicBezTo>
                  <a:cubicBezTo>
                    <a:pt x="412" y="229"/>
                    <a:pt x="412" y="229"/>
                    <a:pt x="412" y="229"/>
                  </a:cubicBezTo>
                  <a:cubicBezTo>
                    <a:pt x="412" y="227"/>
                    <a:pt x="412" y="227"/>
                    <a:pt x="412" y="227"/>
                  </a:cubicBezTo>
                  <a:cubicBezTo>
                    <a:pt x="414" y="226"/>
                    <a:pt x="414" y="226"/>
                    <a:pt x="414" y="226"/>
                  </a:cubicBezTo>
                  <a:cubicBezTo>
                    <a:pt x="414" y="225"/>
                    <a:pt x="414" y="225"/>
                    <a:pt x="414" y="225"/>
                  </a:cubicBezTo>
                  <a:cubicBezTo>
                    <a:pt x="415" y="224"/>
                    <a:pt x="415" y="224"/>
                    <a:pt x="415" y="224"/>
                  </a:cubicBezTo>
                  <a:cubicBezTo>
                    <a:pt x="416" y="224"/>
                    <a:pt x="416" y="224"/>
                    <a:pt x="416" y="224"/>
                  </a:cubicBezTo>
                  <a:cubicBezTo>
                    <a:pt x="418" y="222"/>
                    <a:pt x="418" y="222"/>
                    <a:pt x="418" y="222"/>
                  </a:cubicBezTo>
                  <a:cubicBezTo>
                    <a:pt x="420" y="221"/>
                    <a:pt x="420" y="221"/>
                    <a:pt x="420" y="221"/>
                  </a:cubicBezTo>
                  <a:cubicBezTo>
                    <a:pt x="420" y="221"/>
                    <a:pt x="421" y="219"/>
                    <a:pt x="421" y="218"/>
                  </a:cubicBezTo>
                  <a:cubicBezTo>
                    <a:pt x="421" y="217"/>
                    <a:pt x="421" y="217"/>
                    <a:pt x="422" y="216"/>
                  </a:cubicBezTo>
                  <a:cubicBezTo>
                    <a:pt x="422" y="216"/>
                    <a:pt x="423" y="216"/>
                    <a:pt x="424" y="215"/>
                  </a:cubicBezTo>
                  <a:cubicBezTo>
                    <a:pt x="424" y="215"/>
                    <a:pt x="424" y="214"/>
                    <a:pt x="424" y="214"/>
                  </a:cubicBezTo>
                  <a:cubicBezTo>
                    <a:pt x="425" y="214"/>
                    <a:pt x="425" y="214"/>
                    <a:pt x="425" y="214"/>
                  </a:cubicBezTo>
                  <a:cubicBezTo>
                    <a:pt x="425" y="212"/>
                    <a:pt x="425" y="212"/>
                    <a:pt x="425" y="212"/>
                  </a:cubicBezTo>
                  <a:cubicBezTo>
                    <a:pt x="425" y="211"/>
                    <a:pt x="425" y="211"/>
                    <a:pt x="425" y="211"/>
                  </a:cubicBezTo>
                  <a:cubicBezTo>
                    <a:pt x="425" y="211"/>
                    <a:pt x="423" y="212"/>
                    <a:pt x="423" y="212"/>
                  </a:cubicBezTo>
                  <a:cubicBezTo>
                    <a:pt x="423" y="212"/>
                    <a:pt x="422" y="212"/>
                    <a:pt x="421" y="212"/>
                  </a:cubicBezTo>
                  <a:cubicBezTo>
                    <a:pt x="421" y="212"/>
                    <a:pt x="420" y="212"/>
                    <a:pt x="419" y="212"/>
                  </a:cubicBezTo>
                  <a:cubicBezTo>
                    <a:pt x="418" y="211"/>
                    <a:pt x="419" y="211"/>
                    <a:pt x="419" y="211"/>
                  </a:cubicBezTo>
                  <a:cubicBezTo>
                    <a:pt x="419" y="211"/>
                    <a:pt x="420" y="211"/>
                    <a:pt x="420" y="210"/>
                  </a:cubicBezTo>
                  <a:cubicBezTo>
                    <a:pt x="420" y="210"/>
                    <a:pt x="421" y="208"/>
                    <a:pt x="421" y="208"/>
                  </a:cubicBezTo>
                  <a:cubicBezTo>
                    <a:pt x="422" y="208"/>
                    <a:pt x="422" y="208"/>
                    <a:pt x="422" y="208"/>
                  </a:cubicBezTo>
                  <a:cubicBezTo>
                    <a:pt x="423" y="207"/>
                    <a:pt x="423" y="207"/>
                    <a:pt x="423" y="207"/>
                  </a:cubicBezTo>
                  <a:cubicBezTo>
                    <a:pt x="423" y="207"/>
                    <a:pt x="424" y="207"/>
                    <a:pt x="424" y="207"/>
                  </a:cubicBezTo>
                  <a:cubicBezTo>
                    <a:pt x="424" y="207"/>
                    <a:pt x="423" y="206"/>
                    <a:pt x="423" y="206"/>
                  </a:cubicBezTo>
                  <a:cubicBezTo>
                    <a:pt x="423" y="204"/>
                    <a:pt x="423" y="204"/>
                    <a:pt x="423" y="204"/>
                  </a:cubicBezTo>
                  <a:cubicBezTo>
                    <a:pt x="425" y="205"/>
                    <a:pt x="425" y="205"/>
                    <a:pt x="425" y="205"/>
                  </a:cubicBezTo>
                  <a:cubicBezTo>
                    <a:pt x="428" y="205"/>
                    <a:pt x="428" y="205"/>
                    <a:pt x="428" y="205"/>
                  </a:cubicBezTo>
                  <a:cubicBezTo>
                    <a:pt x="429" y="204"/>
                    <a:pt x="429" y="204"/>
                    <a:pt x="429" y="204"/>
                  </a:cubicBezTo>
                  <a:cubicBezTo>
                    <a:pt x="429" y="204"/>
                    <a:pt x="430" y="206"/>
                    <a:pt x="430" y="206"/>
                  </a:cubicBezTo>
                  <a:cubicBezTo>
                    <a:pt x="430" y="207"/>
                    <a:pt x="430" y="208"/>
                    <a:pt x="431" y="208"/>
                  </a:cubicBezTo>
                  <a:cubicBezTo>
                    <a:pt x="431" y="208"/>
                    <a:pt x="433" y="209"/>
                    <a:pt x="433" y="209"/>
                  </a:cubicBezTo>
                  <a:cubicBezTo>
                    <a:pt x="433" y="209"/>
                    <a:pt x="433" y="208"/>
                    <a:pt x="434" y="208"/>
                  </a:cubicBezTo>
                  <a:cubicBezTo>
                    <a:pt x="434" y="208"/>
                    <a:pt x="435" y="208"/>
                    <a:pt x="435" y="208"/>
                  </a:cubicBezTo>
                  <a:cubicBezTo>
                    <a:pt x="436" y="208"/>
                    <a:pt x="437" y="208"/>
                    <a:pt x="437" y="208"/>
                  </a:cubicBezTo>
                  <a:cubicBezTo>
                    <a:pt x="437" y="208"/>
                    <a:pt x="438" y="208"/>
                    <a:pt x="439" y="208"/>
                  </a:cubicBezTo>
                  <a:cubicBezTo>
                    <a:pt x="439" y="207"/>
                    <a:pt x="439" y="207"/>
                    <a:pt x="439" y="207"/>
                  </a:cubicBezTo>
                  <a:cubicBezTo>
                    <a:pt x="439" y="207"/>
                    <a:pt x="439" y="206"/>
                    <a:pt x="439" y="206"/>
                  </a:cubicBezTo>
                  <a:cubicBezTo>
                    <a:pt x="439" y="206"/>
                    <a:pt x="440" y="204"/>
                    <a:pt x="440" y="204"/>
                  </a:cubicBezTo>
                  <a:cubicBezTo>
                    <a:pt x="440" y="204"/>
                    <a:pt x="441" y="204"/>
                    <a:pt x="441" y="204"/>
                  </a:cubicBezTo>
                  <a:cubicBezTo>
                    <a:pt x="441" y="204"/>
                    <a:pt x="442" y="204"/>
                    <a:pt x="442" y="204"/>
                  </a:cubicBezTo>
                  <a:cubicBezTo>
                    <a:pt x="442" y="204"/>
                    <a:pt x="442" y="203"/>
                    <a:pt x="442" y="203"/>
                  </a:cubicBezTo>
                  <a:cubicBezTo>
                    <a:pt x="442" y="203"/>
                    <a:pt x="442" y="202"/>
                    <a:pt x="442" y="202"/>
                  </a:cubicBezTo>
                  <a:cubicBezTo>
                    <a:pt x="442" y="202"/>
                    <a:pt x="443" y="202"/>
                    <a:pt x="443" y="202"/>
                  </a:cubicBezTo>
                  <a:cubicBezTo>
                    <a:pt x="443" y="200"/>
                    <a:pt x="443" y="200"/>
                    <a:pt x="443" y="200"/>
                  </a:cubicBezTo>
                  <a:cubicBezTo>
                    <a:pt x="443" y="200"/>
                    <a:pt x="445" y="200"/>
                    <a:pt x="445" y="200"/>
                  </a:cubicBezTo>
                  <a:cubicBezTo>
                    <a:pt x="446" y="200"/>
                    <a:pt x="445" y="200"/>
                    <a:pt x="445" y="200"/>
                  </a:cubicBezTo>
                  <a:cubicBezTo>
                    <a:pt x="448" y="199"/>
                    <a:pt x="448" y="199"/>
                    <a:pt x="448" y="199"/>
                  </a:cubicBezTo>
                  <a:cubicBezTo>
                    <a:pt x="448" y="199"/>
                    <a:pt x="448" y="199"/>
                    <a:pt x="448" y="200"/>
                  </a:cubicBezTo>
                  <a:cubicBezTo>
                    <a:pt x="446" y="197"/>
                    <a:pt x="443" y="193"/>
                    <a:pt x="443" y="193"/>
                  </a:cubicBezTo>
                  <a:cubicBezTo>
                    <a:pt x="445" y="189"/>
                    <a:pt x="445" y="189"/>
                    <a:pt x="445" y="189"/>
                  </a:cubicBezTo>
                  <a:cubicBezTo>
                    <a:pt x="445" y="189"/>
                    <a:pt x="446" y="182"/>
                    <a:pt x="446" y="180"/>
                  </a:cubicBezTo>
                  <a:cubicBezTo>
                    <a:pt x="446" y="179"/>
                    <a:pt x="446" y="173"/>
                    <a:pt x="446" y="173"/>
                  </a:cubicBezTo>
                  <a:cubicBezTo>
                    <a:pt x="446" y="173"/>
                    <a:pt x="442" y="172"/>
                    <a:pt x="445" y="169"/>
                  </a:cubicBezTo>
                  <a:cubicBezTo>
                    <a:pt x="448" y="165"/>
                    <a:pt x="451" y="160"/>
                    <a:pt x="451" y="160"/>
                  </a:cubicBezTo>
                  <a:cubicBezTo>
                    <a:pt x="451" y="150"/>
                    <a:pt x="451" y="150"/>
                    <a:pt x="451" y="150"/>
                  </a:cubicBezTo>
                  <a:cubicBezTo>
                    <a:pt x="451" y="150"/>
                    <a:pt x="448" y="147"/>
                    <a:pt x="452" y="145"/>
                  </a:cubicBezTo>
                  <a:cubicBezTo>
                    <a:pt x="456" y="142"/>
                    <a:pt x="463" y="133"/>
                    <a:pt x="463" y="133"/>
                  </a:cubicBezTo>
                  <a:cubicBezTo>
                    <a:pt x="470" y="125"/>
                    <a:pt x="470" y="125"/>
                    <a:pt x="470" y="125"/>
                  </a:cubicBezTo>
                  <a:cubicBezTo>
                    <a:pt x="458" y="122"/>
                    <a:pt x="458" y="122"/>
                    <a:pt x="458" y="122"/>
                  </a:cubicBezTo>
                  <a:cubicBezTo>
                    <a:pt x="451" y="121"/>
                    <a:pt x="451" y="121"/>
                    <a:pt x="451" y="121"/>
                  </a:cubicBezTo>
                  <a:cubicBezTo>
                    <a:pt x="446" y="118"/>
                    <a:pt x="446" y="118"/>
                    <a:pt x="446" y="118"/>
                  </a:cubicBezTo>
                  <a:cubicBezTo>
                    <a:pt x="443" y="113"/>
                    <a:pt x="443" y="113"/>
                    <a:pt x="443" y="113"/>
                  </a:cubicBezTo>
                  <a:cubicBezTo>
                    <a:pt x="440" y="115"/>
                    <a:pt x="440" y="115"/>
                    <a:pt x="440" y="115"/>
                  </a:cubicBezTo>
                  <a:cubicBezTo>
                    <a:pt x="437" y="117"/>
                    <a:pt x="437" y="117"/>
                    <a:pt x="437" y="117"/>
                  </a:cubicBezTo>
                  <a:cubicBezTo>
                    <a:pt x="430" y="116"/>
                    <a:pt x="430" y="116"/>
                    <a:pt x="430" y="116"/>
                  </a:cubicBezTo>
                  <a:cubicBezTo>
                    <a:pt x="425" y="111"/>
                    <a:pt x="425" y="111"/>
                    <a:pt x="425" y="111"/>
                  </a:cubicBezTo>
                  <a:cubicBezTo>
                    <a:pt x="421" y="114"/>
                    <a:pt x="421" y="114"/>
                    <a:pt x="421" y="114"/>
                  </a:cubicBezTo>
                  <a:cubicBezTo>
                    <a:pt x="417" y="111"/>
                    <a:pt x="417" y="111"/>
                    <a:pt x="417" y="111"/>
                  </a:cubicBezTo>
                  <a:cubicBezTo>
                    <a:pt x="414" y="106"/>
                    <a:pt x="414" y="106"/>
                    <a:pt x="414" y="106"/>
                  </a:cubicBezTo>
                  <a:cubicBezTo>
                    <a:pt x="413" y="102"/>
                    <a:pt x="413" y="102"/>
                    <a:pt x="413" y="102"/>
                  </a:cubicBezTo>
                  <a:cubicBezTo>
                    <a:pt x="408" y="97"/>
                    <a:pt x="408" y="97"/>
                    <a:pt x="408" y="97"/>
                  </a:cubicBezTo>
                  <a:cubicBezTo>
                    <a:pt x="406" y="97"/>
                    <a:pt x="406" y="97"/>
                    <a:pt x="406" y="97"/>
                  </a:cubicBezTo>
                  <a:cubicBezTo>
                    <a:pt x="406" y="98"/>
                    <a:pt x="405" y="98"/>
                    <a:pt x="405" y="98"/>
                  </a:cubicBezTo>
                  <a:cubicBezTo>
                    <a:pt x="405" y="98"/>
                    <a:pt x="402" y="97"/>
                    <a:pt x="402" y="97"/>
                  </a:cubicBezTo>
                  <a:cubicBezTo>
                    <a:pt x="402" y="95"/>
                    <a:pt x="402" y="95"/>
                    <a:pt x="402" y="95"/>
                  </a:cubicBezTo>
                  <a:cubicBezTo>
                    <a:pt x="401" y="94"/>
                    <a:pt x="401" y="94"/>
                    <a:pt x="401" y="94"/>
                  </a:cubicBezTo>
                  <a:cubicBezTo>
                    <a:pt x="399" y="94"/>
                    <a:pt x="399" y="94"/>
                    <a:pt x="399" y="94"/>
                  </a:cubicBezTo>
                  <a:cubicBezTo>
                    <a:pt x="397" y="95"/>
                    <a:pt x="397" y="95"/>
                    <a:pt x="397" y="95"/>
                  </a:cubicBezTo>
                  <a:cubicBezTo>
                    <a:pt x="396" y="96"/>
                    <a:pt x="396" y="96"/>
                    <a:pt x="396" y="96"/>
                  </a:cubicBezTo>
                  <a:cubicBezTo>
                    <a:pt x="396" y="96"/>
                    <a:pt x="396" y="96"/>
                    <a:pt x="396" y="96"/>
                  </a:cubicBezTo>
                  <a:cubicBezTo>
                    <a:pt x="395" y="97"/>
                    <a:pt x="395" y="97"/>
                    <a:pt x="395" y="97"/>
                  </a:cubicBezTo>
                  <a:cubicBezTo>
                    <a:pt x="394" y="97"/>
                    <a:pt x="394" y="97"/>
                    <a:pt x="394" y="97"/>
                  </a:cubicBezTo>
                  <a:cubicBezTo>
                    <a:pt x="394" y="97"/>
                    <a:pt x="394" y="97"/>
                    <a:pt x="394" y="97"/>
                  </a:cubicBezTo>
                  <a:cubicBezTo>
                    <a:pt x="394" y="97"/>
                    <a:pt x="393" y="97"/>
                    <a:pt x="393" y="97"/>
                  </a:cubicBezTo>
                  <a:cubicBezTo>
                    <a:pt x="391" y="97"/>
                    <a:pt x="391" y="97"/>
                    <a:pt x="391" y="97"/>
                  </a:cubicBezTo>
                  <a:cubicBezTo>
                    <a:pt x="391" y="96"/>
                    <a:pt x="391" y="96"/>
                    <a:pt x="391" y="96"/>
                  </a:cubicBezTo>
                  <a:cubicBezTo>
                    <a:pt x="391" y="95"/>
                    <a:pt x="391" y="95"/>
                    <a:pt x="391" y="95"/>
                  </a:cubicBezTo>
                  <a:cubicBezTo>
                    <a:pt x="389" y="94"/>
                    <a:pt x="389" y="94"/>
                    <a:pt x="389" y="94"/>
                  </a:cubicBezTo>
                  <a:cubicBezTo>
                    <a:pt x="388" y="94"/>
                    <a:pt x="388" y="94"/>
                    <a:pt x="388" y="94"/>
                  </a:cubicBezTo>
                  <a:cubicBezTo>
                    <a:pt x="388" y="94"/>
                    <a:pt x="387" y="93"/>
                    <a:pt x="387" y="93"/>
                  </a:cubicBezTo>
                  <a:cubicBezTo>
                    <a:pt x="386" y="93"/>
                    <a:pt x="386" y="92"/>
                    <a:pt x="386" y="92"/>
                  </a:cubicBezTo>
                  <a:cubicBezTo>
                    <a:pt x="385" y="91"/>
                    <a:pt x="385" y="91"/>
                    <a:pt x="385" y="91"/>
                  </a:cubicBezTo>
                  <a:cubicBezTo>
                    <a:pt x="387" y="91"/>
                    <a:pt x="387" y="91"/>
                    <a:pt x="387" y="91"/>
                  </a:cubicBezTo>
                  <a:cubicBezTo>
                    <a:pt x="387" y="91"/>
                    <a:pt x="387" y="90"/>
                    <a:pt x="387" y="90"/>
                  </a:cubicBezTo>
                  <a:cubicBezTo>
                    <a:pt x="387" y="90"/>
                    <a:pt x="387" y="90"/>
                    <a:pt x="387" y="90"/>
                  </a:cubicBezTo>
                  <a:cubicBezTo>
                    <a:pt x="387" y="90"/>
                    <a:pt x="386" y="90"/>
                    <a:pt x="386" y="90"/>
                  </a:cubicBezTo>
                  <a:cubicBezTo>
                    <a:pt x="384" y="90"/>
                    <a:pt x="384" y="90"/>
                    <a:pt x="384" y="90"/>
                  </a:cubicBezTo>
                  <a:cubicBezTo>
                    <a:pt x="383" y="91"/>
                    <a:pt x="383" y="91"/>
                    <a:pt x="383" y="91"/>
                  </a:cubicBezTo>
                  <a:cubicBezTo>
                    <a:pt x="381" y="91"/>
                    <a:pt x="381" y="91"/>
                    <a:pt x="381" y="91"/>
                  </a:cubicBezTo>
                  <a:cubicBezTo>
                    <a:pt x="379" y="92"/>
                    <a:pt x="379" y="92"/>
                    <a:pt x="379" y="92"/>
                  </a:cubicBezTo>
                  <a:cubicBezTo>
                    <a:pt x="376" y="92"/>
                    <a:pt x="376" y="92"/>
                    <a:pt x="376" y="92"/>
                  </a:cubicBezTo>
                  <a:cubicBezTo>
                    <a:pt x="375" y="90"/>
                    <a:pt x="375" y="90"/>
                    <a:pt x="375" y="90"/>
                  </a:cubicBezTo>
                  <a:cubicBezTo>
                    <a:pt x="374" y="88"/>
                    <a:pt x="374" y="88"/>
                    <a:pt x="374" y="88"/>
                  </a:cubicBezTo>
                  <a:cubicBezTo>
                    <a:pt x="373" y="87"/>
                    <a:pt x="373" y="87"/>
                    <a:pt x="373" y="87"/>
                  </a:cubicBezTo>
                  <a:cubicBezTo>
                    <a:pt x="372" y="87"/>
                    <a:pt x="372" y="87"/>
                    <a:pt x="372" y="87"/>
                  </a:cubicBezTo>
                  <a:cubicBezTo>
                    <a:pt x="369" y="86"/>
                    <a:pt x="369" y="86"/>
                    <a:pt x="369" y="86"/>
                  </a:cubicBezTo>
                  <a:cubicBezTo>
                    <a:pt x="370" y="84"/>
                    <a:pt x="370" y="84"/>
                    <a:pt x="370" y="84"/>
                  </a:cubicBezTo>
                  <a:cubicBezTo>
                    <a:pt x="370" y="84"/>
                    <a:pt x="369" y="82"/>
                    <a:pt x="369" y="82"/>
                  </a:cubicBezTo>
                  <a:cubicBezTo>
                    <a:pt x="368" y="82"/>
                    <a:pt x="367" y="82"/>
                    <a:pt x="367" y="82"/>
                  </a:cubicBezTo>
                  <a:cubicBezTo>
                    <a:pt x="365" y="80"/>
                    <a:pt x="365" y="80"/>
                    <a:pt x="365" y="80"/>
                  </a:cubicBezTo>
                  <a:cubicBezTo>
                    <a:pt x="365" y="80"/>
                    <a:pt x="365" y="79"/>
                    <a:pt x="364" y="78"/>
                  </a:cubicBezTo>
                  <a:cubicBezTo>
                    <a:pt x="363" y="78"/>
                    <a:pt x="363" y="77"/>
                    <a:pt x="362" y="77"/>
                  </a:cubicBezTo>
                  <a:cubicBezTo>
                    <a:pt x="361" y="77"/>
                    <a:pt x="359" y="77"/>
                    <a:pt x="359" y="77"/>
                  </a:cubicBezTo>
                  <a:cubicBezTo>
                    <a:pt x="359" y="77"/>
                    <a:pt x="358" y="75"/>
                    <a:pt x="357" y="75"/>
                  </a:cubicBezTo>
                  <a:cubicBezTo>
                    <a:pt x="357" y="75"/>
                    <a:pt x="353" y="75"/>
                    <a:pt x="353" y="75"/>
                  </a:cubicBezTo>
                  <a:cubicBezTo>
                    <a:pt x="353" y="75"/>
                    <a:pt x="354" y="72"/>
                    <a:pt x="354" y="72"/>
                  </a:cubicBezTo>
                  <a:cubicBezTo>
                    <a:pt x="354" y="71"/>
                    <a:pt x="354" y="68"/>
                    <a:pt x="354" y="68"/>
                  </a:cubicBezTo>
                  <a:cubicBezTo>
                    <a:pt x="354" y="67"/>
                    <a:pt x="354" y="67"/>
                    <a:pt x="354" y="67"/>
                  </a:cubicBezTo>
                  <a:cubicBezTo>
                    <a:pt x="354" y="67"/>
                    <a:pt x="353" y="66"/>
                    <a:pt x="354" y="64"/>
                  </a:cubicBezTo>
                  <a:cubicBezTo>
                    <a:pt x="355" y="62"/>
                    <a:pt x="354" y="63"/>
                    <a:pt x="355" y="61"/>
                  </a:cubicBezTo>
                  <a:cubicBezTo>
                    <a:pt x="356" y="58"/>
                    <a:pt x="356" y="57"/>
                    <a:pt x="356" y="57"/>
                  </a:cubicBezTo>
                  <a:cubicBezTo>
                    <a:pt x="354" y="56"/>
                    <a:pt x="354" y="56"/>
                    <a:pt x="354" y="56"/>
                  </a:cubicBezTo>
                  <a:cubicBezTo>
                    <a:pt x="354" y="56"/>
                    <a:pt x="353" y="55"/>
                    <a:pt x="352" y="56"/>
                  </a:cubicBezTo>
                  <a:cubicBezTo>
                    <a:pt x="352" y="58"/>
                    <a:pt x="351" y="58"/>
                    <a:pt x="351" y="58"/>
                  </a:cubicBezTo>
                  <a:cubicBezTo>
                    <a:pt x="349" y="61"/>
                    <a:pt x="349" y="61"/>
                    <a:pt x="349" y="61"/>
                  </a:cubicBezTo>
                  <a:cubicBezTo>
                    <a:pt x="349" y="64"/>
                    <a:pt x="349" y="64"/>
                    <a:pt x="349" y="64"/>
                  </a:cubicBezTo>
                  <a:cubicBezTo>
                    <a:pt x="349" y="64"/>
                    <a:pt x="350" y="65"/>
                    <a:pt x="347" y="65"/>
                  </a:cubicBezTo>
                  <a:cubicBezTo>
                    <a:pt x="345" y="65"/>
                    <a:pt x="343" y="65"/>
                    <a:pt x="343" y="65"/>
                  </a:cubicBezTo>
                  <a:cubicBezTo>
                    <a:pt x="343" y="65"/>
                    <a:pt x="345" y="67"/>
                    <a:pt x="342" y="67"/>
                  </a:cubicBezTo>
                  <a:cubicBezTo>
                    <a:pt x="340" y="67"/>
                    <a:pt x="337" y="67"/>
                    <a:pt x="337" y="67"/>
                  </a:cubicBezTo>
                  <a:cubicBezTo>
                    <a:pt x="335" y="65"/>
                    <a:pt x="335" y="65"/>
                    <a:pt x="335" y="65"/>
                  </a:cubicBezTo>
                  <a:cubicBezTo>
                    <a:pt x="331" y="66"/>
                    <a:pt x="331" y="66"/>
                    <a:pt x="331" y="66"/>
                  </a:cubicBezTo>
                  <a:cubicBezTo>
                    <a:pt x="331" y="66"/>
                    <a:pt x="331" y="65"/>
                    <a:pt x="331" y="63"/>
                  </a:cubicBezTo>
                  <a:cubicBezTo>
                    <a:pt x="331" y="62"/>
                    <a:pt x="330" y="60"/>
                    <a:pt x="331" y="60"/>
                  </a:cubicBezTo>
                  <a:cubicBezTo>
                    <a:pt x="332" y="60"/>
                    <a:pt x="333" y="59"/>
                    <a:pt x="333" y="59"/>
                  </a:cubicBezTo>
                  <a:cubicBezTo>
                    <a:pt x="332" y="56"/>
                    <a:pt x="332" y="56"/>
                    <a:pt x="332" y="56"/>
                  </a:cubicBezTo>
                  <a:cubicBezTo>
                    <a:pt x="332" y="56"/>
                    <a:pt x="332" y="56"/>
                    <a:pt x="332" y="56"/>
                  </a:cubicBezTo>
                  <a:cubicBezTo>
                    <a:pt x="332" y="56"/>
                    <a:pt x="331" y="56"/>
                    <a:pt x="331" y="55"/>
                  </a:cubicBezTo>
                  <a:cubicBezTo>
                    <a:pt x="331" y="54"/>
                    <a:pt x="332" y="52"/>
                    <a:pt x="332" y="52"/>
                  </a:cubicBezTo>
                  <a:cubicBezTo>
                    <a:pt x="333" y="51"/>
                    <a:pt x="333" y="49"/>
                    <a:pt x="333" y="49"/>
                  </a:cubicBezTo>
                  <a:cubicBezTo>
                    <a:pt x="332" y="49"/>
                    <a:pt x="332" y="49"/>
                    <a:pt x="332" y="49"/>
                  </a:cubicBezTo>
                  <a:cubicBezTo>
                    <a:pt x="332" y="49"/>
                    <a:pt x="330" y="50"/>
                    <a:pt x="330" y="48"/>
                  </a:cubicBezTo>
                  <a:cubicBezTo>
                    <a:pt x="330" y="47"/>
                    <a:pt x="329" y="45"/>
                    <a:pt x="329" y="45"/>
                  </a:cubicBezTo>
                  <a:cubicBezTo>
                    <a:pt x="329" y="45"/>
                    <a:pt x="327" y="44"/>
                    <a:pt x="327" y="44"/>
                  </a:cubicBezTo>
                  <a:cubicBezTo>
                    <a:pt x="326" y="44"/>
                    <a:pt x="326" y="44"/>
                    <a:pt x="325" y="45"/>
                  </a:cubicBezTo>
                  <a:cubicBezTo>
                    <a:pt x="325" y="45"/>
                    <a:pt x="322" y="44"/>
                    <a:pt x="322" y="44"/>
                  </a:cubicBezTo>
                  <a:cubicBezTo>
                    <a:pt x="322" y="44"/>
                    <a:pt x="319" y="44"/>
                    <a:pt x="319" y="44"/>
                  </a:cubicBezTo>
                  <a:cubicBezTo>
                    <a:pt x="318" y="44"/>
                    <a:pt x="317" y="46"/>
                    <a:pt x="317" y="46"/>
                  </a:cubicBezTo>
                  <a:cubicBezTo>
                    <a:pt x="315" y="43"/>
                    <a:pt x="315" y="43"/>
                    <a:pt x="315" y="43"/>
                  </a:cubicBezTo>
                  <a:cubicBezTo>
                    <a:pt x="316" y="40"/>
                    <a:pt x="316" y="40"/>
                    <a:pt x="316" y="40"/>
                  </a:cubicBezTo>
                  <a:cubicBezTo>
                    <a:pt x="316" y="40"/>
                    <a:pt x="314" y="38"/>
                    <a:pt x="314" y="37"/>
                  </a:cubicBezTo>
                  <a:cubicBezTo>
                    <a:pt x="314" y="37"/>
                    <a:pt x="313" y="35"/>
                    <a:pt x="313" y="35"/>
                  </a:cubicBezTo>
                  <a:cubicBezTo>
                    <a:pt x="311" y="35"/>
                    <a:pt x="311" y="35"/>
                    <a:pt x="311" y="35"/>
                  </a:cubicBezTo>
                  <a:cubicBezTo>
                    <a:pt x="310" y="34"/>
                    <a:pt x="310" y="34"/>
                    <a:pt x="310" y="34"/>
                  </a:cubicBezTo>
                  <a:cubicBezTo>
                    <a:pt x="310" y="34"/>
                    <a:pt x="308" y="34"/>
                    <a:pt x="307" y="34"/>
                  </a:cubicBezTo>
                  <a:cubicBezTo>
                    <a:pt x="306" y="34"/>
                    <a:pt x="306" y="34"/>
                    <a:pt x="305" y="34"/>
                  </a:cubicBezTo>
                  <a:cubicBezTo>
                    <a:pt x="305" y="34"/>
                    <a:pt x="303" y="32"/>
                    <a:pt x="303" y="32"/>
                  </a:cubicBezTo>
                  <a:cubicBezTo>
                    <a:pt x="303" y="31"/>
                    <a:pt x="303" y="30"/>
                    <a:pt x="303" y="29"/>
                  </a:cubicBezTo>
                  <a:cubicBezTo>
                    <a:pt x="302" y="28"/>
                    <a:pt x="301" y="26"/>
                    <a:pt x="301" y="25"/>
                  </a:cubicBezTo>
                  <a:cubicBezTo>
                    <a:pt x="301" y="25"/>
                    <a:pt x="302" y="23"/>
                    <a:pt x="302" y="23"/>
                  </a:cubicBezTo>
                  <a:cubicBezTo>
                    <a:pt x="301" y="22"/>
                    <a:pt x="299" y="20"/>
                    <a:pt x="299" y="20"/>
                  </a:cubicBezTo>
                  <a:cubicBezTo>
                    <a:pt x="298" y="18"/>
                    <a:pt x="298" y="18"/>
                    <a:pt x="298" y="18"/>
                  </a:cubicBezTo>
                  <a:cubicBezTo>
                    <a:pt x="298" y="18"/>
                    <a:pt x="295" y="20"/>
                    <a:pt x="294" y="20"/>
                  </a:cubicBezTo>
                  <a:cubicBezTo>
                    <a:pt x="293" y="20"/>
                    <a:pt x="291" y="19"/>
                    <a:pt x="291" y="20"/>
                  </a:cubicBezTo>
                  <a:cubicBezTo>
                    <a:pt x="291" y="20"/>
                    <a:pt x="292" y="22"/>
                    <a:pt x="291" y="22"/>
                  </a:cubicBezTo>
                  <a:cubicBezTo>
                    <a:pt x="290" y="22"/>
                    <a:pt x="288" y="22"/>
                    <a:pt x="287" y="21"/>
                  </a:cubicBezTo>
                  <a:cubicBezTo>
                    <a:pt x="286" y="20"/>
                    <a:pt x="286" y="19"/>
                    <a:pt x="286" y="18"/>
                  </a:cubicBezTo>
                  <a:cubicBezTo>
                    <a:pt x="285" y="18"/>
                    <a:pt x="285" y="16"/>
                    <a:pt x="284" y="16"/>
                  </a:cubicBezTo>
                  <a:cubicBezTo>
                    <a:pt x="283" y="16"/>
                    <a:pt x="282" y="16"/>
                    <a:pt x="282" y="15"/>
                  </a:cubicBezTo>
                  <a:cubicBezTo>
                    <a:pt x="282" y="15"/>
                    <a:pt x="282" y="12"/>
                    <a:pt x="282" y="12"/>
                  </a:cubicBezTo>
                  <a:cubicBezTo>
                    <a:pt x="282" y="10"/>
                    <a:pt x="282" y="10"/>
                    <a:pt x="282" y="10"/>
                  </a:cubicBezTo>
                  <a:cubicBezTo>
                    <a:pt x="282" y="10"/>
                    <a:pt x="282" y="7"/>
                    <a:pt x="281" y="7"/>
                  </a:cubicBezTo>
                  <a:cubicBezTo>
                    <a:pt x="281" y="6"/>
                    <a:pt x="280" y="5"/>
                    <a:pt x="280" y="5"/>
                  </a:cubicBezTo>
                  <a:cubicBezTo>
                    <a:pt x="280" y="2"/>
                    <a:pt x="280" y="2"/>
                    <a:pt x="280" y="2"/>
                  </a:cubicBezTo>
                  <a:cubicBezTo>
                    <a:pt x="281" y="1"/>
                    <a:pt x="281" y="1"/>
                    <a:pt x="281" y="1"/>
                  </a:cubicBezTo>
                  <a:cubicBezTo>
                    <a:pt x="281" y="1"/>
                    <a:pt x="281" y="0"/>
                    <a:pt x="282" y="0"/>
                  </a:cubicBezTo>
                  <a:cubicBezTo>
                    <a:pt x="259" y="4"/>
                    <a:pt x="259" y="4"/>
                    <a:pt x="259" y="4"/>
                  </a:cubicBezTo>
                  <a:cubicBezTo>
                    <a:pt x="249" y="5"/>
                    <a:pt x="249" y="5"/>
                    <a:pt x="249" y="5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3" y="15"/>
                    <a:pt x="243" y="15"/>
                    <a:pt x="243" y="15"/>
                  </a:cubicBezTo>
                  <a:cubicBezTo>
                    <a:pt x="244" y="23"/>
                    <a:pt x="244" y="23"/>
                    <a:pt x="244" y="23"/>
                  </a:cubicBezTo>
                  <a:cubicBezTo>
                    <a:pt x="241" y="28"/>
                    <a:pt x="241" y="28"/>
                    <a:pt x="241" y="28"/>
                  </a:cubicBezTo>
                  <a:cubicBezTo>
                    <a:pt x="241" y="34"/>
                    <a:pt x="241" y="34"/>
                    <a:pt x="241" y="34"/>
                  </a:cubicBezTo>
                  <a:cubicBezTo>
                    <a:pt x="241" y="43"/>
                    <a:pt x="241" y="43"/>
                    <a:pt x="241" y="43"/>
                  </a:cubicBezTo>
                  <a:cubicBezTo>
                    <a:pt x="236" y="46"/>
                    <a:pt x="236" y="46"/>
                    <a:pt x="236" y="46"/>
                  </a:cubicBezTo>
                  <a:cubicBezTo>
                    <a:pt x="229" y="53"/>
                    <a:pt x="229" y="53"/>
                    <a:pt x="229" y="53"/>
                  </a:cubicBezTo>
                  <a:cubicBezTo>
                    <a:pt x="219" y="57"/>
                    <a:pt x="219" y="57"/>
                    <a:pt x="219" y="57"/>
                  </a:cubicBezTo>
                  <a:cubicBezTo>
                    <a:pt x="206" y="60"/>
                    <a:pt x="206" y="60"/>
                    <a:pt x="206" y="60"/>
                  </a:cubicBezTo>
                  <a:cubicBezTo>
                    <a:pt x="196" y="63"/>
                    <a:pt x="196" y="63"/>
                    <a:pt x="196" y="63"/>
                  </a:cubicBezTo>
                  <a:cubicBezTo>
                    <a:pt x="187" y="68"/>
                    <a:pt x="187" y="68"/>
                    <a:pt x="187" y="68"/>
                  </a:cubicBezTo>
                  <a:cubicBezTo>
                    <a:pt x="185" y="75"/>
                    <a:pt x="185" y="75"/>
                    <a:pt x="185" y="75"/>
                  </a:cubicBezTo>
                  <a:cubicBezTo>
                    <a:pt x="184" y="84"/>
                    <a:pt x="184" y="84"/>
                    <a:pt x="184" y="84"/>
                  </a:cubicBezTo>
                  <a:cubicBezTo>
                    <a:pt x="177" y="87"/>
                    <a:pt x="177" y="87"/>
                    <a:pt x="177" y="87"/>
                  </a:cubicBezTo>
                  <a:cubicBezTo>
                    <a:pt x="177" y="87"/>
                    <a:pt x="174" y="89"/>
                    <a:pt x="172" y="88"/>
                  </a:cubicBezTo>
                  <a:cubicBezTo>
                    <a:pt x="169" y="88"/>
                    <a:pt x="163" y="86"/>
                    <a:pt x="163" y="86"/>
                  </a:cubicBezTo>
                  <a:cubicBezTo>
                    <a:pt x="163" y="86"/>
                    <a:pt x="156" y="82"/>
                    <a:pt x="153" y="82"/>
                  </a:cubicBezTo>
                  <a:cubicBezTo>
                    <a:pt x="150" y="81"/>
                    <a:pt x="145" y="76"/>
                    <a:pt x="145" y="76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40" y="80"/>
                    <a:pt x="137" y="77"/>
                    <a:pt x="137" y="75"/>
                  </a:cubicBezTo>
                  <a:cubicBezTo>
                    <a:pt x="137" y="74"/>
                    <a:pt x="137" y="74"/>
                    <a:pt x="137" y="72"/>
                  </a:cubicBezTo>
                  <a:cubicBezTo>
                    <a:pt x="137" y="69"/>
                    <a:pt x="137" y="64"/>
                    <a:pt x="137" y="64"/>
                  </a:cubicBezTo>
                  <a:cubicBezTo>
                    <a:pt x="130" y="61"/>
                    <a:pt x="130" y="61"/>
                    <a:pt x="130" y="61"/>
                  </a:cubicBezTo>
                  <a:cubicBezTo>
                    <a:pt x="123" y="60"/>
                    <a:pt x="123" y="60"/>
                    <a:pt x="123" y="60"/>
                  </a:cubicBezTo>
                  <a:cubicBezTo>
                    <a:pt x="123" y="60"/>
                    <a:pt x="123" y="62"/>
                    <a:pt x="121" y="60"/>
                  </a:cubicBezTo>
                  <a:cubicBezTo>
                    <a:pt x="118" y="58"/>
                    <a:pt x="118" y="54"/>
                    <a:pt x="118" y="54"/>
                  </a:cubicBezTo>
                  <a:cubicBezTo>
                    <a:pt x="112" y="51"/>
                    <a:pt x="112" y="51"/>
                    <a:pt x="112" y="51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7" y="65"/>
                    <a:pt x="117" y="65"/>
                    <a:pt x="117" y="65"/>
                  </a:cubicBezTo>
                  <a:cubicBezTo>
                    <a:pt x="119" y="69"/>
                    <a:pt x="119" y="69"/>
                    <a:pt x="119" y="69"/>
                  </a:cubicBezTo>
                  <a:cubicBezTo>
                    <a:pt x="117" y="75"/>
                    <a:pt x="117" y="75"/>
                    <a:pt x="117" y="75"/>
                  </a:cubicBezTo>
                  <a:cubicBezTo>
                    <a:pt x="119" y="80"/>
                    <a:pt x="119" y="80"/>
                    <a:pt x="119" y="80"/>
                  </a:cubicBezTo>
                  <a:cubicBezTo>
                    <a:pt x="120" y="84"/>
                    <a:pt x="120" y="84"/>
                    <a:pt x="120" y="84"/>
                  </a:cubicBezTo>
                  <a:cubicBezTo>
                    <a:pt x="120" y="84"/>
                    <a:pt x="121" y="84"/>
                    <a:pt x="121" y="87"/>
                  </a:cubicBezTo>
                  <a:cubicBezTo>
                    <a:pt x="121" y="89"/>
                    <a:pt x="120" y="99"/>
                    <a:pt x="120" y="99"/>
                  </a:cubicBezTo>
                  <a:cubicBezTo>
                    <a:pt x="120" y="107"/>
                    <a:pt x="120" y="107"/>
                    <a:pt x="120" y="107"/>
                  </a:cubicBezTo>
                  <a:cubicBezTo>
                    <a:pt x="123" y="115"/>
                    <a:pt x="123" y="115"/>
                    <a:pt x="123" y="115"/>
                  </a:cubicBezTo>
                  <a:cubicBezTo>
                    <a:pt x="123" y="115"/>
                    <a:pt x="118" y="118"/>
                    <a:pt x="116" y="118"/>
                  </a:cubicBezTo>
                  <a:cubicBezTo>
                    <a:pt x="114" y="118"/>
                    <a:pt x="109" y="116"/>
                    <a:pt x="109" y="116"/>
                  </a:cubicBezTo>
                  <a:cubicBezTo>
                    <a:pt x="107" y="111"/>
                    <a:pt x="107" y="111"/>
                    <a:pt x="107" y="111"/>
                  </a:cubicBezTo>
                  <a:cubicBezTo>
                    <a:pt x="95" y="112"/>
                    <a:pt x="95" y="112"/>
                    <a:pt x="95" y="112"/>
                  </a:cubicBezTo>
                  <a:cubicBezTo>
                    <a:pt x="88" y="111"/>
                    <a:pt x="88" y="111"/>
                    <a:pt x="88" y="111"/>
                  </a:cubicBezTo>
                  <a:cubicBezTo>
                    <a:pt x="82" y="115"/>
                    <a:pt x="82" y="115"/>
                    <a:pt x="82" y="115"/>
                  </a:cubicBezTo>
                  <a:cubicBezTo>
                    <a:pt x="78" y="114"/>
                    <a:pt x="78" y="114"/>
                    <a:pt x="78" y="114"/>
                  </a:cubicBezTo>
                  <a:cubicBezTo>
                    <a:pt x="74" y="110"/>
                    <a:pt x="74" y="110"/>
                    <a:pt x="74" y="110"/>
                  </a:cubicBezTo>
                  <a:cubicBezTo>
                    <a:pt x="73" y="104"/>
                    <a:pt x="73" y="104"/>
                    <a:pt x="73" y="104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67" y="94"/>
                    <a:pt x="67" y="94"/>
                    <a:pt x="67" y="94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6" y="99"/>
                    <a:pt x="46" y="99"/>
                    <a:pt x="46" y="99"/>
                  </a:cubicBezTo>
                  <a:cubicBezTo>
                    <a:pt x="40" y="98"/>
                    <a:pt x="40" y="98"/>
                    <a:pt x="40" y="98"/>
                  </a:cubicBezTo>
                  <a:cubicBezTo>
                    <a:pt x="38" y="101"/>
                    <a:pt x="38" y="101"/>
                    <a:pt x="38" y="101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24" y="100"/>
                    <a:pt x="24" y="100"/>
                    <a:pt x="24" y="100"/>
                  </a:cubicBezTo>
                  <a:cubicBezTo>
                    <a:pt x="19" y="99"/>
                    <a:pt x="19" y="99"/>
                    <a:pt x="19" y="99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3"/>
                    <a:pt x="2" y="113"/>
                    <a:pt x="4" y="113"/>
                  </a:cubicBezTo>
                  <a:cubicBezTo>
                    <a:pt x="5" y="113"/>
                    <a:pt x="14" y="114"/>
                    <a:pt x="14" y="114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0" y="120"/>
                    <a:pt x="10" y="120"/>
                    <a:pt x="10" y="120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6" y="127"/>
                    <a:pt x="16" y="127"/>
                    <a:pt x="16" y="127"/>
                  </a:cubicBezTo>
                  <a:cubicBezTo>
                    <a:pt x="5" y="128"/>
                    <a:pt x="5" y="128"/>
                    <a:pt x="5" y="128"/>
                  </a:cubicBezTo>
                  <a:cubicBezTo>
                    <a:pt x="5" y="128"/>
                    <a:pt x="2" y="127"/>
                    <a:pt x="2" y="129"/>
                  </a:cubicBezTo>
                  <a:cubicBezTo>
                    <a:pt x="1" y="131"/>
                    <a:pt x="5" y="132"/>
                    <a:pt x="5" y="132"/>
                  </a:cubicBezTo>
                  <a:cubicBezTo>
                    <a:pt x="10" y="135"/>
                    <a:pt x="10" y="135"/>
                    <a:pt x="10" y="135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3" y="145"/>
                    <a:pt x="13" y="145"/>
                    <a:pt x="13" y="145"/>
                  </a:cubicBezTo>
                  <a:cubicBezTo>
                    <a:pt x="19" y="145"/>
                    <a:pt x="19" y="145"/>
                    <a:pt x="19" y="145"/>
                  </a:cubicBezTo>
                  <a:cubicBezTo>
                    <a:pt x="19" y="145"/>
                    <a:pt x="20" y="143"/>
                    <a:pt x="23" y="142"/>
                  </a:cubicBezTo>
                  <a:cubicBezTo>
                    <a:pt x="25" y="142"/>
                    <a:pt x="28" y="142"/>
                    <a:pt x="28" y="142"/>
                  </a:cubicBezTo>
                  <a:cubicBezTo>
                    <a:pt x="28" y="142"/>
                    <a:pt x="28" y="141"/>
                    <a:pt x="30" y="146"/>
                  </a:cubicBezTo>
                  <a:cubicBezTo>
                    <a:pt x="31" y="150"/>
                    <a:pt x="31" y="150"/>
                    <a:pt x="31" y="150"/>
                  </a:cubicBezTo>
                  <a:cubicBezTo>
                    <a:pt x="35" y="151"/>
                    <a:pt x="35" y="151"/>
                    <a:pt x="35" y="151"/>
                  </a:cubicBezTo>
                  <a:cubicBezTo>
                    <a:pt x="37" y="152"/>
                    <a:pt x="37" y="152"/>
                    <a:pt x="37" y="152"/>
                  </a:cubicBezTo>
                  <a:cubicBezTo>
                    <a:pt x="37" y="152"/>
                    <a:pt x="41" y="154"/>
                    <a:pt x="43" y="155"/>
                  </a:cubicBezTo>
                  <a:cubicBezTo>
                    <a:pt x="45" y="156"/>
                    <a:pt x="49" y="160"/>
                    <a:pt x="49" y="160"/>
                  </a:cubicBezTo>
                  <a:cubicBezTo>
                    <a:pt x="51" y="161"/>
                    <a:pt x="51" y="161"/>
                    <a:pt x="51" y="161"/>
                  </a:cubicBezTo>
                  <a:cubicBezTo>
                    <a:pt x="51" y="166"/>
                    <a:pt x="51" y="166"/>
                    <a:pt x="51" y="166"/>
                  </a:cubicBezTo>
                  <a:cubicBezTo>
                    <a:pt x="51" y="166"/>
                    <a:pt x="55" y="167"/>
                    <a:pt x="58" y="167"/>
                  </a:cubicBezTo>
                  <a:cubicBezTo>
                    <a:pt x="61" y="167"/>
                    <a:pt x="68" y="166"/>
                    <a:pt x="68" y="166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72" y="170"/>
                    <a:pt x="81" y="173"/>
                    <a:pt x="81" y="173"/>
                  </a:cubicBezTo>
                  <a:cubicBezTo>
                    <a:pt x="78" y="177"/>
                    <a:pt x="78" y="177"/>
                    <a:pt x="78" y="177"/>
                  </a:cubicBezTo>
                  <a:cubicBezTo>
                    <a:pt x="75" y="180"/>
                    <a:pt x="75" y="180"/>
                    <a:pt x="75" y="180"/>
                  </a:cubicBezTo>
                  <a:cubicBezTo>
                    <a:pt x="74" y="183"/>
                    <a:pt x="74" y="183"/>
                    <a:pt x="74" y="183"/>
                  </a:cubicBezTo>
                  <a:cubicBezTo>
                    <a:pt x="74" y="183"/>
                    <a:pt x="75" y="183"/>
                    <a:pt x="79" y="184"/>
                  </a:cubicBezTo>
                  <a:cubicBezTo>
                    <a:pt x="83" y="185"/>
                    <a:pt x="86" y="187"/>
                    <a:pt x="86" y="187"/>
                  </a:cubicBezTo>
                  <a:cubicBezTo>
                    <a:pt x="84" y="192"/>
                    <a:pt x="84" y="192"/>
                    <a:pt x="84" y="192"/>
                  </a:cubicBezTo>
                  <a:cubicBezTo>
                    <a:pt x="89" y="196"/>
                    <a:pt x="89" y="196"/>
                    <a:pt x="89" y="196"/>
                  </a:cubicBezTo>
                  <a:cubicBezTo>
                    <a:pt x="89" y="196"/>
                    <a:pt x="91" y="199"/>
                    <a:pt x="91" y="200"/>
                  </a:cubicBezTo>
                  <a:cubicBezTo>
                    <a:pt x="90" y="201"/>
                    <a:pt x="90" y="203"/>
                    <a:pt x="90" y="203"/>
                  </a:cubicBezTo>
                  <a:cubicBezTo>
                    <a:pt x="87" y="202"/>
                    <a:pt x="87" y="202"/>
                    <a:pt x="87" y="202"/>
                  </a:cubicBezTo>
                  <a:cubicBezTo>
                    <a:pt x="87" y="202"/>
                    <a:pt x="87" y="204"/>
                    <a:pt x="86" y="202"/>
                  </a:cubicBezTo>
                  <a:cubicBezTo>
                    <a:pt x="84" y="200"/>
                    <a:pt x="83" y="198"/>
                    <a:pt x="83" y="198"/>
                  </a:cubicBezTo>
                  <a:cubicBezTo>
                    <a:pt x="82" y="202"/>
                    <a:pt x="82" y="202"/>
                    <a:pt x="82" y="202"/>
                  </a:cubicBezTo>
                  <a:cubicBezTo>
                    <a:pt x="82" y="202"/>
                    <a:pt x="83" y="206"/>
                    <a:pt x="84" y="207"/>
                  </a:cubicBezTo>
                  <a:cubicBezTo>
                    <a:pt x="86" y="207"/>
                    <a:pt x="86" y="206"/>
                    <a:pt x="86" y="209"/>
                  </a:cubicBezTo>
                  <a:cubicBezTo>
                    <a:pt x="86" y="211"/>
                    <a:pt x="87" y="216"/>
                    <a:pt x="88" y="217"/>
                  </a:cubicBezTo>
                  <a:cubicBezTo>
                    <a:pt x="89" y="219"/>
                    <a:pt x="89" y="224"/>
                    <a:pt x="90" y="225"/>
                  </a:cubicBezTo>
                  <a:cubicBezTo>
                    <a:pt x="92" y="225"/>
                    <a:pt x="93" y="226"/>
                    <a:pt x="93" y="226"/>
                  </a:cubicBezTo>
                  <a:cubicBezTo>
                    <a:pt x="95" y="228"/>
                    <a:pt x="95" y="228"/>
                    <a:pt x="95" y="228"/>
                  </a:cubicBezTo>
                  <a:cubicBezTo>
                    <a:pt x="101" y="233"/>
                    <a:pt x="101" y="233"/>
                    <a:pt x="101" y="233"/>
                  </a:cubicBezTo>
                  <a:cubicBezTo>
                    <a:pt x="101" y="233"/>
                    <a:pt x="105" y="236"/>
                    <a:pt x="107" y="237"/>
                  </a:cubicBezTo>
                  <a:cubicBezTo>
                    <a:pt x="109" y="238"/>
                    <a:pt x="110" y="238"/>
                    <a:pt x="110" y="238"/>
                  </a:cubicBezTo>
                  <a:cubicBezTo>
                    <a:pt x="115" y="243"/>
                    <a:pt x="115" y="243"/>
                    <a:pt x="115" y="243"/>
                  </a:cubicBezTo>
                  <a:cubicBezTo>
                    <a:pt x="115" y="243"/>
                    <a:pt x="118" y="248"/>
                    <a:pt x="117" y="248"/>
                  </a:cubicBezTo>
                  <a:cubicBezTo>
                    <a:pt x="116" y="248"/>
                    <a:pt x="117" y="249"/>
                    <a:pt x="115" y="249"/>
                  </a:cubicBezTo>
                  <a:cubicBezTo>
                    <a:pt x="112" y="249"/>
                    <a:pt x="113" y="251"/>
                    <a:pt x="111" y="249"/>
                  </a:cubicBezTo>
                  <a:cubicBezTo>
                    <a:pt x="108" y="247"/>
                    <a:pt x="106" y="244"/>
                    <a:pt x="103" y="244"/>
                  </a:cubicBezTo>
                  <a:cubicBezTo>
                    <a:pt x="100" y="244"/>
                    <a:pt x="100" y="244"/>
                    <a:pt x="100" y="244"/>
                  </a:cubicBezTo>
                  <a:cubicBezTo>
                    <a:pt x="106" y="249"/>
                    <a:pt x="106" y="249"/>
                    <a:pt x="106" y="249"/>
                  </a:cubicBezTo>
                  <a:cubicBezTo>
                    <a:pt x="109" y="250"/>
                    <a:pt x="109" y="250"/>
                    <a:pt x="109" y="250"/>
                  </a:cubicBezTo>
                  <a:cubicBezTo>
                    <a:pt x="113" y="254"/>
                    <a:pt x="113" y="254"/>
                    <a:pt x="113" y="254"/>
                  </a:cubicBezTo>
                  <a:cubicBezTo>
                    <a:pt x="114" y="254"/>
                    <a:pt x="114" y="254"/>
                    <a:pt x="114" y="254"/>
                  </a:cubicBezTo>
                  <a:cubicBezTo>
                    <a:pt x="114" y="254"/>
                    <a:pt x="115" y="256"/>
                    <a:pt x="115" y="257"/>
                  </a:cubicBezTo>
                  <a:cubicBezTo>
                    <a:pt x="115" y="258"/>
                    <a:pt x="114" y="261"/>
                    <a:pt x="113" y="262"/>
                  </a:cubicBezTo>
                  <a:cubicBezTo>
                    <a:pt x="113" y="264"/>
                    <a:pt x="113" y="266"/>
                    <a:pt x="113" y="266"/>
                  </a:cubicBezTo>
                  <a:cubicBezTo>
                    <a:pt x="110" y="259"/>
                    <a:pt x="110" y="259"/>
                    <a:pt x="110" y="259"/>
                  </a:cubicBezTo>
                  <a:cubicBezTo>
                    <a:pt x="110" y="259"/>
                    <a:pt x="111" y="257"/>
                    <a:pt x="109" y="256"/>
                  </a:cubicBezTo>
                  <a:cubicBezTo>
                    <a:pt x="107" y="256"/>
                    <a:pt x="105" y="257"/>
                    <a:pt x="105" y="257"/>
                  </a:cubicBezTo>
                  <a:cubicBezTo>
                    <a:pt x="105" y="257"/>
                    <a:pt x="104" y="259"/>
                    <a:pt x="105" y="260"/>
                  </a:cubicBezTo>
                  <a:cubicBezTo>
                    <a:pt x="107" y="261"/>
                    <a:pt x="108" y="262"/>
                    <a:pt x="108" y="263"/>
                  </a:cubicBezTo>
                  <a:cubicBezTo>
                    <a:pt x="109" y="264"/>
                    <a:pt x="109" y="265"/>
                    <a:pt x="109" y="265"/>
                  </a:cubicBezTo>
                  <a:cubicBezTo>
                    <a:pt x="109" y="265"/>
                    <a:pt x="111" y="265"/>
                    <a:pt x="111" y="267"/>
                  </a:cubicBezTo>
                  <a:cubicBezTo>
                    <a:pt x="111" y="270"/>
                    <a:pt x="110" y="273"/>
                    <a:pt x="110" y="273"/>
                  </a:cubicBezTo>
                  <a:cubicBezTo>
                    <a:pt x="110" y="273"/>
                    <a:pt x="108" y="273"/>
                    <a:pt x="111" y="275"/>
                  </a:cubicBezTo>
                  <a:cubicBezTo>
                    <a:pt x="114" y="277"/>
                    <a:pt x="115" y="278"/>
                    <a:pt x="116" y="279"/>
                  </a:cubicBezTo>
                  <a:cubicBezTo>
                    <a:pt x="117" y="280"/>
                    <a:pt x="121" y="285"/>
                    <a:pt x="121" y="285"/>
                  </a:cubicBezTo>
                  <a:cubicBezTo>
                    <a:pt x="124" y="289"/>
                    <a:pt x="124" y="289"/>
                    <a:pt x="124" y="289"/>
                  </a:cubicBezTo>
                  <a:cubicBezTo>
                    <a:pt x="124" y="289"/>
                    <a:pt x="124" y="291"/>
                    <a:pt x="124" y="291"/>
                  </a:cubicBezTo>
                  <a:cubicBezTo>
                    <a:pt x="123" y="291"/>
                    <a:pt x="121" y="291"/>
                    <a:pt x="121" y="291"/>
                  </a:cubicBezTo>
                  <a:cubicBezTo>
                    <a:pt x="121" y="291"/>
                    <a:pt x="120" y="291"/>
                    <a:pt x="119" y="290"/>
                  </a:cubicBezTo>
                  <a:cubicBezTo>
                    <a:pt x="118" y="288"/>
                    <a:pt x="116" y="285"/>
                    <a:pt x="116" y="285"/>
                  </a:cubicBezTo>
                  <a:cubicBezTo>
                    <a:pt x="114" y="284"/>
                    <a:pt x="114" y="284"/>
                    <a:pt x="114" y="284"/>
                  </a:cubicBezTo>
                  <a:cubicBezTo>
                    <a:pt x="112" y="285"/>
                    <a:pt x="112" y="285"/>
                    <a:pt x="112" y="285"/>
                  </a:cubicBezTo>
                  <a:cubicBezTo>
                    <a:pt x="112" y="285"/>
                    <a:pt x="110" y="289"/>
                    <a:pt x="110" y="289"/>
                  </a:cubicBezTo>
                  <a:cubicBezTo>
                    <a:pt x="110" y="290"/>
                    <a:pt x="107" y="296"/>
                    <a:pt x="107" y="296"/>
                  </a:cubicBezTo>
                  <a:cubicBezTo>
                    <a:pt x="105" y="308"/>
                    <a:pt x="105" y="308"/>
                    <a:pt x="105" y="308"/>
                  </a:cubicBezTo>
                  <a:cubicBezTo>
                    <a:pt x="105" y="308"/>
                    <a:pt x="105" y="322"/>
                    <a:pt x="104" y="323"/>
                  </a:cubicBezTo>
                  <a:cubicBezTo>
                    <a:pt x="104" y="324"/>
                    <a:pt x="100" y="334"/>
                    <a:pt x="100" y="334"/>
                  </a:cubicBezTo>
                  <a:cubicBezTo>
                    <a:pt x="100" y="334"/>
                    <a:pt x="100" y="335"/>
                    <a:pt x="100" y="338"/>
                  </a:cubicBezTo>
                  <a:cubicBezTo>
                    <a:pt x="99" y="341"/>
                    <a:pt x="98" y="346"/>
                    <a:pt x="98" y="346"/>
                  </a:cubicBezTo>
                  <a:cubicBezTo>
                    <a:pt x="98" y="346"/>
                    <a:pt x="97" y="350"/>
                    <a:pt x="97" y="352"/>
                  </a:cubicBezTo>
                  <a:cubicBezTo>
                    <a:pt x="96" y="354"/>
                    <a:pt x="93" y="362"/>
                    <a:pt x="93" y="362"/>
                  </a:cubicBezTo>
                  <a:cubicBezTo>
                    <a:pt x="92" y="371"/>
                    <a:pt x="92" y="371"/>
                    <a:pt x="92" y="371"/>
                  </a:cubicBezTo>
                  <a:cubicBezTo>
                    <a:pt x="84" y="388"/>
                    <a:pt x="84" y="388"/>
                    <a:pt x="84" y="388"/>
                  </a:cubicBezTo>
                  <a:cubicBezTo>
                    <a:pt x="78" y="393"/>
                    <a:pt x="78" y="393"/>
                    <a:pt x="78" y="393"/>
                  </a:cubicBezTo>
                  <a:cubicBezTo>
                    <a:pt x="75" y="395"/>
                    <a:pt x="75" y="395"/>
                    <a:pt x="75" y="395"/>
                  </a:cubicBezTo>
                  <a:cubicBezTo>
                    <a:pt x="78" y="396"/>
                    <a:pt x="80" y="397"/>
                    <a:pt x="81" y="400"/>
                  </a:cubicBezTo>
                  <a:cubicBezTo>
                    <a:pt x="83" y="405"/>
                    <a:pt x="87" y="413"/>
                    <a:pt x="87" y="413"/>
                  </a:cubicBezTo>
                  <a:cubicBezTo>
                    <a:pt x="100" y="418"/>
                    <a:pt x="100" y="418"/>
                    <a:pt x="100" y="418"/>
                  </a:cubicBezTo>
                  <a:cubicBezTo>
                    <a:pt x="100" y="418"/>
                    <a:pt x="107" y="424"/>
                    <a:pt x="108" y="426"/>
                  </a:cubicBezTo>
                  <a:cubicBezTo>
                    <a:pt x="109" y="427"/>
                    <a:pt x="124" y="432"/>
                    <a:pt x="124" y="432"/>
                  </a:cubicBezTo>
                  <a:cubicBezTo>
                    <a:pt x="134" y="441"/>
                    <a:pt x="134" y="441"/>
                    <a:pt x="134" y="441"/>
                  </a:cubicBezTo>
                  <a:cubicBezTo>
                    <a:pt x="149" y="441"/>
                    <a:pt x="149" y="441"/>
                    <a:pt x="149" y="441"/>
                  </a:cubicBezTo>
                  <a:cubicBezTo>
                    <a:pt x="159" y="443"/>
                    <a:pt x="159" y="443"/>
                    <a:pt x="159" y="443"/>
                  </a:cubicBezTo>
                  <a:cubicBezTo>
                    <a:pt x="164" y="437"/>
                    <a:pt x="164" y="437"/>
                    <a:pt x="164" y="437"/>
                  </a:cubicBezTo>
                  <a:cubicBezTo>
                    <a:pt x="164" y="437"/>
                    <a:pt x="189" y="449"/>
                    <a:pt x="190" y="449"/>
                  </a:cubicBezTo>
                  <a:cubicBezTo>
                    <a:pt x="191" y="449"/>
                    <a:pt x="191" y="452"/>
                    <a:pt x="192" y="455"/>
                  </a:cubicBezTo>
                  <a:cubicBezTo>
                    <a:pt x="192" y="455"/>
                    <a:pt x="192" y="455"/>
                    <a:pt x="192" y="455"/>
                  </a:cubicBezTo>
                  <a:cubicBezTo>
                    <a:pt x="192" y="455"/>
                    <a:pt x="192" y="455"/>
                    <a:pt x="192" y="455"/>
                  </a:cubicBezTo>
                  <a:cubicBezTo>
                    <a:pt x="193" y="455"/>
                    <a:pt x="193" y="455"/>
                    <a:pt x="193" y="455"/>
                  </a:cubicBezTo>
                  <a:cubicBezTo>
                    <a:pt x="193" y="455"/>
                    <a:pt x="192" y="454"/>
                    <a:pt x="192" y="454"/>
                  </a:cubicBezTo>
                  <a:cubicBezTo>
                    <a:pt x="192" y="453"/>
                    <a:pt x="192" y="453"/>
                    <a:pt x="192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4" y="453"/>
                    <a:pt x="194" y="453"/>
                    <a:pt x="194" y="453"/>
                  </a:cubicBezTo>
                  <a:cubicBezTo>
                    <a:pt x="195" y="452"/>
                    <a:pt x="195" y="452"/>
                    <a:pt x="195" y="452"/>
                  </a:cubicBezTo>
                  <a:cubicBezTo>
                    <a:pt x="195" y="452"/>
                    <a:pt x="195" y="452"/>
                    <a:pt x="195" y="452"/>
                  </a:cubicBezTo>
                  <a:cubicBezTo>
                    <a:pt x="195" y="451"/>
                    <a:pt x="194" y="451"/>
                    <a:pt x="194" y="451"/>
                  </a:cubicBezTo>
                  <a:cubicBezTo>
                    <a:pt x="194" y="451"/>
                    <a:pt x="195" y="451"/>
                    <a:pt x="195" y="450"/>
                  </a:cubicBezTo>
                  <a:cubicBezTo>
                    <a:pt x="195" y="450"/>
                    <a:pt x="195" y="450"/>
                    <a:pt x="195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7" y="450"/>
                    <a:pt x="197" y="450"/>
                    <a:pt x="197" y="450"/>
                  </a:cubicBezTo>
                  <a:cubicBezTo>
                    <a:pt x="197" y="450"/>
                    <a:pt x="197" y="450"/>
                    <a:pt x="197" y="450"/>
                  </a:cubicBezTo>
                  <a:cubicBezTo>
                    <a:pt x="198" y="450"/>
                    <a:pt x="198" y="450"/>
                    <a:pt x="198" y="450"/>
                  </a:cubicBezTo>
                  <a:cubicBezTo>
                    <a:pt x="198" y="450"/>
                    <a:pt x="198" y="450"/>
                    <a:pt x="198" y="450"/>
                  </a:cubicBezTo>
                  <a:cubicBezTo>
                    <a:pt x="198" y="450"/>
                    <a:pt x="199" y="450"/>
                    <a:pt x="199" y="450"/>
                  </a:cubicBezTo>
                  <a:cubicBezTo>
                    <a:pt x="199" y="450"/>
                    <a:pt x="199" y="451"/>
                    <a:pt x="199" y="451"/>
                  </a:cubicBezTo>
                  <a:cubicBezTo>
                    <a:pt x="199" y="451"/>
                    <a:pt x="199" y="451"/>
                    <a:pt x="199" y="451"/>
                  </a:cubicBezTo>
                  <a:cubicBezTo>
                    <a:pt x="199" y="451"/>
                    <a:pt x="200" y="451"/>
                    <a:pt x="200" y="451"/>
                  </a:cubicBezTo>
                  <a:cubicBezTo>
                    <a:pt x="200" y="451"/>
                    <a:pt x="200" y="452"/>
                    <a:pt x="200" y="452"/>
                  </a:cubicBezTo>
                  <a:cubicBezTo>
                    <a:pt x="200" y="452"/>
                    <a:pt x="201" y="452"/>
                    <a:pt x="201" y="452"/>
                  </a:cubicBezTo>
                  <a:cubicBezTo>
                    <a:pt x="201" y="452"/>
                    <a:pt x="202" y="452"/>
                    <a:pt x="202" y="452"/>
                  </a:cubicBezTo>
                  <a:cubicBezTo>
                    <a:pt x="202" y="452"/>
                    <a:pt x="202" y="452"/>
                    <a:pt x="202" y="453"/>
                  </a:cubicBezTo>
                  <a:cubicBezTo>
                    <a:pt x="203" y="453"/>
                    <a:pt x="203" y="453"/>
                    <a:pt x="203" y="453"/>
                  </a:cubicBezTo>
                  <a:cubicBezTo>
                    <a:pt x="203" y="452"/>
                    <a:pt x="204" y="452"/>
                    <a:pt x="204" y="452"/>
                  </a:cubicBezTo>
                  <a:cubicBezTo>
                    <a:pt x="204" y="453"/>
                    <a:pt x="204" y="453"/>
                    <a:pt x="204" y="453"/>
                  </a:cubicBezTo>
                  <a:cubicBezTo>
                    <a:pt x="205" y="453"/>
                    <a:pt x="205" y="453"/>
                    <a:pt x="205" y="453"/>
                  </a:cubicBezTo>
                  <a:cubicBezTo>
                    <a:pt x="206" y="453"/>
                    <a:pt x="206" y="453"/>
                    <a:pt x="206" y="453"/>
                  </a:cubicBezTo>
                  <a:cubicBezTo>
                    <a:pt x="206" y="454"/>
                    <a:pt x="206" y="454"/>
                    <a:pt x="206" y="454"/>
                  </a:cubicBezTo>
                  <a:cubicBezTo>
                    <a:pt x="205" y="454"/>
                    <a:pt x="205" y="454"/>
                    <a:pt x="205" y="454"/>
                  </a:cubicBezTo>
                  <a:cubicBezTo>
                    <a:pt x="205" y="454"/>
                    <a:pt x="205" y="454"/>
                    <a:pt x="205" y="454"/>
                  </a:cubicBezTo>
                  <a:cubicBezTo>
                    <a:pt x="205" y="455"/>
                    <a:pt x="205" y="455"/>
                    <a:pt x="205" y="455"/>
                  </a:cubicBezTo>
                  <a:cubicBezTo>
                    <a:pt x="206" y="455"/>
                    <a:pt x="206" y="455"/>
                    <a:pt x="206" y="455"/>
                  </a:cubicBezTo>
                  <a:cubicBezTo>
                    <a:pt x="206" y="455"/>
                    <a:pt x="206" y="455"/>
                    <a:pt x="206" y="455"/>
                  </a:cubicBezTo>
                  <a:cubicBezTo>
                    <a:pt x="208" y="456"/>
                    <a:pt x="208" y="456"/>
                    <a:pt x="208" y="456"/>
                  </a:cubicBezTo>
                  <a:cubicBezTo>
                    <a:pt x="207" y="456"/>
                    <a:pt x="207" y="456"/>
                    <a:pt x="207" y="456"/>
                  </a:cubicBezTo>
                  <a:cubicBezTo>
                    <a:pt x="207" y="456"/>
                    <a:pt x="207" y="456"/>
                    <a:pt x="207" y="456"/>
                  </a:cubicBezTo>
                  <a:cubicBezTo>
                    <a:pt x="207" y="456"/>
                    <a:pt x="206" y="456"/>
                    <a:pt x="206" y="456"/>
                  </a:cubicBezTo>
                  <a:cubicBezTo>
                    <a:pt x="206" y="456"/>
                    <a:pt x="205" y="456"/>
                    <a:pt x="205" y="456"/>
                  </a:cubicBezTo>
                  <a:cubicBezTo>
                    <a:pt x="205" y="457"/>
                    <a:pt x="205" y="457"/>
                    <a:pt x="205" y="457"/>
                  </a:cubicBezTo>
                  <a:cubicBezTo>
                    <a:pt x="205" y="459"/>
                    <a:pt x="205" y="459"/>
                    <a:pt x="205" y="459"/>
                  </a:cubicBezTo>
                  <a:cubicBezTo>
                    <a:pt x="204" y="459"/>
                    <a:pt x="204" y="459"/>
                    <a:pt x="204" y="459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3" y="460"/>
                  </a:cubicBezTo>
                  <a:cubicBezTo>
                    <a:pt x="203" y="460"/>
                    <a:pt x="203" y="460"/>
                    <a:pt x="203" y="460"/>
                  </a:cubicBezTo>
                  <a:cubicBezTo>
                    <a:pt x="202" y="459"/>
                    <a:pt x="202" y="459"/>
                    <a:pt x="202" y="459"/>
                  </a:cubicBezTo>
                  <a:cubicBezTo>
                    <a:pt x="202" y="460"/>
                    <a:pt x="202" y="460"/>
                    <a:pt x="202" y="460"/>
                  </a:cubicBezTo>
                  <a:cubicBezTo>
                    <a:pt x="202" y="461"/>
                    <a:pt x="202" y="461"/>
                    <a:pt x="202" y="461"/>
                  </a:cubicBezTo>
                  <a:cubicBezTo>
                    <a:pt x="202" y="461"/>
                    <a:pt x="202" y="461"/>
                    <a:pt x="202" y="461"/>
                  </a:cubicBezTo>
                  <a:cubicBezTo>
                    <a:pt x="201" y="461"/>
                    <a:pt x="201" y="461"/>
                    <a:pt x="201" y="461"/>
                  </a:cubicBezTo>
                  <a:cubicBezTo>
                    <a:pt x="200" y="461"/>
                    <a:pt x="200" y="461"/>
                    <a:pt x="200" y="461"/>
                  </a:cubicBezTo>
                  <a:cubicBezTo>
                    <a:pt x="199" y="461"/>
                    <a:pt x="199" y="461"/>
                    <a:pt x="199" y="461"/>
                  </a:cubicBezTo>
                  <a:cubicBezTo>
                    <a:pt x="199" y="461"/>
                    <a:pt x="199" y="461"/>
                    <a:pt x="199" y="461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7" y="461"/>
                    <a:pt x="197" y="461"/>
                    <a:pt x="197" y="461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210" y="465"/>
                    <a:pt x="210" y="465"/>
                    <a:pt x="210" y="465"/>
                  </a:cubicBezTo>
                  <a:cubicBezTo>
                    <a:pt x="213" y="466"/>
                    <a:pt x="213" y="468"/>
                    <a:pt x="216" y="470"/>
                  </a:cubicBezTo>
                  <a:cubicBezTo>
                    <a:pt x="224" y="467"/>
                    <a:pt x="224" y="467"/>
                    <a:pt x="224" y="467"/>
                  </a:cubicBezTo>
                  <a:cubicBezTo>
                    <a:pt x="234" y="474"/>
                    <a:pt x="234" y="474"/>
                    <a:pt x="234" y="474"/>
                  </a:cubicBezTo>
                  <a:cubicBezTo>
                    <a:pt x="243" y="471"/>
                    <a:pt x="243" y="471"/>
                    <a:pt x="243" y="471"/>
                  </a:cubicBezTo>
                  <a:cubicBezTo>
                    <a:pt x="252" y="471"/>
                    <a:pt x="252" y="471"/>
                    <a:pt x="252" y="471"/>
                  </a:cubicBezTo>
                  <a:cubicBezTo>
                    <a:pt x="252" y="470"/>
                    <a:pt x="256" y="470"/>
                    <a:pt x="259" y="471"/>
                  </a:cubicBezTo>
                  <a:cubicBezTo>
                    <a:pt x="259" y="471"/>
                    <a:pt x="259" y="471"/>
                    <a:pt x="259" y="471"/>
                  </a:cubicBezTo>
                  <a:close/>
                  <a:moveTo>
                    <a:pt x="192" y="456"/>
                  </a:moveTo>
                  <a:cubicBezTo>
                    <a:pt x="192" y="456"/>
                    <a:pt x="192" y="456"/>
                    <a:pt x="192" y="456"/>
                  </a:cubicBezTo>
                  <a:cubicBezTo>
                    <a:pt x="192" y="456"/>
                    <a:pt x="192" y="456"/>
                    <a:pt x="192" y="456"/>
                  </a:cubicBezTo>
                  <a:cubicBezTo>
                    <a:pt x="192" y="456"/>
                    <a:pt x="193" y="456"/>
                    <a:pt x="193" y="456"/>
                  </a:cubicBezTo>
                  <a:cubicBezTo>
                    <a:pt x="193" y="456"/>
                    <a:pt x="193" y="457"/>
                    <a:pt x="193" y="457"/>
                  </a:cubicBezTo>
                  <a:cubicBezTo>
                    <a:pt x="193" y="457"/>
                    <a:pt x="193" y="457"/>
                    <a:pt x="193" y="457"/>
                  </a:cubicBezTo>
                  <a:cubicBezTo>
                    <a:pt x="193" y="457"/>
                    <a:pt x="193" y="457"/>
                    <a:pt x="194" y="458"/>
                  </a:cubicBezTo>
                  <a:cubicBezTo>
                    <a:pt x="194" y="458"/>
                    <a:pt x="193" y="458"/>
                    <a:pt x="193" y="458"/>
                  </a:cubicBezTo>
                  <a:cubicBezTo>
                    <a:pt x="193" y="458"/>
                    <a:pt x="193" y="458"/>
                    <a:pt x="193" y="458"/>
                  </a:cubicBezTo>
                  <a:cubicBezTo>
                    <a:pt x="192" y="458"/>
                    <a:pt x="192" y="458"/>
                    <a:pt x="192" y="458"/>
                  </a:cubicBezTo>
                  <a:cubicBezTo>
                    <a:pt x="192" y="458"/>
                    <a:pt x="192" y="458"/>
                    <a:pt x="192" y="458"/>
                  </a:cubicBezTo>
                  <a:cubicBezTo>
                    <a:pt x="192" y="456"/>
                    <a:pt x="192" y="456"/>
                    <a:pt x="192" y="456"/>
                  </a:cubicBezTo>
                  <a:close/>
                  <a:moveTo>
                    <a:pt x="450" y="202"/>
                  </a:moveTo>
                  <a:cubicBezTo>
                    <a:pt x="450" y="202"/>
                    <a:pt x="450" y="202"/>
                    <a:pt x="450" y="202"/>
                  </a:cubicBezTo>
                  <a:cubicBezTo>
                    <a:pt x="449" y="202"/>
                    <a:pt x="449" y="202"/>
                    <a:pt x="449" y="202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9" y="201"/>
                    <a:pt x="449" y="200"/>
                    <a:pt x="449" y="200"/>
                  </a:cubicBezTo>
                  <a:cubicBezTo>
                    <a:pt x="449" y="201"/>
                    <a:pt x="450" y="201"/>
                    <a:pt x="450" y="202"/>
                  </a:cubicBezTo>
                  <a:close/>
                  <a:moveTo>
                    <a:pt x="493" y="520"/>
                  </a:moveTo>
                  <a:cubicBezTo>
                    <a:pt x="493" y="520"/>
                    <a:pt x="493" y="520"/>
                    <a:pt x="493" y="520"/>
                  </a:cubicBezTo>
                  <a:cubicBezTo>
                    <a:pt x="491" y="524"/>
                    <a:pt x="491" y="524"/>
                    <a:pt x="491" y="524"/>
                  </a:cubicBezTo>
                  <a:cubicBezTo>
                    <a:pt x="489" y="527"/>
                    <a:pt x="489" y="527"/>
                    <a:pt x="489" y="527"/>
                  </a:cubicBezTo>
                  <a:cubicBezTo>
                    <a:pt x="494" y="529"/>
                    <a:pt x="494" y="529"/>
                    <a:pt x="494" y="529"/>
                  </a:cubicBezTo>
                  <a:cubicBezTo>
                    <a:pt x="497" y="533"/>
                    <a:pt x="497" y="533"/>
                    <a:pt x="497" y="533"/>
                  </a:cubicBezTo>
                  <a:cubicBezTo>
                    <a:pt x="497" y="533"/>
                    <a:pt x="499" y="536"/>
                    <a:pt x="501" y="536"/>
                  </a:cubicBezTo>
                  <a:cubicBezTo>
                    <a:pt x="503" y="536"/>
                    <a:pt x="506" y="538"/>
                    <a:pt x="506" y="538"/>
                  </a:cubicBezTo>
                  <a:cubicBezTo>
                    <a:pt x="506" y="538"/>
                    <a:pt x="508" y="535"/>
                    <a:pt x="508" y="531"/>
                  </a:cubicBezTo>
                  <a:cubicBezTo>
                    <a:pt x="509" y="528"/>
                    <a:pt x="505" y="524"/>
                    <a:pt x="511" y="523"/>
                  </a:cubicBezTo>
                  <a:cubicBezTo>
                    <a:pt x="517" y="523"/>
                    <a:pt x="513" y="516"/>
                    <a:pt x="513" y="516"/>
                  </a:cubicBezTo>
                  <a:cubicBezTo>
                    <a:pt x="513" y="511"/>
                    <a:pt x="513" y="511"/>
                    <a:pt x="513" y="511"/>
                  </a:cubicBezTo>
                  <a:cubicBezTo>
                    <a:pt x="512" y="505"/>
                    <a:pt x="512" y="505"/>
                    <a:pt x="512" y="505"/>
                  </a:cubicBezTo>
                  <a:cubicBezTo>
                    <a:pt x="513" y="503"/>
                    <a:pt x="513" y="503"/>
                    <a:pt x="513" y="503"/>
                  </a:cubicBezTo>
                  <a:cubicBezTo>
                    <a:pt x="516" y="499"/>
                    <a:pt x="516" y="499"/>
                    <a:pt x="516" y="499"/>
                  </a:cubicBezTo>
                  <a:cubicBezTo>
                    <a:pt x="519" y="496"/>
                    <a:pt x="519" y="496"/>
                    <a:pt x="519" y="496"/>
                  </a:cubicBezTo>
                  <a:cubicBezTo>
                    <a:pt x="519" y="496"/>
                    <a:pt x="520" y="493"/>
                    <a:pt x="520" y="491"/>
                  </a:cubicBezTo>
                  <a:cubicBezTo>
                    <a:pt x="519" y="490"/>
                    <a:pt x="516" y="485"/>
                    <a:pt x="516" y="485"/>
                  </a:cubicBezTo>
                  <a:cubicBezTo>
                    <a:pt x="519" y="473"/>
                    <a:pt x="519" y="473"/>
                    <a:pt x="519" y="473"/>
                  </a:cubicBezTo>
                  <a:cubicBezTo>
                    <a:pt x="518" y="471"/>
                    <a:pt x="518" y="471"/>
                    <a:pt x="518" y="471"/>
                  </a:cubicBezTo>
                  <a:cubicBezTo>
                    <a:pt x="517" y="468"/>
                    <a:pt x="517" y="468"/>
                    <a:pt x="517" y="468"/>
                  </a:cubicBezTo>
                  <a:cubicBezTo>
                    <a:pt x="515" y="459"/>
                    <a:pt x="515" y="459"/>
                    <a:pt x="515" y="459"/>
                  </a:cubicBezTo>
                  <a:cubicBezTo>
                    <a:pt x="515" y="447"/>
                    <a:pt x="515" y="447"/>
                    <a:pt x="515" y="447"/>
                  </a:cubicBezTo>
                  <a:cubicBezTo>
                    <a:pt x="509" y="449"/>
                    <a:pt x="509" y="449"/>
                    <a:pt x="509" y="449"/>
                  </a:cubicBezTo>
                  <a:cubicBezTo>
                    <a:pt x="511" y="454"/>
                    <a:pt x="511" y="454"/>
                    <a:pt x="511" y="454"/>
                  </a:cubicBezTo>
                  <a:cubicBezTo>
                    <a:pt x="509" y="463"/>
                    <a:pt x="509" y="463"/>
                    <a:pt x="509" y="463"/>
                  </a:cubicBezTo>
                  <a:cubicBezTo>
                    <a:pt x="504" y="464"/>
                    <a:pt x="504" y="464"/>
                    <a:pt x="504" y="464"/>
                  </a:cubicBezTo>
                  <a:cubicBezTo>
                    <a:pt x="502" y="465"/>
                    <a:pt x="502" y="465"/>
                    <a:pt x="502" y="465"/>
                  </a:cubicBezTo>
                  <a:cubicBezTo>
                    <a:pt x="499" y="468"/>
                    <a:pt x="499" y="468"/>
                    <a:pt x="499" y="468"/>
                  </a:cubicBezTo>
                  <a:cubicBezTo>
                    <a:pt x="494" y="469"/>
                    <a:pt x="494" y="469"/>
                    <a:pt x="494" y="469"/>
                  </a:cubicBezTo>
                  <a:cubicBezTo>
                    <a:pt x="489" y="473"/>
                    <a:pt x="489" y="473"/>
                    <a:pt x="489" y="473"/>
                  </a:cubicBezTo>
                  <a:cubicBezTo>
                    <a:pt x="485" y="478"/>
                    <a:pt x="485" y="478"/>
                    <a:pt x="485" y="478"/>
                  </a:cubicBezTo>
                  <a:cubicBezTo>
                    <a:pt x="482" y="481"/>
                    <a:pt x="482" y="481"/>
                    <a:pt x="482" y="481"/>
                  </a:cubicBezTo>
                  <a:cubicBezTo>
                    <a:pt x="482" y="481"/>
                    <a:pt x="482" y="483"/>
                    <a:pt x="484" y="485"/>
                  </a:cubicBezTo>
                  <a:cubicBezTo>
                    <a:pt x="486" y="488"/>
                    <a:pt x="481" y="498"/>
                    <a:pt x="481" y="498"/>
                  </a:cubicBezTo>
                  <a:cubicBezTo>
                    <a:pt x="485" y="498"/>
                    <a:pt x="485" y="498"/>
                    <a:pt x="485" y="498"/>
                  </a:cubicBezTo>
                  <a:cubicBezTo>
                    <a:pt x="486" y="503"/>
                    <a:pt x="486" y="503"/>
                    <a:pt x="486" y="503"/>
                  </a:cubicBezTo>
                  <a:cubicBezTo>
                    <a:pt x="483" y="508"/>
                    <a:pt x="483" y="508"/>
                    <a:pt x="483" y="508"/>
                  </a:cubicBezTo>
                  <a:cubicBezTo>
                    <a:pt x="486" y="510"/>
                    <a:pt x="486" y="510"/>
                    <a:pt x="486" y="510"/>
                  </a:cubicBezTo>
                  <a:cubicBezTo>
                    <a:pt x="489" y="510"/>
                    <a:pt x="489" y="510"/>
                    <a:pt x="489" y="510"/>
                  </a:cubicBezTo>
                  <a:cubicBezTo>
                    <a:pt x="486" y="516"/>
                    <a:pt x="486" y="516"/>
                    <a:pt x="486" y="516"/>
                  </a:cubicBezTo>
                  <a:cubicBezTo>
                    <a:pt x="486" y="518"/>
                    <a:pt x="486" y="518"/>
                    <a:pt x="486" y="518"/>
                  </a:cubicBezTo>
                  <a:lnTo>
                    <a:pt x="493" y="520"/>
                  </a:lnTo>
                  <a:close/>
                </a:path>
              </a:pathLst>
            </a:custGeom>
            <a:solidFill>
              <a:srgbClr val="00467A"/>
            </a:solidFill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92" name="Freeform 13">
              <a:extLst>
                <a:ext uri="{FF2B5EF4-FFF2-40B4-BE49-F238E27FC236}">
                  <a16:creationId xmlns:a16="http://schemas.microsoft.com/office/drawing/2014/main" id="{90B50CAE-E81B-1207-A864-BFBC80A853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926" y="1055254"/>
              <a:ext cx="543119" cy="437887"/>
            </a:xfrm>
            <a:custGeom>
              <a:avLst/>
              <a:gdLst>
                <a:gd name="T0" fmla="*/ 46 w 238"/>
                <a:gd name="T1" fmla="*/ 78 h 198"/>
                <a:gd name="T2" fmla="*/ 30 w 238"/>
                <a:gd name="T3" fmla="*/ 73 h 198"/>
                <a:gd name="T4" fmla="*/ 10 w 238"/>
                <a:gd name="T5" fmla="*/ 70 h 198"/>
                <a:gd name="T6" fmla="*/ 13 w 238"/>
                <a:gd name="T7" fmla="*/ 76 h 198"/>
                <a:gd name="T8" fmla="*/ 34 w 238"/>
                <a:gd name="T9" fmla="*/ 91 h 198"/>
                <a:gd name="T10" fmla="*/ 35 w 238"/>
                <a:gd name="T11" fmla="*/ 107 h 198"/>
                <a:gd name="T12" fmla="*/ 34 w 238"/>
                <a:gd name="T13" fmla="*/ 113 h 198"/>
                <a:gd name="T14" fmla="*/ 25 w 238"/>
                <a:gd name="T15" fmla="*/ 127 h 198"/>
                <a:gd name="T16" fmla="*/ 9 w 238"/>
                <a:gd name="T17" fmla="*/ 124 h 198"/>
                <a:gd name="T18" fmla="*/ 20 w 238"/>
                <a:gd name="T19" fmla="*/ 138 h 198"/>
                <a:gd name="T20" fmla="*/ 48 w 238"/>
                <a:gd name="T21" fmla="*/ 162 h 198"/>
                <a:gd name="T22" fmla="*/ 85 w 238"/>
                <a:gd name="T23" fmla="*/ 195 h 198"/>
                <a:gd name="T24" fmla="*/ 131 w 238"/>
                <a:gd name="T25" fmla="*/ 189 h 198"/>
                <a:gd name="T26" fmla="*/ 164 w 238"/>
                <a:gd name="T27" fmla="*/ 181 h 198"/>
                <a:gd name="T28" fmla="*/ 194 w 238"/>
                <a:gd name="T29" fmla="*/ 178 h 198"/>
                <a:gd name="T30" fmla="*/ 212 w 238"/>
                <a:gd name="T31" fmla="*/ 165 h 198"/>
                <a:gd name="T32" fmla="*/ 226 w 238"/>
                <a:gd name="T33" fmla="*/ 157 h 198"/>
                <a:gd name="T34" fmla="*/ 230 w 238"/>
                <a:gd name="T35" fmla="*/ 148 h 198"/>
                <a:gd name="T36" fmla="*/ 235 w 238"/>
                <a:gd name="T37" fmla="*/ 133 h 198"/>
                <a:gd name="T38" fmla="*/ 227 w 238"/>
                <a:gd name="T39" fmla="*/ 109 h 198"/>
                <a:gd name="T40" fmla="*/ 224 w 238"/>
                <a:gd name="T41" fmla="*/ 92 h 198"/>
                <a:gd name="T42" fmla="*/ 228 w 238"/>
                <a:gd name="T43" fmla="*/ 76 h 198"/>
                <a:gd name="T44" fmla="*/ 210 w 238"/>
                <a:gd name="T45" fmla="*/ 76 h 198"/>
                <a:gd name="T46" fmla="*/ 206 w 238"/>
                <a:gd name="T47" fmla="*/ 58 h 198"/>
                <a:gd name="T48" fmla="*/ 192 w 238"/>
                <a:gd name="T49" fmla="*/ 68 h 198"/>
                <a:gd name="T50" fmla="*/ 173 w 238"/>
                <a:gd name="T51" fmla="*/ 66 h 198"/>
                <a:gd name="T52" fmla="*/ 160 w 238"/>
                <a:gd name="T53" fmla="*/ 64 h 198"/>
                <a:gd name="T54" fmla="*/ 147 w 238"/>
                <a:gd name="T55" fmla="*/ 80 h 198"/>
                <a:gd name="T56" fmla="*/ 141 w 238"/>
                <a:gd name="T57" fmla="*/ 54 h 198"/>
                <a:gd name="T58" fmla="*/ 128 w 238"/>
                <a:gd name="T59" fmla="*/ 53 h 198"/>
                <a:gd name="T60" fmla="*/ 119 w 238"/>
                <a:gd name="T61" fmla="*/ 67 h 198"/>
                <a:gd name="T62" fmla="*/ 109 w 238"/>
                <a:gd name="T63" fmla="*/ 43 h 198"/>
                <a:gd name="T64" fmla="*/ 96 w 238"/>
                <a:gd name="T65" fmla="*/ 67 h 198"/>
                <a:gd name="T66" fmla="*/ 80 w 238"/>
                <a:gd name="T67" fmla="*/ 67 h 198"/>
                <a:gd name="T68" fmla="*/ 71 w 238"/>
                <a:gd name="T69" fmla="*/ 75 h 198"/>
                <a:gd name="T70" fmla="*/ 75 w 238"/>
                <a:gd name="T71" fmla="*/ 59 h 198"/>
                <a:gd name="T72" fmla="*/ 78 w 238"/>
                <a:gd name="T73" fmla="*/ 52 h 198"/>
                <a:gd name="T74" fmla="*/ 83 w 238"/>
                <a:gd name="T75" fmla="*/ 39 h 198"/>
                <a:gd name="T76" fmla="*/ 80 w 238"/>
                <a:gd name="T77" fmla="*/ 29 h 198"/>
                <a:gd name="T78" fmla="*/ 74 w 238"/>
                <a:gd name="T79" fmla="*/ 7 h 198"/>
                <a:gd name="T80" fmla="*/ 63 w 238"/>
                <a:gd name="T81" fmla="*/ 1 h 198"/>
                <a:gd name="T82" fmla="*/ 61 w 238"/>
                <a:gd name="T83" fmla="*/ 8 h 198"/>
                <a:gd name="T84" fmla="*/ 67 w 238"/>
                <a:gd name="T85" fmla="*/ 12 h 198"/>
                <a:gd name="T86" fmla="*/ 57 w 238"/>
                <a:gd name="T87" fmla="*/ 12 h 198"/>
                <a:gd name="T88" fmla="*/ 62 w 238"/>
                <a:gd name="T89" fmla="*/ 33 h 198"/>
                <a:gd name="T90" fmla="*/ 59 w 238"/>
                <a:gd name="T91" fmla="*/ 28 h 198"/>
                <a:gd name="T92" fmla="*/ 55 w 238"/>
                <a:gd name="T93" fmla="*/ 24 h 198"/>
                <a:gd name="T94" fmla="*/ 53 w 238"/>
                <a:gd name="T95" fmla="*/ 15 h 198"/>
                <a:gd name="T96" fmla="*/ 43 w 238"/>
                <a:gd name="T97" fmla="*/ 9 h 198"/>
                <a:gd name="T98" fmla="*/ 36 w 238"/>
                <a:gd name="T99" fmla="*/ 18 h 198"/>
                <a:gd name="T100" fmla="*/ 32 w 238"/>
                <a:gd name="T101" fmla="*/ 26 h 198"/>
                <a:gd name="T102" fmla="*/ 31 w 238"/>
                <a:gd name="T103" fmla="*/ 30 h 198"/>
                <a:gd name="T104" fmla="*/ 23 w 238"/>
                <a:gd name="T105" fmla="*/ 28 h 198"/>
                <a:gd name="T106" fmla="*/ 23 w 238"/>
                <a:gd name="T107" fmla="*/ 36 h 198"/>
                <a:gd name="T108" fmla="*/ 11 w 238"/>
                <a:gd name="T109" fmla="*/ 29 h 198"/>
                <a:gd name="T110" fmla="*/ 20 w 238"/>
                <a:gd name="T111" fmla="*/ 44 h 198"/>
                <a:gd name="T112" fmla="*/ 36 w 238"/>
                <a:gd name="T113" fmla="*/ 46 h 198"/>
                <a:gd name="T114" fmla="*/ 44 w 238"/>
                <a:gd name="T115" fmla="*/ 46 h 198"/>
                <a:gd name="T116" fmla="*/ 53 w 238"/>
                <a:gd name="T117" fmla="*/ 52 h 198"/>
                <a:gd name="T118" fmla="*/ 59 w 238"/>
                <a:gd name="T119" fmla="*/ 59 h 198"/>
                <a:gd name="T120" fmla="*/ 47 w 238"/>
                <a:gd name="T121" fmla="*/ 65 h 198"/>
                <a:gd name="T122" fmla="*/ 46 w 238"/>
                <a:gd name="T123" fmla="*/ 73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8" h="198">
                  <a:moveTo>
                    <a:pt x="48" y="74"/>
                  </a:moveTo>
                  <a:cubicBezTo>
                    <a:pt x="52" y="77"/>
                    <a:pt x="52" y="77"/>
                    <a:pt x="52" y="77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9" y="75"/>
                    <a:pt x="59" y="75"/>
                    <a:pt x="59" y="75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54" y="80"/>
                    <a:pt x="54" y="80"/>
                    <a:pt x="54" y="80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6"/>
                    <a:pt x="42" y="76"/>
                    <a:pt x="42" y="76"/>
                  </a:cubicBezTo>
                  <a:cubicBezTo>
                    <a:pt x="41" y="73"/>
                    <a:pt x="41" y="73"/>
                    <a:pt x="41" y="73"/>
                  </a:cubicBezTo>
                  <a:cubicBezTo>
                    <a:pt x="40" y="74"/>
                    <a:pt x="40" y="74"/>
                    <a:pt x="40" y="74"/>
                  </a:cubicBezTo>
                  <a:cubicBezTo>
                    <a:pt x="36" y="75"/>
                    <a:pt x="36" y="75"/>
                    <a:pt x="36" y="75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2" y="72"/>
                    <a:pt x="32" y="72"/>
                    <a:pt x="32" y="72"/>
                  </a:cubicBezTo>
                  <a:cubicBezTo>
                    <a:pt x="32" y="72"/>
                    <a:pt x="31" y="73"/>
                    <a:pt x="30" y="73"/>
                  </a:cubicBezTo>
                  <a:cubicBezTo>
                    <a:pt x="29" y="73"/>
                    <a:pt x="28" y="73"/>
                    <a:pt x="28" y="73"/>
                  </a:cubicBezTo>
                  <a:cubicBezTo>
                    <a:pt x="27" y="72"/>
                    <a:pt x="26" y="71"/>
                    <a:pt x="25" y="71"/>
                  </a:cubicBezTo>
                  <a:cubicBezTo>
                    <a:pt x="24" y="70"/>
                    <a:pt x="23" y="69"/>
                    <a:pt x="23" y="69"/>
                  </a:cubicBezTo>
                  <a:cubicBezTo>
                    <a:pt x="21" y="70"/>
                    <a:pt x="21" y="70"/>
                    <a:pt x="21" y="70"/>
                  </a:cubicBezTo>
                  <a:cubicBezTo>
                    <a:pt x="19" y="72"/>
                    <a:pt x="19" y="72"/>
                    <a:pt x="19" y="72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17" y="70"/>
                    <a:pt x="17" y="70"/>
                    <a:pt x="17" y="70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2" y="70"/>
                    <a:pt x="12" y="70"/>
                    <a:pt x="12" y="70"/>
                  </a:cubicBezTo>
                  <a:cubicBezTo>
                    <a:pt x="12" y="70"/>
                    <a:pt x="12" y="70"/>
                    <a:pt x="10" y="70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2" y="67"/>
                    <a:pt x="2" y="68"/>
                  </a:cubicBezTo>
                  <a:cubicBezTo>
                    <a:pt x="2" y="70"/>
                    <a:pt x="0" y="71"/>
                    <a:pt x="0" y="72"/>
                  </a:cubicBezTo>
                  <a:cubicBezTo>
                    <a:pt x="1" y="73"/>
                    <a:pt x="2" y="73"/>
                    <a:pt x="3" y="75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13" y="76"/>
                    <a:pt x="13" y="76"/>
                    <a:pt x="13" y="76"/>
                  </a:cubicBezTo>
                  <a:cubicBezTo>
                    <a:pt x="14" y="78"/>
                    <a:pt x="15" y="80"/>
                    <a:pt x="16" y="79"/>
                  </a:cubicBezTo>
                  <a:cubicBezTo>
                    <a:pt x="17" y="78"/>
                    <a:pt x="17" y="78"/>
                    <a:pt x="17" y="78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19" y="79"/>
                    <a:pt x="20" y="83"/>
                    <a:pt x="22" y="83"/>
                  </a:cubicBezTo>
                  <a:cubicBezTo>
                    <a:pt x="23" y="84"/>
                    <a:pt x="24" y="84"/>
                    <a:pt x="24" y="84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30" y="86"/>
                    <a:pt x="33" y="85"/>
                    <a:pt x="33" y="86"/>
                  </a:cubicBezTo>
                  <a:cubicBezTo>
                    <a:pt x="33" y="87"/>
                    <a:pt x="35" y="88"/>
                    <a:pt x="34" y="89"/>
                  </a:cubicBezTo>
                  <a:cubicBezTo>
                    <a:pt x="34" y="89"/>
                    <a:pt x="34" y="90"/>
                    <a:pt x="34" y="91"/>
                  </a:cubicBezTo>
                  <a:cubicBezTo>
                    <a:pt x="34" y="92"/>
                    <a:pt x="34" y="93"/>
                    <a:pt x="34" y="93"/>
                  </a:cubicBezTo>
                  <a:cubicBezTo>
                    <a:pt x="31" y="96"/>
                    <a:pt x="31" y="96"/>
                    <a:pt x="31" y="96"/>
                  </a:cubicBezTo>
                  <a:cubicBezTo>
                    <a:pt x="31" y="98"/>
                    <a:pt x="31" y="98"/>
                    <a:pt x="31" y="98"/>
                  </a:cubicBezTo>
                  <a:cubicBezTo>
                    <a:pt x="31" y="98"/>
                    <a:pt x="31" y="100"/>
                    <a:pt x="30" y="100"/>
                  </a:cubicBezTo>
                  <a:cubicBezTo>
                    <a:pt x="30" y="101"/>
                    <a:pt x="29" y="104"/>
                    <a:pt x="29" y="104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02"/>
                    <a:pt x="33" y="102"/>
                    <a:pt x="33" y="103"/>
                  </a:cubicBezTo>
                  <a:cubicBezTo>
                    <a:pt x="32" y="105"/>
                    <a:pt x="31" y="106"/>
                    <a:pt x="31" y="106"/>
                  </a:cubicBezTo>
                  <a:cubicBezTo>
                    <a:pt x="31" y="106"/>
                    <a:pt x="32" y="109"/>
                    <a:pt x="33" y="108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37" y="106"/>
                    <a:pt x="37" y="106"/>
                    <a:pt x="37" y="106"/>
                  </a:cubicBezTo>
                  <a:cubicBezTo>
                    <a:pt x="40" y="105"/>
                    <a:pt x="40" y="105"/>
                    <a:pt x="40" y="105"/>
                  </a:cubicBezTo>
                  <a:cubicBezTo>
                    <a:pt x="40" y="105"/>
                    <a:pt x="40" y="105"/>
                    <a:pt x="41" y="104"/>
                  </a:cubicBezTo>
                  <a:cubicBezTo>
                    <a:pt x="43" y="104"/>
                    <a:pt x="46" y="104"/>
                    <a:pt x="46" y="104"/>
                  </a:cubicBezTo>
                  <a:cubicBezTo>
                    <a:pt x="46" y="104"/>
                    <a:pt x="47" y="107"/>
                    <a:pt x="46" y="107"/>
                  </a:cubicBezTo>
                  <a:cubicBezTo>
                    <a:pt x="45" y="107"/>
                    <a:pt x="41" y="106"/>
                    <a:pt x="41" y="106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37" y="108"/>
                    <a:pt x="37" y="108"/>
                    <a:pt x="37" y="108"/>
                  </a:cubicBezTo>
                  <a:cubicBezTo>
                    <a:pt x="35" y="110"/>
                    <a:pt x="35" y="110"/>
                    <a:pt x="35" y="110"/>
                  </a:cubicBezTo>
                  <a:cubicBezTo>
                    <a:pt x="35" y="110"/>
                    <a:pt x="33" y="113"/>
                    <a:pt x="34" y="113"/>
                  </a:cubicBezTo>
                  <a:cubicBezTo>
                    <a:pt x="35" y="114"/>
                    <a:pt x="32" y="115"/>
                    <a:pt x="32" y="115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31" y="116"/>
                    <a:pt x="31" y="116"/>
                    <a:pt x="31" y="116"/>
                  </a:cubicBezTo>
                  <a:cubicBezTo>
                    <a:pt x="31" y="116"/>
                    <a:pt x="31" y="116"/>
                    <a:pt x="32" y="117"/>
                  </a:cubicBezTo>
                  <a:cubicBezTo>
                    <a:pt x="33" y="117"/>
                    <a:pt x="36" y="117"/>
                    <a:pt x="36" y="117"/>
                  </a:cubicBezTo>
                  <a:cubicBezTo>
                    <a:pt x="36" y="117"/>
                    <a:pt x="38" y="116"/>
                    <a:pt x="37" y="117"/>
                  </a:cubicBezTo>
                  <a:cubicBezTo>
                    <a:pt x="37" y="118"/>
                    <a:pt x="36" y="121"/>
                    <a:pt x="36" y="121"/>
                  </a:cubicBezTo>
                  <a:cubicBezTo>
                    <a:pt x="36" y="121"/>
                    <a:pt x="35" y="122"/>
                    <a:pt x="32" y="122"/>
                  </a:cubicBezTo>
                  <a:cubicBezTo>
                    <a:pt x="30" y="123"/>
                    <a:pt x="27" y="124"/>
                    <a:pt x="27" y="124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7"/>
                    <a:pt x="26" y="128"/>
                    <a:pt x="23" y="128"/>
                  </a:cubicBezTo>
                  <a:cubicBezTo>
                    <a:pt x="21" y="128"/>
                    <a:pt x="19" y="128"/>
                    <a:pt x="19" y="128"/>
                  </a:cubicBezTo>
                  <a:cubicBezTo>
                    <a:pt x="17" y="128"/>
                    <a:pt x="17" y="128"/>
                    <a:pt x="17" y="128"/>
                  </a:cubicBezTo>
                  <a:cubicBezTo>
                    <a:pt x="17" y="128"/>
                    <a:pt x="15" y="129"/>
                    <a:pt x="15" y="129"/>
                  </a:cubicBezTo>
                  <a:cubicBezTo>
                    <a:pt x="14" y="128"/>
                    <a:pt x="13" y="127"/>
                    <a:pt x="13" y="127"/>
                  </a:cubicBezTo>
                  <a:cubicBezTo>
                    <a:pt x="14" y="123"/>
                    <a:pt x="14" y="123"/>
                    <a:pt x="14" y="123"/>
                  </a:cubicBezTo>
                  <a:cubicBezTo>
                    <a:pt x="13" y="122"/>
                    <a:pt x="13" y="122"/>
                    <a:pt x="13" y="122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3" y="119"/>
                    <a:pt x="10" y="121"/>
                    <a:pt x="10" y="122"/>
                  </a:cubicBezTo>
                  <a:cubicBezTo>
                    <a:pt x="9" y="122"/>
                    <a:pt x="9" y="124"/>
                    <a:pt x="9" y="124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6" y="127"/>
                    <a:pt x="6" y="127"/>
                    <a:pt x="6" y="127"/>
                  </a:cubicBezTo>
                  <a:cubicBezTo>
                    <a:pt x="6" y="131"/>
                    <a:pt x="6" y="131"/>
                    <a:pt x="6" y="131"/>
                  </a:cubicBezTo>
                  <a:cubicBezTo>
                    <a:pt x="5" y="133"/>
                    <a:pt x="5" y="133"/>
                    <a:pt x="5" y="133"/>
                  </a:cubicBezTo>
                  <a:cubicBezTo>
                    <a:pt x="5" y="133"/>
                    <a:pt x="4" y="133"/>
                    <a:pt x="5" y="134"/>
                  </a:cubicBezTo>
                  <a:cubicBezTo>
                    <a:pt x="6" y="134"/>
                    <a:pt x="10" y="136"/>
                    <a:pt x="10" y="136"/>
                  </a:cubicBezTo>
                  <a:cubicBezTo>
                    <a:pt x="10" y="136"/>
                    <a:pt x="11" y="135"/>
                    <a:pt x="13" y="137"/>
                  </a:cubicBezTo>
                  <a:cubicBezTo>
                    <a:pt x="14" y="138"/>
                    <a:pt x="16" y="139"/>
                    <a:pt x="16" y="139"/>
                  </a:cubicBezTo>
                  <a:cubicBezTo>
                    <a:pt x="17" y="139"/>
                    <a:pt x="17" y="139"/>
                    <a:pt x="17" y="139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2" y="140"/>
                    <a:pt x="22" y="140"/>
                    <a:pt x="22" y="140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27" y="141"/>
                    <a:pt x="28" y="143"/>
                    <a:pt x="28" y="144"/>
                  </a:cubicBezTo>
                  <a:cubicBezTo>
                    <a:pt x="29" y="144"/>
                    <a:pt x="31" y="147"/>
                    <a:pt x="31" y="147"/>
                  </a:cubicBezTo>
                  <a:cubicBezTo>
                    <a:pt x="31" y="147"/>
                    <a:pt x="31" y="145"/>
                    <a:pt x="33" y="146"/>
                  </a:cubicBezTo>
                  <a:cubicBezTo>
                    <a:pt x="36" y="146"/>
                    <a:pt x="37" y="146"/>
                    <a:pt x="37" y="146"/>
                  </a:cubicBezTo>
                  <a:cubicBezTo>
                    <a:pt x="37" y="146"/>
                    <a:pt x="39" y="146"/>
                    <a:pt x="40" y="147"/>
                  </a:cubicBezTo>
                  <a:cubicBezTo>
                    <a:pt x="41" y="148"/>
                    <a:pt x="44" y="153"/>
                    <a:pt x="44" y="153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8" y="162"/>
                    <a:pt x="48" y="162"/>
                    <a:pt x="48" y="162"/>
                  </a:cubicBezTo>
                  <a:cubicBezTo>
                    <a:pt x="48" y="162"/>
                    <a:pt x="48" y="163"/>
                    <a:pt x="50" y="164"/>
                  </a:cubicBezTo>
                  <a:cubicBezTo>
                    <a:pt x="52" y="166"/>
                    <a:pt x="53" y="168"/>
                    <a:pt x="53" y="168"/>
                  </a:cubicBezTo>
                  <a:cubicBezTo>
                    <a:pt x="53" y="168"/>
                    <a:pt x="53" y="169"/>
                    <a:pt x="54" y="170"/>
                  </a:cubicBezTo>
                  <a:cubicBezTo>
                    <a:pt x="55" y="172"/>
                    <a:pt x="57" y="174"/>
                    <a:pt x="57" y="174"/>
                  </a:cubicBezTo>
                  <a:cubicBezTo>
                    <a:pt x="57" y="174"/>
                    <a:pt x="57" y="175"/>
                    <a:pt x="58" y="176"/>
                  </a:cubicBezTo>
                  <a:cubicBezTo>
                    <a:pt x="60" y="177"/>
                    <a:pt x="62" y="177"/>
                    <a:pt x="63" y="178"/>
                  </a:cubicBezTo>
                  <a:cubicBezTo>
                    <a:pt x="65" y="180"/>
                    <a:pt x="67" y="182"/>
                    <a:pt x="67" y="182"/>
                  </a:cubicBezTo>
                  <a:cubicBezTo>
                    <a:pt x="67" y="182"/>
                    <a:pt x="72" y="187"/>
                    <a:pt x="74" y="189"/>
                  </a:cubicBezTo>
                  <a:cubicBezTo>
                    <a:pt x="76" y="191"/>
                    <a:pt x="78" y="193"/>
                    <a:pt x="79" y="193"/>
                  </a:cubicBezTo>
                  <a:cubicBezTo>
                    <a:pt x="80" y="194"/>
                    <a:pt x="85" y="195"/>
                    <a:pt x="85" y="195"/>
                  </a:cubicBezTo>
                  <a:cubicBezTo>
                    <a:pt x="85" y="195"/>
                    <a:pt x="88" y="198"/>
                    <a:pt x="89" y="197"/>
                  </a:cubicBezTo>
                  <a:cubicBezTo>
                    <a:pt x="91" y="197"/>
                    <a:pt x="87" y="196"/>
                    <a:pt x="93" y="196"/>
                  </a:cubicBezTo>
                  <a:cubicBezTo>
                    <a:pt x="99" y="196"/>
                    <a:pt x="103" y="198"/>
                    <a:pt x="103" y="198"/>
                  </a:cubicBezTo>
                  <a:cubicBezTo>
                    <a:pt x="107" y="195"/>
                    <a:pt x="107" y="195"/>
                    <a:pt x="107" y="195"/>
                  </a:cubicBezTo>
                  <a:cubicBezTo>
                    <a:pt x="107" y="195"/>
                    <a:pt x="106" y="197"/>
                    <a:pt x="107" y="194"/>
                  </a:cubicBezTo>
                  <a:cubicBezTo>
                    <a:pt x="108" y="192"/>
                    <a:pt x="109" y="190"/>
                    <a:pt x="109" y="190"/>
                  </a:cubicBezTo>
                  <a:cubicBezTo>
                    <a:pt x="109" y="190"/>
                    <a:pt x="108" y="188"/>
                    <a:pt x="111" y="188"/>
                  </a:cubicBezTo>
                  <a:cubicBezTo>
                    <a:pt x="113" y="188"/>
                    <a:pt x="119" y="187"/>
                    <a:pt x="120" y="187"/>
                  </a:cubicBezTo>
                  <a:cubicBezTo>
                    <a:pt x="121" y="187"/>
                    <a:pt x="121" y="188"/>
                    <a:pt x="122" y="187"/>
                  </a:cubicBezTo>
                  <a:cubicBezTo>
                    <a:pt x="122" y="186"/>
                    <a:pt x="131" y="189"/>
                    <a:pt x="131" y="189"/>
                  </a:cubicBezTo>
                  <a:cubicBezTo>
                    <a:pt x="132" y="187"/>
                    <a:pt x="132" y="187"/>
                    <a:pt x="132" y="187"/>
                  </a:cubicBezTo>
                  <a:cubicBezTo>
                    <a:pt x="134" y="186"/>
                    <a:pt x="134" y="186"/>
                    <a:pt x="134" y="186"/>
                  </a:cubicBezTo>
                  <a:cubicBezTo>
                    <a:pt x="136" y="190"/>
                    <a:pt x="136" y="190"/>
                    <a:pt x="136" y="190"/>
                  </a:cubicBezTo>
                  <a:cubicBezTo>
                    <a:pt x="140" y="190"/>
                    <a:pt x="140" y="190"/>
                    <a:pt x="140" y="190"/>
                  </a:cubicBezTo>
                  <a:cubicBezTo>
                    <a:pt x="140" y="190"/>
                    <a:pt x="143" y="189"/>
                    <a:pt x="145" y="189"/>
                  </a:cubicBezTo>
                  <a:cubicBezTo>
                    <a:pt x="146" y="189"/>
                    <a:pt x="150" y="187"/>
                    <a:pt x="150" y="187"/>
                  </a:cubicBezTo>
                  <a:cubicBezTo>
                    <a:pt x="150" y="187"/>
                    <a:pt x="151" y="185"/>
                    <a:pt x="152" y="185"/>
                  </a:cubicBezTo>
                  <a:cubicBezTo>
                    <a:pt x="153" y="184"/>
                    <a:pt x="156" y="184"/>
                    <a:pt x="157" y="184"/>
                  </a:cubicBezTo>
                  <a:cubicBezTo>
                    <a:pt x="159" y="184"/>
                    <a:pt x="162" y="183"/>
                    <a:pt x="162" y="183"/>
                  </a:cubicBezTo>
                  <a:cubicBezTo>
                    <a:pt x="164" y="181"/>
                    <a:pt x="164" y="181"/>
                    <a:pt x="164" y="181"/>
                  </a:cubicBezTo>
                  <a:cubicBezTo>
                    <a:pt x="164" y="181"/>
                    <a:pt x="165" y="180"/>
                    <a:pt x="167" y="180"/>
                  </a:cubicBezTo>
                  <a:cubicBezTo>
                    <a:pt x="168" y="181"/>
                    <a:pt x="172" y="181"/>
                    <a:pt x="172" y="181"/>
                  </a:cubicBezTo>
                  <a:cubicBezTo>
                    <a:pt x="175" y="179"/>
                    <a:pt x="175" y="179"/>
                    <a:pt x="175" y="179"/>
                  </a:cubicBezTo>
                  <a:cubicBezTo>
                    <a:pt x="178" y="178"/>
                    <a:pt x="178" y="178"/>
                    <a:pt x="178" y="178"/>
                  </a:cubicBezTo>
                  <a:cubicBezTo>
                    <a:pt x="178" y="178"/>
                    <a:pt x="178" y="177"/>
                    <a:pt x="179" y="178"/>
                  </a:cubicBezTo>
                  <a:cubicBezTo>
                    <a:pt x="180" y="179"/>
                    <a:pt x="182" y="181"/>
                    <a:pt x="182" y="181"/>
                  </a:cubicBezTo>
                  <a:cubicBezTo>
                    <a:pt x="186" y="182"/>
                    <a:pt x="186" y="182"/>
                    <a:pt x="186" y="182"/>
                  </a:cubicBezTo>
                  <a:cubicBezTo>
                    <a:pt x="189" y="181"/>
                    <a:pt x="189" y="181"/>
                    <a:pt x="189" y="181"/>
                  </a:cubicBezTo>
                  <a:cubicBezTo>
                    <a:pt x="191" y="179"/>
                    <a:pt x="191" y="179"/>
                    <a:pt x="191" y="179"/>
                  </a:cubicBezTo>
                  <a:cubicBezTo>
                    <a:pt x="191" y="179"/>
                    <a:pt x="191" y="178"/>
                    <a:pt x="194" y="178"/>
                  </a:cubicBezTo>
                  <a:cubicBezTo>
                    <a:pt x="197" y="178"/>
                    <a:pt x="198" y="178"/>
                    <a:pt x="198" y="178"/>
                  </a:cubicBezTo>
                  <a:cubicBezTo>
                    <a:pt x="198" y="178"/>
                    <a:pt x="201" y="178"/>
                    <a:pt x="201" y="177"/>
                  </a:cubicBezTo>
                  <a:cubicBezTo>
                    <a:pt x="201" y="176"/>
                    <a:pt x="201" y="174"/>
                    <a:pt x="202" y="173"/>
                  </a:cubicBezTo>
                  <a:cubicBezTo>
                    <a:pt x="202" y="172"/>
                    <a:pt x="206" y="168"/>
                    <a:pt x="206" y="168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07" y="164"/>
                    <a:pt x="207" y="164"/>
                    <a:pt x="207" y="164"/>
                  </a:cubicBezTo>
                  <a:cubicBezTo>
                    <a:pt x="208" y="162"/>
                    <a:pt x="208" y="162"/>
                    <a:pt x="208" y="162"/>
                  </a:cubicBezTo>
                  <a:cubicBezTo>
                    <a:pt x="208" y="162"/>
                    <a:pt x="211" y="161"/>
                    <a:pt x="210" y="163"/>
                  </a:cubicBezTo>
                  <a:cubicBezTo>
                    <a:pt x="209" y="165"/>
                    <a:pt x="210" y="166"/>
                    <a:pt x="210" y="166"/>
                  </a:cubicBezTo>
                  <a:cubicBezTo>
                    <a:pt x="210" y="166"/>
                    <a:pt x="211" y="165"/>
                    <a:pt x="212" y="165"/>
                  </a:cubicBezTo>
                  <a:cubicBezTo>
                    <a:pt x="214" y="165"/>
                    <a:pt x="214" y="164"/>
                    <a:pt x="215" y="164"/>
                  </a:cubicBezTo>
                  <a:cubicBezTo>
                    <a:pt x="217" y="165"/>
                    <a:pt x="218" y="164"/>
                    <a:pt x="218" y="164"/>
                  </a:cubicBezTo>
                  <a:cubicBezTo>
                    <a:pt x="218" y="164"/>
                    <a:pt x="217" y="162"/>
                    <a:pt x="218" y="162"/>
                  </a:cubicBezTo>
                  <a:cubicBezTo>
                    <a:pt x="219" y="163"/>
                    <a:pt x="221" y="163"/>
                    <a:pt x="221" y="163"/>
                  </a:cubicBezTo>
                  <a:cubicBezTo>
                    <a:pt x="221" y="163"/>
                    <a:pt x="222" y="163"/>
                    <a:pt x="222" y="162"/>
                  </a:cubicBezTo>
                  <a:cubicBezTo>
                    <a:pt x="222" y="162"/>
                    <a:pt x="219" y="160"/>
                    <a:pt x="220" y="160"/>
                  </a:cubicBezTo>
                  <a:cubicBezTo>
                    <a:pt x="221" y="161"/>
                    <a:pt x="223" y="160"/>
                    <a:pt x="223" y="160"/>
                  </a:cubicBezTo>
                  <a:cubicBezTo>
                    <a:pt x="223" y="160"/>
                    <a:pt x="226" y="161"/>
                    <a:pt x="223" y="159"/>
                  </a:cubicBezTo>
                  <a:cubicBezTo>
                    <a:pt x="221" y="156"/>
                    <a:pt x="224" y="156"/>
                    <a:pt x="224" y="156"/>
                  </a:cubicBezTo>
                  <a:cubicBezTo>
                    <a:pt x="224" y="156"/>
                    <a:pt x="227" y="157"/>
                    <a:pt x="226" y="157"/>
                  </a:cubicBezTo>
                  <a:cubicBezTo>
                    <a:pt x="225" y="156"/>
                    <a:pt x="221" y="151"/>
                    <a:pt x="221" y="151"/>
                  </a:cubicBezTo>
                  <a:cubicBezTo>
                    <a:pt x="221" y="150"/>
                    <a:pt x="221" y="150"/>
                    <a:pt x="221" y="150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8"/>
                    <a:pt x="223" y="149"/>
                    <a:pt x="224" y="150"/>
                  </a:cubicBezTo>
                  <a:cubicBezTo>
                    <a:pt x="224" y="150"/>
                    <a:pt x="224" y="150"/>
                    <a:pt x="225" y="151"/>
                  </a:cubicBezTo>
                  <a:cubicBezTo>
                    <a:pt x="227" y="152"/>
                    <a:pt x="226" y="154"/>
                    <a:pt x="227" y="154"/>
                  </a:cubicBezTo>
                  <a:cubicBezTo>
                    <a:pt x="228" y="155"/>
                    <a:pt x="231" y="154"/>
                    <a:pt x="231" y="154"/>
                  </a:cubicBezTo>
                  <a:cubicBezTo>
                    <a:pt x="233" y="151"/>
                    <a:pt x="233" y="151"/>
                    <a:pt x="233" y="151"/>
                  </a:cubicBezTo>
                  <a:cubicBezTo>
                    <a:pt x="233" y="151"/>
                    <a:pt x="237" y="147"/>
                    <a:pt x="236" y="147"/>
                  </a:cubicBezTo>
                  <a:cubicBezTo>
                    <a:pt x="235" y="146"/>
                    <a:pt x="230" y="148"/>
                    <a:pt x="230" y="148"/>
                  </a:cubicBezTo>
                  <a:cubicBezTo>
                    <a:pt x="232" y="144"/>
                    <a:pt x="232" y="144"/>
                    <a:pt x="232" y="144"/>
                  </a:cubicBezTo>
                  <a:cubicBezTo>
                    <a:pt x="229" y="143"/>
                    <a:pt x="229" y="143"/>
                    <a:pt x="229" y="143"/>
                  </a:cubicBezTo>
                  <a:cubicBezTo>
                    <a:pt x="228" y="142"/>
                    <a:pt x="228" y="142"/>
                    <a:pt x="228" y="142"/>
                  </a:cubicBezTo>
                  <a:cubicBezTo>
                    <a:pt x="228" y="142"/>
                    <a:pt x="231" y="142"/>
                    <a:pt x="231" y="142"/>
                  </a:cubicBezTo>
                  <a:cubicBezTo>
                    <a:pt x="232" y="142"/>
                    <a:pt x="234" y="141"/>
                    <a:pt x="234" y="141"/>
                  </a:cubicBezTo>
                  <a:cubicBezTo>
                    <a:pt x="234" y="139"/>
                    <a:pt x="234" y="139"/>
                    <a:pt x="234" y="139"/>
                  </a:cubicBezTo>
                  <a:cubicBezTo>
                    <a:pt x="231" y="137"/>
                    <a:pt x="231" y="137"/>
                    <a:pt x="231" y="137"/>
                  </a:cubicBezTo>
                  <a:cubicBezTo>
                    <a:pt x="232" y="136"/>
                    <a:pt x="232" y="136"/>
                    <a:pt x="232" y="136"/>
                  </a:cubicBezTo>
                  <a:cubicBezTo>
                    <a:pt x="233" y="134"/>
                    <a:pt x="233" y="134"/>
                    <a:pt x="233" y="134"/>
                  </a:cubicBezTo>
                  <a:cubicBezTo>
                    <a:pt x="235" y="133"/>
                    <a:pt x="235" y="133"/>
                    <a:pt x="235" y="133"/>
                  </a:cubicBezTo>
                  <a:cubicBezTo>
                    <a:pt x="238" y="127"/>
                    <a:pt x="238" y="127"/>
                    <a:pt x="238" y="127"/>
                  </a:cubicBezTo>
                  <a:cubicBezTo>
                    <a:pt x="237" y="125"/>
                    <a:pt x="237" y="125"/>
                    <a:pt x="237" y="125"/>
                  </a:cubicBezTo>
                  <a:cubicBezTo>
                    <a:pt x="235" y="125"/>
                    <a:pt x="235" y="125"/>
                    <a:pt x="235" y="125"/>
                  </a:cubicBezTo>
                  <a:cubicBezTo>
                    <a:pt x="235" y="121"/>
                    <a:pt x="235" y="121"/>
                    <a:pt x="235" y="121"/>
                  </a:cubicBezTo>
                  <a:cubicBezTo>
                    <a:pt x="231" y="119"/>
                    <a:pt x="231" y="119"/>
                    <a:pt x="231" y="119"/>
                  </a:cubicBezTo>
                  <a:cubicBezTo>
                    <a:pt x="231" y="119"/>
                    <a:pt x="228" y="117"/>
                    <a:pt x="228" y="116"/>
                  </a:cubicBezTo>
                  <a:cubicBezTo>
                    <a:pt x="228" y="116"/>
                    <a:pt x="228" y="114"/>
                    <a:pt x="227" y="115"/>
                  </a:cubicBezTo>
                  <a:cubicBezTo>
                    <a:pt x="226" y="115"/>
                    <a:pt x="225" y="114"/>
                    <a:pt x="225" y="114"/>
                  </a:cubicBezTo>
                  <a:cubicBezTo>
                    <a:pt x="225" y="114"/>
                    <a:pt x="225" y="111"/>
                    <a:pt x="225" y="111"/>
                  </a:cubicBezTo>
                  <a:cubicBezTo>
                    <a:pt x="225" y="111"/>
                    <a:pt x="227" y="110"/>
                    <a:pt x="227" y="109"/>
                  </a:cubicBezTo>
                  <a:cubicBezTo>
                    <a:pt x="228" y="108"/>
                    <a:pt x="227" y="106"/>
                    <a:pt x="227" y="106"/>
                  </a:cubicBezTo>
                  <a:cubicBezTo>
                    <a:pt x="226" y="106"/>
                    <a:pt x="224" y="107"/>
                    <a:pt x="224" y="107"/>
                  </a:cubicBezTo>
                  <a:cubicBezTo>
                    <a:pt x="218" y="108"/>
                    <a:pt x="218" y="108"/>
                    <a:pt x="218" y="108"/>
                  </a:cubicBezTo>
                  <a:cubicBezTo>
                    <a:pt x="216" y="107"/>
                    <a:pt x="216" y="107"/>
                    <a:pt x="216" y="107"/>
                  </a:cubicBezTo>
                  <a:cubicBezTo>
                    <a:pt x="216" y="107"/>
                    <a:pt x="217" y="107"/>
                    <a:pt x="217" y="106"/>
                  </a:cubicBezTo>
                  <a:cubicBezTo>
                    <a:pt x="218" y="105"/>
                    <a:pt x="218" y="104"/>
                    <a:pt x="219" y="103"/>
                  </a:cubicBezTo>
                  <a:cubicBezTo>
                    <a:pt x="220" y="102"/>
                    <a:pt x="220" y="103"/>
                    <a:pt x="221" y="101"/>
                  </a:cubicBezTo>
                  <a:cubicBezTo>
                    <a:pt x="223" y="100"/>
                    <a:pt x="225" y="98"/>
                    <a:pt x="225" y="98"/>
                  </a:cubicBezTo>
                  <a:cubicBezTo>
                    <a:pt x="225" y="95"/>
                    <a:pt x="225" y="95"/>
                    <a:pt x="225" y="95"/>
                  </a:cubicBezTo>
                  <a:cubicBezTo>
                    <a:pt x="224" y="92"/>
                    <a:pt x="224" y="92"/>
                    <a:pt x="224" y="92"/>
                  </a:cubicBezTo>
                  <a:cubicBezTo>
                    <a:pt x="224" y="92"/>
                    <a:pt x="223" y="91"/>
                    <a:pt x="222" y="91"/>
                  </a:cubicBezTo>
                  <a:cubicBezTo>
                    <a:pt x="221" y="91"/>
                    <a:pt x="222" y="93"/>
                    <a:pt x="220" y="91"/>
                  </a:cubicBezTo>
                  <a:cubicBezTo>
                    <a:pt x="219" y="90"/>
                    <a:pt x="219" y="90"/>
                    <a:pt x="218" y="88"/>
                  </a:cubicBezTo>
                  <a:cubicBezTo>
                    <a:pt x="217" y="87"/>
                    <a:pt x="217" y="85"/>
                    <a:pt x="217" y="85"/>
                  </a:cubicBezTo>
                  <a:cubicBezTo>
                    <a:pt x="217" y="85"/>
                    <a:pt x="215" y="84"/>
                    <a:pt x="216" y="84"/>
                  </a:cubicBezTo>
                  <a:cubicBezTo>
                    <a:pt x="218" y="84"/>
                    <a:pt x="219" y="85"/>
                    <a:pt x="220" y="84"/>
                  </a:cubicBezTo>
                  <a:cubicBezTo>
                    <a:pt x="221" y="83"/>
                    <a:pt x="221" y="84"/>
                    <a:pt x="221" y="83"/>
                  </a:cubicBezTo>
                  <a:cubicBezTo>
                    <a:pt x="221" y="82"/>
                    <a:pt x="222" y="79"/>
                    <a:pt x="222" y="79"/>
                  </a:cubicBezTo>
                  <a:cubicBezTo>
                    <a:pt x="222" y="78"/>
                    <a:pt x="222" y="78"/>
                    <a:pt x="224" y="77"/>
                  </a:cubicBezTo>
                  <a:cubicBezTo>
                    <a:pt x="227" y="76"/>
                    <a:pt x="226" y="76"/>
                    <a:pt x="228" y="76"/>
                  </a:cubicBezTo>
                  <a:cubicBezTo>
                    <a:pt x="229" y="75"/>
                    <a:pt x="230" y="74"/>
                    <a:pt x="229" y="74"/>
                  </a:cubicBezTo>
                  <a:cubicBezTo>
                    <a:pt x="229" y="73"/>
                    <a:pt x="227" y="73"/>
                    <a:pt x="227" y="73"/>
                  </a:cubicBezTo>
                  <a:cubicBezTo>
                    <a:pt x="226" y="72"/>
                    <a:pt x="224" y="74"/>
                    <a:pt x="224" y="74"/>
                  </a:cubicBezTo>
                  <a:cubicBezTo>
                    <a:pt x="224" y="74"/>
                    <a:pt x="222" y="75"/>
                    <a:pt x="221" y="76"/>
                  </a:cubicBezTo>
                  <a:cubicBezTo>
                    <a:pt x="220" y="77"/>
                    <a:pt x="219" y="76"/>
                    <a:pt x="218" y="76"/>
                  </a:cubicBezTo>
                  <a:cubicBezTo>
                    <a:pt x="217" y="76"/>
                    <a:pt x="217" y="76"/>
                    <a:pt x="217" y="76"/>
                  </a:cubicBezTo>
                  <a:cubicBezTo>
                    <a:pt x="217" y="76"/>
                    <a:pt x="215" y="75"/>
                    <a:pt x="214" y="77"/>
                  </a:cubicBezTo>
                  <a:cubicBezTo>
                    <a:pt x="214" y="79"/>
                    <a:pt x="212" y="81"/>
                    <a:pt x="212" y="81"/>
                  </a:cubicBezTo>
                  <a:cubicBezTo>
                    <a:pt x="212" y="81"/>
                    <a:pt x="211" y="82"/>
                    <a:pt x="211" y="80"/>
                  </a:cubicBezTo>
                  <a:cubicBezTo>
                    <a:pt x="211" y="79"/>
                    <a:pt x="210" y="76"/>
                    <a:pt x="210" y="76"/>
                  </a:cubicBezTo>
                  <a:cubicBezTo>
                    <a:pt x="210" y="76"/>
                    <a:pt x="210" y="76"/>
                    <a:pt x="210" y="76"/>
                  </a:cubicBezTo>
                  <a:cubicBezTo>
                    <a:pt x="209" y="76"/>
                    <a:pt x="206" y="75"/>
                    <a:pt x="206" y="75"/>
                  </a:cubicBezTo>
                  <a:cubicBezTo>
                    <a:pt x="206" y="75"/>
                    <a:pt x="207" y="75"/>
                    <a:pt x="207" y="73"/>
                  </a:cubicBezTo>
                  <a:cubicBezTo>
                    <a:pt x="206" y="72"/>
                    <a:pt x="206" y="71"/>
                    <a:pt x="206" y="71"/>
                  </a:cubicBezTo>
                  <a:cubicBezTo>
                    <a:pt x="207" y="71"/>
                    <a:pt x="208" y="71"/>
                    <a:pt x="208" y="71"/>
                  </a:cubicBezTo>
                  <a:cubicBezTo>
                    <a:pt x="209" y="71"/>
                    <a:pt x="209" y="71"/>
                    <a:pt x="209" y="69"/>
                  </a:cubicBezTo>
                  <a:cubicBezTo>
                    <a:pt x="209" y="66"/>
                    <a:pt x="208" y="65"/>
                    <a:pt x="208" y="65"/>
                  </a:cubicBezTo>
                  <a:cubicBezTo>
                    <a:pt x="208" y="65"/>
                    <a:pt x="207" y="64"/>
                    <a:pt x="207" y="64"/>
                  </a:cubicBezTo>
                  <a:cubicBezTo>
                    <a:pt x="207" y="60"/>
                    <a:pt x="207" y="60"/>
                    <a:pt x="207" y="60"/>
                  </a:cubicBezTo>
                  <a:cubicBezTo>
                    <a:pt x="207" y="60"/>
                    <a:pt x="207" y="59"/>
                    <a:pt x="206" y="58"/>
                  </a:cubicBezTo>
                  <a:cubicBezTo>
                    <a:pt x="205" y="57"/>
                    <a:pt x="205" y="56"/>
                    <a:pt x="204" y="57"/>
                  </a:cubicBezTo>
                  <a:cubicBezTo>
                    <a:pt x="204" y="57"/>
                    <a:pt x="203" y="58"/>
                    <a:pt x="202" y="58"/>
                  </a:cubicBezTo>
                  <a:cubicBezTo>
                    <a:pt x="201" y="57"/>
                    <a:pt x="199" y="56"/>
                    <a:pt x="199" y="56"/>
                  </a:cubicBezTo>
                  <a:cubicBezTo>
                    <a:pt x="195" y="54"/>
                    <a:pt x="195" y="54"/>
                    <a:pt x="195" y="54"/>
                  </a:cubicBezTo>
                  <a:cubicBezTo>
                    <a:pt x="195" y="54"/>
                    <a:pt x="195" y="54"/>
                    <a:pt x="194" y="55"/>
                  </a:cubicBezTo>
                  <a:cubicBezTo>
                    <a:pt x="194" y="56"/>
                    <a:pt x="193" y="55"/>
                    <a:pt x="193" y="57"/>
                  </a:cubicBezTo>
                  <a:cubicBezTo>
                    <a:pt x="194" y="58"/>
                    <a:pt x="194" y="59"/>
                    <a:pt x="194" y="60"/>
                  </a:cubicBezTo>
                  <a:cubicBezTo>
                    <a:pt x="193" y="61"/>
                    <a:pt x="193" y="62"/>
                    <a:pt x="193" y="64"/>
                  </a:cubicBezTo>
                  <a:cubicBezTo>
                    <a:pt x="192" y="65"/>
                    <a:pt x="191" y="65"/>
                    <a:pt x="191" y="66"/>
                  </a:cubicBezTo>
                  <a:cubicBezTo>
                    <a:pt x="191" y="67"/>
                    <a:pt x="192" y="67"/>
                    <a:pt x="192" y="68"/>
                  </a:cubicBezTo>
                  <a:cubicBezTo>
                    <a:pt x="192" y="68"/>
                    <a:pt x="191" y="70"/>
                    <a:pt x="190" y="70"/>
                  </a:cubicBezTo>
                  <a:cubicBezTo>
                    <a:pt x="190" y="71"/>
                    <a:pt x="189" y="72"/>
                    <a:pt x="188" y="72"/>
                  </a:cubicBezTo>
                  <a:cubicBezTo>
                    <a:pt x="188" y="71"/>
                    <a:pt x="187" y="71"/>
                    <a:pt x="186" y="71"/>
                  </a:cubicBezTo>
                  <a:cubicBezTo>
                    <a:pt x="185" y="71"/>
                    <a:pt x="184" y="72"/>
                    <a:pt x="184" y="72"/>
                  </a:cubicBezTo>
                  <a:cubicBezTo>
                    <a:pt x="184" y="72"/>
                    <a:pt x="183" y="73"/>
                    <a:pt x="182" y="72"/>
                  </a:cubicBezTo>
                  <a:cubicBezTo>
                    <a:pt x="180" y="71"/>
                    <a:pt x="179" y="70"/>
                    <a:pt x="179" y="70"/>
                  </a:cubicBezTo>
                  <a:cubicBezTo>
                    <a:pt x="179" y="68"/>
                    <a:pt x="179" y="68"/>
                    <a:pt x="179" y="68"/>
                  </a:cubicBezTo>
                  <a:cubicBezTo>
                    <a:pt x="179" y="68"/>
                    <a:pt x="183" y="69"/>
                    <a:pt x="178" y="66"/>
                  </a:cubicBezTo>
                  <a:cubicBezTo>
                    <a:pt x="174" y="64"/>
                    <a:pt x="174" y="64"/>
                    <a:pt x="174" y="64"/>
                  </a:cubicBezTo>
                  <a:cubicBezTo>
                    <a:pt x="174" y="64"/>
                    <a:pt x="174" y="65"/>
                    <a:pt x="173" y="66"/>
                  </a:cubicBezTo>
                  <a:cubicBezTo>
                    <a:pt x="172" y="66"/>
                    <a:pt x="172" y="67"/>
                    <a:pt x="172" y="67"/>
                  </a:cubicBezTo>
                  <a:cubicBezTo>
                    <a:pt x="171" y="69"/>
                    <a:pt x="171" y="69"/>
                    <a:pt x="171" y="69"/>
                  </a:cubicBezTo>
                  <a:cubicBezTo>
                    <a:pt x="170" y="69"/>
                    <a:pt x="170" y="69"/>
                    <a:pt x="170" y="69"/>
                  </a:cubicBezTo>
                  <a:cubicBezTo>
                    <a:pt x="168" y="72"/>
                    <a:pt x="168" y="72"/>
                    <a:pt x="168" y="72"/>
                  </a:cubicBezTo>
                  <a:cubicBezTo>
                    <a:pt x="168" y="72"/>
                    <a:pt x="167" y="73"/>
                    <a:pt x="166" y="73"/>
                  </a:cubicBezTo>
                  <a:cubicBezTo>
                    <a:pt x="166" y="73"/>
                    <a:pt x="165" y="73"/>
                    <a:pt x="165" y="73"/>
                  </a:cubicBezTo>
                  <a:cubicBezTo>
                    <a:pt x="164" y="73"/>
                    <a:pt x="163" y="73"/>
                    <a:pt x="163" y="72"/>
                  </a:cubicBezTo>
                  <a:cubicBezTo>
                    <a:pt x="162" y="72"/>
                    <a:pt x="162" y="72"/>
                    <a:pt x="162" y="71"/>
                  </a:cubicBezTo>
                  <a:cubicBezTo>
                    <a:pt x="162" y="70"/>
                    <a:pt x="162" y="68"/>
                    <a:pt x="161" y="67"/>
                  </a:cubicBezTo>
                  <a:cubicBezTo>
                    <a:pt x="161" y="66"/>
                    <a:pt x="161" y="66"/>
                    <a:pt x="160" y="64"/>
                  </a:cubicBezTo>
                  <a:cubicBezTo>
                    <a:pt x="159" y="63"/>
                    <a:pt x="158" y="61"/>
                    <a:pt x="158" y="61"/>
                  </a:cubicBezTo>
                  <a:cubicBezTo>
                    <a:pt x="153" y="58"/>
                    <a:pt x="153" y="58"/>
                    <a:pt x="153" y="58"/>
                  </a:cubicBezTo>
                  <a:cubicBezTo>
                    <a:pt x="153" y="58"/>
                    <a:pt x="154" y="57"/>
                    <a:pt x="152" y="57"/>
                  </a:cubicBezTo>
                  <a:cubicBezTo>
                    <a:pt x="151" y="58"/>
                    <a:pt x="149" y="60"/>
                    <a:pt x="149" y="60"/>
                  </a:cubicBezTo>
                  <a:cubicBezTo>
                    <a:pt x="149" y="60"/>
                    <a:pt x="149" y="62"/>
                    <a:pt x="149" y="63"/>
                  </a:cubicBezTo>
                  <a:cubicBezTo>
                    <a:pt x="149" y="63"/>
                    <a:pt x="148" y="64"/>
                    <a:pt x="148" y="65"/>
                  </a:cubicBezTo>
                  <a:cubicBezTo>
                    <a:pt x="149" y="67"/>
                    <a:pt x="150" y="69"/>
                    <a:pt x="149" y="70"/>
                  </a:cubicBezTo>
                  <a:cubicBezTo>
                    <a:pt x="149" y="70"/>
                    <a:pt x="148" y="72"/>
                    <a:pt x="148" y="74"/>
                  </a:cubicBezTo>
                  <a:cubicBezTo>
                    <a:pt x="148" y="76"/>
                    <a:pt x="149" y="78"/>
                    <a:pt x="148" y="78"/>
                  </a:cubicBezTo>
                  <a:cubicBezTo>
                    <a:pt x="147" y="79"/>
                    <a:pt x="147" y="80"/>
                    <a:pt x="147" y="80"/>
                  </a:cubicBezTo>
                  <a:cubicBezTo>
                    <a:pt x="146" y="80"/>
                    <a:pt x="146" y="80"/>
                    <a:pt x="146" y="80"/>
                  </a:cubicBezTo>
                  <a:cubicBezTo>
                    <a:pt x="146" y="80"/>
                    <a:pt x="146" y="79"/>
                    <a:pt x="147" y="76"/>
                  </a:cubicBezTo>
                  <a:cubicBezTo>
                    <a:pt x="147" y="73"/>
                    <a:pt x="146" y="72"/>
                    <a:pt x="146" y="71"/>
                  </a:cubicBezTo>
                  <a:cubicBezTo>
                    <a:pt x="145" y="71"/>
                    <a:pt x="145" y="71"/>
                    <a:pt x="145" y="70"/>
                  </a:cubicBezTo>
                  <a:cubicBezTo>
                    <a:pt x="145" y="69"/>
                    <a:pt x="145" y="68"/>
                    <a:pt x="145" y="68"/>
                  </a:cubicBezTo>
                  <a:cubicBezTo>
                    <a:pt x="145" y="68"/>
                    <a:pt x="143" y="66"/>
                    <a:pt x="143" y="65"/>
                  </a:cubicBezTo>
                  <a:cubicBezTo>
                    <a:pt x="143" y="64"/>
                    <a:pt x="144" y="63"/>
                    <a:pt x="144" y="61"/>
                  </a:cubicBezTo>
                  <a:cubicBezTo>
                    <a:pt x="144" y="58"/>
                    <a:pt x="145" y="58"/>
                    <a:pt x="144" y="57"/>
                  </a:cubicBezTo>
                  <a:cubicBezTo>
                    <a:pt x="143" y="56"/>
                    <a:pt x="144" y="55"/>
                    <a:pt x="143" y="54"/>
                  </a:cubicBezTo>
                  <a:cubicBezTo>
                    <a:pt x="142" y="54"/>
                    <a:pt x="142" y="55"/>
                    <a:pt x="141" y="54"/>
                  </a:cubicBezTo>
                  <a:cubicBezTo>
                    <a:pt x="141" y="54"/>
                    <a:pt x="141" y="55"/>
                    <a:pt x="141" y="55"/>
                  </a:cubicBezTo>
                  <a:cubicBezTo>
                    <a:pt x="142" y="53"/>
                    <a:pt x="142" y="53"/>
                    <a:pt x="142" y="53"/>
                  </a:cubicBezTo>
                  <a:cubicBezTo>
                    <a:pt x="142" y="53"/>
                    <a:pt x="143" y="49"/>
                    <a:pt x="142" y="51"/>
                  </a:cubicBezTo>
                  <a:cubicBezTo>
                    <a:pt x="141" y="52"/>
                    <a:pt x="138" y="53"/>
                    <a:pt x="138" y="52"/>
                  </a:cubicBezTo>
                  <a:cubicBezTo>
                    <a:pt x="139" y="51"/>
                    <a:pt x="138" y="50"/>
                    <a:pt x="138" y="50"/>
                  </a:cubicBezTo>
                  <a:cubicBezTo>
                    <a:pt x="138" y="50"/>
                    <a:pt x="134" y="50"/>
                    <a:pt x="134" y="50"/>
                  </a:cubicBezTo>
                  <a:cubicBezTo>
                    <a:pt x="134" y="50"/>
                    <a:pt x="134" y="49"/>
                    <a:pt x="134" y="51"/>
                  </a:cubicBezTo>
                  <a:cubicBezTo>
                    <a:pt x="134" y="52"/>
                    <a:pt x="135" y="54"/>
                    <a:pt x="133" y="54"/>
                  </a:cubicBezTo>
                  <a:cubicBezTo>
                    <a:pt x="131" y="55"/>
                    <a:pt x="130" y="55"/>
                    <a:pt x="130" y="55"/>
                  </a:cubicBezTo>
                  <a:cubicBezTo>
                    <a:pt x="130" y="54"/>
                    <a:pt x="128" y="53"/>
                    <a:pt x="128" y="53"/>
                  </a:cubicBezTo>
                  <a:cubicBezTo>
                    <a:pt x="128" y="53"/>
                    <a:pt x="127" y="53"/>
                    <a:pt x="126" y="53"/>
                  </a:cubicBezTo>
                  <a:cubicBezTo>
                    <a:pt x="126" y="54"/>
                    <a:pt x="124" y="54"/>
                    <a:pt x="124" y="54"/>
                  </a:cubicBezTo>
                  <a:cubicBezTo>
                    <a:pt x="124" y="56"/>
                    <a:pt x="124" y="56"/>
                    <a:pt x="124" y="56"/>
                  </a:cubicBezTo>
                  <a:cubicBezTo>
                    <a:pt x="124" y="57"/>
                    <a:pt x="124" y="57"/>
                    <a:pt x="124" y="57"/>
                  </a:cubicBezTo>
                  <a:cubicBezTo>
                    <a:pt x="124" y="57"/>
                    <a:pt x="123" y="57"/>
                    <a:pt x="123" y="57"/>
                  </a:cubicBezTo>
                  <a:cubicBezTo>
                    <a:pt x="122" y="58"/>
                    <a:pt x="121" y="58"/>
                    <a:pt x="122" y="59"/>
                  </a:cubicBezTo>
                  <a:cubicBezTo>
                    <a:pt x="122" y="59"/>
                    <a:pt x="122" y="59"/>
                    <a:pt x="122" y="61"/>
                  </a:cubicBezTo>
                  <a:cubicBezTo>
                    <a:pt x="122" y="62"/>
                    <a:pt x="122" y="62"/>
                    <a:pt x="122" y="63"/>
                  </a:cubicBezTo>
                  <a:cubicBezTo>
                    <a:pt x="121" y="64"/>
                    <a:pt x="121" y="65"/>
                    <a:pt x="120" y="66"/>
                  </a:cubicBezTo>
                  <a:cubicBezTo>
                    <a:pt x="120" y="66"/>
                    <a:pt x="119" y="67"/>
                    <a:pt x="119" y="67"/>
                  </a:cubicBezTo>
                  <a:cubicBezTo>
                    <a:pt x="118" y="68"/>
                    <a:pt x="118" y="68"/>
                    <a:pt x="117" y="68"/>
                  </a:cubicBezTo>
                  <a:cubicBezTo>
                    <a:pt x="116" y="68"/>
                    <a:pt x="116" y="69"/>
                    <a:pt x="116" y="68"/>
                  </a:cubicBezTo>
                  <a:cubicBezTo>
                    <a:pt x="116" y="66"/>
                    <a:pt x="116" y="65"/>
                    <a:pt x="116" y="63"/>
                  </a:cubicBezTo>
                  <a:cubicBezTo>
                    <a:pt x="116" y="62"/>
                    <a:pt x="117" y="62"/>
                    <a:pt x="115" y="60"/>
                  </a:cubicBezTo>
                  <a:cubicBezTo>
                    <a:pt x="114" y="58"/>
                    <a:pt x="113" y="58"/>
                    <a:pt x="113" y="57"/>
                  </a:cubicBezTo>
                  <a:cubicBezTo>
                    <a:pt x="113" y="57"/>
                    <a:pt x="113" y="56"/>
                    <a:pt x="113" y="55"/>
                  </a:cubicBezTo>
                  <a:cubicBezTo>
                    <a:pt x="113" y="54"/>
                    <a:pt x="113" y="56"/>
                    <a:pt x="113" y="52"/>
                  </a:cubicBezTo>
                  <a:cubicBezTo>
                    <a:pt x="114" y="49"/>
                    <a:pt x="113" y="48"/>
                    <a:pt x="113" y="48"/>
                  </a:cubicBezTo>
                  <a:cubicBezTo>
                    <a:pt x="113" y="48"/>
                    <a:pt x="114" y="43"/>
                    <a:pt x="114" y="43"/>
                  </a:cubicBezTo>
                  <a:cubicBezTo>
                    <a:pt x="113" y="43"/>
                    <a:pt x="110" y="43"/>
                    <a:pt x="109" y="43"/>
                  </a:cubicBezTo>
                  <a:cubicBezTo>
                    <a:pt x="108" y="43"/>
                    <a:pt x="108" y="43"/>
                    <a:pt x="107" y="43"/>
                  </a:cubicBezTo>
                  <a:cubicBezTo>
                    <a:pt x="107" y="44"/>
                    <a:pt x="106" y="43"/>
                    <a:pt x="106" y="45"/>
                  </a:cubicBezTo>
                  <a:cubicBezTo>
                    <a:pt x="105" y="47"/>
                    <a:pt x="104" y="47"/>
                    <a:pt x="104" y="49"/>
                  </a:cubicBezTo>
                  <a:cubicBezTo>
                    <a:pt x="104" y="50"/>
                    <a:pt x="104" y="52"/>
                    <a:pt x="104" y="52"/>
                  </a:cubicBezTo>
                  <a:cubicBezTo>
                    <a:pt x="104" y="53"/>
                    <a:pt x="103" y="54"/>
                    <a:pt x="103" y="54"/>
                  </a:cubicBezTo>
                  <a:cubicBezTo>
                    <a:pt x="103" y="54"/>
                    <a:pt x="103" y="55"/>
                    <a:pt x="103" y="57"/>
                  </a:cubicBezTo>
                  <a:cubicBezTo>
                    <a:pt x="102" y="59"/>
                    <a:pt x="102" y="60"/>
                    <a:pt x="102" y="61"/>
                  </a:cubicBezTo>
                  <a:cubicBezTo>
                    <a:pt x="102" y="61"/>
                    <a:pt x="102" y="61"/>
                    <a:pt x="101" y="62"/>
                  </a:cubicBezTo>
                  <a:cubicBezTo>
                    <a:pt x="100" y="63"/>
                    <a:pt x="98" y="66"/>
                    <a:pt x="97" y="66"/>
                  </a:cubicBezTo>
                  <a:cubicBezTo>
                    <a:pt x="97" y="66"/>
                    <a:pt x="97" y="66"/>
                    <a:pt x="96" y="67"/>
                  </a:cubicBezTo>
                  <a:cubicBezTo>
                    <a:pt x="96" y="67"/>
                    <a:pt x="94" y="70"/>
                    <a:pt x="93" y="70"/>
                  </a:cubicBezTo>
                  <a:cubicBezTo>
                    <a:pt x="92" y="71"/>
                    <a:pt x="93" y="71"/>
                    <a:pt x="92" y="71"/>
                  </a:cubicBezTo>
                  <a:cubicBezTo>
                    <a:pt x="92" y="70"/>
                    <a:pt x="91" y="70"/>
                    <a:pt x="91" y="69"/>
                  </a:cubicBezTo>
                  <a:cubicBezTo>
                    <a:pt x="91" y="67"/>
                    <a:pt x="91" y="67"/>
                    <a:pt x="92" y="65"/>
                  </a:cubicBezTo>
                  <a:cubicBezTo>
                    <a:pt x="92" y="64"/>
                    <a:pt x="93" y="62"/>
                    <a:pt x="93" y="62"/>
                  </a:cubicBezTo>
                  <a:cubicBezTo>
                    <a:pt x="93" y="62"/>
                    <a:pt x="94" y="61"/>
                    <a:pt x="93" y="61"/>
                  </a:cubicBezTo>
                  <a:cubicBezTo>
                    <a:pt x="92" y="61"/>
                    <a:pt x="91" y="61"/>
                    <a:pt x="90" y="61"/>
                  </a:cubicBezTo>
                  <a:cubicBezTo>
                    <a:pt x="88" y="61"/>
                    <a:pt x="86" y="62"/>
                    <a:pt x="85" y="63"/>
                  </a:cubicBezTo>
                  <a:cubicBezTo>
                    <a:pt x="84" y="63"/>
                    <a:pt x="84" y="64"/>
                    <a:pt x="82" y="66"/>
                  </a:cubicBezTo>
                  <a:cubicBezTo>
                    <a:pt x="80" y="67"/>
                    <a:pt x="80" y="67"/>
                    <a:pt x="80" y="67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70"/>
                    <a:pt x="79" y="70"/>
                    <a:pt x="79" y="70"/>
                  </a:cubicBezTo>
                  <a:cubicBezTo>
                    <a:pt x="79" y="70"/>
                    <a:pt x="79" y="68"/>
                    <a:pt x="79" y="68"/>
                  </a:cubicBezTo>
                  <a:cubicBezTo>
                    <a:pt x="79" y="68"/>
                    <a:pt x="78" y="68"/>
                    <a:pt x="78" y="69"/>
                  </a:cubicBezTo>
                  <a:cubicBezTo>
                    <a:pt x="78" y="69"/>
                    <a:pt x="77" y="70"/>
                    <a:pt x="77" y="70"/>
                  </a:cubicBezTo>
                  <a:cubicBezTo>
                    <a:pt x="76" y="71"/>
                    <a:pt x="76" y="72"/>
                    <a:pt x="76" y="73"/>
                  </a:cubicBezTo>
                  <a:cubicBezTo>
                    <a:pt x="75" y="74"/>
                    <a:pt x="75" y="76"/>
                    <a:pt x="74" y="76"/>
                  </a:cubicBezTo>
                  <a:cubicBezTo>
                    <a:pt x="74" y="76"/>
                    <a:pt x="74" y="77"/>
                    <a:pt x="74" y="77"/>
                  </a:cubicBezTo>
                  <a:cubicBezTo>
                    <a:pt x="73" y="77"/>
                    <a:pt x="72" y="78"/>
                    <a:pt x="72" y="78"/>
                  </a:cubicBezTo>
                  <a:cubicBezTo>
                    <a:pt x="72" y="79"/>
                    <a:pt x="71" y="77"/>
                    <a:pt x="71" y="75"/>
                  </a:cubicBezTo>
                  <a:cubicBezTo>
                    <a:pt x="72" y="74"/>
                    <a:pt x="72" y="74"/>
                    <a:pt x="72" y="73"/>
                  </a:cubicBezTo>
                  <a:cubicBezTo>
                    <a:pt x="73" y="73"/>
                    <a:pt x="73" y="71"/>
                    <a:pt x="74" y="71"/>
                  </a:cubicBezTo>
                  <a:cubicBezTo>
                    <a:pt x="74" y="71"/>
                    <a:pt x="74" y="72"/>
                    <a:pt x="74" y="70"/>
                  </a:cubicBezTo>
                  <a:cubicBezTo>
                    <a:pt x="75" y="68"/>
                    <a:pt x="75" y="67"/>
                    <a:pt x="75" y="67"/>
                  </a:cubicBezTo>
                  <a:cubicBezTo>
                    <a:pt x="75" y="67"/>
                    <a:pt x="75" y="67"/>
                    <a:pt x="75" y="66"/>
                  </a:cubicBezTo>
                  <a:cubicBezTo>
                    <a:pt x="74" y="65"/>
                    <a:pt x="74" y="66"/>
                    <a:pt x="74" y="65"/>
                  </a:cubicBezTo>
                  <a:cubicBezTo>
                    <a:pt x="75" y="64"/>
                    <a:pt x="75" y="63"/>
                    <a:pt x="75" y="62"/>
                  </a:cubicBezTo>
                  <a:cubicBezTo>
                    <a:pt x="76" y="62"/>
                    <a:pt x="76" y="61"/>
                    <a:pt x="76" y="61"/>
                  </a:cubicBezTo>
                  <a:cubicBezTo>
                    <a:pt x="76" y="61"/>
                    <a:pt x="76" y="61"/>
                    <a:pt x="76" y="60"/>
                  </a:cubicBezTo>
                  <a:cubicBezTo>
                    <a:pt x="76" y="60"/>
                    <a:pt x="75" y="59"/>
                    <a:pt x="75" y="59"/>
                  </a:cubicBezTo>
                  <a:cubicBezTo>
                    <a:pt x="75" y="59"/>
                    <a:pt x="75" y="58"/>
                    <a:pt x="75" y="58"/>
                  </a:cubicBezTo>
                  <a:cubicBezTo>
                    <a:pt x="75" y="58"/>
                    <a:pt x="76" y="57"/>
                    <a:pt x="76" y="56"/>
                  </a:cubicBezTo>
                  <a:cubicBezTo>
                    <a:pt x="75" y="56"/>
                    <a:pt x="75" y="55"/>
                    <a:pt x="74" y="54"/>
                  </a:cubicBezTo>
                  <a:cubicBezTo>
                    <a:pt x="73" y="54"/>
                    <a:pt x="73" y="54"/>
                    <a:pt x="73" y="53"/>
                  </a:cubicBezTo>
                  <a:cubicBezTo>
                    <a:pt x="73" y="53"/>
                    <a:pt x="71" y="52"/>
                    <a:pt x="71" y="52"/>
                  </a:cubicBezTo>
                  <a:cubicBezTo>
                    <a:pt x="71" y="52"/>
                    <a:pt x="72" y="50"/>
                    <a:pt x="72" y="50"/>
                  </a:cubicBezTo>
                  <a:cubicBezTo>
                    <a:pt x="72" y="50"/>
                    <a:pt x="72" y="49"/>
                    <a:pt x="73" y="49"/>
                  </a:cubicBezTo>
                  <a:cubicBezTo>
                    <a:pt x="73" y="50"/>
                    <a:pt x="73" y="51"/>
                    <a:pt x="73" y="51"/>
                  </a:cubicBezTo>
                  <a:cubicBezTo>
                    <a:pt x="73" y="52"/>
                    <a:pt x="76" y="53"/>
                    <a:pt x="76" y="53"/>
                  </a:cubicBezTo>
                  <a:cubicBezTo>
                    <a:pt x="76" y="53"/>
                    <a:pt x="78" y="52"/>
                    <a:pt x="78" y="52"/>
                  </a:cubicBezTo>
                  <a:cubicBezTo>
                    <a:pt x="79" y="52"/>
                    <a:pt x="79" y="50"/>
                    <a:pt x="79" y="50"/>
                  </a:cubicBezTo>
                  <a:cubicBezTo>
                    <a:pt x="79" y="50"/>
                    <a:pt x="78" y="50"/>
                    <a:pt x="79" y="49"/>
                  </a:cubicBezTo>
                  <a:cubicBezTo>
                    <a:pt x="80" y="49"/>
                    <a:pt x="82" y="48"/>
                    <a:pt x="82" y="48"/>
                  </a:cubicBezTo>
                  <a:cubicBezTo>
                    <a:pt x="82" y="47"/>
                    <a:pt x="83" y="47"/>
                    <a:pt x="83" y="47"/>
                  </a:cubicBezTo>
                  <a:cubicBezTo>
                    <a:pt x="83" y="47"/>
                    <a:pt x="84" y="46"/>
                    <a:pt x="84" y="46"/>
                  </a:cubicBezTo>
                  <a:cubicBezTo>
                    <a:pt x="84" y="45"/>
                    <a:pt x="85" y="45"/>
                    <a:pt x="84" y="44"/>
                  </a:cubicBezTo>
                  <a:cubicBezTo>
                    <a:pt x="84" y="44"/>
                    <a:pt x="84" y="43"/>
                    <a:pt x="84" y="42"/>
                  </a:cubicBezTo>
                  <a:cubicBezTo>
                    <a:pt x="84" y="42"/>
                    <a:pt x="86" y="43"/>
                    <a:pt x="84" y="41"/>
                  </a:cubicBezTo>
                  <a:cubicBezTo>
                    <a:pt x="82" y="40"/>
                    <a:pt x="80" y="39"/>
                    <a:pt x="81" y="39"/>
                  </a:cubicBezTo>
                  <a:cubicBezTo>
                    <a:pt x="82" y="39"/>
                    <a:pt x="83" y="39"/>
                    <a:pt x="83" y="39"/>
                  </a:cubicBezTo>
                  <a:cubicBezTo>
                    <a:pt x="84" y="39"/>
                    <a:pt x="85" y="40"/>
                    <a:pt x="85" y="39"/>
                  </a:cubicBezTo>
                  <a:cubicBezTo>
                    <a:pt x="86" y="39"/>
                    <a:pt x="86" y="39"/>
                    <a:pt x="86" y="38"/>
                  </a:cubicBezTo>
                  <a:cubicBezTo>
                    <a:pt x="85" y="37"/>
                    <a:pt x="85" y="37"/>
                    <a:pt x="85" y="37"/>
                  </a:cubicBezTo>
                  <a:cubicBezTo>
                    <a:pt x="84" y="36"/>
                    <a:pt x="84" y="36"/>
                    <a:pt x="83" y="36"/>
                  </a:cubicBezTo>
                  <a:cubicBezTo>
                    <a:pt x="83" y="36"/>
                    <a:pt x="82" y="37"/>
                    <a:pt x="83" y="35"/>
                  </a:cubicBezTo>
                  <a:cubicBezTo>
                    <a:pt x="83" y="33"/>
                    <a:pt x="83" y="33"/>
                    <a:pt x="83" y="32"/>
                  </a:cubicBezTo>
                  <a:cubicBezTo>
                    <a:pt x="83" y="32"/>
                    <a:pt x="85" y="32"/>
                    <a:pt x="83" y="32"/>
                  </a:cubicBezTo>
                  <a:cubicBezTo>
                    <a:pt x="82" y="31"/>
                    <a:pt x="82" y="31"/>
                    <a:pt x="82" y="31"/>
                  </a:cubicBezTo>
                  <a:cubicBezTo>
                    <a:pt x="81" y="31"/>
                    <a:pt x="82" y="31"/>
                    <a:pt x="80" y="31"/>
                  </a:cubicBezTo>
                  <a:cubicBezTo>
                    <a:pt x="79" y="31"/>
                    <a:pt x="80" y="29"/>
                    <a:pt x="80" y="29"/>
                  </a:cubicBezTo>
                  <a:cubicBezTo>
                    <a:pt x="80" y="28"/>
                    <a:pt x="81" y="24"/>
                    <a:pt x="81" y="24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3"/>
                    <a:pt x="79" y="21"/>
                    <a:pt x="79" y="21"/>
                  </a:cubicBezTo>
                  <a:cubicBezTo>
                    <a:pt x="79" y="20"/>
                    <a:pt x="79" y="19"/>
                    <a:pt x="78" y="19"/>
                  </a:cubicBezTo>
                  <a:cubicBezTo>
                    <a:pt x="78" y="19"/>
                    <a:pt x="77" y="18"/>
                    <a:pt x="77" y="18"/>
                  </a:cubicBezTo>
                  <a:cubicBezTo>
                    <a:pt x="77" y="18"/>
                    <a:pt x="76" y="18"/>
                    <a:pt x="76" y="17"/>
                  </a:cubicBezTo>
                  <a:cubicBezTo>
                    <a:pt x="76" y="16"/>
                    <a:pt x="76" y="15"/>
                    <a:pt x="76" y="15"/>
                  </a:cubicBezTo>
                  <a:cubicBezTo>
                    <a:pt x="76" y="14"/>
                    <a:pt x="76" y="13"/>
                    <a:pt x="76" y="13"/>
                  </a:cubicBezTo>
                  <a:cubicBezTo>
                    <a:pt x="74" y="8"/>
                    <a:pt x="74" y="8"/>
                    <a:pt x="74" y="8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2" y="3"/>
                    <a:pt x="71" y="3"/>
                    <a:pt x="71" y="4"/>
                  </a:cubicBezTo>
                  <a:cubicBezTo>
                    <a:pt x="71" y="4"/>
                    <a:pt x="71" y="5"/>
                    <a:pt x="70" y="5"/>
                  </a:cubicBezTo>
                  <a:cubicBezTo>
                    <a:pt x="69" y="5"/>
                    <a:pt x="68" y="4"/>
                    <a:pt x="68" y="4"/>
                  </a:cubicBezTo>
                  <a:cubicBezTo>
                    <a:pt x="68" y="4"/>
                    <a:pt x="68" y="3"/>
                    <a:pt x="68" y="2"/>
                  </a:cubicBezTo>
                  <a:cubicBezTo>
                    <a:pt x="67" y="2"/>
                    <a:pt x="64" y="0"/>
                    <a:pt x="64" y="0"/>
                  </a:cubicBezTo>
                  <a:cubicBezTo>
                    <a:pt x="64" y="0"/>
                    <a:pt x="64" y="0"/>
                    <a:pt x="64" y="1"/>
                  </a:cubicBezTo>
                  <a:cubicBezTo>
                    <a:pt x="64" y="1"/>
                    <a:pt x="63" y="2"/>
                    <a:pt x="63" y="1"/>
                  </a:cubicBezTo>
                  <a:cubicBezTo>
                    <a:pt x="62" y="1"/>
                    <a:pt x="60" y="0"/>
                    <a:pt x="60" y="0"/>
                  </a:cubicBezTo>
                  <a:cubicBezTo>
                    <a:pt x="60" y="0"/>
                    <a:pt x="60" y="1"/>
                    <a:pt x="60" y="1"/>
                  </a:cubicBezTo>
                  <a:cubicBezTo>
                    <a:pt x="60" y="2"/>
                    <a:pt x="61" y="3"/>
                    <a:pt x="61" y="3"/>
                  </a:cubicBezTo>
                  <a:cubicBezTo>
                    <a:pt x="60" y="3"/>
                    <a:pt x="59" y="3"/>
                    <a:pt x="59" y="3"/>
                  </a:cubicBezTo>
                  <a:cubicBezTo>
                    <a:pt x="59" y="3"/>
                    <a:pt x="59" y="3"/>
                    <a:pt x="58" y="3"/>
                  </a:cubicBezTo>
                  <a:cubicBezTo>
                    <a:pt x="58" y="2"/>
                    <a:pt x="57" y="2"/>
                    <a:pt x="57" y="2"/>
                  </a:cubicBezTo>
                  <a:cubicBezTo>
                    <a:pt x="57" y="3"/>
                    <a:pt x="56" y="3"/>
                    <a:pt x="56" y="5"/>
                  </a:cubicBezTo>
                  <a:cubicBezTo>
                    <a:pt x="57" y="6"/>
                    <a:pt x="56" y="6"/>
                    <a:pt x="57" y="7"/>
                  </a:cubicBezTo>
                  <a:cubicBezTo>
                    <a:pt x="58" y="7"/>
                    <a:pt x="58" y="7"/>
                    <a:pt x="59" y="8"/>
                  </a:cubicBezTo>
                  <a:cubicBezTo>
                    <a:pt x="60" y="8"/>
                    <a:pt x="60" y="8"/>
                    <a:pt x="61" y="8"/>
                  </a:cubicBezTo>
                  <a:cubicBezTo>
                    <a:pt x="61" y="8"/>
                    <a:pt x="62" y="8"/>
                    <a:pt x="63" y="8"/>
                  </a:cubicBezTo>
                  <a:cubicBezTo>
                    <a:pt x="63" y="8"/>
                    <a:pt x="64" y="7"/>
                    <a:pt x="64" y="7"/>
                  </a:cubicBezTo>
                  <a:cubicBezTo>
                    <a:pt x="64" y="7"/>
                    <a:pt x="64" y="8"/>
                    <a:pt x="64" y="8"/>
                  </a:cubicBezTo>
                  <a:cubicBezTo>
                    <a:pt x="64" y="8"/>
                    <a:pt x="63" y="8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1"/>
                    <a:pt x="65" y="11"/>
                  </a:cubicBezTo>
                  <a:cubicBezTo>
                    <a:pt x="65" y="12"/>
                    <a:pt x="65" y="12"/>
                    <a:pt x="66" y="12"/>
                  </a:cubicBezTo>
                  <a:cubicBezTo>
                    <a:pt x="67" y="13"/>
                    <a:pt x="67" y="12"/>
                    <a:pt x="67" y="12"/>
                  </a:cubicBezTo>
                  <a:cubicBezTo>
                    <a:pt x="67" y="12"/>
                    <a:pt x="69" y="14"/>
                    <a:pt x="68" y="14"/>
                  </a:cubicBezTo>
                  <a:cubicBezTo>
                    <a:pt x="68" y="14"/>
                    <a:pt x="67" y="13"/>
                    <a:pt x="68" y="14"/>
                  </a:cubicBezTo>
                  <a:cubicBezTo>
                    <a:pt x="69" y="15"/>
                    <a:pt x="70" y="15"/>
                    <a:pt x="70" y="15"/>
                  </a:cubicBezTo>
                  <a:cubicBezTo>
                    <a:pt x="70" y="15"/>
                    <a:pt x="69" y="16"/>
                    <a:pt x="67" y="15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5" y="14"/>
                    <a:pt x="65" y="14"/>
                  </a:cubicBezTo>
                  <a:cubicBezTo>
                    <a:pt x="64" y="13"/>
                    <a:pt x="64" y="12"/>
                    <a:pt x="64" y="12"/>
                  </a:cubicBezTo>
                  <a:cubicBezTo>
                    <a:pt x="64" y="12"/>
                    <a:pt x="63" y="11"/>
                    <a:pt x="62" y="11"/>
                  </a:cubicBezTo>
                  <a:cubicBezTo>
                    <a:pt x="61" y="10"/>
                    <a:pt x="60" y="11"/>
                    <a:pt x="59" y="11"/>
                  </a:cubicBezTo>
                  <a:cubicBezTo>
                    <a:pt x="59" y="11"/>
                    <a:pt x="58" y="12"/>
                    <a:pt x="57" y="12"/>
                  </a:cubicBezTo>
                  <a:cubicBezTo>
                    <a:pt x="57" y="12"/>
                    <a:pt x="57" y="13"/>
                    <a:pt x="57" y="14"/>
                  </a:cubicBezTo>
                  <a:cubicBezTo>
                    <a:pt x="58" y="15"/>
                    <a:pt x="60" y="19"/>
                    <a:pt x="60" y="19"/>
                  </a:cubicBezTo>
                  <a:cubicBezTo>
                    <a:pt x="60" y="19"/>
                    <a:pt x="62" y="21"/>
                    <a:pt x="62" y="21"/>
                  </a:cubicBezTo>
                  <a:cubicBezTo>
                    <a:pt x="62" y="21"/>
                    <a:pt x="63" y="23"/>
                    <a:pt x="63" y="23"/>
                  </a:cubicBezTo>
                  <a:cubicBezTo>
                    <a:pt x="63" y="23"/>
                    <a:pt x="63" y="23"/>
                    <a:pt x="64" y="24"/>
                  </a:cubicBezTo>
                  <a:cubicBezTo>
                    <a:pt x="65" y="24"/>
                    <a:pt x="64" y="24"/>
                    <a:pt x="64" y="24"/>
                  </a:cubicBezTo>
                  <a:cubicBezTo>
                    <a:pt x="64" y="25"/>
                    <a:pt x="63" y="26"/>
                    <a:pt x="63" y="27"/>
                  </a:cubicBezTo>
                  <a:cubicBezTo>
                    <a:pt x="63" y="27"/>
                    <a:pt x="63" y="26"/>
                    <a:pt x="63" y="27"/>
                  </a:cubicBezTo>
                  <a:cubicBezTo>
                    <a:pt x="63" y="29"/>
                    <a:pt x="63" y="31"/>
                    <a:pt x="63" y="31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0" y="34"/>
                    <a:pt x="61" y="33"/>
                    <a:pt x="61" y="33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30"/>
                    <a:pt x="61" y="29"/>
                    <a:pt x="60" y="29"/>
                  </a:cubicBezTo>
                  <a:cubicBezTo>
                    <a:pt x="60" y="28"/>
                    <a:pt x="60" y="29"/>
                    <a:pt x="59" y="29"/>
                  </a:cubicBezTo>
                  <a:cubicBezTo>
                    <a:pt x="59" y="29"/>
                    <a:pt x="58" y="31"/>
                    <a:pt x="58" y="31"/>
                  </a:cubicBezTo>
                  <a:cubicBezTo>
                    <a:pt x="58" y="31"/>
                    <a:pt x="57" y="31"/>
                    <a:pt x="58" y="30"/>
                  </a:cubicBezTo>
                  <a:cubicBezTo>
                    <a:pt x="58" y="30"/>
                    <a:pt x="58" y="28"/>
                    <a:pt x="59" y="28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59" y="27"/>
                    <a:pt x="60" y="27"/>
                    <a:pt x="60" y="26"/>
                  </a:cubicBezTo>
                  <a:cubicBezTo>
                    <a:pt x="60" y="25"/>
                    <a:pt x="60" y="25"/>
                    <a:pt x="60" y="24"/>
                  </a:cubicBezTo>
                  <a:cubicBezTo>
                    <a:pt x="59" y="24"/>
                    <a:pt x="59" y="23"/>
                    <a:pt x="59" y="22"/>
                  </a:cubicBezTo>
                  <a:cubicBezTo>
                    <a:pt x="58" y="22"/>
                    <a:pt x="57" y="23"/>
                    <a:pt x="57" y="23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6" y="25"/>
                    <a:pt x="56" y="25"/>
                    <a:pt x="55" y="26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5" y="25"/>
                    <a:pt x="55" y="25"/>
                  </a:cubicBezTo>
                  <a:cubicBezTo>
                    <a:pt x="55" y="25"/>
                    <a:pt x="56" y="24"/>
                    <a:pt x="55" y="24"/>
                  </a:cubicBezTo>
                  <a:cubicBezTo>
                    <a:pt x="55" y="24"/>
                    <a:pt x="55" y="24"/>
                    <a:pt x="55" y="23"/>
                  </a:cubicBezTo>
                  <a:cubicBezTo>
                    <a:pt x="55" y="23"/>
                    <a:pt x="55" y="22"/>
                    <a:pt x="55" y="22"/>
                  </a:cubicBezTo>
                  <a:cubicBezTo>
                    <a:pt x="55" y="22"/>
                    <a:pt x="56" y="22"/>
                    <a:pt x="55" y="22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4" y="22"/>
                    <a:pt x="53" y="22"/>
                    <a:pt x="53" y="22"/>
                  </a:cubicBezTo>
                  <a:cubicBezTo>
                    <a:pt x="53" y="21"/>
                    <a:pt x="54" y="21"/>
                    <a:pt x="54" y="21"/>
                  </a:cubicBezTo>
                  <a:cubicBezTo>
                    <a:pt x="54" y="20"/>
                    <a:pt x="55" y="19"/>
                    <a:pt x="55" y="19"/>
                  </a:cubicBezTo>
                  <a:cubicBezTo>
                    <a:pt x="55" y="19"/>
                    <a:pt x="54" y="18"/>
                    <a:pt x="54" y="18"/>
                  </a:cubicBezTo>
                  <a:cubicBezTo>
                    <a:pt x="53" y="17"/>
                    <a:pt x="53" y="16"/>
                    <a:pt x="53" y="16"/>
                  </a:cubicBezTo>
                  <a:cubicBezTo>
                    <a:pt x="53" y="16"/>
                    <a:pt x="53" y="18"/>
                    <a:pt x="53" y="15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0"/>
                    <a:pt x="50" y="10"/>
                  </a:cubicBezTo>
                  <a:cubicBezTo>
                    <a:pt x="50" y="9"/>
                    <a:pt x="48" y="8"/>
                    <a:pt x="48" y="8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7"/>
                    <a:pt x="48" y="6"/>
                    <a:pt x="48" y="6"/>
                  </a:cubicBezTo>
                  <a:cubicBezTo>
                    <a:pt x="47" y="6"/>
                    <a:pt x="46" y="5"/>
                    <a:pt x="46" y="6"/>
                  </a:cubicBezTo>
                  <a:cubicBezTo>
                    <a:pt x="46" y="7"/>
                    <a:pt x="46" y="7"/>
                    <a:pt x="46" y="8"/>
                  </a:cubicBezTo>
                  <a:cubicBezTo>
                    <a:pt x="45" y="8"/>
                    <a:pt x="43" y="8"/>
                    <a:pt x="43" y="8"/>
                  </a:cubicBezTo>
                  <a:cubicBezTo>
                    <a:pt x="43" y="8"/>
                    <a:pt x="43" y="9"/>
                    <a:pt x="43" y="9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9"/>
                    <a:pt x="41" y="10"/>
                  </a:cubicBezTo>
                  <a:cubicBezTo>
                    <a:pt x="42" y="11"/>
                    <a:pt x="42" y="12"/>
                    <a:pt x="42" y="13"/>
                  </a:cubicBezTo>
                  <a:cubicBezTo>
                    <a:pt x="42" y="13"/>
                    <a:pt x="44" y="14"/>
                    <a:pt x="43" y="14"/>
                  </a:cubicBezTo>
                  <a:cubicBezTo>
                    <a:pt x="43" y="14"/>
                    <a:pt x="41" y="14"/>
                    <a:pt x="41" y="14"/>
                  </a:cubicBezTo>
                  <a:cubicBezTo>
                    <a:pt x="41" y="14"/>
                    <a:pt x="40" y="13"/>
                    <a:pt x="40" y="12"/>
                  </a:cubicBezTo>
                  <a:cubicBezTo>
                    <a:pt x="40" y="12"/>
                    <a:pt x="39" y="11"/>
                    <a:pt x="38" y="11"/>
                  </a:cubicBezTo>
                  <a:cubicBezTo>
                    <a:pt x="38" y="11"/>
                    <a:pt x="37" y="11"/>
                    <a:pt x="36" y="12"/>
                  </a:cubicBezTo>
                  <a:cubicBezTo>
                    <a:pt x="36" y="13"/>
                    <a:pt x="36" y="12"/>
                    <a:pt x="36" y="14"/>
                  </a:cubicBezTo>
                  <a:cubicBezTo>
                    <a:pt x="36" y="16"/>
                    <a:pt x="36" y="18"/>
                    <a:pt x="36" y="18"/>
                  </a:cubicBezTo>
                  <a:cubicBezTo>
                    <a:pt x="36" y="18"/>
                    <a:pt x="37" y="19"/>
                    <a:pt x="38" y="20"/>
                  </a:cubicBezTo>
                  <a:cubicBezTo>
                    <a:pt x="38" y="20"/>
                    <a:pt x="39" y="23"/>
                    <a:pt x="39" y="23"/>
                  </a:cubicBezTo>
                  <a:cubicBezTo>
                    <a:pt x="39" y="24"/>
                    <a:pt x="40" y="25"/>
                    <a:pt x="40" y="25"/>
                  </a:cubicBezTo>
                  <a:cubicBezTo>
                    <a:pt x="40" y="25"/>
                    <a:pt x="35" y="23"/>
                    <a:pt x="35" y="22"/>
                  </a:cubicBezTo>
                  <a:cubicBezTo>
                    <a:pt x="35" y="21"/>
                    <a:pt x="35" y="19"/>
                    <a:pt x="34" y="19"/>
                  </a:cubicBezTo>
                  <a:cubicBezTo>
                    <a:pt x="34" y="19"/>
                    <a:pt x="34" y="18"/>
                    <a:pt x="33" y="19"/>
                  </a:cubicBezTo>
                  <a:cubicBezTo>
                    <a:pt x="32" y="19"/>
                    <a:pt x="32" y="19"/>
                    <a:pt x="31" y="19"/>
                  </a:cubicBezTo>
                  <a:cubicBezTo>
                    <a:pt x="31" y="20"/>
                    <a:pt x="31" y="21"/>
                    <a:pt x="31" y="21"/>
                  </a:cubicBezTo>
                  <a:cubicBezTo>
                    <a:pt x="31" y="21"/>
                    <a:pt x="31" y="22"/>
                    <a:pt x="31" y="23"/>
                  </a:cubicBezTo>
                  <a:cubicBezTo>
                    <a:pt x="32" y="25"/>
                    <a:pt x="32" y="25"/>
                    <a:pt x="32" y="26"/>
                  </a:cubicBezTo>
                  <a:cubicBezTo>
                    <a:pt x="33" y="27"/>
                    <a:pt x="34" y="27"/>
                    <a:pt x="34" y="28"/>
                  </a:cubicBezTo>
                  <a:cubicBezTo>
                    <a:pt x="34" y="28"/>
                    <a:pt x="35" y="29"/>
                    <a:pt x="35" y="29"/>
                  </a:cubicBezTo>
                  <a:cubicBezTo>
                    <a:pt x="35" y="29"/>
                    <a:pt x="34" y="31"/>
                    <a:pt x="34" y="31"/>
                  </a:cubicBezTo>
                  <a:cubicBezTo>
                    <a:pt x="34" y="32"/>
                    <a:pt x="33" y="33"/>
                    <a:pt x="33" y="33"/>
                  </a:cubicBezTo>
                  <a:cubicBezTo>
                    <a:pt x="33" y="33"/>
                    <a:pt x="35" y="34"/>
                    <a:pt x="35" y="34"/>
                  </a:cubicBezTo>
                  <a:cubicBezTo>
                    <a:pt x="35" y="34"/>
                    <a:pt x="36" y="35"/>
                    <a:pt x="35" y="36"/>
                  </a:cubicBezTo>
                  <a:cubicBezTo>
                    <a:pt x="34" y="36"/>
                    <a:pt x="34" y="36"/>
                    <a:pt x="33" y="36"/>
                  </a:cubicBezTo>
                  <a:cubicBezTo>
                    <a:pt x="33" y="35"/>
                    <a:pt x="32" y="36"/>
                    <a:pt x="32" y="34"/>
                  </a:cubicBezTo>
                  <a:cubicBezTo>
                    <a:pt x="33" y="33"/>
                    <a:pt x="33" y="32"/>
                    <a:pt x="33" y="32"/>
                  </a:cubicBezTo>
                  <a:cubicBezTo>
                    <a:pt x="32" y="32"/>
                    <a:pt x="31" y="30"/>
                    <a:pt x="31" y="30"/>
                  </a:cubicBezTo>
                  <a:cubicBezTo>
                    <a:pt x="31" y="30"/>
                    <a:pt x="33" y="33"/>
                    <a:pt x="30" y="28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2"/>
                    <a:pt x="27" y="22"/>
                    <a:pt x="27" y="22"/>
                  </a:cubicBezTo>
                  <a:cubicBezTo>
                    <a:pt x="27" y="22"/>
                    <a:pt x="26" y="21"/>
                    <a:pt x="26" y="21"/>
                  </a:cubicBezTo>
                  <a:cubicBezTo>
                    <a:pt x="26" y="21"/>
                    <a:pt x="24" y="21"/>
                    <a:pt x="24" y="21"/>
                  </a:cubicBezTo>
                  <a:cubicBezTo>
                    <a:pt x="24" y="22"/>
                    <a:pt x="24" y="22"/>
                    <a:pt x="24" y="23"/>
                  </a:cubicBezTo>
                  <a:cubicBezTo>
                    <a:pt x="23" y="23"/>
                    <a:pt x="23" y="25"/>
                    <a:pt x="23" y="25"/>
                  </a:cubicBezTo>
                  <a:cubicBezTo>
                    <a:pt x="22" y="25"/>
                    <a:pt x="22" y="27"/>
                    <a:pt x="22" y="27"/>
                  </a:cubicBezTo>
                  <a:cubicBezTo>
                    <a:pt x="22" y="27"/>
                    <a:pt x="23" y="27"/>
                    <a:pt x="23" y="28"/>
                  </a:cubicBezTo>
                  <a:cubicBezTo>
                    <a:pt x="24" y="29"/>
                    <a:pt x="24" y="30"/>
                    <a:pt x="24" y="30"/>
                  </a:cubicBezTo>
                  <a:cubicBezTo>
                    <a:pt x="24" y="30"/>
                    <a:pt x="23" y="29"/>
                    <a:pt x="23" y="29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2"/>
                    <a:pt x="21" y="32"/>
                  </a:cubicBezTo>
                  <a:cubicBezTo>
                    <a:pt x="21" y="32"/>
                    <a:pt x="22" y="33"/>
                    <a:pt x="22" y="33"/>
                  </a:cubicBezTo>
                  <a:cubicBezTo>
                    <a:pt x="22" y="33"/>
                    <a:pt x="22" y="34"/>
                    <a:pt x="22" y="34"/>
                  </a:cubicBezTo>
                  <a:cubicBezTo>
                    <a:pt x="22" y="34"/>
                    <a:pt x="23" y="35"/>
                    <a:pt x="23" y="35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2" y="36"/>
                    <a:pt x="23" y="37"/>
                    <a:pt x="22" y="36"/>
                  </a:cubicBezTo>
                  <a:cubicBezTo>
                    <a:pt x="21" y="35"/>
                    <a:pt x="21" y="36"/>
                    <a:pt x="20" y="35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33"/>
                    <a:pt x="21" y="32"/>
                    <a:pt x="19" y="31"/>
                  </a:cubicBezTo>
                  <a:cubicBezTo>
                    <a:pt x="18" y="29"/>
                    <a:pt x="18" y="28"/>
                    <a:pt x="18" y="28"/>
                  </a:cubicBezTo>
                  <a:cubicBezTo>
                    <a:pt x="18" y="28"/>
                    <a:pt x="17" y="27"/>
                    <a:pt x="16" y="27"/>
                  </a:cubicBezTo>
                  <a:cubicBezTo>
                    <a:pt x="16" y="28"/>
                    <a:pt x="16" y="28"/>
                    <a:pt x="15" y="28"/>
                  </a:cubicBezTo>
                  <a:cubicBezTo>
                    <a:pt x="14" y="29"/>
                    <a:pt x="14" y="29"/>
                    <a:pt x="13" y="29"/>
                  </a:cubicBezTo>
                  <a:cubicBezTo>
                    <a:pt x="13" y="29"/>
                    <a:pt x="11" y="29"/>
                    <a:pt x="11" y="29"/>
                  </a:cubicBezTo>
                  <a:cubicBezTo>
                    <a:pt x="11" y="29"/>
                    <a:pt x="11" y="29"/>
                    <a:pt x="9" y="30"/>
                  </a:cubicBezTo>
                  <a:cubicBezTo>
                    <a:pt x="8" y="32"/>
                    <a:pt x="7" y="32"/>
                    <a:pt x="8" y="32"/>
                  </a:cubicBezTo>
                  <a:cubicBezTo>
                    <a:pt x="9" y="33"/>
                    <a:pt x="11" y="33"/>
                    <a:pt x="11" y="33"/>
                  </a:cubicBezTo>
                  <a:cubicBezTo>
                    <a:pt x="11" y="33"/>
                    <a:pt x="12" y="33"/>
                    <a:pt x="13" y="34"/>
                  </a:cubicBezTo>
                  <a:cubicBezTo>
                    <a:pt x="14" y="34"/>
                    <a:pt x="16" y="36"/>
                    <a:pt x="16" y="36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40"/>
                    <a:pt x="18" y="40"/>
                  </a:cubicBezTo>
                  <a:cubicBezTo>
                    <a:pt x="18" y="40"/>
                    <a:pt x="18" y="40"/>
                    <a:pt x="18" y="41"/>
                  </a:cubicBezTo>
                  <a:cubicBezTo>
                    <a:pt x="18" y="41"/>
                    <a:pt x="18" y="42"/>
                    <a:pt x="18" y="42"/>
                  </a:cubicBezTo>
                  <a:cubicBezTo>
                    <a:pt x="18" y="42"/>
                    <a:pt x="19" y="43"/>
                    <a:pt x="20" y="44"/>
                  </a:cubicBezTo>
                  <a:cubicBezTo>
                    <a:pt x="21" y="44"/>
                    <a:pt x="21" y="44"/>
                    <a:pt x="22" y="44"/>
                  </a:cubicBezTo>
                  <a:cubicBezTo>
                    <a:pt x="23" y="44"/>
                    <a:pt x="22" y="44"/>
                    <a:pt x="23" y="44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28" y="43"/>
                    <a:pt x="27" y="44"/>
                    <a:pt x="28" y="44"/>
                  </a:cubicBezTo>
                  <a:cubicBezTo>
                    <a:pt x="28" y="43"/>
                    <a:pt x="30" y="43"/>
                    <a:pt x="30" y="43"/>
                  </a:cubicBezTo>
                  <a:cubicBezTo>
                    <a:pt x="31" y="43"/>
                    <a:pt x="31" y="42"/>
                    <a:pt x="32" y="43"/>
                  </a:cubicBezTo>
                  <a:cubicBezTo>
                    <a:pt x="32" y="44"/>
                    <a:pt x="32" y="44"/>
                    <a:pt x="32" y="45"/>
                  </a:cubicBezTo>
                  <a:cubicBezTo>
                    <a:pt x="33" y="45"/>
                    <a:pt x="34" y="46"/>
                    <a:pt x="34" y="46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6" y="46"/>
                    <a:pt x="36" y="45"/>
                    <a:pt x="37" y="45"/>
                  </a:cubicBezTo>
                  <a:cubicBezTo>
                    <a:pt x="37" y="44"/>
                    <a:pt x="38" y="43"/>
                    <a:pt x="38" y="43"/>
                  </a:cubicBezTo>
                  <a:cubicBezTo>
                    <a:pt x="38" y="43"/>
                    <a:pt x="37" y="43"/>
                    <a:pt x="38" y="44"/>
                  </a:cubicBezTo>
                  <a:cubicBezTo>
                    <a:pt x="39" y="44"/>
                    <a:pt x="39" y="44"/>
                    <a:pt x="40" y="45"/>
                  </a:cubicBezTo>
                  <a:cubicBezTo>
                    <a:pt x="40" y="45"/>
                    <a:pt x="42" y="44"/>
                    <a:pt x="42" y="44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3" y="44"/>
                    <a:pt x="42" y="45"/>
                    <a:pt x="43" y="45"/>
                  </a:cubicBezTo>
                  <a:cubicBezTo>
                    <a:pt x="43" y="45"/>
                    <a:pt x="42" y="45"/>
                    <a:pt x="43" y="45"/>
                  </a:cubicBezTo>
                  <a:cubicBezTo>
                    <a:pt x="44" y="45"/>
                    <a:pt x="45" y="44"/>
                    <a:pt x="45" y="44"/>
                  </a:cubicBezTo>
                  <a:cubicBezTo>
                    <a:pt x="45" y="44"/>
                    <a:pt x="44" y="45"/>
                    <a:pt x="44" y="46"/>
                  </a:cubicBezTo>
                  <a:cubicBezTo>
                    <a:pt x="44" y="46"/>
                    <a:pt x="44" y="47"/>
                    <a:pt x="44" y="47"/>
                  </a:cubicBezTo>
                  <a:cubicBezTo>
                    <a:pt x="44" y="47"/>
                    <a:pt x="44" y="48"/>
                    <a:pt x="45" y="49"/>
                  </a:cubicBezTo>
                  <a:cubicBezTo>
                    <a:pt x="46" y="49"/>
                    <a:pt x="47" y="49"/>
                    <a:pt x="47" y="49"/>
                  </a:cubicBezTo>
                  <a:cubicBezTo>
                    <a:pt x="47" y="49"/>
                    <a:pt x="49" y="49"/>
                    <a:pt x="49" y="49"/>
                  </a:cubicBezTo>
                  <a:cubicBezTo>
                    <a:pt x="49" y="50"/>
                    <a:pt x="49" y="49"/>
                    <a:pt x="49" y="50"/>
                  </a:cubicBezTo>
                  <a:cubicBezTo>
                    <a:pt x="49" y="50"/>
                    <a:pt x="50" y="49"/>
                    <a:pt x="50" y="49"/>
                  </a:cubicBezTo>
                  <a:cubicBezTo>
                    <a:pt x="51" y="49"/>
                    <a:pt x="52" y="49"/>
                    <a:pt x="52" y="49"/>
                  </a:cubicBezTo>
                  <a:cubicBezTo>
                    <a:pt x="52" y="50"/>
                    <a:pt x="51" y="51"/>
                    <a:pt x="51" y="51"/>
                  </a:cubicBezTo>
                  <a:cubicBezTo>
                    <a:pt x="51" y="51"/>
                    <a:pt x="51" y="51"/>
                    <a:pt x="51" y="52"/>
                  </a:cubicBezTo>
                  <a:cubicBezTo>
                    <a:pt x="51" y="52"/>
                    <a:pt x="53" y="52"/>
                    <a:pt x="53" y="52"/>
                  </a:cubicBezTo>
                  <a:cubicBezTo>
                    <a:pt x="53" y="52"/>
                    <a:pt x="53" y="51"/>
                    <a:pt x="54" y="52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3" y="53"/>
                    <a:pt x="53" y="52"/>
                    <a:pt x="53" y="54"/>
                  </a:cubicBezTo>
                  <a:cubicBezTo>
                    <a:pt x="52" y="55"/>
                    <a:pt x="53" y="56"/>
                    <a:pt x="53" y="56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58"/>
                    <a:pt x="55" y="58"/>
                    <a:pt x="56" y="58"/>
                  </a:cubicBezTo>
                  <a:cubicBezTo>
                    <a:pt x="56" y="58"/>
                    <a:pt x="56" y="58"/>
                    <a:pt x="56" y="58"/>
                  </a:cubicBezTo>
                  <a:cubicBezTo>
                    <a:pt x="57" y="57"/>
                    <a:pt x="57" y="57"/>
                    <a:pt x="58" y="57"/>
                  </a:cubicBezTo>
                  <a:cubicBezTo>
                    <a:pt x="58" y="57"/>
                    <a:pt x="59" y="58"/>
                    <a:pt x="59" y="58"/>
                  </a:cubicBezTo>
                  <a:cubicBezTo>
                    <a:pt x="59" y="59"/>
                    <a:pt x="59" y="59"/>
                    <a:pt x="59" y="59"/>
                  </a:cubicBezTo>
                  <a:cubicBezTo>
                    <a:pt x="59" y="59"/>
                    <a:pt x="59" y="60"/>
                    <a:pt x="59" y="60"/>
                  </a:cubicBezTo>
                  <a:cubicBezTo>
                    <a:pt x="60" y="61"/>
                    <a:pt x="61" y="61"/>
                    <a:pt x="61" y="61"/>
                  </a:cubicBezTo>
                  <a:cubicBezTo>
                    <a:pt x="61" y="61"/>
                    <a:pt x="61" y="61"/>
                    <a:pt x="61" y="62"/>
                  </a:cubicBezTo>
                  <a:cubicBezTo>
                    <a:pt x="62" y="63"/>
                    <a:pt x="64" y="64"/>
                    <a:pt x="64" y="64"/>
                  </a:cubicBezTo>
                  <a:cubicBezTo>
                    <a:pt x="64" y="64"/>
                    <a:pt x="61" y="63"/>
                    <a:pt x="61" y="63"/>
                  </a:cubicBezTo>
                  <a:cubicBezTo>
                    <a:pt x="60" y="63"/>
                    <a:pt x="58" y="63"/>
                    <a:pt x="58" y="63"/>
                  </a:cubicBezTo>
                  <a:cubicBezTo>
                    <a:pt x="57" y="63"/>
                    <a:pt x="55" y="63"/>
                    <a:pt x="55" y="63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2" y="64"/>
                    <a:pt x="50" y="65"/>
                    <a:pt x="49" y="65"/>
                  </a:cubicBezTo>
                  <a:cubicBezTo>
                    <a:pt x="49" y="65"/>
                    <a:pt x="48" y="65"/>
                    <a:pt x="47" y="65"/>
                  </a:cubicBezTo>
                  <a:cubicBezTo>
                    <a:pt x="47" y="66"/>
                    <a:pt x="46" y="66"/>
                    <a:pt x="45" y="66"/>
                  </a:cubicBezTo>
                  <a:cubicBezTo>
                    <a:pt x="45" y="66"/>
                    <a:pt x="43" y="66"/>
                    <a:pt x="42" y="66"/>
                  </a:cubicBezTo>
                  <a:cubicBezTo>
                    <a:pt x="42" y="66"/>
                    <a:pt x="41" y="66"/>
                    <a:pt x="41" y="66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39" y="68"/>
                    <a:pt x="39" y="68"/>
                    <a:pt x="39" y="68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2" y="69"/>
                    <a:pt x="43" y="70"/>
                    <a:pt x="43" y="70"/>
                  </a:cubicBezTo>
                  <a:cubicBezTo>
                    <a:pt x="43" y="70"/>
                    <a:pt x="44" y="71"/>
                    <a:pt x="45" y="72"/>
                  </a:cubicBezTo>
                  <a:cubicBezTo>
                    <a:pt x="45" y="72"/>
                    <a:pt x="46" y="73"/>
                    <a:pt x="46" y="73"/>
                  </a:cubicBezTo>
                  <a:lnTo>
                    <a:pt x="48" y="74"/>
                  </a:lnTo>
                  <a:close/>
                </a:path>
              </a:pathLst>
            </a:custGeom>
            <a:grpFill/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93" name="Freeform 19">
              <a:extLst>
                <a:ext uri="{FF2B5EF4-FFF2-40B4-BE49-F238E27FC236}">
                  <a16:creationId xmlns:a16="http://schemas.microsoft.com/office/drawing/2014/main" id="{B2D6E636-C581-8576-C580-12C078886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2812" y="2251719"/>
              <a:ext cx="802584" cy="653101"/>
            </a:xfrm>
            <a:custGeom>
              <a:avLst/>
              <a:gdLst>
                <a:gd name="T0" fmla="*/ 194 w 352"/>
                <a:gd name="T1" fmla="*/ 16 h 295"/>
                <a:gd name="T2" fmla="*/ 260 w 352"/>
                <a:gd name="T3" fmla="*/ 5 h 295"/>
                <a:gd name="T4" fmla="*/ 289 w 352"/>
                <a:gd name="T5" fmla="*/ 13 h 295"/>
                <a:gd name="T6" fmla="*/ 314 w 352"/>
                <a:gd name="T7" fmla="*/ 60 h 295"/>
                <a:gd name="T8" fmla="*/ 314 w 352"/>
                <a:gd name="T9" fmla="*/ 90 h 295"/>
                <a:gd name="T10" fmla="*/ 303 w 352"/>
                <a:gd name="T11" fmla="*/ 114 h 295"/>
                <a:gd name="T12" fmla="*/ 318 w 352"/>
                <a:gd name="T13" fmla="*/ 139 h 295"/>
                <a:gd name="T14" fmla="*/ 326 w 352"/>
                <a:gd name="T15" fmla="*/ 158 h 295"/>
                <a:gd name="T16" fmla="*/ 344 w 352"/>
                <a:gd name="T17" fmla="*/ 175 h 295"/>
                <a:gd name="T18" fmla="*/ 346 w 352"/>
                <a:gd name="T19" fmla="*/ 189 h 295"/>
                <a:gd name="T20" fmla="*/ 344 w 352"/>
                <a:gd name="T21" fmla="*/ 210 h 295"/>
                <a:gd name="T22" fmla="*/ 327 w 352"/>
                <a:gd name="T23" fmla="*/ 235 h 295"/>
                <a:gd name="T24" fmla="*/ 317 w 352"/>
                <a:gd name="T25" fmla="*/ 269 h 295"/>
                <a:gd name="T26" fmla="*/ 322 w 352"/>
                <a:gd name="T27" fmla="*/ 280 h 295"/>
                <a:gd name="T28" fmla="*/ 315 w 352"/>
                <a:gd name="T29" fmla="*/ 285 h 295"/>
                <a:gd name="T30" fmla="*/ 309 w 352"/>
                <a:gd name="T31" fmla="*/ 283 h 295"/>
                <a:gd name="T32" fmla="*/ 302 w 352"/>
                <a:gd name="T33" fmla="*/ 282 h 295"/>
                <a:gd name="T34" fmla="*/ 296 w 352"/>
                <a:gd name="T35" fmla="*/ 280 h 295"/>
                <a:gd name="T36" fmla="*/ 290 w 352"/>
                <a:gd name="T37" fmla="*/ 275 h 295"/>
                <a:gd name="T38" fmla="*/ 283 w 352"/>
                <a:gd name="T39" fmla="*/ 272 h 295"/>
                <a:gd name="T40" fmla="*/ 276 w 352"/>
                <a:gd name="T41" fmla="*/ 271 h 295"/>
                <a:gd name="T42" fmla="*/ 267 w 352"/>
                <a:gd name="T43" fmla="*/ 273 h 295"/>
                <a:gd name="T44" fmla="*/ 262 w 352"/>
                <a:gd name="T45" fmla="*/ 275 h 295"/>
                <a:gd name="T46" fmla="*/ 256 w 352"/>
                <a:gd name="T47" fmla="*/ 279 h 295"/>
                <a:gd name="T48" fmla="*/ 250 w 352"/>
                <a:gd name="T49" fmla="*/ 282 h 295"/>
                <a:gd name="T50" fmla="*/ 245 w 352"/>
                <a:gd name="T51" fmla="*/ 277 h 295"/>
                <a:gd name="T52" fmla="*/ 240 w 352"/>
                <a:gd name="T53" fmla="*/ 280 h 295"/>
                <a:gd name="T54" fmla="*/ 235 w 352"/>
                <a:gd name="T55" fmla="*/ 281 h 295"/>
                <a:gd name="T56" fmla="*/ 230 w 352"/>
                <a:gd name="T57" fmla="*/ 284 h 295"/>
                <a:gd name="T58" fmla="*/ 225 w 352"/>
                <a:gd name="T59" fmla="*/ 289 h 295"/>
                <a:gd name="T60" fmla="*/ 223 w 352"/>
                <a:gd name="T61" fmla="*/ 294 h 295"/>
                <a:gd name="T62" fmla="*/ 216 w 352"/>
                <a:gd name="T63" fmla="*/ 295 h 295"/>
                <a:gd name="T64" fmla="*/ 215 w 352"/>
                <a:gd name="T65" fmla="*/ 288 h 295"/>
                <a:gd name="T66" fmla="*/ 207 w 352"/>
                <a:gd name="T67" fmla="*/ 283 h 295"/>
                <a:gd name="T68" fmla="*/ 195 w 352"/>
                <a:gd name="T69" fmla="*/ 279 h 295"/>
                <a:gd name="T70" fmla="*/ 185 w 352"/>
                <a:gd name="T71" fmla="*/ 289 h 295"/>
                <a:gd name="T72" fmla="*/ 181 w 352"/>
                <a:gd name="T73" fmla="*/ 283 h 295"/>
                <a:gd name="T74" fmla="*/ 169 w 352"/>
                <a:gd name="T75" fmla="*/ 270 h 295"/>
                <a:gd name="T76" fmla="*/ 147 w 352"/>
                <a:gd name="T77" fmla="*/ 262 h 295"/>
                <a:gd name="T78" fmla="*/ 137 w 352"/>
                <a:gd name="T79" fmla="*/ 251 h 295"/>
                <a:gd name="T80" fmla="*/ 117 w 352"/>
                <a:gd name="T81" fmla="*/ 244 h 295"/>
                <a:gd name="T82" fmla="*/ 106 w 352"/>
                <a:gd name="T83" fmla="*/ 255 h 295"/>
                <a:gd name="T84" fmla="*/ 92 w 352"/>
                <a:gd name="T85" fmla="*/ 252 h 295"/>
                <a:gd name="T86" fmla="*/ 87 w 352"/>
                <a:gd name="T87" fmla="*/ 241 h 295"/>
                <a:gd name="T88" fmla="*/ 77 w 352"/>
                <a:gd name="T89" fmla="*/ 236 h 295"/>
                <a:gd name="T90" fmla="*/ 66 w 352"/>
                <a:gd name="T91" fmla="*/ 231 h 295"/>
                <a:gd name="T92" fmla="*/ 51 w 352"/>
                <a:gd name="T93" fmla="*/ 226 h 295"/>
                <a:gd name="T94" fmla="*/ 40 w 352"/>
                <a:gd name="T95" fmla="*/ 222 h 295"/>
                <a:gd name="T96" fmla="*/ 38 w 352"/>
                <a:gd name="T97" fmla="*/ 218 h 295"/>
                <a:gd name="T98" fmla="*/ 35 w 352"/>
                <a:gd name="T99" fmla="*/ 198 h 295"/>
                <a:gd name="T100" fmla="*/ 28 w 352"/>
                <a:gd name="T101" fmla="*/ 184 h 295"/>
                <a:gd name="T102" fmla="*/ 24 w 352"/>
                <a:gd name="T103" fmla="*/ 164 h 295"/>
                <a:gd name="T104" fmla="*/ 20 w 352"/>
                <a:gd name="T105" fmla="*/ 139 h 295"/>
                <a:gd name="T106" fmla="*/ 4 w 352"/>
                <a:gd name="T107" fmla="*/ 113 h 295"/>
                <a:gd name="T108" fmla="*/ 4 w 352"/>
                <a:gd name="T109" fmla="*/ 80 h 295"/>
                <a:gd name="T110" fmla="*/ 6 w 352"/>
                <a:gd name="T111" fmla="*/ 63 h 295"/>
                <a:gd name="T112" fmla="*/ 45 w 352"/>
                <a:gd name="T113" fmla="*/ 45 h 295"/>
                <a:gd name="T114" fmla="*/ 64 w 352"/>
                <a:gd name="T115" fmla="*/ 32 h 295"/>
                <a:gd name="T116" fmla="*/ 89 w 352"/>
                <a:gd name="T117" fmla="*/ 12 h 295"/>
                <a:gd name="T118" fmla="*/ 121 w 352"/>
                <a:gd name="T119" fmla="*/ 2 h 295"/>
                <a:gd name="T120" fmla="*/ 132 w 352"/>
                <a:gd name="T121" fmla="*/ 14 h 295"/>
                <a:gd name="T122" fmla="*/ 151 w 352"/>
                <a:gd name="T123" fmla="*/ 2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52" h="295">
                  <a:moveTo>
                    <a:pt x="155" y="23"/>
                  </a:moveTo>
                  <a:cubicBezTo>
                    <a:pt x="157" y="23"/>
                    <a:pt x="166" y="16"/>
                    <a:pt x="166" y="16"/>
                  </a:cubicBezTo>
                  <a:cubicBezTo>
                    <a:pt x="166" y="16"/>
                    <a:pt x="171" y="18"/>
                    <a:pt x="174" y="17"/>
                  </a:cubicBezTo>
                  <a:cubicBezTo>
                    <a:pt x="177" y="17"/>
                    <a:pt x="187" y="16"/>
                    <a:pt x="187" y="16"/>
                  </a:cubicBezTo>
                  <a:cubicBezTo>
                    <a:pt x="187" y="16"/>
                    <a:pt x="192" y="16"/>
                    <a:pt x="194" y="16"/>
                  </a:cubicBezTo>
                  <a:cubicBezTo>
                    <a:pt x="196" y="16"/>
                    <a:pt x="205" y="15"/>
                    <a:pt x="207" y="15"/>
                  </a:cubicBezTo>
                  <a:cubicBezTo>
                    <a:pt x="209" y="15"/>
                    <a:pt x="215" y="14"/>
                    <a:pt x="216" y="13"/>
                  </a:cubicBezTo>
                  <a:cubicBezTo>
                    <a:pt x="218" y="13"/>
                    <a:pt x="230" y="12"/>
                    <a:pt x="231" y="12"/>
                  </a:cubicBezTo>
                  <a:cubicBezTo>
                    <a:pt x="233" y="12"/>
                    <a:pt x="252" y="10"/>
                    <a:pt x="252" y="10"/>
                  </a:cubicBezTo>
                  <a:cubicBezTo>
                    <a:pt x="260" y="5"/>
                    <a:pt x="260" y="5"/>
                    <a:pt x="260" y="5"/>
                  </a:cubicBezTo>
                  <a:cubicBezTo>
                    <a:pt x="269" y="3"/>
                    <a:pt x="269" y="3"/>
                    <a:pt x="269" y="3"/>
                  </a:cubicBezTo>
                  <a:cubicBezTo>
                    <a:pt x="269" y="3"/>
                    <a:pt x="272" y="0"/>
                    <a:pt x="272" y="1"/>
                  </a:cubicBezTo>
                  <a:cubicBezTo>
                    <a:pt x="273" y="3"/>
                    <a:pt x="275" y="6"/>
                    <a:pt x="275" y="6"/>
                  </a:cubicBezTo>
                  <a:cubicBezTo>
                    <a:pt x="275" y="6"/>
                    <a:pt x="286" y="6"/>
                    <a:pt x="286" y="6"/>
                  </a:cubicBezTo>
                  <a:cubicBezTo>
                    <a:pt x="286" y="7"/>
                    <a:pt x="289" y="13"/>
                    <a:pt x="289" y="13"/>
                  </a:cubicBezTo>
                  <a:cubicBezTo>
                    <a:pt x="292" y="16"/>
                    <a:pt x="292" y="16"/>
                    <a:pt x="292" y="16"/>
                  </a:cubicBezTo>
                  <a:cubicBezTo>
                    <a:pt x="292" y="16"/>
                    <a:pt x="293" y="21"/>
                    <a:pt x="293" y="24"/>
                  </a:cubicBezTo>
                  <a:cubicBezTo>
                    <a:pt x="294" y="26"/>
                    <a:pt x="301" y="38"/>
                    <a:pt x="301" y="38"/>
                  </a:cubicBezTo>
                  <a:cubicBezTo>
                    <a:pt x="306" y="49"/>
                    <a:pt x="306" y="49"/>
                    <a:pt x="306" y="49"/>
                  </a:cubicBezTo>
                  <a:cubicBezTo>
                    <a:pt x="314" y="60"/>
                    <a:pt x="314" y="60"/>
                    <a:pt x="314" y="60"/>
                  </a:cubicBezTo>
                  <a:cubicBezTo>
                    <a:pt x="315" y="68"/>
                    <a:pt x="315" y="68"/>
                    <a:pt x="315" y="68"/>
                  </a:cubicBezTo>
                  <a:cubicBezTo>
                    <a:pt x="315" y="68"/>
                    <a:pt x="318" y="71"/>
                    <a:pt x="318" y="73"/>
                  </a:cubicBezTo>
                  <a:cubicBezTo>
                    <a:pt x="318" y="74"/>
                    <a:pt x="318" y="77"/>
                    <a:pt x="318" y="78"/>
                  </a:cubicBezTo>
                  <a:cubicBezTo>
                    <a:pt x="319" y="78"/>
                    <a:pt x="320" y="83"/>
                    <a:pt x="319" y="83"/>
                  </a:cubicBezTo>
                  <a:cubicBezTo>
                    <a:pt x="318" y="84"/>
                    <a:pt x="314" y="90"/>
                    <a:pt x="314" y="90"/>
                  </a:cubicBezTo>
                  <a:cubicBezTo>
                    <a:pt x="310" y="92"/>
                    <a:pt x="310" y="92"/>
                    <a:pt x="310" y="92"/>
                  </a:cubicBezTo>
                  <a:cubicBezTo>
                    <a:pt x="305" y="99"/>
                    <a:pt x="305" y="99"/>
                    <a:pt x="305" y="99"/>
                  </a:cubicBezTo>
                  <a:cubicBezTo>
                    <a:pt x="302" y="108"/>
                    <a:pt x="302" y="108"/>
                    <a:pt x="302" y="108"/>
                  </a:cubicBezTo>
                  <a:cubicBezTo>
                    <a:pt x="301" y="111"/>
                    <a:pt x="301" y="111"/>
                    <a:pt x="301" y="111"/>
                  </a:cubicBezTo>
                  <a:cubicBezTo>
                    <a:pt x="301" y="111"/>
                    <a:pt x="302" y="114"/>
                    <a:pt x="303" y="114"/>
                  </a:cubicBezTo>
                  <a:cubicBezTo>
                    <a:pt x="305" y="114"/>
                    <a:pt x="312" y="115"/>
                    <a:pt x="312" y="115"/>
                  </a:cubicBezTo>
                  <a:cubicBezTo>
                    <a:pt x="318" y="119"/>
                    <a:pt x="318" y="119"/>
                    <a:pt x="318" y="119"/>
                  </a:cubicBezTo>
                  <a:cubicBezTo>
                    <a:pt x="318" y="123"/>
                    <a:pt x="318" y="123"/>
                    <a:pt x="318" y="123"/>
                  </a:cubicBezTo>
                  <a:cubicBezTo>
                    <a:pt x="318" y="123"/>
                    <a:pt x="319" y="131"/>
                    <a:pt x="319" y="132"/>
                  </a:cubicBezTo>
                  <a:cubicBezTo>
                    <a:pt x="319" y="132"/>
                    <a:pt x="318" y="139"/>
                    <a:pt x="318" y="139"/>
                  </a:cubicBezTo>
                  <a:cubicBezTo>
                    <a:pt x="318" y="139"/>
                    <a:pt x="320" y="143"/>
                    <a:pt x="320" y="144"/>
                  </a:cubicBezTo>
                  <a:cubicBezTo>
                    <a:pt x="321" y="145"/>
                    <a:pt x="323" y="147"/>
                    <a:pt x="323" y="148"/>
                  </a:cubicBezTo>
                  <a:cubicBezTo>
                    <a:pt x="324" y="148"/>
                    <a:pt x="324" y="149"/>
                    <a:pt x="324" y="149"/>
                  </a:cubicBezTo>
                  <a:cubicBezTo>
                    <a:pt x="326" y="154"/>
                    <a:pt x="326" y="154"/>
                    <a:pt x="326" y="154"/>
                  </a:cubicBezTo>
                  <a:cubicBezTo>
                    <a:pt x="326" y="158"/>
                    <a:pt x="326" y="158"/>
                    <a:pt x="326" y="158"/>
                  </a:cubicBezTo>
                  <a:cubicBezTo>
                    <a:pt x="326" y="158"/>
                    <a:pt x="326" y="161"/>
                    <a:pt x="328" y="161"/>
                  </a:cubicBezTo>
                  <a:cubicBezTo>
                    <a:pt x="330" y="161"/>
                    <a:pt x="331" y="162"/>
                    <a:pt x="331" y="164"/>
                  </a:cubicBezTo>
                  <a:cubicBezTo>
                    <a:pt x="331" y="166"/>
                    <a:pt x="336" y="168"/>
                    <a:pt x="336" y="168"/>
                  </a:cubicBezTo>
                  <a:cubicBezTo>
                    <a:pt x="336" y="168"/>
                    <a:pt x="336" y="172"/>
                    <a:pt x="337" y="173"/>
                  </a:cubicBezTo>
                  <a:cubicBezTo>
                    <a:pt x="339" y="174"/>
                    <a:pt x="341" y="175"/>
                    <a:pt x="344" y="175"/>
                  </a:cubicBezTo>
                  <a:cubicBezTo>
                    <a:pt x="347" y="176"/>
                    <a:pt x="346" y="180"/>
                    <a:pt x="348" y="181"/>
                  </a:cubicBezTo>
                  <a:cubicBezTo>
                    <a:pt x="350" y="182"/>
                    <a:pt x="352" y="184"/>
                    <a:pt x="350" y="184"/>
                  </a:cubicBezTo>
                  <a:cubicBezTo>
                    <a:pt x="349" y="185"/>
                    <a:pt x="346" y="185"/>
                    <a:pt x="346" y="185"/>
                  </a:cubicBezTo>
                  <a:cubicBezTo>
                    <a:pt x="346" y="185"/>
                    <a:pt x="345" y="186"/>
                    <a:pt x="345" y="188"/>
                  </a:cubicBezTo>
                  <a:cubicBezTo>
                    <a:pt x="346" y="189"/>
                    <a:pt x="346" y="189"/>
                    <a:pt x="346" y="189"/>
                  </a:cubicBezTo>
                  <a:cubicBezTo>
                    <a:pt x="350" y="194"/>
                    <a:pt x="350" y="194"/>
                    <a:pt x="350" y="194"/>
                  </a:cubicBezTo>
                  <a:cubicBezTo>
                    <a:pt x="350" y="200"/>
                    <a:pt x="350" y="200"/>
                    <a:pt x="350" y="200"/>
                  </a:cubicBezTo>
                  <a:cubicBezTo>
                    <a:pt x="350" y="200"/>
                    <a:pt x="350" y="202"/>
                    <a:pt x="350" y="204"/>
                  </a:cubicBezTo>
                  <a:cubicBezTo>
                    <a:pt x="350" y="205"/>
                    <a:pt x="349" y="207"/>
                    <a:pt x="347" y="207"/>
                  </a:cubicBezTo>
                  <a:cubicBezTo>
                    <a:pt x="345" y="207"/>
                    <a:pt x="345" y="210"/>
                    <a:pt x="344" y="210"/>
                  </a:cubicBezTo>
                  <a:cubicBezTo>
                    <a:pt x="343" y="211"/>
                    <a:pt x="341" y="208"/>
                    <a:pt x="340" y="211"/>
                  </a:cubicBezTo>
                  <a:cubicBezTo>
                    <a:pt x="339" y="215"/>
                    <a:pt x="337" y="218"/>
                    <a:pt x="337" y="219"/>
                  </a:cubicBezTo>
                  <a:cubicBezTo>
                    <a:pt x="336" y="220"/>
                    <a:pt x="333" y="221"/>
                    <a:pt x="333" y="223"/>
                  </a:cubicBezTo>
                  <a:cubicBezTo>
                    <a:pt x="332" y="225"/>
                    <a:pt x="332" y="223"/>
                    <a:pt x="330" y="228"/>
                  </a:cubicBezTo>
                  <a:cubicBezTo>
                    <a:pt x="328" y="233"/>
                    <a:pt x="327" y="235"/>
                    <a:pt x="327" y="235"/>
                  </a:cubicBezTo>
                  <a:cubicBezTo>
                    <a:pt x="318" y="247"/>
                    <a:pt x="318" y="247"/>
                    <a:pt x="318" y="247"/>
                  </a:cubicBezTo>
                  <a:cubicBezTo>
                    <a:pt x="318" y="247"/>
                    <a:pt x="313" y="255"/>
                    <a:pt x="313" y="256"/>
                  </a:cubicBezTo>
                  <a:cubicBezTo>
                    <a:pt x="313" y="257"/>
                    <a:pt x="313" y="261"/>
                    <a:pt x="313" y="261"/>
                  </a:cubicBezTo>
                  <a:cubicBezTo>
                    <a:pt x="317" y="265"/>
                    <a:pt x="317" y="265"/>
                    <a:pt x="317" y="265"/>
                  </a:cubicBezTo>
                  <a:cubicBezTo>
                    <a:pt x="317" y="269"/>
                    <a:pt x="317" y="269"/>
                    <a:pt x="317" y="269"/>
                  </a:cubicBezTo>
                  <a:cubicBezTo>
                    <a:pt x="317" y="269"/>
                    <a:pt x="317" y="272"/>
                    <a:pt x="318" y="273"/>
                  </a:cubicBezTo>
                  <a:cubicBezTo>
                    <a:pt x="319" y="273"/>
                    <a:pt x="319" y="273"/>
                    <a:pt x="319" y="273"/>
                  </a:cubicBezTo>
                  <a:cubicBezTo>
                    <a:pt x="318" y="276"/>
                    <a:pt x="318" y="276"/>
                    <a:pt x="318" y="276"/>
                  </a:cubicBezTo>
                  <a:cubicBezTo>
                    <a:pt x="318" y="276"/>
                    <a:pt x="319" y="279"/>
                    <a:pt x="320" y="279"/>
                  </a:cubicBezTo>
                  <a:cubicBezTo>
                    <a:pt x="320" y="279"/>
                    <a:pt x="322" y="280"/>
                    <a:pt x="322" y="280"/>
                  </a:cubicBezTo>
                  <a:cubicBezTo>
                    <a:pt x="322" y="280"/>
                    <a:pt x="324" y="282"/>
                    <a:pt x="324" y="282"/>
                  </a:cubicBezTo>
                  <a:cubicBezTo>
                    <a:pt x="325" y="283"/>
                    <a:pt x="324" y="285"/>
                    <a:pt x="324" y="285"/>
                  </a:cubicBezTo>
                  <a:cubicBezTo>
                    <a:pt x="324" y="285"/>
                    <a:pt x="324" y="286"/>
                    <a:pt x="323" y="286"/>
                  </a:cubicBezTo>
                  <a:cubicBezTo>
                    <a:pt x="322" y="286"/>
                    <a:pt x="322" y="286"/>
                    <a:pt x="320" y="286"/>
                  </a:cubicBezTo>
                  <a:cubicBezTo>
                    <a:pt x="319" y="285"/>
                    <a:pt x="316" y="285"/>
                    <a:pt x="315" y="285"/>
                  </a:cubicBezTo>
                  <a:cubicBezTo>
                    <a:pt x="314" y="285"/>
                    <a:pt x="314" y="285"/>
                    <a:pt x="314" y="285"/>
                  </a:cubicBezTo>
                  <a:cubicBezTo>
                    <a:pt x="313" y="285"/>
                    <a:pt x="313" y="285"/>
                    <a:pt x="312" y="286"/>
                  </a:cubicBezTo>
                  <a:cubicBezTo>
                    <a:pt x="312" y="285"/>
                    <a:pt x="312" y="285"/>
                    <a:pt x="312" y="285"/>
                  </a:cubicBezTo>
                  <a:cubicBezTo>
                    <a:pt x="312" y="284"/>
                    <a:pt x="312" y="283"/>
                    <a:pt x="312" y="283"/>
                  </a:cubicBezTo>
                  <a:cubicBezTo>
                    <a:pt x="312" y="283"/>
                    <a:pt x="309" y="283"/>
                    <a:pt x="309" y="283"/>
                  </a:cubicBezTo>
                  <a:cubicBezTo>
                    <a:pt x="308" y="283"/>
                    <a:pt x="307" y="283"/>
                    <a:pt x="307" y="283"/>
                  </a:cubicBezTo>
                  <a:cubicBezTo>
                    <a:pt x="307" y="283"/>
                    <a:pt x="305" y="282"/>
                    <a:pt x="305" y="282"/>
                  </a:cubicBezTo>
                  <a:cubicBezTo>
                    <a:pt x="305" y="282"/>
                    <a:pt x="304" y="282"/>
                    <a:pt x="304" y="282"/>
                  </a:cubicBezTo>
                  <a:cubicBezTo>
                    <a:pt x="304" y="281"/>
                    <a:pt x="303" y="282"/>
                    <a:pt x="303" y="282"/>
                  </a:cubicBezTo>
                  <a:cubicBezTo>
                    <a:pt x="302" y="282"/>
                    <a:pt x="302" y="282"/>
                    <a:pt x="302" y="282"/>
                  </a:cubicBezTo>
                  <a:cubicBezTo>
                    <a:pt x="300" y="282"/>
                    <a:pt x="300" y="282"/>
                    <a:pt x="300" y="282"/>
                  </a:cubicBezTo>
                  <a:cubicBezTo>
                    <a:pt x="300" y="282"/>
                    <a:pt x="300" y="281"/>
                    <a:pt x="300" y="281"/>
                  </a:cubicBezTo>
                  <a:cubicBezTo>
                    <a:pt x="300" y="280"/>
                    <a:pt x="299" y="281"/>
                    <a:pt x="299" y="281"/>
                  </a:cubicBezTo>
                  <a:cubicBezTo>
                    <a:pt x="299" y="281"/>
                    <a:pt x="297" y="281"/>
                    <a:pt x="297" y="281"/>
                  </a:cubicBezTo>
                  <a:cubicBezTo>
                    <a:pt x="297" y="280"/>
                    <a:pt x="296" y="280"/>
                    <a:pt x="296" y="280"/>
                  </a:cubicBezTo>
                  <a:cubicBezTo>
                    <a:pt x="296" y="280"/>
                    <a:pt x="293" y="280"/>
                    <a:pt x="292" y="280"/>
                  </a:cubicBezTo>
                  <a:cubicBezTo>
                    <a:pt x="292" y="279"/>
                    <a:pt x="292" y="279"/>
                    <a:pt x="292" y="279"/>
                  </a:cubicBezTo>
                  <a:cubicBezTo>
                    <a:pt x="292" y="279"/>
                    <a:pt x="292" y="278"/>
                    <a:pt x="292" y="277"/>
                  </a:cubicBezTo>
                  <a:cubicBezTo>
                    <a:pt x="292" y="277"/>
                    <a:pt x="291" y="277"/>
                    <a:pt x="291" y="276"/>
                  </a:cubicBezTo>
                  <a:cubicBezTo>
                    <a:pt x="291" y="276"/>
                    <a:pt x="290" y="275"/>
                    <a:pt x="290" y="275"/>
                  </a:cubicBezTo>
                  <a:cubicBezTo>
                    <a:pt x="290" y="274"/>
                    <a:pt x="289" y="274"/>
                    <a:pt x="289" y="273"/>
                  </a:cubicBezTo>
                  <a:cubicBezTo>
                    <a:pt x="289" y="273"/>
                    <a:pt x="288" y="274"/>
                    <a:pt x="288" y="274"/>
                  </a:cubicBezTo>
                  <a:cubicBezTo>
                    <a:pt x="287" y="274"/>
                    <a:pt x="286" y="273"/>
                    <a:pt x="286" y="273"/>
                  </a:cubicBezTo>
                  <a:cubicBezTo>
                    <a:pt x="285" y="272"/>
                    <a:pt x="285" y="272"/>
                    <a:pt x="285" y="272"/>
                  </a:cubicBezTo>
                  <a:cubicBezTo>
                    <a:pt x="285" y="272"/>
                    <a:pt x="284" y="272"/>
                    <a:pt x="283" y="272"/>
                  </a:cubicBezTo>
                  <a:cubicBezTo>
                    <a:pt x="283" y="272"/>
                    <a:pt x="283" y="274"/>
                    <a:pt x="283" y="274"/>
                  </a:cubicBezTo>
                  <a:cubicBezTo>
                    <a:pt x="283" y="274"/>
                    <a:pt x="282" y="274"/>
                    <a:pt x="281" y="273"/>
                  </a:cubicBezTo>
                  <a:cubicBezTo>
                    <a:pt x="281" y="273"/>
                    <a:pt x="280" y="272"/>
                    <a:pt x="279" y="272"/>
                  </a:cubicBezTo>
                  <a:cubicBezTo>
                    <a:pt x="279" y="272"/>
                    <a:pt x="278" y="272"/>
                    <a:pt x="277" y="271"/>
                  </a:cubicBezTo>
                  <a:cubicBezTo>
                    <a:pt x="277" y="271"/>
                    <a:pt x="276" y="271"/>
                    <a:pt x="276" y="271"/>
                  </a:cubicBezTo>
                  <a:cubicBezTo>
                    <a:pt x="276" y="271"/>
                    <a:pt x="272" y="272"/>
                    <a:pt x="272" y="272"/>
                  </a:cubicBezTo>
                  <a:cubicBezTo>
                    <a:pt x="272" y="272"/>
                    <a:pt x="272" y="273"/>
                    <a:pt x="271" y="273"/>
                  </a:cubicBezTo>
                  <a:cubicBezTo>
                    <a:pt x="271" y="274"/>
                    <a:pt x="270" y="273"/>
                    <a:pt x="270" y="273"/>
                  </a:cubicBezTo>
                  <a:cubicBezTo>
                    <a:pt x="270" y="273"/>
                    <a:pt x="269" y="273"/>
                    <a:pt x="268" y="273"/>
                  </a:cubicBezTo>
                  <a:cubicBezTo>
                    <a:pt x="268" y="273"/>
                    <a:pt x="267" y="273"/>
                    <a:pt x="267" y="273"/>
                  </a:cubicBezTo>
                  <a:cubicBezTo>
                    <a:pt x="267" y="273"/>
                    <a:pt x="266" y="272"/>
                    <a:pt x="265" y="272"/>
                  </a:cubicBezTo>
                  <a:cubicBezTo>
                    <a:pt x="265" y="272"/>
                    <a:pt x="264" y="272"/>
                    <a:pt x="264" y="272"/>
                  </a:cubicBezTo>
                  <a:cubicBezTo>
                    <a:pt x="264" y="272"/>
                    <a:pt x="263" y="273"/>
                    <a:pt x="263" y="273"/>
                  </a:cubicBezTo>
                  <a:cubicBezTo>
                    <a:pt x="262" y="274"/>
                    <a:pt x="262" y="274"/>
                    <a:pt x="262" y="274"/>
                  </a:cubicBezTo>
                  <a:cubicBezTo>
                    <a:pt x="262" y="275"/>
                    <a:pt x="262" y="275"/>
                    <a:pt x="262" y="275"/>
                  </a:cubicBezTo>
                  <a:cubicBezTo>
                    <a:pt x="260" y="274"/>
                    <a:pt x="260" y="274"/>
                    <a:pt x="260" y="274"/>
                  </a:cubicBezTo>
                  <a:cubicBezTo>
                    <a:pt x="260" y="274"/>
                    <a:pt x="259" y="274"/>
                    <a:pt x="258" y="274"/>
                  </a:cubicBezTo>
                  <a:cubicBezTo>
                    <a:pt x="256" y="275"/>
                    <a:pt x="257" y="276"/>
                    <a:pt x="257" y="276"/>
                  </a:cubicBezTo>
                  <a:cubicBezTo>
                    <a:pt x="258" y="276"/>
                    <a:pt x="259" y="278"/>
                    <a:pt x="259" y="278"/>
                  </a:cubicBezTo>
                  <a:cubicBezTo>
                    <a:pt x="259" y="278"/>
                    <a:pt x="256" y="279"/>
                    <a:pt x="256" y="279"/>
                  </a:cubicBezTo>
                  <a:cubicBezTo>
                    <a:pt x="255" y="280"/>
                    <a:pt x="255" y="280"/>
                    <a:pt x="255" y="281"/>
                  </a:cubicBezTo>
                  <a:cubicBezTo>
                    <a:pt x="255" y="281"/>
                    <a:pt x="254" y="282"/>
                    <a:pt x="254" y="283"/>
                  </a:cubicBezTo>
                  <a:cubicBezTo>
                    <a:pt x="254" y="283"/>
                    <a:pt x="253" y="282"/>
                    <a:pt x="252" y="282"/>
                  </a:cubicBezTo>
                  <a:cubicBezTo>
                    <a:pt x="251" y="282"/>
                    <a:pt x="251" y="281"/>
                    <a:pt x="251" y="281"/>
                  </a:cubicBezTo>
                  <a:cubicBezTo>
                    <a:pt x="250" y="282"/>
                    <a:pt x="250" y="282"/>
                    <a:pt x="250" y="282"/>
                  </a:cubicBezTo>
                  <a:cubicBezTo>
                    <a:pt x="249" y="282"/>
                    <a:pt x="249" y="282"/>
                    <a:pt x="249" y="282"/>
                  </a:cubicBezTo>
                  <a:cubicBezTo>
                    <a:pt x="249" y="282"/>
                    <a:pt x="248" y="281"/>
                    <a:pt x="248" y="280"/>
                  </a:cubicBezTo>
                  <a:cubicBezTo>
                    <a:pt x="248" y="280"/>
                    <a:pt x="248" y="280"/>
                    <a:pt x="248" y="280"/>
                  </a:cubicBezTo>
                  <a:cubicBezTo>
                    <a:pt x="247" y="280"/>
                    <a:pt x="246" y="280"/>
                    <a:pt x="246" y="279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45" y="277"/>
                    <a:pt x="243" y="278"/>
                    <a:pt x="243" y="279"/>
                  </a:cubicBezTo>
                  <a:cubicBezTo>
                    <a:pt x="242" y="279"/>
                    <a:pt x="243" y="279"/>
                    <a:pt x="242" y="278"/>
                  </a:cubicBezTo>
                  <a:cubicBezTo>
                    <a:pt x="241" y="278"/>
                    <a:pt x="241" y="279"/>
                    <a:pt x="241" y="279"/>
                  </a:cubicBezTo>
                  <a:cubicBezTo>
                    <a:pt x="241" y="279"/>
                    <a:pt x="241" y="279"/>
                    <a:pt x="241" y="279"/>
                  </a:cubicBezTo>
                  <a:cubicBezTo>
                    <a:pt x="241" y="280"/>
                    <a:pt x="240" y="280"/>
                    <a:pt x="240" y="280"/>
                  </a:cubicBezTo>
                  <a:cubicBezTo>
                    <a:pt x="240" y="281"/>
                    <a:pt x="239" y="280"/>
                    <a:pt x="239" y="280"/>
                  </a:cubicBezTo>
                  <a:cubicBezTo>
                    <a:pt x="238" y="280"/>
                    <a:pt x="237" y="280"/>
                    <a:pt x="237" y="280"/>
                  </a:cubicBezTo>
                  <a:cubicBezTo>
                    <a:pt x="237" y="280"/>
                    <a:pt x="237" y="279"/>
                    <a:pt x="237" y="279"/>
                  </a:cubicBezTo>
                  <a:cubicBezTo>
                    <a:pt x="235" y="280"/>
                    <a:pt x="235" y="280"/>
                    <a:pt x="235" y="280"/>
                  </a:cubicBezTo>
                  <a:cubicBezTo>
                    <a:pt x="235" y="280"/>
                    <a:pt x="235" y="281"/>
                    <a:pt x="235" y="281"/>
                  </a:cubicBezTo>
                  <a:cubicBezTo>
                    <a:pt x="235" y="281"/>
                    <a:pt x="234" y="281"/>
                    <a:pt x="233" y="282"/>
                  </a:cubicBezTo>
                  <a:cubicBezTo>
                    <a:pt x="231" y="282"/>
                    <a:pt x="232" y="281"/>
                    <a:pt x="231" y="282"/>
                  </a:cubicBezTo>
                  <a:cubicBezTo>
                    <a:pt x="231" y="282"/>
                    <a:pt x="231" y="282"/>
                    <a:pt x="231" y="283"/>
                  </a:cubicBezTo>
                  <a:cubicBezTo>
                    <a:pt x="231" y="283"/>
                    <a:pt x="232" y="283"/>
                    <a:pt x="231" y="284"/>
                  </a:cubicBezTo>
                  <a:cubicBezTo>
                    <a:pt x="230" y="285"/>
                    <a:pt x="230" y="284"/>
                    <a:pt x="230" y="284"/>
                  </a:cubicBezTo>
                  <a:cubicBezTo>
                    <a:pt x="229" y="284"/>
                    <a:pt x="228" y="285"/>
                    <a:pt x="228" y="285"/>
                  </a:cubicBezTo>
                  <a:cubicBezTo>
                    <a:pt x="228" y="285"/>
                    <a:pt x="228" y="286"/>
                    <a:pt x="228" y="286"/>
                  </a:cubicBezTo>
                  <a:cubicBezTo>
                    <a:pt x="228" y="286"/>
                    <a:pt x="227" y="286"/>
                    <a:pt x="226" y="286"/>
                  </a:cubicBezTo>
                  <a:cubicBezTo>
                    <a:pt x="225" y="286"/>
                    <a:pt x="226" y="287"/>
                    <a:pt x="226" y="287"/>
                  </a:cubicBezTo>
                  <a:cubicBezTo>
                    <a:pt x="226" y="287"/>
                    <a:pt x="226" y="288"/>
                    <a:pt x="225" y="289"/>
                  </a:cubicBezTo>
                  <a:cubicBezTo>
                    <a:pt x="225" y="289"/>
                    <a:pt x="225" y="290"/>
                    <a:pt x="225" y="291"/>
                  </a:cubicBezTo>
                  <a:cubicBezTo>
                    <a:pt x="225" y="291"/>
                    <a:pt x="225" y="291"/>
                    <a:pt x="225" y="293"/>
                  </a:cubicBezTo>
                  <a:cubicBezTo>
                    <a:pt x="225" y="294"/>
                    <a:pt x="225" y="294"/>
                    <a:pt x="225" y="294"/>
                  </a:cubicBezTo>
                  <a:cubicBezTo>
                    <a:pt x="225" y="294"/>
                    <a:pt x="224" y="294"/>
                    <a:pt x="224" y="294"/>
                  </a:cubicBezTo>
                  <a:cubicBezTo>
                    <a:pt x="224" y="293"/>
                    <a:pt x="223" y="294"/>
                    <a:pt x="223" y="294"/>
                  </a:cubicBezTo>
                  <a:cubicBezTo>
                    <a:pt x="223" y="294"/>
                    <a:pt x="222" y="293"/>
                    <a:pt x="222" y="292"/>
                  </a:cubicBezTo>
                  <a:cubicBezTo>
                    <a:pt x="222" y="292"/>
                    <a:pt x="221" y="292"/>
                    <a:pt x="221" y="292"/>
                  </a:cubicBezTo>
                  <a:cubicBezTo>
                    <a:pt x="221" y="292"/>
                    <a:pt x="219" y="293"/>
                    <a:pt x="219" y="293"/>
                  </a:cubicBezTo>
                  <a:cubicBezTo>
                    <a:pt x="219" y="293"/>
                    <a:pt x="219" y="294"/>
                    <a:pt x="219" y="294"/>
                  </a:cubicBezTo>
                  <a:cubicBezTo>
                    <a:pt x="218" y="294"/>
                    <a:pt x="216" y="295"/>
                    <a:pt x="216" y="295"/>
                  </a:cubicBezTo>
                  <a:cubicBezTo>
                    <a:pt x="216" y="295"/>
                    <a:pt x="215" y="295"/>
                    <a:pt x="215" y="295"/>
                  </a:cubicBezTo>
                  <a:cubicBezTo>
                    <a:pt x="214" y="294"/>
                    <a:pt x="214" y="294"/>
                    <a:pt x="214" y="294"/>
                  </a:cubicBezTo>
                  <a:cubicBezTo>
                    <a:pt x="214" y="293"/>
                    <a:pt x="214" y="293"/>
                    <a:pt x="214" y="293"/>
                  </a:cubicBezTo>
                  <a:cubicBezTo>
                    <a:pt x="216" y="291"/>
                    <a:pt x="216" y="291"/>
                    <a:pt x="216" y="291"/>
                  </a:cubicBezTo>
                  <a:cubicBezTo>
                    <a:pt x="215" y="288"/>
                    <a:pt x="215" y="288"/>
                    <a:pt x="215" y="288"/>
                  </a:cubicBezTo>
                  <a:cubicBezTo>
                    <a:pt x="213" y="286"/>
                    <a:pt x="213" y="286"/>
                    <a:pt x="213" y="286"/>
                  </a:cubicBezTo>
                  <a:cubicBezTo>
                    <a:pt x="213" y="285"/>
                    <a:pt x="213" y="285"/>
                    <a:pt x="213" y="285"/>
                  </a:cubicBezTo>
                  <a:cubicBezTo>
                    <a:pt x="210" y="285"/>
                    <a:pt x="210" y="285"/>
                    <a:pt x="210" y="285"/>
                  </a:cubicBezTo>
                  <a:cubicBezTo>
                    <a:pt x="208" y="284"/>
                    <a:pt x="208" y="284"/>
                    <a:pt x="208" y="284"/>
                  </a:cubicBezTo>
                  <a:cubicBezTo>
                    <a:pt x="207" y="283"/>
                    <a:pt x="207" y="283"/>
                    <a:pt x="207" y="283"/>
                  </a:cubicBezTo>
                  <a:cubicBezTo>
                    <a:pt x="204" y="281"/>
                    <a:pt x="204" y="281"/>
                    <a:pt x="204" y="281"/>
                  </a:cubicBezTo>
                  <a:cubicBezTo>
                    <a:pt x="202" y="275"/>
                    <a:pt x="202" y="275"/>
                    <a:pt x="202" y="275"/>
                  </a:cubicBezTo>
                  <a:cubicBezTo>
                    <a:pt x="199" y="275"/>
                    <a:pt x="199" y="275"/>
                    <a:pt x="199" y="275"/>
                  </a:cubicBezTo>
                  <a:cubicBezTo>
                    <a:pt x="199" y="275"/>
                    <a:pt x="197" y="277"/>
                    <a:pt x="197" y="278"/>
                  </a:cubicBezTo>
                  <a:cubicBezTo>
                    <a:pt x="197" y="279"/>
                    <a:pt x="195" y="279"/>
                    <a:pt x="195" y="279"/>
                  </a:cubicBezTo>
                  <a:cubicBezTo>
                    <a:pt x="193" y="282"/>
                    <a:pt x="193" y="282"/>
                    <a:pt x="193" y="282"/>
                  </a:cubicBezTo>
                  <a:cubicBezTo>
                    <a:pt x="193" y="282"/>
                    <a:pt x="193" y="286"/>
                    <a:pt x="193" y="287"/>
                  </a:cubicBezTo>
                  <a:cubicBezTo>
                    <a:pt x="193" y="288"/>
                    <a:pt x="191" y="286"/>
                    <a:pt x="191" y="286"/>
                  </a:cubicBezTo>
                  <a:cubicBezTo>
                    <a:pt x="191" y="286"/>
                    <a:pt x="189" y="287"/>
                    <a:pt x="188" y="288"/>
                  </a:cubicBezTo>
                  <a:cubicBezTo>
                    <a:pt x="187" y="289"/>
                    <a:pt x="185" y="289"/>
                    <a:pt x="185" y="289"/>
                  </a:cubicBezTo>
                  <a:cubicBezTo>
                    <a:pt x="185" y="289"/>
                    <a:pt x="184" y="287"/>
                    <a:pt x="183" y="286"/>
                  </a:cubicBezTo>
                  <a:cubicBezTo>
                    <a:pt x="183" y="286"/>
                    <a:pt x="183" y="285"/>
                    <a:pt x="183" y="283"/>
                  </a:cubicBezTo>
                  <a:cubicBezTo>
                    <a:pt x="183" y="282"/>
                    <a:pt x="181" y="284"/>
                    <a:pt x="181" y="284"/>
                  </a:cubicBezTo>
                  <a:cubicBezTo>
                    <a:pt x="181" y="284"/>
                    <a:pt x="181" y="284"/>
                    <a:pt x="181" y="284"/>
                  </a:cubicBezTo>
                  <a:cubicBezTo>
                    <a:pt x="181" y="283"/>
                    <a:pt x="181" y="283"/>
                    <a:pt x="181" y="283"/>
                  </a:cubicBezTo>
                  <a:cubicBezTo>
                    <a:pt x="180" y="281"/>
                    <a:pt x="179" y="280"/>
                    <a:pt x="179" y="280"/>
                  </a:cubicBezTo>
                  <a:cubicBezTo>
                    <a:pt x="179" y="280"/>
                    <a:pt x="178" y="278"/>
                    <a:pt x="178" y="276"/>
                  </a:cubicBezTo>
                  <a:cubicBezTo>
                    <a:pt x="178" y="275"/>
                    <a:pt x="174" y="273"/>
                    <a:pt x="174" y="273"/>
                  </a:cubicBezTo>
                  <a:cubicBezTo>
                    <a:pt x="174" y="273"/>
                    <a:pt x="175" y="275"/>
                    <a:pt x="173" y="273"/>
                  </a:cubicBezTo>
                  <a:cubicBezTo>
                    <a:pt x="171" y="270"/>
                    <a:pt x="169" y="270"/>
                    <a:pt x="169" y="270"/>
                  </a:cubicBezTo>
                  <a:cubicBezTo>
                    <a:pt x="168" y="262"/>
                    <a:pt x="168" y="262"/>
                    <a:pt x="168" y="262"/>
                  </a:cubicBezTo>
                  <a:cubicBezTo>
                    <a:pt x="160" y="264"/>
                    <a:pt x="160" y="264"/>
                    <a:pt x="160" y="264"/>
                  </a:cubicBezTo>
                  <a:cubicBezTo>
                    <a:pt x="160" y="264"/>
                    <a:pt x="155" y="262"/>
                    <a:pt x="154" y="261"/>
                  </a:cubicBezTo>
                  <a:cubicBezTo>
                    <a:pt x="153" y="260"/>
                    <a:pt x="150" y="259"/>
                    <a:pt x="150" y="259"/>
                  </a:cubicBezTo>
                  <a:cubicBezTo>
                    <a:pt x="147" y="262"/>
                    <a:pt x="147" y="262"/>
                    <a:pt x="147" y="262"/>
                  </a:cubicBezTo>
                  <a:cubicBezTo>
                    <a:pt x="144" y="262"/>
                    <a:pt x="144" y="262"/>
                    <a:pt x="144" y="262"/>
                  </a:cubicBezTo>
                  <a:cubicBezTo>
                    <a:pt x="144" y="262"/>
                    <a:pt x="140" y="261"/>
                    <a:pt x="139" y="260"/>
                  </a:cubicBezTo>
                  <a:cubicBezTo>
                    <a:pt x="137" y="258"/>
                    <a:pt x="138" y="257"/>
                    <a:pt x="137" y="257"/>
                  </a:cubicBezTo>
                  <a:cubicBezTo>
                    <a:pt x="135" y="257"/>
                    <a:pt x="134" y="255"/>
                    <a:pt x="134" y="255"/>
                  </a:cubicBezTo>
                  <a:cubicBezTo>
                    <a:pt x="134" y="255"/>
                    <a:pt x="136" y="252"/>
                    <a:pt x="137" y="251"/>
                  </a:cubicBezTo>
                  <a:cubicBezTo>
                    <a:pt x="137" y="250"/>
                    <a:pt x="139" y="251"/>
                    <a:pt x="138" y="248"/>
                  </a:cubicBezTo>
                  <a:cubicBezTo>
                    <a:pt x="136" y="246"/>
                    <a:pt x="135" y="245"/>
                    <a:pt x="135" y="245"/>
                  </a:cubicBezTo>
                  <a:cubicBezTo>
                    <a:pt x="135" y="245"/>
                    <a:pt x="135" y="247"/>
                    <a:pt x="133" y="248"/>
                  </a:cubicBezTo>
                  <a:cubicBezTo>
                    <a:pt x="131" y="248"/>
                    <a:pt x="128" y="249"/>
                    <a:pt x="128" y="249"/>
                  </a:cubicBezTo>
                  <a:cubicBezTo>
                    <a:pt x="117" y="244"/>
                    <a:pt x="117" y="244"/>
                    <a:pt x="117" y="244"/>
                  </a:cubicBezTo>
                  <a:cubicBezTo>
                    <a:pt x="117" y="244"/>
                    <a:pt x="114" y="243"/>
                    <a:pt x="113" y="243"/>
                  </a:cubicBezTo>
                  <a:cubicBezTo>
                    <a:pt x="112" y="244"/>
                    <a:pt x="108" y="243"/>
                    <a:pt x="108" y="243"/>
                  </a:cubicBezTo>
                  <a:cubicBezTo>
                    <a:pt x="110" y="247"/>
                    <a:pt x="110" y="247"/>
                    <a:pt x="110" y="247"/>
                  </a:cubicBezTo>
                  <a:cubicBezTo>
                    <a:pt x="112" y="253"/>
                    <a:pt x="112" y="253"/>
                    <a:pt x="112" y="253"/>
                  </a:cubicBezTo>
                  <a:cubicBezTo>
                    <a:pt x="106" y="255"/>
                    <a:pt x="106" y="255"/>
                    <a:pt x="106" y="255"/>
                  </a:cubicBezTo>
                  <a:cubicBezTo>
                    <a:pt x="105" y="260"/>
                    <a:pt x="105" y="260"/>
                    <a:pt x="105" y="260"/>
                  </a:cubicBezTo>
                  <a:cubicBezTo>
                    <a:pt x="105" y="260"/>
                    <a:pt x="99" y="264"/>
                    <a:pt x="99" y="262"/>
                  </a:cubicBezTo>
                  <a:cubicBezTo>
                    <a:pt x="98" y="261"/>
                    <a:pt x="97" y="257"/>
                    <a:pt x="97" y="257"/>
                  </a:cubicBezTo>
                  <a:cubicBezTo>
                    <a:pt x="97" y="257"/>
                    <a:pt x="96" y="255"/>
                    <a:pt x="95" y="254"/>
                  </a:cubicBezTo>
                  <a:cubicBezTo>
                    <a:pt x="93" y="253"/>
                    <a:pt x="92" y="252"/>
                    <a:pt x="92" y="252"/>
                  </a:cubicBezTo>
                  <a:cubicBezTo>
                    <a:pt x="89" y="251"/>
                    <a:pt x="89" y="251"/>
                    <a:pt x="89" y="251"/>
                  </a:cubicBezTo>
                  <a:cubicBezTo>
                    <a:pt x="89" y="251"/>
                    <a:pt x="88" y="247"/>
                    <a:pt x="87" y="247"/>
                  </a:cubicBezTo>
                  <a:cubicBezTo>
                    <a:pt x="86" y="247"/>
                    <a:pt x="85" y="247"/>
                    <a:pt x="85" y="247"/>
                  </a:cubicBezTo>
                  <a:cubicBezTo>
                    <a:pt x="85" y="244"/>
                    <a:pt x="85" y="244"/>
                    <a:pt x="85" y="244"/>
                  </a:cubicBezTo>
                  <a:cubicBezTo>
                    <a:pt x="87" y="241"/>
                    <a:pt x="87" y="241"/>
                    <a:pt x="87" y="241"/>
                  </a:cubicBezTo>
                  <a:cubicBezTo>
                    <a:pt x="87" y="241"/>
                    <a:pt x="88" y="242"/>
                    <a:pt x="88" y="238"/>
                  </a:cubicBezTo>
                  <a:cubicBezTo>
                    <a:pt x="89" y="233"/>
                    <a:pt x="86" y="233"/>
                    <a:pt x="86" y="233"/>
                  </a:cubicBezTo>
                  <a:cubicBezTo>
                    <a:pt x="83" y="234"/>
                    <a:pt x="83" y="234"/>
                    <a:pt x="83" y="234"/>
                  </a:cubicBezTo>
                  <a:cubicBezTo>
                    <a:pt x="79" y="236"/>
                    <a:pt x="79" y="236"/>
                    <a:pt x="79" y="236"/>
                  </a:cubicBezTo>
                  <a:cubicBezTo>
                    <a:pt x="77" y="236"/>
                    <a:pt x="77" y="236"/>
                    <a:pt x="77" y="236"/>
                  </a:cubicBezTo>
                  <a:cubicBezTo>
                    <a:pt x="76" y="236"/>
                    <a:pt x="74" y="233"/>
                    <a:pt x="74" y="233"/>
                  </a:cubicBezTo>
                  <a:cubicBezTo>
                    <a:pt x="74" y="233"/>
                    <a:pt x="76" y="230"/>
                    <a:pt x="73" y="233"/>
                  </a:cubicBezTo>
                  <a:cubicBezTo>
                    <a:pt x="70" y="236"/>
                    <a:pt x="68" y="232"/>
                    <a:pt x="68" y="232"/>
                  </a:cubicBezTo>
                  <a:cubicBezTo>
                    <a:pt x="67" y="231"/>
                    <a:pt x="67" y="231"/>
                    <a:pt x="67" y="231"/>
                  </a:cubicBezTo>
                  <a:cubicBezTo>
                    <a:pt x="67" y="231"/>
                    <a:pt x="67" y="231"/>
                    <a:pt x="66" y="231"/>
                  </a:cubicBezTo>
                  <a:cubicBezTo>
                    <a:pt x="65" y="232"/>
                    <a:pt x="62" y="232"/>
                    <a:pt x="62" y="231"/>
                  </a:cubicBezTo>
                  <a:cubicBezTo>
                    <a:pt x="61" y="229"/>
                    <a:pt x="59" y="228"/>
                    <a:pt x="59" y="228"/>
                  </a:cubicBezTo>
                  <a:cubicBezTo>
                    <a:pt x="56" y="229"/>
                    <a:pt x="56" y="229"/>
                    <a:pt x="56" y="229"/>
                  </a:cubicBezTo>
                  <a:cubicBezTo>
                    <a:pt x="56" y="229"/>
                    <a:pt x="54" y="229"/>
                    <a:pt x="53" y="229"/>
                  </a:cubicBezTo>
                  <a:cubicBezTo>
                    <a:pt x="53" y="228"/>
                    <a:pt x="53" y="227"/>
                    <a:pt x="51" y="226"/>
                  </a:cubicBezTo>
                  <a:cubicBezTo>
                    <a:pt x="49" y="225"/>
                    <a:pt x="48" y="222"/>
                    <a:pt x="48" y="222"/>
                  </a:cubicBezTo>
                  <a:cubicBezTo>
                    <a:pt x="48" y="222"/>
                    <a:pt x="49" y="220"/>
                    <a:pt x="47" y="220"/>
                  </a:cubicBezTo>
                  <a:cubicBezTo>
                    <a:pt x="46" y="220"/>
                    <a:pt x="44" y="219"/>
                    <a:pt x="44" y="219"/>
                  </a:cubicBezTo>
                  <a:cubicBezTo>
                    <a:pt x="44" y="219"/>
                    <a:pt x="41" y="217"/>
                    <a:pt x="41" y="218"/>
                  </a:cubicBezTo>
                  <a:cubicBezTo>
                    <a:pt x="40" y="219"/>
                    <a:pt x="40" y="221"/>
                    <a:pt x="40" y="222"/>
                  </a:cubicBezTo>
                  <a:cubicBezTo>
                    <a:pt x="40" y="222"/>
                    <a:pt x="41" y="225"/>
                    <a:pt x="41" y="225"/>
                  </a:cubicBezTo>
                  <a:cubicBezTo>
                    <a:pt x="41" y="225"/>
                    <a:pt x="37" y="227"/>
                    <a:pt x="36" y="227"/>
                  </a:cubicBezTo>
                  <a:cubicBezTo>
                    <a:pt x="35" y="227"/>
                    <a:pt x="34" y="228"/>
                    <a:pt x="34" y="226"/>
                  </a:cubicBezTo>
                  <a:cubicBezTo>
                    <a:pt x="34" y="225"/>
                    <a:pt x="36" y="220"/>
                    <a:pt x="36" y="220"/>
                  </a:cubicBezTo>
                  <a:cubicBezTo>
                    <a:pt x="37" y="219"/>
                    <a:pt x="38" y="218"/>
                    <a:pt x="38" y="218"/>
                  </a:cubicBezTo>
                  <a:cubicBezTo>
                    <a:pt x="38" y="218"/>
                    <a:pt x="37" y="216"/>
                    <a:pt x="37" y="215"/>
                  </a:cubicBezTo>
                  <a:cubicBezTo>
                    <a:pt x="37" y="214"/>
                    <a:pt x="36" y="214"/>
                    <a:pt x="38" y="211"/>
                  </a:cubicBezTo>
                  <a:cubicBezTo>
                    <a:pt x="41" y="208"/>
                    <a:pt x="41" y="206"/>
                    <a:pt x="41" y="206"/>
                  </a:cubicBezTo>
                  <a:cubicBezTo>
                    <a:pt x="41" y="206"/>
                    <a:pt x="39" y="203"/>
                    <a:pt x="38" y="202"/>
                  </a:cubicBezTo>
                  <a:cubicBezTo>
                    <a:pt x="38" y="202"/>
                    <a:pt x="35" y="198"/>
                    <a:pt x="35" y="198"/>
                  </a:cubicBezTo>
                  <a:cubicBezTo>
                    <a:pt x="35" y="197"/>
                    <a:pt x="35" y="195"/>
                    <a:pt x="35" y="195"/>
                  </a:cubicBezTo>
                  <a:cubicBezTo>
                    <a:pt x="35" y="195"/>
                    <a:pt x="33" y="193"/>
                    <a:pt x="32" y="193"/>
                  </a:cubicBezTo>
                  <a:cubicBezTo>
                    <a:pt x="31" y="193"/>
                    <a:pt x="28" y="192"/>
                    <a:pt x="28" y="192"/>
                  </a:cubicBezTo>
                  <a:cubicBezTo>
                    <a:pt x="28" y="189"/>
                    <a:pt x="28" y="189"/>
                    <a:pt x="28" y="189"/>
                  </a:cubicBezTo>
                  <a:cubicBezTo>
                    <a:pt x="28" y="184"/>
                    <a:pt x="28" y="184"/>
                    <a:pt x="28" y="184"/>
                  </a:cubicBezTo>
                  <a:cubicBezTo>
                    <a:pt x="24" y="179"/>
                    <a:pt x="24" y="179"/>
                    <a:pt x="24" y="179"/>
                  </a:cubicBezTo>
                  <a:cubicBezTo>
                    <a:pt x="23" y="176"/>
                    <a:pt x="23" y="176"/>
                    <a:pt x="23" y="176"/>
                  </a:cubicBezTo>
                  <a:cubicBezTo>
                    <a:pt x="23" y="176"/>
                    <a:pt x="24" y="174"/>
                    <a:pt x="24" y="172"/>
                  </a:cubicBezTo>
                  <a:cubicBezTo>
                    <a:pt x="25" y="171"/>
                    <a:pt x="26" y="168"/>
                    <a:pt x="26" y="168"/>
                  </a:cubicBezTo>
                  <a:cubicBezTo>
                    <a:pt x="24" y="164"/>
                    <a:pt x="24" y="164"/>
                    <a:pt x="24" y="164"/>
                  </a:cubicBezTo>
                  <a:cubicBezTo>
                    <a:pt x="24" y="164"/>
                    <a:pt x="23" y="163"/>
                    <a:pt x="24" y="162"/>
                  </a:cubicBezTo>
                  <a:cubicBezTo>
                    <a:pt x="24" y="161"/>
                    <a:pt x="23" y="155"/>
                    <a:pt x="23" y="155"/>
                  </a:cubicBezTo>
                  <a:cubicBezTo>
                    <a:pt x="23" y="155"/>
                    <a:pt x="22" y="149"/>
                    <a:pt x="21" y="150"/>
                  </a:cubicBezTo>
                  <a:cubicBezTo>
                    <a:pt x="19" y="150"/>
                    <a:pt x="18" y="146"/>
                    <a:pt x="18" y="146"/>
                  </a:cubicBezTo>
                  <a:cubicBezTo>
                    <a:pt x="20" y="139"/>
                    <a:pt x="20" y="139"/>
                    <a:pt x="20" y="139"/>
                  </a:cubicBezTo>
                  <a:cubicBezTo>
                    <a:pt x="20" y="139"/>
                    <a:pt x="21" y="134"/>
                    <a:pt x="18" y="132"/>
                  </a:cubicBezTo>
                  <a:cubicBezTo>
                    <a:pt x="15" y="131"/>
                    <a:pt x="9" y="128"/>
                    <a:pt x="8" y="127"/>
                  </a:cubicBezTo>
                  <a:cubicBezTo>
                    <a:pt x="8" y="127"/>
                    <a:pt x="5" y="124"/>
                    <a:pt x="4" y="123"/>
                  </a:cubicBezTo>
                  <a:cubicBezTo>
                    <a:pt x="3" y="123"/>
                    <a:pt x="2" y="122"/>
                    <a:pt x="2" y="122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9" y="101"/>
                    <a:pt x="9" y="101"/>
                    <a:pt x="9" y="101"/>
                  </a:cubicBezTo>
                  <a:cubicBezTo>
                    <a:pt x="9" y="92"/>
                    <a:pt x="9" y="92"/>
                    <a:pt x="9" y="92"/>
                  </a:cubicBezTo>
                  <a:cubicBezTo>
                    <a:pt x="9" y="92"/>
                    <a:pt x="10" y="91"/>
                    <a:pt x="7" y="87"/>
                  </a:cubicBezTo>
                  <a:cubicBezTo>
                    <a:pt x="5" y="84"/>
                    <a:pt x="4" y="80"/>
                    <a:pt x="4" y="80"/>
                  </a:cubicBezTo>
                  <a:cubicBezTo>
                    <a:pt x="4" y="79"/>
                    <a:pt x="3" y="75"/>
                    <a:pt x="2" y="74"/>
                  </a:cubicBezTo>
                  <a:cubicBezTo>
                    <a:pt x="2" y="73"/>
                    <a:pt x="2" y="72"/>
                    <a:pt x="2" y="70"/>
                  </a:cubicBezTo>
                  <a:cubicBezTo>
                    <a:pt x="3" y="69"/>
                    <a:pt x="0" y="66"/>
                    <a:pt x="0" y="66"/>
                  </a:cubicBezTo>
                  <a:cubicBezTo>
                    <a:pt x="0" y="66"/>
                    <a:pt x="1" y="64"/>
                    <a:pt x="2" y="64"/>
                  </a:cubicBezTo>
                  <a:cubicBezTo>
                    <a:pt x="3" y="64"/>
                    <a:pt x="4" y="63"/>
                    <a:pt x="6" y="63"/>
                  </a:cubicBezTo>
                  <a:cubicBezTo>
                    <a:pt x="8" y="63"/>
                    <a:pt x="9" y="61"/>
                    <a:pt x="11" y="61"/>
                  </a:cubicBezTo>
                  <a:cubicBezTo>
                    <a:pt x="12" y="60"/>
                    <a:pt x="12" y="58"/>
                    <a:pt x="13" y="58"/>
                  </a:cubicBezTo>
                  <a:cubicBezTo>
                    <a:pt x="15" y="57"/>
                    <a:pt x="17" y="58"/>
                    <a:pt x="20" y="56"/>
                  </a:cubicBezTo>
                  <a:cubicBezTo>
                    <a:pt x="23" y="55"/>
                    <a:pt x="23" y="54"/>
                    <a:pt x="25" y="52"/>
                  </a:cubicBezTo>
                  <a:cubicBezTo>
                    <a:pt x="26" y="51"/>
                    <a:pt x="45" y="45"/>
                    <a:pt x="45" y="45"/>
                  </a:cubicBezTo>
                  <a:cubicBezTo>
                    <a:pt x="45" y="45"/>
                    <a:pt x="50" y="42"/>
                    <a:pt x="52" y="42"/>
                  </a:cubicBezTo>
                  <a:cubicBezTo>
                    <a:pt x="53" y="41"/>
                    <a:pt x="53" y="40"/>
                    <a:pt x="55" y="40"/>
                  </a:cubicBezTo>
                  <a:cubicBezTo>
                    <a:pt x="56" y="41"/>
                    <a:pt x="60" y="41"/>
                    <a:pt x="60" y="41"/>
                  </a:cubicBezTo>
                  <a:cubicBezTo>
                    <a:pt x="60" y="41"/>
                    <a:pt x="61" y="38"/>
                    <a:pt x="62" y="37"/>
                  </a:cubicBezTo>
                  <a:cubicBezTo>
                    <a:pt x="63" y="35"/>
                    <a:pt x="64" y="33"/>
                    <a:pt x="64" y="32"/>
                  </a:cubicBezTo>
                  <a:cubicBezTo>
                    <a:pt x="65" y="30"/>
                    <a:pt x="66" y="29"/>
                    <a:pt x="67" y="28"/>
                  </a:cubicBezTo>
                  <a:cubicBezTo>
                    <a:pt x="68" y="26"/>
                    <a:pt x="69" y="25"/>
                    <a:pt x="69" y="25"/>
                  </a:cubicBezTo>
                  <a:cubicBezTo>
                    <a:pt x="70" y="25"/>
                    <a:pt x="76" y="22"/>
                    <a:pt x="77" y="22"/>
                  </a:cubicBezTo>
                  <a:cubicBezTo>
                    <a:pt x="78" y="21"/>
                    <a:pt x="86" y="18"/>
                    <a:pt x="86" y="17"/>
                  </a:cubicBezTo>
                  <a:cubicBezTo>
                    <a:pt x="86" y="17"/>
                    <a:pt x="89" y="13"/>
                    <a:pt x="89" y="12"/>
                  </a:cubicBezTo>
                  <a:cubicBezTo>
                    <a:pt x="89" y="11"/>
                    <a:pt x="93" y="10"/>
                    <a:pt x="93" y="10"/>
                  </a:cubicBezTo>
                  <a:cubicBezTo>
                    <a:pt x="94" y="10"/>
                    <a:pt x="94" y="10"/>
                    <a:pt x="95" y="9"/>
                  </a:cubicBezTo>
                  <a:cubicBezTo>
                    <a:pt x="97" y="9"/>
                    <a:pt x="106" y="5"/>
                    <a:pt x="106" y="5"/>
                  </a:cubicBezTo>
                  <a:cubicBezTo>
                    <a:pt x="106" y="5"/>
                    <a:pt x="114" y="2"/>
                    <a:pt x="114" y="2"/>
                  </a:cubicBezTo>
                  <a:cubicBezTo>
                    <a:pt x="115" y="3"/>
                    <a:pt x="120" y="2"/>
                    <a:pt x="121" y="2"/>
                  </a:cubicBezTo>
                  <a:cubicBezTo>
                    <a:pt x="121" y="3"/>
                    <a:pt x="127" y="2"/>
                    <a:pt x="127" y="2"/>
                  </a:cubicBezTo>
                  <a:cubicBezTo>
                    <a:pt x="127" y="2"/>
                    <a:pt x="129" y="3"/>
                    <a:pt x="129" y="4"/>
                  </a:cubicBezTo>
                  <a:cubicBezTo>
                    <a:pt x="129" y="5"/>
                    <a:pt x="127" y="6"/>
                    <a:pt x="128" y="7"/>
                  </a:cubicBezTo>
                  <a:cubicBezTo>
                    <a:pt x="129" y="8"/>
                    <a:pt x="133" y="11"/>
                    <a:pt x="133" y="11"/>
                  </a:cubicBezTo>
                  <a:cubicBezTo>
                    <a:pt x="133" y="11"/>
                    <a:pt x="132" y="14"/>
                    <a:pt x="132" y="14"/>
                  </a:cubicBezTo>
                  <a:cubicBezTo>
                    <a:pt x="132" y="15"/>
                    <a:pt x="133" y="16"/>
                    <a:pt x="134" y="18"/>
                  </a:cubicBezTo>
                  <a:cubicBezTo>
                    <a:pt x="135" y="19"/>
                    <a:pt x="137" y="21"/>
                    <a:pt x="137" y="21"/>
                  </a:cubicBezTo>
                  <a:cubicBezTo>
                    <a:pt x="137" y="21"/>
                    <a:pt x="136" y="22"/>
                    <a:pt x="140" y="24"/>
                  </a:cubicBezTo>
                  <a:cubicBezTo>
                    <a:pt x="144" y="26"/>
                    <a:pt x="147" y="24"/>
                    <a:pt x="147" y="24"/>
                  </a:cubicBezTo>
                  <a:cubicBezTo>
                    <a:pt x="147" y="24"/>
                    <a:pt x="150" y="24"/>
                    <a:pt x="151" y="24"/>
                  </a:cubicBezTo>
                  <a:cubicBezTo>
                    <a:pt x="152" y="24"/>
                    <a:pt x="155" y="23"/>
                    <a:pt x="155" y="23"/>
                  </a:cubicBezTo>
                  <a:close/>
                </a:path>
              </a:pathLst>
            </a:custGeom>
            <a:solidFill>
              <a:srgbClr val="99B5CA"/>
            </a:solidFill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94" name="Freeform 39">
              <a:extLst>
                <a:ext uri="{FF2B5EF4-FFF2-40B4-BE49-F238E27FC236}">
                  <a16:creationId xmlns:a16="http://schemas.microsoft.com/office/drawing/2014/main" id="{32442EEF-CC64-8DE6-C2BD-C626C9A76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2366" y="2092972"/>
              <a:ext cx="378204" cy="415513"/>
            </a:xfrm>
            <a:custGeom>
              <a:avLst/>
              <a:gdLst>
                <a:gd name="T0" fmla="*/ 115 w 166"/>
                <a:gd name="T1" fmla="*/ 170 h 188"/>
                <a:gd name="T2" fmla="*/ 92 w 166"/>
                <a:gd name="T3" fmla="*/ 176 h 188"/>
                <a:gd name="T4" fmla="*/ 71 w 166"/>
                <a:gd name="T5" fmla="*/ 177 h 188"/>
                <a:gd name="T6" fmla="*/ 50 w 166"/>
                <a:gd name="T7" fmla="*/ 188 h 188"/>
                <a:gd name="T8" fmla="*/ 19 w 166"/>
                <a:gd name="T9" fmla="*/ 183 h 188"/>
                <a:gd name="T10" fmla="*/ 18 w 166"/>
                <a:gd name="T11" fmla="*/ 180 h 188"/>
                <a:gd name="T12" fmla="*/ 22 w 166"/>
                <a:gd name="T13" fmla="*/ 175 h 188"/>
                <a:gd name="T14" fmla="*/ 9 w 166"/>
                <a:gd name="T15" fmla="*/ 171 h 188"/>
                <a:gd name="T16" fmla="*/ 21 w 166"/>
                <a:gd name="T17" fmla="*/ 165 h 188"/>
                <a:gd name="T18" fmla="*/ 7 w 166"/>
                <a:gd name="T19" fmla="*/ 161 h 188"/>
                <a:gd name="T20" fmla="*/ 5 w 166"/>
                <a:gd name="T21" fmla="*/ 157 h 188"/>
                <a:gd name="T22" fmla="*/ 18 w 166"/>
                <a:gd name="T23" fmla="*/ 152 h 188"/>
                <a:gd name="T24" fmla="*/ 20 w 166"/>
                <a:gd name="T25" fmla="*/ 148 h 188"/>
                <a:gd name="T26" fmla="*/ 3 w 166"/>
                <a:gd name="T27" fmla="*/ 144 h 188"/>
                <a:gd name="T28" fmla="*/ 15 w 166"/>
                <a:gd name="T29" fmla="*/ 138 h 188"/>
                <a:gd name="T30" fmla="*/ 23 w 166"/>
                <a:gd name="T31" fmla="*/ 144 h 188"/>
                <a:gd name="T32" fmla="*/ 27 w 166"/>
                <a:gd name="T33" fmla="*/ 134 h 188"/>
                <a:gd name="T34" fmla="*/ 40 w 166"/>
                <a:gd name="T35" fmla="*/ 130 h 188"/>
                <a:gd name="T36" fmla="*/ 56 w 166"/>
                <a:gd name="T37" fmla="*/ 131 h 188"/>
                <a:gd name="T38" fmla="*/ 54 w 166"/>
                <a:gd name="T39" fmla="*/ 129 h 188"/>
                <a:gd name="T40" fmla="*/ 38 w 166"/>
                <a:gd name="T41" fmla="*/ 127 h 188"/>
                <a:gd name="T42" fmla="*/ 36 w 166"/>
                <a:gd name="T43" fmla="*/ 123 h 188"/>
                <a:gd name="T44" fmla="*/ 49 w 166"/>
                <a:gd name="T45" fmla="*/ 112 h 188"/>
                <a:gd name="T46" fmla="*/ 62 w 166"/>
                <a:gd name="T47" fmla="*/ 104 h 188"/>
                <a:gd name="T48" fmla="*/ 64 w 166"/>
                <a:gd name="T49" fmla="*/ 97 h 188"/>
                <a:gd name="T50" fmla="*/ 44 w 166"/>
                <a:gd name="T51" fmla="*/ 94 h 188"/>
                <a:gd name="T52" fmla="*/ 45 w 166"/>
                <a:gd name="T53" fmla="*/ 89 h 188"/>
                <a:gd name="T54" fmla="*/ 38 w 166"/>
                <a:gd name="T55" fmla="*/ 84 h 188"/>
                <a:gd name="T56" fmla="*/ 36 w 166"/>
                <a:gd name="T57" fmla="*/ 78 h 188"/>
                <a:gd name="T58" fmla="*/ 39 w 166"/>
                <a:gd name="T59" fmla="*/ 71 h 188"/>
                <a:gd name="T60" fmla="*/ 48 w 166"/>
                <a:gd name="T61" fmla="*/ 64 h 188"/>
                <a:gd name="T62" fmla="*/ 48 w 166"/>
                <a:gd name="T63" fmla="*/ 59 h 188"/>
                <a:gd name="T64" fmla="*/ 39 w 166"/>
                <a:gd name="T65" fmla="*/ 49 h 188"/>
                <a:gd name="T66" fmla="*/ 49 w 166"/>
                <a:gd name="T67" fmla="*/ 45 h 188"/>
                <a:gd name="T68" fmla="*/ 45 w 166"/>
                <a:gd name="T69" fmla="*/ 45 h 188"/>
                <a:gd name="T70" fmla="*/ 56 w 166"/>
                <a:gd name="T71" fmla="*/ 38 h 188"/>
                <a:gd name="T72" fmla="*/ 70 w 166"/>
                <a:gd name="T73" fmla="*/ 40 h 188"/>
                <a:gd name="T74" fmla="*/ 81 w 166"/>
                <a:gd name="T75" fmla="*/ 45 h 188"/>
                <a:gd name="T76" fmla="*/ 92 w 166"/>
                <a:gd name="T77" fmla="*/ 48 h 188"/>
                <a:gd name="T78" fmla="*/ 107 w 166"/>
                <a:gd name="T79" fmla="*/ 39 h 188"/>
                <a:gd name="T80" fmla="*/ 98 w 166"/>
                <a:gd name="T81" fmla="*/ 31 h 188"/>
                <a:gd name="T82" fmla="*/ 102 w 166"/>
                <a:gd name="T83" fmla="*/ 20 h 188"/>
                <a:gd name="T84" fmla="*/ 107 w 166"/>
                <a:gd name="T85" fmla="*/ 12 h 188"/>
                <a:gd name="T86" fmla="*/ 121 w 166"/>
                <a:gd name="T87" fmla="*/ 6 h 188"/>
                <a:gd name="T88" fmla="*/ 135 w 166"/>
                <a:gd name="T89" fmla="*/ 4 h 188"/>
                <a:gd name="T90" fmla="*/ 134 w 166"/>
                <a:gd name="T91" fmla="*/ 16 h 188"/>
                <a:gd name="T92" fmla="*/ 137 w 166"/>
                <a:gd name="T93" fmla="*/ 7 h 188"/>
                <a:gd name="T94" fmla="*/ 144 w 166"/>
                <a:gd name="T95" fmla="*/ 3 h 188"/>
                <a:gd name="T96" fmla="*/ 156 w 166"/>
                <a:gd name="T97" fmla="*/ 11 h 188"/>
                <a:gd name="T98" fmla="*/ 137 w 166"/>
                <a:gd name="T99" fmla="*/ 27 h 188"/>
                <a:gd name="T100" fmla="*/ 115 w 166"/>
                <a:gd name="T101" fmla="*/ 42 h 188"/>
                <a:gd name="T102" fmla="*/ 135 w 166"/>
                <a:gd name="T103" fmla="*/ 64 h 188"/>
                <a:gd name="T104" fmla="*/ 161 w 166"/>
                <a:gd name="T105" fmla="*/ 76 h 188"/>
                <a:gd name="T106" fmla="*/ 157 w 166"/>
                <a:gd name="T107" fmla="*/ 86 h 188"/>
                <a:gd name="T108" fmla="*/ 158 w 166"/>
                <a:gd name="T109" fmla="*/ 112 h 188"/>
                <a:gd name="T110" fmla="*/ 157 w 166"/>
                <a:gd name="T111" fmla="*/ 129 h 188"/>
                <a:gd name="T112" fmla="*/ 146 w 166"/>
                <a:gd name="T113" fmla="*/ 151 h 188"/>
                <a:gd name="T114" fmla="*/ 134 w 166"/>
                <a:gd name="T115" fmla="*/ 165 h 188"/>
                <a:gd name="T116" fmla="*/ 132 w 166"/>
                <a:gd name="T117" fmla="*/ 17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6" h="188">
                  <a:moveTo>
                    <a:pt x="132" y="174"/>
                  </a:moveTo>
                  <a:cubicBezTo>
                    <a:pt x="128" y="174"/>
                    <a:pt x="128" y="174"/>
                    <a:pt x="128" y="174"/>
                  </a:cubicBezTo>
                  <a:cubicBezTo>
                    <a:pt x="128" y="174"/>
                    <a:pt x="126" y="171"/>
                    <a:pt x="125" y="171"/>
                  </a:cubicBezTo>
                  <a:cubicBezTo>
                    <a:pt x="124" y="171"/>
                    <a:pt x="122" y="170"/>
                    <a:pt x="122" y="170"/>
                  </a:cubicBezTo>
                  <a:cubicBezTo>
                    <a:pt x="121" y="172"/>
                    <a:pt x="121" y="172"/>
                    <a:pt x="121" y="172"/>
                  </a:cubicBezTo>
                  <a:cubicBezTo>
                    <a:pt x="121" y="172"/>
                    <a:pt x="120" y="173"/>
                    <a:pt x="119" y="173"/>
                  </a:cubicBezTo>
                  <a:cubicBezTo>
                    <a:pt x="119" y="173"/>
                    <a:pt x="118" y="172"/>
                    <a:pt x="118" y="172"/>
                  </a:cubicBezTo>
                  <a:cubicBezTo>
                    <a:pt x="118" y="170"/>
                    <a:pt x="118" y="170"/>
                    <a:pt x="118" y="170"/>
                  </a:cubicBezTo>
                  <a:cubicBezTo>
                    <a:pt x="115" y="170"/>
                    <a:pt x="115" y="170"/>
                    <a:pt x="115" y="170"/>
                  </a:cubicBezTo>
                  <a:cubicBezTo>
                    <a:pt x="115" y="170"/>
                    <a:pt x="115" y="173"/>
                    <a:pt x="114" y="173"/>
                  </a:cubicBezTo>
                  <a:cubicBezTo>
                    <a:pt x="113" y="172"/>
                    <a:pt x="112" y="172"/>
                    <a:pt x="110" y="172"/>
                  </a:cubicBezTo>
                  <a:cubicBezTo>
                    <a:pt x="108" y="171"/>
                    <a:pt x="104" y="172"/>
                    <a:pt x="104" y="172"/>
                  </a:cubicBezTo>
                  <a:cubicBezTo>
                    <a:pt x="102" y="171"/>
                    <a:pt x="102" y="171"/>
                    <a:pt x="102" y="171"/>
                  </a:cubicBezTo>
                  <a:cubicBezTo>
                    <a:pt x="99" y="171"/>
                    <a:pt x="99" y="171"/>
                    <a:pt x="99" y="171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94" y="173"/>
                    <a:pt x="94" y="173"/>
                    <a:pt x="94" y="173"/>
                  </a:cubicBezTo>
                  <a:cubicBezTo>
                    <a:pt x="95" y="174"/>
                    <a:pt x="95" y="174"/>
                    <a:pt x="95" y="174"/>
                  </a:cubicBezTo>
                  <a:cubicBezTo>
                    <a:pt x="92" y="176"/>
                    <a:pt x="92" y="176"/>
                    <a:pt x="92" y="176"/>
                  </a:cubicBezTo>
                  <a:cubicBezTo>
                    <a:pt x="88" y="175"/>
                    <a:pt x="88" y="175"/>
                    <a:pt x="88" y="175"/>
                  </a:cubicBezTo>
                  <a:cubicBezTo>
                    <a:pt x="86" y="177"/>
                    <a:pt x="86" y="177"/>
                    <a:pt x="86" y="177"/>
                  </a:cubicBezTo>
                  <a:cubicBezTo>
                    <a:pt x="85" y="175"/>
                    <a:pt x="85" y="175"/>
                    <a:pt x="85" y="175"/>
                  </a:cubicBezTo>
                  <a:cubicBezTo>
                    <a:pt x="79" y="179"/>
                    <a:pt x="79" y="179"/>
                    <a:pt x="79" y="179"/>
                  </a:cubicBezTo>
                  <a:cubicBezTo>
                    <a:pt x="80" y="181"/>
                    <a:pt x="80" y="181"/>
                    <a:pt x="80" y="181"/>
                  </a:cubicBezTo>
                  <a:cubicBezTo>
                    <a:pt x="75" y="182"/>
                    <a:pt x="75" y="182"/>
                    <a:pt x="75" y="182"/>
                  </a:cubicBezTo>
                  <a:cubicBezTo>
                    <a:pt x="72" y="181"/>
                    <a:pt x="72" y="181"/>
                    <a:pt x="72" y="181"/>
                  </a:cubicBezTo>
                  <a:cubicBezTo>
                    <a:pt x="72" y="181"/>
                    <a:pt x="70" y="180"/>
                    <a:pt x="70" y="179"/>
                  </a:cubicBezTo>
                  <a:cubicBezTo>
                    <a:pt x="71" y="178"/>
                    <a:pt x="71" y="177"/>
                    <a:pt x="71" y="177"/>
                  </a:cubicBezTo>
                  <a:cubicBezTo>
                    <a:pt x="71" y="177"/>
                    <a:pt x="69" y="176"/>
                    <a:pt x="69" y="177"/>
                  </a:cubicBezTo>
                  <a:cubicBezTo>
                    <a:pt x="69" y="179"/>
                    <a:pt x="68" y="181"/>
                    <a:pt x="68" y="181"/>
                  </a:cubicBezTo>
                  <a:cubicBezTo>
                    <a:pt x="65" y="183"/>
                    <a:pt x="65" y="183"/>
                    <a:pt x="65" y="183"/>
                  </a:cubicBezTo>
                  <a:cubicBezTo>
                    <a:pt x="61" y="184"/>
                    <a:pt x="61" y="184"/>
                    <a:pt x="61" y="184"/>
                  </a:cubicBezTo>
                  <a:cubicBezTo>
                    <a:pt x="60" y="183"/>
                    <a:pt x="60" y="183"/>
                    <a:pt x="60" y="183"/>
                  </a:cubicBezTo>
                  <a:cubicBezTo>
                    <a:pt x="60" y="186"/>
                    <a:pt x="60" y="186"/>
                    <a:pt x="60" y="186"/>
                  </a:cubicBezTo>
                  <a:cubicBezTo>
                    <a:pt x="55" y="186"/>
                    <a:pt x="55" y="186"/>
                    <a:pt x="55" y="186"/>
                  </a:cubicBezTo>
                  <a:cubicBezTo>
                    <a:pt x="52" y="186"/>
                    <a:pt x="52" y="186"/>
                    <a:pt x="52" y="186"/>
                  </a:cubicBezTo>
                  <a:cubicBezTo>
                    <a:pt x="50" y="188"/>
                    <a:pt x="50" y="188"/>
                    <a:pt x="50" y="188"/>
                  </a:cubicBezTo>
                  <a:cubicBezTo>
                    <a:pt x="47" y="187"/>
                    <a:pt x="47" y="187"/>
                    <a:pt x="47" y="187"/>
                  </a:cubicBezTo>
                  <a:cubicBezTo>
                    <a:pt x="42" y="188"/>
                    <a:pt x="42" y="188"/>
                    <a:pt x="42" y="188"/>
                  </a:cubicBezTo>
                  <a:cubicBezTo>
                    <a:pt x="41" y="186"/>
                    <a:pt x="41" y="186"/>
                    <a:pt x="41" y="186"/>
                  </a:cubicBezTo>
                  <a:cubicBezTo>
                    <a:pt x="34" y="186"/>
                    <a:pt x="34" y="186"/>
                    <a:pt x="34" y="186"/>
                  </a:cubicBezTo>
                  <a:cubicBezTo>
                    <a:pt x="31" y="187"/>
                    <a:pt x="31" y="187"/>
                    <a:pt x="31" y="187"/>
                  </a:cubicBezTo>
                  <a:cubicBezTo>
                    <a:pt x="30" y="185"/>
                    <a:pt x="30" y="185"/>
                    <a:pt x="30" y="185"/>
                  </a:cubicBezTo>
                  <a:cubicBezTo>
                    <a:pt x="29" y="185"/>
                    <a:pt x="29" y="185"/>
                    <a:pt x="29" y="185"/>
                  </a:cubicBezTo>
                  <a:cubicBezTo>
                    <a:pt x="29" y="185"/>
                    <a:pt x="27" y="185"/>
                    <a:pt x="26" y="185"/>
                  </a:cubicBezTo>
                  <a:cubicBezTo>
                    <a:pt x="25" y="185"/>
                    <a:pt x="19" y="183"/>
                    <a:pt x="19" y="183"/>
                  </a:cubicBezTo>
                  <a:cubicBezTo>
                    <a:pt x="17" y="185"/>
                    <a:pt x="17" y="185"/>
                    <a:pt x="17" y="185"/>
                  </a:cubicBezTo>
                  <a:cubicBezTo>
                    <a:pt x="17" y="185"/>
                    <a:pt x="14" y="185"/>
                    <a:pt x="14" y="184"/>
                  </a:cubicBezTo>
                  <a:cubicBezTo>
                    <a:pt x="14" y="184"/>
                    <a:pt x="14" y="183"/>
                    <a:pt x="15" y="182"/>
                  </a:cubicBezTo>
                  <a:cubicBezTo>
                    <a:pt x="16" y="182"/>
                    <a:pt x="17" y="182"/>
                    <a:pt x="19" y="181"/>
                  </a:cubicBezTo>
                  <a:cubicBezTo>
                    <a:pt x="21" y="181"/>
                    <a:pt x="22" y="181"/>
                    <a:pt x="22" y="181"/>
                  </a:cubicBezTo>
                  <a:cubicBezTo>
                    <a:pt x="23" y="180"/>
                    <a:pt x="23" y="180"/>
                    <a:pt x="23" y="180"/>
                  </a:cubicBezTo>
                  <a:cubicBezTo>
                    <a:pt x="23" y="179"/>
                    <a:pt x="24" y="178"/>
                    <a:pt x="22" y="179"/>
                  </a:cubicBezTo>
                  <a:cubicBezTo>
                    <a:pt x="21" y="179"/>
                    <a:pt x="21" y="179"/>
                    <a:pt x="21" y="179"/>
                  </a:cubicBezTo>
                  <a:cubicBezTo>
                    <a:pt x="20" y="180"/>
                    <a:pt x="19" y="180"/>
                    <a:pt x="18" y="180"/>
                  </a:cubicBezTo>
                  <a:cubicBezTo>
                    <a:pt x="18" y="180"/>
                    <a:pt x="16" y="180"/>
                    <a:pt x="16" y="180"/>
                  </a:cubicBezTo>
                  <a:cubicBezTo>
                    <a:pt x="16" y="180"/>
                    <a:pt x="15" y="179"/>
                    <a:pt x="16" y="179"/>
                  </a:cubicBezTo>
                  <a:cubicBezTo>
                    <a:pt x="17" y="178"/>
                    <a:pt x="17" y="178"/>
                    <a:pt x="18" y="178"/>
                  </a:cubicBezTo>
                  <a:cubicBezTo>
                    <a:pt x="20" y="178"/>
                    <a:pt x="21" y="177"/>
                    <a:pt x="23" y="177"/>
                  </a:cubicBezTo>
                  <a:cubicBezTo>
                    <a:pt x="25" y="177"/>
                    <a:pt x="26" y="177"/>
                    <a:pt x="26" y="177"/>
                  </a:cubicBezTo>
                  <a:cubicBezTo>
                    <a:pt x="27" y="176"/>
                    <a:pt x="28" y="176"/>
                    <a:pt x="28" y="175"/>
                  </a:cubicBezTo>
                  <a:cubicBezTo>
                    <a:pt x="28" y="174"/>
                    <a:pt x="27" y="173"/>
                    <a:pt x="27" y="173"/>
                  </a:cubicBezTo>
                  <a:cubicBezTo>
                    <a:pt x="27" y="173"/>
                    <a:pt x="26" y="173"/>
                    <a:pt x="25" y="174"/>
                  </a:cubicBezTo>
                  <a:cubicBezTo>
                    <a:pt x="24" y="174"/>
                    <a:pt x="23" y="175"/>
                    <a:pt x="22" y="175"/>
                  </a:cubicBezTo>
                  <a:cubicBezTo>
                    <a:pt x="22" y="175"/>
                    <a:pt x="22" y="175"/>
                    <a:pt x="21" y="175"/>
                  </a:cubicBezTo>
                  <a:cubicBezTo>
                    <a:pt x="20" y="175"/>
                    <a:pt x="18" y="174"/>
                    <a:pt x="18" y="174"/>
                  </a:cubicBezTo>
                  <a:cubicBezTo>
                    <a:pt x="17" y="174"/>
                    <a:pt x="16" y="174"/>
                    <a:pt x="15" y="174"/>
                  </a:cubicBezTo>
                  <a:cubicBezTo>
                    <a:pt x="14" y="174"/>
                    <a:pt x="15" y="174"/>
                    <a:pt x="13" y="174"/>
                  </a:cubicBezTo>
                  <a:cubicBezTo>
                    <a:pt x="11" y="175"/>
                    <a:pt x="12" y="175"/>
                    <a:pt x="9" y="175"/>
                  </a:cubicBezTo>
                  <a:cubicBezTo>
                    <a:pt x="7" y="175"/>
                    <a:pt x="4" y="174"/>
                    <a:pt x="4" y="174"/>
                  </a:cubicBezTo>
                  <a:cubicBezTo>
                    <a:pt x="4" y="174"/>
                    <a:pt x="2" y="175"/>
                    <a:pt x="3" y="174"/>
                  </a:cubicBezTo>
                  <a:cubicBezTo>
                    <a:pt x="5" y="173"/>
                    <a:pt x="7" y="173"/>
                    <a:pt x="8" y="172"/>
                  </a:cubicBezTo>
                  <a:cubicBezTo>
                    <a:pt x="9" y="172"/>
                    <a:pt x="10" y="172"/>
                    <a:pt x="9" y="171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10" y="171"/>
                    <a:pt x="12" y="170"/>
                    <a:pt x="12" y="170"/>
                  </a:cubicBezTo>
                  <a:cubicBezTo>
                    <a:pt x="14" y="169"/>
                    <a:pt x="14" y="169"/>
                    <a:pt x="14" y="169"/>
                  </a:cubicBezTo>
                  <a:cubicBezTo>
                    <a:pt x="14" y="169"/>
                    <a:pt x="14" y="168"/>
                    <a:pt x="16" y="168"/>
                  </a:cubicBezTo>
                  <a:cubicBezTo>
                    <a:pt x="18" y="168"/>
                    <a:pt x="18" y="168"/>
                    <a:pt x="18" y="167"/>
                  </a:cubicBezTo>
                  <a:cubicBezTo>
                    <a:pt x="19" y="167"/>
                    <a:pt x="18" y="167"/>
                    <a:pt x="19" y="167"/>
                  </a:cubicBezTo>
                  <a:cubicBezTo>
                    <a:pt x="21" y="167"/>
                    <a:pt x="21" y="166"/>
                    <a:pt x="22" y="166"/>
                  </a:cubicBezTo>
                  <a:cubicBezTo>
                    <a:pt x="24" y="166"/>
                    <a:pt x="25" y="165"/>
                    <a:pt x="24" y="165"/>
                  </a:cubicBezTo>
                  <a:cubicBezTo>
                    <a:pt x="23" y="165"/>
                    <a:pt x="23" y="165"/>
                    <a:pt x="21" y="165"/>
                  </a:cubicBezTo>
                  <a:cubicBezTo>
                    <a:pt x="20" y="166"/>
                    <a:pt x="19" y="165"/>
                    <a:pt x="19" y="166"/>
                  </a:cubicBezTo>
                  <a:cubicBezTo>
                    <a:pt x="18" y="166"/>
                    <a:pt x="16" y="166"/>
                    <a:pt x="16" y="166"/>
                  </a:cubicBezTo>
                  <a:cubicBezTo>
                    <a:pt x="15" y="165"/>
                    <a:pt x="15" y="165"/>
                    <a:pt x="14" y="166"/>
                  </a:cubicBezTo>
                  <a:cubicBezTo>
                    <a:pt x="13" y="166"/>
                    <a:pt x="14" y="167"/>
                    <a:pt x="12" y="167"/>
                  </a:cubicBezTo>
                  <a:cubicBezTo>
                    <a:pt x="11" y="167"/>
                    <a:pt x="10" y="166"/>
                    <a:pt x="10" y="166"/>
                  </a:cubicBezTo>
                  <a:cubicBezTo>
                    <a:pt x="10" y="166"/>
                    <a:pt x="7" y="166"/>
                    <a:pt x="7" y="165"/>
                  </a:cubicBezTo>
                  <a:cubicBezTo>
                    <a:pt x="7" y="165"/>
                    <a:pt x="7" y="163"/>
                    <a:pt x="7" y="163"/>
                  </a:cubicBezTo>
                  <a:cubicBezTo>
                    <a:pt x="7" y="162"/>
                    <a:pt x="8" y="162"/>
                    <a:pt x="8" y="162"/>
                  </a:cubicBezTo>
                  <a:cubicBezTo>
                    <a:pt x="7" y="161"/>
                    <a:pt x="7" y="161"/>
                    <a:pt x="7" y="161"/>
                  </a:cubicBezTo>
                  <a:cubicBezTo>
                    <a:pt x="7" y="161"/>
                    <a:pt x="7" y="161"/>
                    <a:pt x="6" y="161"/>
                  </a:cubicBezTo>
                  <a:cubicBezTo>
                    <a:pt x="6" y="161"/>
                    <a:pt x="4" y="162"/>
                    <a:pt x="4" y="162"/>
                  </a:cubicBezTo>
                  <a:cubicBezTo>
                    <a:pt x="4" y="162"/>
                    <a:pt x="4" y="162"/>
                    <a:pt x="3" y="162"/>
                  </a:cubicBezTo>
                  <a:cubicBezTo>
                    <a:pt x="3" y="162"/>
                    <a:pt x="2" y="162"/>
                    <a:pt x="2" y="162"/>
                  </a:cubicBezTo>
                  <a:cubicBezTo>
                    <a:pt x="2" y="162"/>
                    <a:pt x="2" y="161"/>
                    <a:pt x="2" y="160"/>
                  </a:cubicBezTo>
                  <a:cubicBezTo>
                    <a:pt x="2" y="160"/>
                    <a:pt x="2" y="159"/>
                    <a:pt x="2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" y="158"/>
                    <a:pt x="0" y="158"/>
                    <a:pt x="2" y="157"/>
                  </a:cubicBezTo>
                  <a:cubicBezTo>
                    <a:pt x="4" y="157"/>
                    <a:pt x="4" y="157"/>
                    <a:pt x="5" y="157"/>
                  </a:cubicBezTo>
                  <a:cubicBezTo>
                    <a:pt x="5" y="157"/>
                    <a:pt x="6" y="157"/>
                    <a:pt x="6" y="157"/>
                  </a:cubicBezTo>
                  <a:cubicBezTo>
                    <a:pt x="6" y="157"/>
                    <a:pt x="7" y="156"/>
                    <a:pt x="7" y="156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4"/>
                    <a:pt x="6" y="154"/>
                    <a:pt x="7" y="154"/>
                  </a:cubicBezTo>
                  <a:cubicBezTo>
                    <a:pt x="8" y="154"/>
                    <a:pt x="8" y="153"/>
                    <a:pt x="9" y="153"/>
                  </a:cubicBezTo>
                  <a:cubicBezTo>
                    <a:pt x="9" y="153"/>
                    <a:pt x="10" y="153"/>
                    <a:pt x="11" y="153"/>
                  </a:cubicBezTo>
                  <a:cubicBezTo>
                    <a:pt x="11" y="153"/>
                    <a:pt x="11" y="152"/>
                    <a:pt x="13" y="152"/>
                  </a:cubicBezTo>
                  <a:cubicBezTo>
                    <a:pt x="14" y="152"/>
                    <a:pt x="15" y="152"/>
                    <a:pt x="16" y="152"/>
                  </a:cubicBezTo>
                  <a:cubicBezTo>
                    <a:pt x="16" y="152"/>
                    <a:pt x="18" y="152"/>
                    <a:pt x="18" y="152"/>
                  </a:cubicBezTo>
                  <a:cubicBezTo>
                    <a:pt x="18" y="152"/>
                    <a:pt x="20" y="151"/>
                    <a:pt x="20" y="151"/>
                  </a:cubicBezTo>
                  <a:cubicBezTo>
                    <a:pt x="21" y="150"/>
                    <a:pt x="21" y="150"/>
                    <a:pt x="21" y="150"/>
                  </a:cubicBezTo>
                  <a:cubicBezTo>
                    <a:pt x="21" y="150"/>
                    <a:pt x="21" y="150"/>
                    <a:pt x="22" y="150"/>
                  </a:cubicBezTo>
                  <a:cubicBezTo>
                    <a:pt x="23" y="150"/>
                    <a:pt x="23" y="150"/>
                    <a:pt x="24" y="150"/>
                  </a:cubicBezTo>
                  <a:cubicBezTo>
                    <a:pt x="24" y="150"/>
                    <a:pt x="25" y="150"/>
                    <a:pt x="25" y="150"/>
                  </a:cubicBezTo>
                  <a:cubicBezTo>
                    <a:pt x="25" y="149"/>
                    <a:pt x="25" y="149"/>
                    <a:pt x="25" y="148"/>
                  </a:cubicBezTo>
                  <a:cubicBezTo>
                    <a:pt x="24" y="148"/>
                    <a:pt x="24" y="148"/>
                    <a:pt x="23" y="148"/>
                  </a:cubicBezTo>
                  <a:cubicBezTo>
                    <a:pt x="22" y="149"/>
                    <a:pt x="21" y="149"/>
                    <a:pt x="21" y="148"/>
                  </a:cubicBezTo>
                  <a:cubicBezTo>
                    <a:pt x="21" y="148"/>
                    <a:pt x="21" y="148"/>
                    <a:pt x="20" y="148"/>
                  </a:cubicBezTo>
                  <a:cubicBezTo>
                    <a:pt x="19" y="148"/>
                    <a:pt x="18" y="148"/>
                    <a:pt x="18" y="148"/>
                  </a:cubicBezTo>
                  <a:cubicBezTo>
                    <a:pt x="18" y="148"/>
                    <a:pt x="17" y="148"/>
                    <a:pt x="16" y="148"/>
                  </a:cubicBezTo>
                  <a:cubicBezTo>
                    <a:pt x="14" y="147"/>
                    <a:pt x="14" y="147"/>
                    <a:pt x="13" y="147"/>
                  </a:cubicBezTo>
                  <a:cubicBezTo>
                    <a:pt x="12" y="147"/>
                    <a:pt x="11" y="147"/>
                    <a:pt x="11" y="147"/>
                  </a:cubicBezTo>
                  <a:cubicBezTo>
                    <a:pt x="11" y="147"/>
                    <a:pt x="13" y="147"/>
                    <a:pt x="10" y="146"/>
                  </a:cubicBezTo>
                  <a:cubicBezTo>
                    <a:pt x="7" y="145"/>
                    <a:pt x="7" y="145"/>
                    <a:pt x="7" y="145"/>
                  </a:cubicBezTo>
                  <a:cubicBezTo>
                    <a:pt x="6" y="145"/>
                    <a:pt x="6" y="145"/>
                    <a:pt x="6" y="145"/>
                  </a:cubicBezTo>
                  <a:cubicBezTo>
                    <a:pt x="5" y="145"/>
                    <a:pt x="5" y="146"/>
                    <a:pt x="4" y="145"/>
                  </a:cubicBezTo>
                  <a:cubicBezTo>
                    <a:pt x="4" y="145"/>
                    <a:pt x="3" y="144"/>
                    <a:pt x="3" y="144"/>
                  </a:cubicBezTo>
                  <a:cubicBezTo>
                    <a:pt x="3" y="143"/>
                    <a:pt x="3" y="143"/>
                    <a:pt x="4" y="142"/>
                  </a:cubicBezTo>
                  <a:cubicBezTo>
                    <a:pt x="4" y="142"/>
                    <a:pt x="6" y="141"/>
                    <a:pt x="6" y="141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6" y="142"/>
                    <a:pt x="6" y="143"/>
                    <a:pt x="7" y="142"/>
                  </a:cubicBezTo>
                  <a:cubicBezTo>
                    <a:pt x="7" y="142"/>
                    <a:pt x="8" y="140"/>
                    <a:pt x="8" y="140"/>
                  </a:cubicBezTo>
                  <a:cubicBezTo>
                    <a:pt x="8" y="140"/>
                    <a:pt x="7" y="140"/>
                    <a:pt x="8" y="139"/>
                  </a:cubicBezTo>
                  <a:cubicBezTo>
                    <a:pt x="9" y="139"/>
                    <a:pt x="9" y="139"/>
                    <a:pt x="10" y="139"/>
                  </a:cubicBezTo>
                  <a:cubicBezTo>
                    <a:pt x="10" y="139"/>
                    <a:pt x="12" y="139"/>
                    <a:pt x="13" y="139"/>
                  </a:cubicBezTo>
                  <a:cubicBezTo>
                    <a:pt x="13" y="138"/>
                    <a:pt x="15" y="138"/>
                    <a:pt x="15" y="138"/>
                  </a:cubicBezTo>
                  <a:cubicBezTo>
                    <a:pt x="15" y="138"/>
                    <a:pt x="16" y="139"/>
                    <a:pt x="15" y="140"/>
                  </a:cubicBezTo>
                  <a:cubicBezTo>
                    <a:pt x="15" y="140"/>
                    <a:pt x="14" y="140"/>
                    <a:pt x="15" y="141"/>
                  </a:cubicBezTo>
                  <a:cubicBezTo>
                    <a:pt x="16" y="141"/>
                    <a:pt x="17" y="141"/>
                    <a:pt x="17" y="141"/>
                  </a:cubicBezTo>
                  <a:cubicBezTo>
                    <a:pt x="17" y="141"/>
                    <a:pt x="18" y="140"/>
                    <a:pt x="18" y="140"/>
                  </a:cubicBezTo>
                  <a:cubicBezTo>
                    <a:pt x="19" y="140"/>
                    <a:pt x="18" y="139"/>
                    <a:pt x="19" y="139"/>
                  </a:cubicBezTo>
                  <a:cubicBezTo>
                    <a:pt x="20" y="140"/>
                    <a:pt x="20" y="141"/>
                    <a:pt x="20" y="141"/>
                  </a:cubicBezTo>
                  <a:cubicBezTo>
                    <a:pt x="20" y="141"/>
                    <a:pt x="20" y="141"/>
                    <a:pt x="20" y="142"/>
                  </a:cubicBezTo>
                  <a:cubicBezTo>
                    <a:pt x="21" y="142"/>
                    <a:pt x="22" y="142"/>
                    <a:pt x="22" y="143"/>
                  </a:cubicBezTo>
                  <a:cubicBezTo>
                    <a:pt x="22" y="143"/>
                    <a:pt x="21" y="143"/>
                    <a:pt x="23" y="144"/>
                  </a:cubicBezTo>
                  <a:cubicBezTo>
                    <a:pt x="24" y="144"/>
                    <a:pt x="25" y="144"/>
                    <a:pt x="25" y="144"/>
                  </a:cubicBezTo>
                  <a:cubicBezTo>
                    <a:pt x="25" y="144"/>
                    <a:pt x="26" y="144"/>
                    <a:pt x="26" y="143"/>
                  </a:cubicBezTo>
                  <a:cubicBezTo>
                    <a:pt x="25" y="142"/>
                    <a:pt x="25" y="141"/>
                    <a:pt x="25" y="141"/>
                  </a:cubicBezTo>
                  <a:cubicBezTo>
                    <a:pt x="25" y="141"/>
                    <a:pt x="26" y="140"/>
                    <a:pt x="26" y="140"/>
                  </a:cubicBezTo>
                  <a:cubicBezTo>
                    <a:pt x="26" y="139"/>
                    <a:pt x="26" y="137"/>
                    <a:pt x="26" y="137"/>
                  </a:cubicBezTo>
                  <a:cubicBezTo>
                    <a:pt x="26" y="137"/>
                    <a:pt x="27" y="136"/>
                    <a:pt x="26" y="136"/>
                  </a:cubicBezTo>
                  <a:cubicBezTo>
                    <a:pt x="25" y="136"/>
                    <a:pt x="25" y="135"/>
                    <a:pt x="25" y="135"/>
                  </a:cubicBezTo>
                  <a:cubicBezTo>
                    <a:pt x="24" y="135"/>
                    <a:pt x="24" y="134"/>
                    <a:pt x="24" y="134"/>
                  </a:cubicBezTo>
                  <a:cubicBezTo>
                    <a:pt x="27" y="134"/>
                    <a:pt x="27" y="134"/>
                    <a:pt x="27" y="134"/>
                  </a:cubicBezTo>
                  <a:cubicBezTo>
                    <a:pt x="29" y="134"/>
                    <a:pt x="29" y="134"/>
                    <a:pt x="29" y="134"/>
                  </a:cubicBezTo>
                  <a:cubicBezTo>
                    <a:pt x="31" y="133"/>
                    <a:pt x="31" y="133"/>
                    <a:pt x="31" y="133"/>
                  </a:cubicBezTo>
                  <a:cubicBezTo>
                    <a:pt x="31" y="133"/>
                    <a:pt x="32" y="134"/>
                    <a:pt x="32" y="133"/>
                  </a:cubicBezTo>
                  <a:cubicBezTo>
                    <a:pt x="32" y="133"/>
                    <a:pt x="33" y="132"/>
                    <a:pt x="33" y="132"/>
                  </a:cubicBezTo>
                  <a:cubicBezTo>
                    <a:pt x="35" y="132"/>
                    <a:pt x="35" y="132"/>
                    <a:pt x="35" y="132"/>
                  </a:cubicBezTo>
                  <a:cubicBezTo>
                    <a:pt x="35" y="132"/>
                    <a:pt x="34" y="131"/>
                    <a:pt x="34" y="131"/>
                  </a:cubicBezTo>
                  <a:cubicBezTo>
                    <a:pt x="35" y="131"/>
                    <a:pt x="35" y="129"/>
                    <a:pt x="35" y="129"/>
                  </a:cubicBezTo>
                  <a:cubicBezTo>
                    <a:pt x="35" y="129"/>
                    <a:pt x="36" y="128"/>
                    <a:pt x="37" y="129"/>
                  </a:cubicBezTo>
                  <a:cubicBezTo>
                    <a:pt x="37" y="129"/>
                    <a:pt x="39" y="129"/>
                    <a:pt x="40" y="130"/>
                  </a:cubicBezTo>
                  <a:cubicBezTo>
                    <a:pt x="40" y="130"/>
                    <a:pt x="41" y="130"/>
                    <a:pt x="41" y="130"/>
                  </a:cubicBezTo>
                  <a:cubicBezTo>
                    <a:pt x="43" y="130"/>
                    <a:pt x="43" y="130"/>
                    <a:pt x="43" y="130"/>
                  </a:cubicBezTo>
                  <a:cubicBezTo>
                    <a:pt x="43" y="130"/>
                    <a:pt x="45" y="131"/>
                    <a:pt x="45" y="131"/>
                  </a:cubicBezTo>
                  <a:cubicBezTo>
                    <a:pt x="45" y="131"/>
                    <a:pt x="47" y="132"/>
                    <a:pt x="48" y="132"/>
                  </a:cubicBezTo>
                  <a:cubicBezTo>
                    <a:pt x="48" y="132"/>
                    <a:pt x="49" y="131"/>
                    <a:pt x="49" y="131"/>
                  </a:cubicBezTo>
                  <a:cubicBezTo>
                    <a:pt x="49" y="131"/>
                    <a:pt x="49" y="130"/>
                    <a:pt x="50" y="131"/>
                  </a:cubicBezTo>
                  <a:cubicBezTo>
                    <a:pt x="51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4" y="130"/>
                  </a:cubicBezTo>
                  <a:cubicBezTo>
                    <a:pt x="55" y="131"/>
                    <a:pt x="56" y="131"/>
                    <a:pt x="56" y="131"/>
                  </a:cubicBezTo>
                  <a:cubicBezTo>
                    <a:pt x="57" y="131"/>
                    <a:pt x="59" y="130"/>
                    <a:pt x="59" y="130"/>
                  </a:cubicBezTo>
                  <a:cubicBezTo>
                    <a:pt x="59" y="130"/>
                    <a:pt x="58" y="129"/>
                    <a:pt x="59" y="130"/>
                  </a:cubicBezTo>
                  <a:cubicBezTo>
                    <a:pt x="60" y="130"/>
                    <a:pt x="61" y="129"/>
                    <a:pt x="61" y="129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9" y="128"/>
                    <a:pt x="60" y="126"/>
                    <a:pt x="60" y="126"/>
                  </a:cubicBezTo>
                  <a:cubicBezTo>
                    <a:pt x="60" y="126"/>
                    <a:pt x="59" y="125"/>
                    <a:pt x="59" y="125"/>
                  </a:cubicBezTo>
                  <a:cubicBezTo>
                    <a:pt x="59" y="125"/>
                    <a:pt x="58" y="125"/>
                    <a:pt x="58" y="126"/>
                  </a:cubicBezTo>
                  <a:cubicBezTo>
                    <a:pt x="58" y="127"/>
                    <a:pt x="57" y="128"/>
                    <a:pt x="56" y="128"/>
                  </a:cubicBezTo>
                  <a:cubicBezTo>
                    <a:pt x="56" y="128"/>
                    <a:pt x="55" y="129"/>
                    <a:pt x="54" y="129"/>
                  </a:cubicBezTo>
                  <a:cubicBezTo>
                    <a:pt x="54" y="129"/>
                    <a:pt x="53" y="130"/>
                    <a:pt x="53" y="130"/>
                  </a:cubicBezTo>
                  <a:cubicBezTo>
                    <a:pt x="53" y="130"/>
                    <a:pt x="53" y="131"/>
                    <a:pt x="51" y="130"/>
                  </a:cubicBezTo>
                  <a:cubicBezTo>
                    <a:pt x="50" y="129"/>
                    <a:pt x="49" y="129"/>
                    <a:pt x="49" y="129"/>
                  </a:cubicBezTo>
                  <a:cubicBezTo>
                    <a:pt x="49" y="129"/>
                    <a:pt x="49" y="128"/>
                    <a:pt x="48" y="129"/>
                  </a:cubicBezTo>
                  <a:cubicBezTo>
                    <a:pt x="46" y="129"/>
                    <a:pt x="47" y="130"/>
                    <a:pt x="46" y="129"/>
                  </a:cubicBezTo>
                  <a:cubicBezTo>
                    <a:pt x="45" y="129"/>
                    <a:pt x="42" y="129"/>
                    <a:pt x="42" y="128"/>
                  </a:cubicBezTo>
                  <a:cubicBezTo>
                    <a:pt x="42" y="128"/>
                    <a:pt x="41" y="127"/>
                    <a:pt x="41" y="127"/>
                  </a:cubicBezTo>
                  <a:cubicBezTo>
                    <a:pt x="41" y="127"/>
                    <a:pt x="41" y="125"/>
                    <a:pt x="41" y="125"/>
                  </a:cubicBezTo>
                  <a:cubicBezTo>
                    <a:pt x="40" y="126"/>
                    <a:pt x="39" y="127"/>
                    <a:pt x="38" y="127"/>
                  </a:cubicBezTo>
                  <a:cubicBezTo>
                    <a:pt x="38" y="127"/>
                    <a:pt x="36" y="127"/>
                    <a:pt x="35" y="127"/>
                  </a:cubicBezTo>
                  <a:cubicBezTo>
                    <a:pt x="35" y="127"/>
                    <a:pt x="35" y="127"/>
                    <a:pt x="34" y="127"/>
                  </a:cubicBezTo>
                  <a:cubicBezTo>
                    <a:pt x="33" y="127"/>
                    <a:pt x="32" y="128"/>
                    <a:pt x="31" y="128"/>
                  </a:cubicBezTo>
                  <a:cubicBezTo>
                    <a:pt x="30" y="128"/>
                    <a:pt x="30" y="127"/>
                    <a:pt x="29" y="127"/>
                  </a:cubicBezTo>
                  <a:cubicBezTo>
                    <a:pt x="28" y="127"/>
                    <a:pt x="28" y="127"/>
                    <a:pt x="28" y="127"/>
                  </a:cubicBezTo>
                  <a:cubicBezTo>
                    <a:pt x="28" y="127"/>
                    <a:pt x="28" y="127"/>
                    <a:pt x="28" y="127"/>
                  </a:cubicBezTo>
                  <a:cubicBezTo>
                    <a:pt x="28" y="127"/>
                    <a:pt x="28" y="125"/>
                    <a:pt x="30" y="125"/>
                  </a:cubicBezTo>
                  <a:cubicBezTo>
                    <a:pt x="31" y="124"/>
                    <a:pt x="30" y="124"/>
                    <a:pt x="32" y="124"/>
                  </a:cubicBezTo>
                  <a:cubicBezTo>
                    <a:pt x="34" y="124"/>
                    <a:pt x="35" y="124"/>
                    <a:pt x="36" y="123"/>
                  </a:cubicBezTo>
                  <a:cubicBezTo>
                    <a:pt x="37" y="122"/>
                    <a:pt x="37" y="121"/>
                    <a:pt x="38" y="121"/>
                  </a:cubicBezTo>
                  <a:cubicBezTo>
                    <a:pt x="39" y="120"/>
                    <a:pt x="39" y="119"/>
                    <a:pt x="40" y="120"/>
                  </a:cubicBezTo>
                  <a:cubicBezTo>
                    <a:pt x="42" y="120"/>
                    <a:pt x="44" y="120"/>
                    <a:pt x="44" y="120"/>
                  </a:cubicBezTo>
                  <a:cubicBezTo>
                    <a:pt x="44" y="120"/>
                    <a:pt x="44" y="119"/>
                    <a:pt x="44" y="118"/>
                  </a:cubicBezTo>
                  <a:cubicBezTo>
                    <a:pt x="44" y="118"/>
                    <a:pt x="44" y="118"/>
                    <a:pt x="44" y="117"/>
                  </a:cubicBezTo>
                  <a:cubicBezTo>
                    <a:pt x="45" y="117"/>
                    <a:pt x="45" y="116"/>
                    <a:pt x="45" y="116"/>
                  </a:cubicBezTo>
                  <a:cubicBezTo>
                    <a:pt x="46" y="116"/>
                    <a:pt x="46" y="115"/>
                    <a:pt x="47" y="115"/>
                  </a:cubicBezTo>
                  <a:cubicBezTo>
                    <a:pt x="47" y="114"/>
                    <a:pt x="48" y="114"/>
                    <a:pt x="48" y="113"/>
                  </a:cubicBezTo>
                  <a:cubicBezTo>
                    <a:pt x="49" y="113"/>
                    <a:pt x="49" y="112"/>
                    <a:pt x="49" y="112"/>
                  </a:cubicBezTo>
                  <a:cubicBezTo>
                    <a:pt x="49" y="112"/>
                    <a:pt x="46" y="111"/>
                    <a:pt x="46" y="111"/>
                  </a:cubicBezTo>
                  <a:cubicBezTo>
                    <a:pt x="47" y="110"/>
                    <a:pt x="47" y="110"/>
                    <a:pt x="47" y="110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1" y="107"/>
                    <a:pt x="52" y="105"/>
                    <a:pt x="52" y="105"/>
                  </a:cubicBezTo>
                  <a:cubicBezTo>
                    <a:pt x="53" y="105"/>
                    <a:pt x="54" y="104"/>
                    <a:pt x="54" y="104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2"/>
                    <a:pt x="55" y="101"/>
                    <a:pt x="56" y="102"/>
                  </a:cubicBezTo>
                  <a:cubicBezTo>
                    <a:pt x="57" y="102"/>
                    <a:pt x="57" y="103"/>
                    <a:pt x="58" y="103"/>
                  </a:cubicBezTo>
                  <a:cubicBezTo>
                    <a:pt x="59" y="104"/>
                    <a:pt x="62" y="104"/>
                    <a:pt x="62" y="104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5" y="102"/>
                    <a:pt x="65" y="102"/>
                    <a:pt x="65" y="102"/>
                  </a:cubicBezTo>
                  <a:cubicBezTo>
                    <a:pt x="65" y="104"/>
                    <a:pt x="65" y="104"/>
                    <a:pt x="65" y="104"/>
                  </a:cubicBezTo>
                  <a:cubicBezTo>
                    <a:pt x="67" y="103"/>
                    <a:pt x="67" y="103"/>
                    <a:pt x="67" y="103"/>
                  </a:cubicBezTo>
                  <a:cubicBezTo>
                    <a:pt x="66" y="101"/>
                    <a:pt x="66" y="101"/>
                    <a:pt x="66" y="101"/>
                  </a:cubicBezTo>
                  <a:cubicBezTo>
                    <a:pt x="66" y="101"/>
                    <a:pt x="68" y="101"/>
                    <a:pt x="68" y="101"/>
                  </a:cubicBezTo>
                  <a:cubicBezTo>
                    <a:pt x="67" y="101"/>
                    <a:pt x="65" y="99"/>
                    <a:pt x="65" y="99"/>
                  </a:cubicBezTo>
                  <a:cubicBezTo>
                    <a:pt x="66" y="97"/>
                    <a:pt x="66" y="97"/>
                    <a:pt x="66" y="97"/>
                  </a:cubicBezTo>
                  <a:cubicBezTo>
                    <a:pt x="64" y="97"/>
                    <a:pt x="64" y="97"/>
                    <a:pt x="64" y="97"/>
                  </a:cubicBezTo>
                  <a:cubicBezTo>
                    <a:pt x="64" y="97"/>
                    <a:pt x="60" y="97"/>
                    <a:pt x="59" y="97"/>
                  </a:cubicBezTo>
                  <a:cubicBezTo>
                    <a:pt x="58" y="96"/>
                    <a:pt x="58" y="96"/>
                    <a:pt x="57" y="96"/>
                  </a:cubicBezTo>
                  <a:cubicBezTo>
                    <a:pt x="56" y="96"/>
                    <a:pt x="55" y="96"/>
                    <a:pt x="54" y="96"/>
                  </a:cubicBezTo>
                  <a:cubicBezTo>
                    <a:pt x="53" y="96"/>
                    <a:pt x="52" y="96"/>
                    <a:pt x="51" y="96"/>
                  </a:cubicBezTo>
                  <a:cubicBezTo>
                    <a:pt x="51" y="96"/>
                    <a:pt x="50" y="96"/>
                    <a:pt x="49" y="96"/>
                  </a:cubicBezTo>
                  <a:cubicBezTo>
                    <a:pt x="49" y="95"/>
                    <a:pt x="50" y="94"/>
                    <a:pt x="49" y="94"/>
                  </a:cubicBezTo>
                  <a:cubicBezTo>
                    <a:pt x="48" y="94"/>
                    <a:pt x="47" y="92"/>
                    <a:pt x="46" y="93"/>
                  </a:cubicBezTo>
                  <a:cubicBezTo>
                    <a:pt x="46" y="93"/>
                    <a:pt x="46" y="93"/>
                    <a:pt x="45" y="93"/>
                  </a:cubicBezTo>
                  <a:cubicBezTo>
                    <a:pt x="45" y="94"/>
                    <a:pt x="44" y="94"/>
                    <a:pt x="44" y="94"/>
                  </a:cubicBezTo>
                  <a:cubicBezTo>
                    <a:pt x="43" y="93"/>
                    <a:pt x="43" y="94"/>
                    <a:pt x="44" y="93"/>
                  </a:cubicBezTo>
                  <a:cubicBezTo>
                    <a:pt x="44" y="92"/>
                    <a:pt x="43" y="90"/>
                    <a:pt x="44" y="90"/>
                  </a:cubicBezTo>
                  <a:cubicBezTo>
                    <a:pt x="45" y="91"/>
                    <a:pt x="45" y="91"/>
                    <a:pt x="46" y="91"/>
                  </a:cubicBezTo>
                  <a:cubicBezTo>
                    <a:pt x="46" y="91"/>
                    <a:pt x="47" y="91"/>
                    <a:pt x="47" y="91"/>
                  </a:cubicBezTo>
                  <a:cubicBezTo>
                    <a:pt x="47" y="90"/>
                    <a:pt x="48" y="88"/>
                    <a:pt x="48" y="88"/>
                  </a:cubicBezTo>
                  <a:cubicBezTo>
                    <a:pt x="48" y="88"/>
                    <a:pt x="51" y="89"/>
                    <a:pt x="50" y="88"/>
                  </a:cubicBezTo>
                  <a:cubicBezTo>
                    <a:pt x="49" y="87"/>
                    <a:pt x="47" y="86"/>
                    <a:pt x="47" y="86"/>
                  </a:cubicBezTo>
                  <a:cubicBezTo>
                    <a:pt x="47" y="86"/>
                    <a:pt x="46" y="86"/>
                    <a:pt x="46" y="87"/>
                  </a:cubicBezTo>
                  <a:cubicBezTo>
                    <a:pt x="45" y="88"/>
                    <a:pt x="46" y="88"/>
                    <a:pt x="45" y="89"/>
                  </a:cubicBezTo>
                  <a:cubicBezTo>
                    <a:pt x="44" y="89"/>
                    <a:pt x="44" y="89"/>
                    <a:pt x="43" y="89"/>
                  </a:cubicBezTo>
                  <a:cubicBezTo>
                    <a:pt x="43" y="89"/>
                    <a:pt x="43" y="89"/>
                    <a:pt x="42" y="89"/>
                  </a:cubicBezTo>
                  <a:cubicBezTo>
                    <a:pt x="42" y="89"/>
                    <a:pt x="40" y="89"/>
                    <a:pt x="40" y="88"/>
                  </a:cubicBezTo>
                  <a:cubicBezTo>
                    <a:pt x="40" y="88"/>
                    <a:pt x="40" y="88"/>
                    <a:pt x="40" y="87"/>
                  </a:cubicBezTo>
                  <a:cubicBezTo>
                    <a:pt x="40" y="86"/>
                    <a:pt x="40" y="85"/>
                    <a:pt x="42" y="85"/>
                  </a:cubicBezTo>
                  <a:cubicBezTo>
                    <a:pt x="43" y="85"/>
                    <a:pt x="43" y="86"/>
                    <a:pt x="43" y="85"/>
                  </a:cubicBezTo>
                  <a:cubicBezTo>
                    <a:pt x="43" y="85"/>
                    <a:pt x="43" y="84"/>
                    <a:pt x="42" y="84"/>
                  </a:cubicBezTo>
                  <a:cubicBezTo>
                    <a:pt x="42" y="83"/>
                    <a:pt x="42" y="83"/>
                    <a:pt x="41" y="83"/>
                  </a:cubicBezTo>
                  <a:cubicBezTo>
                    <a:pt x="40" y="83"/>
                    <a:pt x="38" y="84"/>
                    <a:pt x="38" y="84"/>
                  </a:cubicBezTo>
                  <a:cubicBezTo>
                    <a:pt x="38" y="84"/>
                    <a:pt x="39" y="84"/>
                    <a:pt x="37" y="84"/>
                  </a:cubicBezTo>
                  <a:cubicBezTo>
                    <a:pt x="36" y="83"/>
                    <a:pt x="37" y="83"/>
                    <a:pt x="36" y="82"/>
                  </a:cubicBezTo>
                  <a:cubicBezTo>
                    <a:pt x="36" y="81"/>
                    <a:pt x="36" y="81"/>
                    <a:pt x="35" y="81"/>
                  </a:cubicBezTo>
                  <a:cubicBezTo>
                    <a:pt x="35" y="81"/>
                    <a:pt x="35" y="81"/>
                    <a:pt x="34" y="81"/>
                  </a:cubicBezTo>
                  <a:cubicBezTo>
                    <a:pt x="33" y="80"/>
                    <a:pt x="32" y="80"/>
                    <a:pt x="32" y="79"/>
                  </a:cubicBezTo>
                  <a:cubicBezTo>
                    <a:pt x="32" y="78"/>
                    <a:pt x="32" y="77"/>
                    <a:pt x="33" y="78"/>
                  </a:cubicBezTo>
                  <a:cubicBezTo>
                    <a:pt x="34" y="78"/>
                    <a:pt x="33" y="77"/>
                    <a:pt x="34" y="78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6" y="79"/>
                    <a:pt x="37" y="79"/>
                    <a:pt x="36" y="78"/>
                  </a:cubicBezTo>
                  <a:cubicBezTo>
                    <a:pt x="36" y="77"/>
                    <a:pt x="35" y="76"/>
                    <a:pt x="35" y="76"/>
                  </a:cubicBezTo>
                  <a:cubicBezTo>
                    <a:pt x="35" y="76"/>
                    <a:pt x="34" y="76"/>
                    <a:pt x="34" y="75"/>
                  </a:cubicBezTo>
                  <a:cubicBezTo>
                    <a:pt x="34" y="74"/>
                    <a:pt x="34" y="74"/>
                    <a:pt x="33" y="73"/>
                  </a:cubicBezTo>
                  <a:cubicBezTo>
                    <a:pt x="33" y="73"/>
                    <a:pt x="34" y="73"/>
                    <a:pt x="34" y="73"/>
                  </a:cubicBezTo>
                  <a:cubicBezTo>
                    <a:pt x="35" y="73"/>
                    <a:pt x="34" y="73"/>
                    <a:pt x="35" y="73"/>
                  </a:cubicBezTo>
                  <a:cubicBezTo>
                    <a:pt x="37" y="73"/>
                    <a:pt x="36" y="73"/>
                    <a:pt x="37" y="73"/>
                  </a:cubicBezTo>
                  <a:cubicBezTo>
                    <a:pt x="37" y="73"/>
                    <a:pt x="38" y="73"/>
                    <a:pt x="38" y="73"/>
                  </a:cubicBezTo>
                  <a:cubicBezTo>
                    <a:pt x="38" y="74"/>
                    <a:pt x="39" y="72"/>
                    <a:pt x="39" y="72"/>
                  </a:cubicBezTo>
                  <a:cubicBezTo>
                    <a:pt x="39" y="72"/>
                    <a:pt x="38" y="71"/>
                    <a:pt x="39" y="71"/>
                  </a:cubicBezTo>
                  <a:cubicBezTo>
                    <a:pt x="40" y="71"/>
                    <a:pt x="40" y="72"/>
                    <a:pt x="41" y="72"/>
                  </a:cubicBezTo>
                  <a:cubicBezTo>
                    <a:pt x="43" y="72"/>
                    <a:pt x="43" y="73"/>
                    <a:pt x="44" y="73"/>
                  </a:cubicBezTo>
                  <a:cubicBezTo>
                    <a:pt x="44" y="72"/>
                    <a:pt x="45" y="73"/>
                    <a:pt x="45" y="72"/>
                  </a:cubicBezTo>
                  <a:cubicBezTo>
                    <a:pt x="44" y="71"/>
                    <a:pt x="44" y="72"/>
                    <a:pt x="44" y="71"/>
                  </a:cubicBezTo>
                  <a:cubicBezTo>
                    <a:pt x="43" y="70"/>
                    <a:pt x="43" y="71"/>
                    <a:pt x="43" y="69"/>
                  </a:cubicBezTo>
                  <a:cubicBezTo>
                    <a:pt x="44" y="68"/>
                    <a:pt x="44" y="67"/>
                    <a:pt x="44" y="67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64"/>
                    <a:pt x="47" y="64"/>
                    <a:pt x="48" y="64"/>
                  </a:cubicBezTo>
                  <a:cubicBezTo>
                    <a:pt x="50" y="64"/>
                    <a:pt x="51" y="65"/>
                    <a:pt x="52" y="65"/>
                  </a:cubicBezTo>
                  <a:cubicBezTo>
                    <a:pt x="54" y="65"/>
                    <a:pt x="55" y="65"/>
                    <a:pt x="55" y="65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4" y="64"/>
                    <a:pt x="54" y="63"/>
                  </a:cubicBezTo>
                  <a:cubicBezTo>
                    <a:pt x="55" y="63"/>
                    <a:pt x="55" y="63"/>
                    <a:pt x="56" y="63"/>
                  </a:cubicBezTo>
                  <a:cubicBezTo>
                    <a:pt x="56" y="63"/>
                    <a:pt x="57" y="61"/>
                    <a:pt x="57" y="61"/>
                  </a:cubicBezTo>
                  <a:cubicBezTo>
                    <a:pt x="56" y="60"/>
                    <a:pt x="56" y="60"/>
                    <a:pt x="55" y="59"/>
                  </a:cubicBezTo>
                  <a:cubicBezTo>
                    <a:pt x="53" y="59"/>
                    <a:pt x="50" y="59"/>
                    <a:pt x="50" y="59"/>
                  </a:cubicBezTo>
                  <a:cubicBezTo>
                    <a:pt x="50" y="59"/>
                    <a:pt x="49" y="59"/>
                    <a:pt x="48" y="59"/>
                  </a:cubicBezTo>
                  <a:cubicBezTo>
                    <a:pt x="47" y="59"/>
                    <a:pt x="45" y="59"/>
                    <a:pt x="45" y="58"/>
                  </a:cubicBezTo>
                  <a:cubicBezTo>
                    <a:pt x="44" y="58"/>
                    <a:pt x="44" y="58"/>
                    <a:pt x="44" y="56"/>
                  </a:cubicBezTo>
                  <a:cubicBezTo>
                    <a:pt x="44" y="55"/>
                    <a:pt x="43" y="55"/>
                    <a:pt x="43" y="55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4" y="53"/>
                    <a:pt x="43" y="52"/>
                    <a:pt x="43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1" y="52"/>
                    <a:pt x="42" y="52"/>
                    <a:pt x="40" y="51"/>
                  </a:cubicBezTo>
                  <a:cubicBezTo>
                    <a:pt x="38" y="51"/>
                    <a:pt x="37" y="50"/>
                    <a:pt x="37" y="50"/>
                  </a:cubicBezTo>
                  <a:cubicBezTo>
                    <a:pt x="37" y="49"/>
                    <a:pt x="37" y="49"/>
                    <a:pt x="39" y="49"/>
                  </a:cubicBezTo>
                  <a:cubicBezTo>
                    <a:pt x="40" y="49"/>
                    <a:pt x="41" y="49"/>
                    <a:pt x="42" y="49"/>
                  </a:cubicBezTo>
                  <a:cubicBezTo>
                    <a:pt x="43" y="50"/>
                    <a:pt x="45" y="49"/>
                    <a:pt x="45" y="49"/>
                  </a:cubicBezTo>
                  <a:cubicBezTo>
                    <a:pt x="45" y="49"/>
                    <a:pt x="44" y="49"/>
                    <a:pt x="46" y="50"/>
                  </a:cubicBezTo>
                  <a:cubicBezTo>
                    <a:pt x="48" y="51"/>
                    <a:pt x="47" y="51"/>
                    <a:pt x="48" y="51"/>
                  </a:cubicBezTo>
                  <a:cubicBezTo>
                    <a:pt x="49" y="51"/>
                    <a:pt x="50" y="50"/>
                    <a:pt x="49" y="50"/>
                  </a:cubicBezTo>
                  <a:cubicBezTo>
                    <a:pt x="49" y="49"/>
                    <a:pt x="50" y="49"/>
                    <a:pt x="49" y="49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7"/>
                  </a:cubicBezTo>
                  <a:cubicBezTo>
                    <a:pt x="48" y="46"/>
                    <a:pt x="49" y="45"/>
                    <a:pt x="49" y="45"/>
                  </a:cubicBezTo>
                  <a:cubicBezTo>
                    <a:pt x="50" y="45"/>
                    <a:pt x="50" y="45"/>
                    <a:pt x="50" y="44"/>
                  </a:cubicBezTo>
                  <a:cubicBezTo>
                    <a:pt x="50" y="44"/>
                    <a:pt x="50" y="43"/>
                    <a:pt x="50" y="43"/>
                  </a:cubicBezTo>
                  <a:cubicBezTo>
                    <a:pt x="50" y="42"/>
                    <a:pt x="51" y="41"/>
                    <a:pt x="51" y="41"/>
                  </a:cubicBezTo>
                  <a:cubicBezTo>
                    <a:pt x="51" y="41"/>
                    <a:pt x="50" y="40"/>
                    <a:pt x="50" y="40"/>
                  </a:cubicBezTo>
                  <a:cubicBezTo>
                    <a:pt x="50" y="40"/>
                    <a:pt x="48" y="40"/>
                    <a:pt x="48" y="41"/>
                  </a:cubicBezTo>
                  <a:cubicBezTo>
                    <a:pt x="48" y="41"/>
                    <a:pt x="48" y="41"/>
                    <a:pt x="48" y="42"/>
                  </a:cubicBezTo>
                  <a:cubicBezTo>
                    <a:pt x="47" y="42"/>
                    <a:pt x="47" y="42"/>
                    <a:pt x="46" y="42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6" y="44"/>
                    <a:pt x="45" y="45"/>
                    <a:pt x="45" y="45"/>
                  </a:cubicBezTo>
                  <a:cubicBezTo>
                    <a:pt x="45" y="45"/>
                    <a:pt x="44" y="43"/>
                    <a:pt x="44" y="42"/>
                  </a:cubicBezTo>
                  <a:cubicBezTo>
                    <a:pt x="44" y="42"/>
                    <a:pt x="45" y="41"/>
                    <a:pt x="46" y="41"/>
                  </a:cubicBezTo>
                  <a:cubicBezTo>
                    <a:pt x="47" y="41"/>
                    <a:pt x="47" y="41"/>
                    <a:pt x="47" y="40"/>
                  </a:cubicBezTo>
                  <a:cubicBezTo>
                    <a:pt x="47" y="40"/>
                    <a:pt x="47" y="40"/>
                    <a:pt x="47" y="39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8" y="37"/>
                    <a:pt x="49" y="36"/>
                    <a:pt x="50" y="36"/>
                  </a:cubicBezTo>
                  <a:cubicBezTo>
                    <a:pt x="50" y="36"/>
                    <a:pt x="49" y="34"/>
                    <a:pt x="51" y="36"/>
                  </a:cubicBezTo>
                  <a:cubicBezTo>
                    <a:pt x="52" y="37"/>
                    <a:pt x="52" y="37"/>
                    <a:pt x="53" y="38"/>
                  </a:cubicBezTo>
                  <a:cubicBezTo>
                    <a:pt x="54" y="38"/>
                    <a:pt x="56" y="39"/>
                    <a:pt x="56" y="38"/>
                  </a:cubicBezTo>
                  <a:cubicBezTo>
                    <a:pt x="56" y="38"/>
                    <a:pt x="56" y="37"/>
                    <a:pt x="56" y="36"/>
                  </a:cubicBezTo>
                  <a:cubicBezTo>
                    <a:pt x="56" y="36"/>
                    <a:pt x="55" y="36"/>
                    <a:pt x="56" y="35"/>
                  </a:cubicBezTo>
                  <a:cubicBezTo>
                    <a:pt x="56" y="35"/>
                    <a:pt x="56" y="35"/>
                    <a:pt x="57" y="35"/>
                  </a:cubicBezTo>
                  <a:cubicBezTo>
                    <a:pt x="59" y="36"/>
                    <a:pt x="58" y="36"/>
                    <a:pt x="59" y="37"/>
                  </a:cubicBezTo>
                  <a:cubicBezTo>
                    <a:pt x="61" y="38"/>
                    <a:pt x="61" y="38"/>
                    <a:pt x="61" y="38"/>
                  </a:cubicBezTo>
                  <a:cubicBezTo>
                    <a:pt x="62" y="38"/>
                    <a:pt x="62" y="38"/>
                    <a:pt x="63" y="38"/>
                  </a:cubicBezTo>
                  <a:cubicBezTo>
                    <a:pt x="64" y="38"/>
                    <a:pt x="63" y="37"/>
                    <a:pt x="65" y="39"/>
                  </a:cubicBezTo>
                  <a:cubicBezTo>
                    <a:pt x="66" y="40"/>
                    <a:pt x="66" y="40"/>
                    <a:pt x="67" y="40"/>
                  </a:cubicBezTo>
                  <a:cubicBezTo>
                    <a:pt x="68" y="41"/>
                    <a:pt x="70" y="40"/>
                    <a:pt x="70" y="40"/>
                  </a:cubicBezTo>
                  <a:cubicBezTo>
                    <a:pt x="70" y="40"/>
                    <a:pt x="70" y="39"/>
                    <a:pt x="71" y="41"/>
                  </a:cubicBezTo>
                  <a:cubicBezTo>
                    <a:pt x="72" y="43"/>
                    <a:pt x="73" y="43"/>
                    <a:pt x="73" y="43"/>
                  </a:cubicBezTo>
                  <a:cubicBezTo>
                    <a:pt x="73" y="44"/>
                    <a:pt x="74" y="45"/>
                    <a:pt x="74" y="45"/>
                  </a:cubicBezTo>
                  <a:cubicBezTo>
                    <a:pt x="74" y="45"/>
                    <a:pt x="74" y="45"/>
                    <a:pt x="74" y="46"/>
                  </a:cubicBezTo>
                  <a:cubicBezTo>
                    <a:pt x="74" y="46"/>
                    <a:pt x="74" y="47"/>
                    <a:pt x="75" y="47"/>
                  </a:cubicBezTo>
                  <a:cubicBezTo>
                    <a:pt x="75" y="47"/>
                    <a:pt x="76" y="47"/>
                    <a:pt x="76" y="47"/>
                  </a:cubicBezTo>
                  <a:cubicBezTo>
                    <a:pt x="76" y="47"/>
                    <a:pt x="77" y="46"/>
                    <a:pt x="77" y="46"/>
                  </a:cubicBezTo>
                  <a:cubicBezTo>
                    <a:pt x="77" y="46"/>
                    <a:pt x="79" y="45"/>
                    <a:pt x="79" y="45"/>
                  </a:cubicBezTo>
                  <a:cubicBezTo>
                    <a:pt x="79" y="45"/>
                    <a:pt x="79" y="44"/>
                    <a:pt x="81" y="45"/>
                  </a:cubicBezTo>
                  <a:cubicBezTo>
                    <a:pt x="82" y="45"/>
                    <a:pt x="84" y="46"/>
                    <a:pt x="84" y="46"/>
                  </a:cubicBezTo>
                  <a:cubicBezTo>
                    <a:pt x="84" y="46"/>
                    <a:pt x="84" y="47"/>
                    <a:pt x="84" y="47"/>
                  </a:cubicBezTo>
                  <a:cubicBezTo>
                    <a:pt x="85" y="47"/>
                    <a:pt x="88" y="47"/>
                    <a:pt x="88" y="47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50"/>
                    <a:pt x="91" y="52"/>
                    <a:pt x="91" y="52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2" y="50"/>
                    <a:pt x="92" y="50"/>
                    <a:pt x="92" y="50"/>
                  </a:cubicBezTo>
                  <a:cubicBezTo>
                    <a:pt x="92" y="50"/>
                    <a:pt x="90" y="48"/>
                    <a:pt x="92" y="48"/>
                  </a:cubicBezTo>
                  <a:cubicBezTo>
                    <a:pt x="94" y="48"/>
                    <a:pt x="95" y="47"/>
                    <a:pt x="95" y="47"/>
                  </a:cubicBezTo>
                  <a:cubicBezTo>
                    <a:pt x="95" y="46"/>
                    <a:pt x="95" y="46"/>
                    <a:pt x="95" y="46"/>
                  </a:cubicBezTo>
                  <a:cubicBezTo>
                    <a:pt x="92" y="46"/>
                    <a:pt x="92" y="46"/>
                    <a:pt x="92" y="46"/>
                  </a:cubicBezTo>
                  <a:cubicBezTo>
                    <a:pt x="92" y="46"/>
                    <a:pt x="92" y="44"/>
                    <a:pt x="92" y="44"/>
                  </a:cubicBezTo>
                  <a:cubicBezTo>
                    <a:pt x="93" y="44"/>
                    <a:pt x="94" y="42"/>
                    <a:pt x="96" y="42"/>
                  </a:cubicBezTo>
                  <a:cubicBezTo>
                    <a:pt x="98" y="42"/>
                    <a:pt x="100" y="41"/>
                    <a:pt x="100" y="41"/>
                  </a:cubicBezTo>
                  <a:cubicBezTo>
                    <a:pt x="100" y="41"/>
                    <a:pt x="100" y="40"/>
                    <a:pt x="102" y="40"/>
                  </a:cubicBezTo>
                  <a:cubicBezTo>
                    <a:pt x="104" y="40"/>
                    <a:pt x="105" y="40"/>
                    <a:pt x="106" y="40"/>
                  </a:cubicBezTo>
                  <a:cubicBezTo>
                    <a:pt x="107" y="40"/>
                    <a:pt x="107" y="40"/>
                    <a:pt x="107" y="39"/>
                  </a:cubicBezTo>
                  <a:cubicBezTo>
                    <a:pt x="107" y="38"/>
                    <a:pt x="106" y="38"/>
                    <a:pt x="108" y="37"/>
                  </a:cubicBezTo>
                  <a:cubicBezTo>
                    <a:pt x="109" y="37"/>
                    <a:pt x="110" y="36"/>
                    <a:pt x="110" y="36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34"/>
                    <a:pt x="107" y="32"/>
                    <a:pt x="106" y="32"/>
                  </a:cubicBezTo>
                  <a:cubicBezTo>
                    <a:pt x="105" y="32"/>
                    <a:pt x="102" y="34"/>
                    <a:pt x="102" y="34"/>
                  </a:cubicBezTo>
                  <a:cubicBezTo>
                    <a:pt x="102" y="34"/>
                    <a:pt x="102" y="33"/>
                    <a:pt x="101" y="33"/>
                  </a:cubicBezTo>
                  <a:cubicBezTo>
                    <a:pt x="101" y="32"/>
                    <a:pt x="101" y="32"/>
                    <a:pt x="100" y="32"/>
                  </a:cubicBezTo>
                  <a:cubicBezTo>
                    <a:pt x="99" y="32"/>
                    <a:pt x="100" y="32"/>
                    <a:pt x="98" y="31"/>
                  </a:cubicBezTo>
                  <a:cubicBezTo>
                    <a:pt x="96" y="30"/>
                    <a:pt x="95" y="28"/>
                    <a:pt x="95" y="28"/>
                  </a:cubicBezTo>
                  <a:cubicBezTo>
                    <a:pt x="95" y="28"/>
                    <a:pt x="96" y="28"/>
                    <a:pt x="94" y="28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2" y="26"/>
                    <a:pt x="92" y="26"/>
                    <a:pt x="94" y="25"/>
                  </a:cubicBezTo>
                  <a:cubicBezTo>
                    <a:pt x="95" y="24"/>
                    <a:pt x="94" y="24"/>
                    <a:pt x="96" y="23"/>
                  </a:cubicBezTo>
                  <a:cubicBezTo>
                    <a:pt x="97" y="22"/>
                    <a:pt x="96" y="21"/>
                    <a:pt x="98" y="22"/>
                  </a:cubicBezTo>
                  <a:cubicBezTo>
                    <a:pt x="101" y="23"/>
                    <a:pt x="101" y="23"/>
                    <a:pt x="102" y="24"/>
                  </a:cubicBezTo>
                  <a:cubicBezTo>
                    <a:pt x="103" y="24"/>
                    <a:pt x="107" y="24"/>
                    <a:pt x="105" y="23"/>
                  </a:cubicBezTo>
                  <a:cubicBezTo>
                    <a:pt x="104" y="22"/>
                    <a:pt x="102" y="21"/>
                    <a:pt x="102" y="20"/>
                  </a:cubicBezTo>
                  <a:cubicBezTo>
                    <a:pt x="102" y="20"/>
                    <a:pt x="100" y="20"/>
                    <a:pt x="102" y="20"/>
                  </a:cubicBezTo>
                  <a:cubicBezTo>
                    <a:pt x="103" y="20"/>
                    <a:pt x="104" y="19"/>
                    <a:pt x="105" y="20"/>
                  </a:cubicBezTo>
                  <a:cubicBezTo>
                    <a:pt x="105" y="20"/>
                    <a:pt x="103" y="20"/>
                    <a:pt x="106" y="20"/>
                  </a:cubicBezTo>
                  <a:cubicBezTo>
                    <a:pt x="109" y="20"/>
                    <a:pt x="110" y="20"/>
                    <a:pt x="108" y="19"/>
                  </a:cubicBezTo>
                  <a:cubicBezTo>
                    <a:pt x="107" y="18"/>
                    <a:pt x="107" y="18"/>
                    <a:pt x="106" y="17"/>
                  </a:cubicBezTo>
                  <a:cubicBezTo>
                    <a:pt x="106" y="16"/>
                    <a:pt x="105" y="16"/>
                    <a:pt x="106" y="16"/>
                  </a:cubicBezTo>
                  <a:cubicBezTo>
                    <a:pt x="106" y="15"/>
                    <a:pt x="106" y="16"/>
                    <a:pt x="107" y="15"/>
                  </a:cubicBezTo>
                  <a:cubicBezTo>
                    <a:pt x="107" y="14"/>
                    <a:pt x="107" y="13"/>
                    <a:pt x="107" y="13"/>
                  </a:cubicBezTo>
                  <a:cubicBezTo>
                    <a:pt x="107" y="13"/>
                    <a:pt x="106" y="13"/>
                    <a:pt x="107" y="12"/>
                  </a:cubicBezTo>
                  <a:cubicBezTo>
                    <a:pt x="109" y="10"/>
                    <a:pt x="109" y="10"/>
                    <a:pt x="110" y="10"/>
                  </a:cubicBezTo>
                  <a:cubicBezTo>
                    <a:pt x="110" y="10"/>
                    <a:pt x="111" y="9"/>
                    <a:pt x="112" y="9"/>
                  </a:cubicBezTo>
                  <a:cubicBezTo>
                    <a:pt x="112" y="8"/>
                    <a:pt x="113" y="6"/>
                    <a:pt x="113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16" y="6"/>
                    <a:pt x="117" y="6"/>
                    <a:pt x="117" y="6"/>
                  </a:cubicBezTo>
                  <a:cubicBezTo>
                    <a:pt x="117" y="7"/>
                    <a:pt x="117" y="5"/>
                    <a:pt x="117" y="5"/>
                  </a:cubicBezTo>
                  <a:cubicBezTo>
                    <a:pt x="117" y="5"/>
                    <a:pt x="118" y="5"/>
                    <a:pt x="118" y="5"/>
                  </a:cubicBezTo>
                  <a:cubicBezTo>
                    <a:pt x="119" y="6"/>
                    <a:pt x="119" y="6"/>
                    <a:pt x="119" y="6"/>
                  </a:cubicBezTo>
                  <a:cubicBezTo>
                    <a:pt x="120" y="7"/>
                    <a:pt x="121" y="6"/>
                    <a:pt x="121" y="6"/>
                  </a:cubicBezTo>
                  <a:cubicBezTo>
                    <a:pt x="121" y="6"/>
                    <a:pt x="122" y="5"/>
                    <a:pt x="123" y="5"/>
                  </a:cubicBezTo>
                  <a:cubicBezTo>
                    <a:pt x="124" y="5"/>
                    <a:pt x="125" y="5"/>
                    <a:pt x="125" y="5"/>
                  </a:cubicBezTo>
                  <a:cubicBezTo>
                    <a:pt x="125" y="6"/>
                    <a:pt x="125" y="6"/>
                    <a:pt x="125" y="7"/>
                  </a:cubicBezTo>
                  <a:cubicBezTo>
                    <a:pt x="126" y="7"/>
                    <a:pt x="127" y="8"/>
                    <a:pt x="127" y="8"/>
                  </a:cubicBezTo>
                  <a:cubicBezTo>
                    <a:pt x="127" y="8"/>
                    <a:pt x="129" y="8"/>
                    <a:pt x="129" y="7"/>
                  </a:cubicBezTo>
                  <a:cubicBezTo>
                    <a:pt x="129" y="7"/>
                    <a:pt x="128" y="7"/>
                    <a:pt x="130" y="6"/>
                  </a:cubicBezTo>
                  <a:cubicBezTo>
                    <a:pt x="132" y="4"/>
                    <a:pt x="133" y="4"/>
                    <a:pt x="133" y="4"/>
                  </a:cubicBezTo>
                  <a:cubicBezTo>
                    <a:pt x="133" y="4"/>
                    <a:pt x="133" y="3"/>
                    <a:pt x="134" y="3"/>
                  </a:cubicBezTo>
                  <a:cubicBezTo>
                    <a:pt x="135" y="4"/>
                    <a:pt x="135" y="3"/>
                    <a:pt x="135" y="4"/>
                  </a:cubicBezTo>
                  <a:cubicBezTo>
                    <a:pt x="135" y="4"/>
                    <a:pt x="136" y="5"/>
                    <a:pt x="136" y="5"/>
                  </a:cubicBezTo>
                  <a:cubicBezTo>
                    <a:pt x="136" y="5"/>
                    <a:pt x="136" y="8"/>
                    <a:pt x="136" y="8"/>
                  </a:cubicBezTo>
                  <a:cubicBezTo>
                    <a:pt x="136" y="9"/>
                    <a:pt x="136" y="9"/>
                    <a:pt x="136" y="9"/>
                  </a:cubicBezTo>
                  <a:cubicBezTo>
                    <a:pt x="136" y="9"/>
                    <a:pt x="136" y="10"/>
                    <a:pt x="136" y="10"/>
                  </a:cubicBezTo>
                  <a:cubicBezTo>
                    <a:pt x="136" y="11"/>
                    <a:pt x="137" y="13"/>
                    <a:pt x="137" y="13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36" y="14"/>
                    <a:pt x="136" y="13"/>
                    <a:pt x="136" y="14"/>
                  </a:cubicBezTo>
                  <a:cubicBezTo>
                    <a:pt x="135" y="15"/>
                    <a:pt x="136" y="15"/>
                    <a:pt x="135" y="16"/>
                  </a:cubicBezTo>
                  <a:cubicBezTo>
                    <a:pt x="135" y="16"/>
                    <a:pt x="134" y="16"/>
                    <a:pt x="134" y="16"/>
                  </a:cubicBezTo>
                  <a:cubicBezTo>
                    <a:pt x="134" y="16"/>
                    <a:pt x="135" y="17"/>
                    <a:pt x="135" y="17"/>
                  </a:cubicBezTo>
                  <a:cubicBezTo>
                    <a:pt x="135" y="17"/>
                    <a:pt x="135" y="17"/>
                    <a:pt x="136" y="17"/>
                  </a:cubicBezTo>
                  <a:cubicBezTo>
                    <a:pt x="136" y="17"/>
                    <a:pt x="136" y="16"/>
                    <a:pt x="137" y="16"/>
                  </a:cubicBezTo>
                  <a:cubicBezTo>
                    <a:pt x="137" y="17"/>
                    <a:pt x="137" y="15"/>
                    <a:pt x="137" y="15"/>
                  </a:cubicBezTo>
                  <a:cubicBezTo>
                    <a:pt x="137" y="15"/>
                    <a:pt x="137" y="15"/>
                    <a:pt x="138" y="14"/>
                  </a:cubicBezTo>
                  <a:cubicBezTo>
                    <a:pt x="138" y="14"/>
                    <a:pt x="139" y="13"/>
                    <a:pt x="139" y="12"/>
                  </a:cubicBezTo>
                  <a:cubicBezTo>
                    <a:pt x="139" y="12"/>
                    <a:pt x="138" y="11"/>
                    <a:pt x="138" y="11"/>
                  </a:cubicBezTo>
                  <a:cubicBezTo>
                    <a:pt x="138" y="11"/>
                    <a:pt x="137" y="9"/>
                    <a:pt x="137" y="8"/>
                  </a:cubicBezTo>
                  <a:cubicBezTo>
                    <a:pt x="137" y="8"/>
                    <a:pt x="137" y="8"/>
                    <a:pt x="137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9" y="5"/>
                    <a:pt x="140" y="4"/>
                    <a:pt x="140" y="4"/>
                  </a:cubicBezTo>
                  <a:cubicBezTo>
                    <a:pt x="140" y="4"/>
                    <a:pt x="142" y="4"/>
                    <a:pt x="143" y="4"/>
                  </a:cubicBezTo>
                  <a:cubicBezTo>
                    <a:pt x="143" y="4"/>
                    <a:pt x="142" y="3"/>
                    <a:pt x="144" y="4"/>
                  </a:cubicBezTo>
                  <a:cubicBezTo>
                    <a:pt x="145" y="5"/>
                    <a:pt x="145" y="5"/>
                    <a:pt x="145" y="5"/>
                  </a:cubicBezTo>
                  <a:cubicBezTo>
                    <a:pt x="145" y="6"/>
                    <a:pt x="144" y="6"/>
                    <a:pt x="146" y="6"/>
                  </a:cubicBezTo>
                  <a:cubicBezTo>
                    <a:pt x="147" y="6"/>
                    <a:pt x="148" y="6"/>
                    <a:pt x="147" y="6"/>
                  </a:cubicBezTo>
                  <a:cubicBezTo>
                    <a:pt x="146" y="5"/>
                    <a:pt x="146" y="4"/>
                    <a:pt x="145" y="4"/>
                  </a:cubicBezTo>
                  <a:cubicBezTo>
                    <a:pt x="145" y="4"/>
                    <a:pt x="144" y="3"/>
                    <a:pt x="144" y="3"/>
                  </a:cubicBezTo>
                  <a:cubicBezTo>
                    <a:pt x="144" y="2"/>
                    <a:pt x="144" y="0"/>
                    <a:pt x="145" y="1"/>
                  </a:cubicBezTo>
                  <a:cubicBezTo>
                    <a:pt x="146" y="1"/>
                    <a:pt x="145" y="0"/>
                    <a:pt x="146" y="1"/>
                  </a:cubicBezTo>
                  <a:cubicBezTo>
                    <a:pt x="148" y="3"/>
                    <a:pt x="149" y="4"/>
                    <a:pt x="149" y="4"/>
                  </a:cubicBezTo>
                  <a:cubicBezTo>
                    <a:pt x="149" y="5"/>
                    <a:pt x="150" y="5"/>
                    <a:pt x="150" y="5"/>
                  </a:cubicBezTo>
                  <a:cubicBezTo>
                    <a:pt x="150" y="6"/>
                    <a:pt x="150" y="6"/>
                    <a:pt x="150" y="6"/>
                  </a:cubicBezTo>
                  <a:cubicBezTo>
                    <a:pt x="151" y="7"/>
                    <a:pt x="152" y="8"/>
                    <a:pt x="152" y="8"/>
                  </a:cubicBezTo>
                  <a:cubicBezTo>
                    <a:pt x="152" y="8"/>
                    <a:pt x="152" y="8"/>
                    <a:pt x="153" y="8"/>
                  </a:cubicBezTo>
                  <a:cubicBezTo>
                    <a:pt x="153" y="9"/>
                    <a:pt x="155" y="10"/>
                    <a:pt x="155" y="10"/>
                  </a:cubicBezTo>
                  <a:cubicBezTo>
                    <a:pt x="155" y="10"/>
                    <a:pt x="156" y="11"/>
                    <a:pt x="156" y="11"/>
                  </a:cubicBezTo>
                  <a:cubicBezTo>
                    <a:pt x="155" y="12"/>
                    <a:pt x="155" y="13"/>
                    <a:pt x="155" y="13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2" y="18"/>
                    <a:pt x="152" y="18"/>
                    <a:pt x="152" y="18"/>
                  </a:cubicBezTo>
                  <a:cubicBezTo>
                    <a:pt x="152" y="19"/>
                    <a:pt x="152" y="19"/>
                    <a:pt x="152" y="19"/>
                  </a:cubicBezTo>
                  <a:cubicBezTo>
                    <a:pt x="151" y="20"/>
                    <a:pt x="151" y="21"/>
                    <a:pt x="151" y="21"/>
                  </a:cubicBezTo>
                  <a:cubicBezTo>
                    <a:pt x="151" y="21"/>
                    <a:pt x="150" y="22"/>
                    <a:pt x="148" y="22"/>
                  </a:cubicBezTo>
                  <a:cubicBezTo>
                    <a:pt x="146" y="21"/>
                    <a:pt x="144" y="23"/>
                    <a:pt x="144" y="23"/>
                  </a:cubicBezTo>
                  <a:cubicBezTo>
                    <a:pt x="144" y="23"/>
                    <a:pt x="139" y="22"/>
                    <a:pt x="138" y="22"/>
                  </a:cubicBezTo>
                  <a:cubicBezTo>
                    <a:pt x="137" y="22"/>
                    <a:pt x="137" y="26"/>
                    <a:pt x="137" y="27"/>
                  </a:cubicBezTo>
                  <a:cubicBezTo>
                    <a:pt x="137" y="28"/>
                    <a:pt x="135" y="29"/>
                    <a:pt x="132" y="29"/>
                  </a:cubicBezTo>
                  <a:cubicBezTo>
                    <a:pt x="129" y="30"/>
                    <a:pt x="131" y="30"/>
                    <a:pt x="130" y="33"/>
                  </a:cubicBezTo>
                  <a:cubicBezTo>
                    <a:pt x="129" y="37"/>
                    <a:pt x="128" y="34"/>
                    <a:pt x="126" y="33"/>
                  </a:cubicBezTo>
                  <a:cubicBezTo>
                    <a:pt x="124" y="33"/>
                    <a:pt x="124" y="33"/>
                    <a:pt x="121" y="33"/>
                  </a:cubicBezTo>
                  <a:cubicBezTo>
                    <a:pt x="118" y="34"/>
                    <a:pt x="120" y="36"/>
                    <a:pt x="120" y="36"/>
                  </a:cubicBezTo>
                  <a:cubicBezTo>
                    <a:pt x="120" y="36"/>
                    <a:pt x="122" y="38"/>
                    <a:pt x="123" y="38"/>
                  </a:cubicBezTo>
                  <a:cubicBezTo>
                    <a:pt x="125" y="39"/>
                    <a:pt x="123" y="41"/>
                    <a:pt x="123" y="41"/>
                  </a:cubicBezTo>
                  <a:cubicBezTo>
                    <a:pt x="123" y="41"/>
                    <a:pt x="122" y="43"/>
                    <a:pt x="121" y="43"/>
                  </a:cubicBezTo>
                  <a:cubicBezTo>
                    <a:pt x="120" y="42"/>
                    <a:pt x="115" y="42"/>
                    <a:pt x="115" y="42"/>
                  </a:cubicBezTo>
                  <a:cubicBezTo>
                    <a:pt x="110" y="45"/>
                    <a:pt x="110" y="45"/>
                    <a:pt x="110" y="45"/>
                  </a:cubicBezTo>
                  <a:cubicBezTo>
                    <a:pt x="110" y="45"/>
                    <a:pt x="111" y="49"/>
                    <a:pt x="114" y="53"/>
                  </a:cubicBezTo>
                  <a:cubicBezTo>
                    <a:pt x="117" y="57"/>
                    <a:pt x="114" y="54"/>
                    <a:pt x="114" y="54"/>
                  </a:cubicBezTo>
                  <a:cubicBezTo>
                    <a:pt x="114" y="54"/>
                    <a:pt x="115" y="57"/>
                    <a:pt x="115" y="59"/>
                  </a:cubicBezTo>
                  <a:cubicBezTo>
                    <a:pt x="115" y="61"/>
                    <a:pt x="115" y="60"/>
                    <a:pt x="116" y="60"/>
                  </a:cubicBezTo>
                  <a:cubicBezTo>
                    <a:pt x="117" y="60"/>
                    <a:pt x="119" y="60"/>
                    <a:pt x="119" y="60"/>
                  </a:cubicBezTo>
                  <a:cubicBezTo>
                    <a:pt x="119" y="60"/>
                    <a:pt x="123" y="66"/>
                    <a:pt x="123" y="66"/>
                  </a:cubicBezTo>
                  <a:cubicBezTo>
                    <a:pt x="124" y="66"/>
                    <a:pt x="129" y="65"/>
                    <a:pt x="129" y="65"/>
                  </a:cubicBezTo>
                  <a:cubicBezTo>
                    <a:pt x="129" y="65"/>
                    <a:pt x="133" y="64"/>
                    <a:pt x="135" y="64"/>
                  </a:cubicBezTo>
                  <a:cubicBezTo>
                    <a:pt x="137" y="63"/>
                    <a:pt x="135" y="61"/>
                    <a:pt x="135" y="61"/>
                  </a:cubicBezTo>
                  <a:cubicBezTo>
                    <a:pt x="137" y="56"/>
                    <a:pt x="137" y="56"/>
                    <a:pt x="137" y="56"/>
                  </a:cubicBezTo>
                  <a:cubicBezTo>
                    <a:pt x="143" y="55"/>
                    <a:pt x="143" y="55"/>
                    <a:pt x="143" y="55"/>
                  </a:cubicBezTo>
                  <a:cubicBezTo>
                    <a:pt x="146" y="61"/>
                    <a:pt x="146" y="61"/>
                    <a:pt x="146" y="61"/>
                  </a:cubicBezTo>
                  <a:cubicBezTo>
                    <a:pt x="145" y="65"/>
                    <a:pt x="145" y="65"/>
                    <a:pt x="145" y="65"/>
                  </a:cubicBezTo>
                  <a:cubicBezTo>
                    <a:pt x="150" y="70"/>
                    <a:pt x="150" y="70"/>
                    <a:pt x="150" y="70"/>
                  </a:cubicBezTo>
                  <a:cubicBezTo>
                    <a:pt x="151" y="75"/>
                    <a:pt x="151" y="75"/>
                    <a:pt x="151" y="75"/>
                  </a:cubicBezTo>
                  <a:cubicBezTo>
                    <a:pt x="151" y="75"/>
                    <a:pt x="156" y="76"/>
                    <a:pt x="157" y="77"/>
                  </a:cubicBezTo>
                  <a:cubicBezTo>
                    <a:pt x="158" y="77"/>
                    <a:pt x="161" y="76"/>
                    <a:pt x="161" y="76"/>
                  </a:cubicBezTo>
                  <a:cubicBezTo>
                    <a:pt x="165" y="81"/>
                    <a:pt x="165" y="81"/>
                    <a:pt x="165" y="81"/>
                  </a:cubicBezTo>
                  <a:cubicBezTo>
                    <a:pt x="166" y="80"/>
                    <a:pt x="166" y="80"/>
                    <a:pt x="166" y="80"/>
                  </a:cubicBezTo>
                  <a:cubicBezTo>
                    <a:pt x="166" y="81"/>
                    <a:pt x="166" y="81"/>
                    <a:pt x="166" y="81"/>
                  </a:cubicBezTo>
                  <a:cubicBezTo>
                    <a:pt x="166" y="81"/>
                    <a:pt x="166" y="83"/>
                    <a:pt x="165" y="83"/>
                  </a:cubicBezTo>
                  <a:cubicBezTo>
                    <a:pt x="163" y="82"/>
                    <a:pt x="162" y="82"/>
                    <a:pt x="162" y="82"/>
                  </a:cubicBezTo>
                  <a:cubicBezTo>
                    <a:pt x="159" y="80"/>
                    <a:pt x="159" y="80"/>
                    <a:pt x="159" y="80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5" y="85"/>
                    <a:pt x="155" y="85"/>
                    <a:pt x="155" y="85"/>
                  </a:cubicBezTo>
                  <a:cubicBezTo>
                    <a:pt x="157" y="86"/>
                    <a:pt x="157" y="86"/>
                    <a:pt x="157" y="86"/>
                  </a:cubicBezTo>
                  <a:cubicBezTo>
                    <a:pt x="159" y="88"/>
                    <a:pt x="159" y="88"/>
                    <a:pt x="159" y="88"/>
                  </a:cubicBezTo>
                  <a:cubicBezTo>
                    <a:pt x="159" y="91"/>
                    <a:pt x="159" y="91"/>
                    <a:pt x="159" y="91"/>
                  </a:cubicBezTo>
                  <a:cubicBezTo>
                    <a:pt x="159" y="95"/>
                    <a:pt x="159" y="95"/>
                    <a:pt x="159" y="95"/>
                  </a:cubicBezTo>
                  <a:cubicBezTo>
                    <a:pt x="157" y="98"/>
                    <a:pt x="157" y="98"/>
                    <a:pt x="157" y="98"/>
                  </a:cubicBezTo>
                  <a:cubicBezTo>
                    <a:pt x="157" y="98"/>
                    <a:pt x="158" y="100"/>
                    <a:pt x="158" y="101"/>
                  </a:cubicBezTo>
                  <a:cubicBezTo>
                    <a:pt x="158" y="101"/>
                    <a:pt x="160" y="103"/>
                    <a:pt x="160" y="103"/>
                  </a:cubicBezTo>
                  <a:cubicBezTo>
                    <a:pt x="162" y="105"/>
                    <a:pt x="162" y="105"/>
                    <a:pt x="162" y="105"/>
                  </a:cubicBezTo>
                  <a:cubicBezTo>
                    <a:pt x="160" y="110"/>
                    <a:pt x="160" y="110"/>
                    <a:pt x="160" y="110"/>
                  </a:cubicBezTo>
                  <a:cubicBezTo>
                    <a:pt x="158" y="112"/>
                    <a:pt x="158" y="112"/>
                    <a:pt x="158" y="112"/>
                  </a:cubicBezTo>
                  <a:cubicBezTo>
                    <a:pt x="158" y="114"/>
                    <a:pt x="158" y="114"/>
                    <a:pt x="158" y="114"/>
                  </a:cubicBezTo>
                  <a:cubicBezTo>
                    <a:pt x="158" y="114"/>
                    <a:pt x="160" y="115"/>
                    <a:pt x="159" y="115"/>
                  </a:cubicBezTo>
                  <a:cubicBezTo>
                    <a:pt x="158" y="115"/>
                    <a:pt x="156" y="115"/>
                    <a:pt x="156" y="115"/>
                  </a:cubicBezTo>
                  <a:cubicBezTo>
                    <a:pt x="156" y="115"/>
                    <a:pt x="156" y="116"/>
                    <a:pt x="156" y="117"/>
                  </a:cubicBezTo>
                  <a:cubicBezTo>
                    <a:pt x="156" y="117"/>
                    <a:pt x="157" y="119"/>
                    <a:pt x="157" y="119"/>
                  </a:cubicBezTo>
                  <a:cubicBezTo>
                    <a:pt x="157" y="119"/>
                    <a:pt x="158" y="119"/>
                    <a:pt x="158" y="120"/>
                  </a:cubicBezTo>
                  <a:cubicBezTo>
                    <a:pt x="158" y="121"/>
                    <a:pt x="157" y="123"/>
                    <a:pt x="157" y="123"/>
                  </a:cubicBezTo>
                  <a:cubicBezTo>
                    <a:pt x="157" y="123"/>
                    <a:pt x="156" y="127"/>
                    <a:pt x="156" y="127"/>
                  </a:cubicBezTo>
                  <a:cubicBezTo>
                    <a:pt x="157" y="127"/>
                    <a:pt x="157" y="129"/>
                    <a:pt x="157" y="129"/>
                  </a:cubicBezTo>
                  <a:cubicBezTo>
                    <a:pt x="157" y="133"/>
                    <a:pt x="157" y="133"/>
                    <a:pt x="157" y="133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4" y="140"/>
                    <a:pt x="154" y="140"/>
                    <a:pt x="154" y="140"/>
                  </a:cubicBezTo>
                  <a:cubicBezTo>
                    <a:pt x="153" y="142"/>
                    <a:pt x="153" y="142"/>
                    <a:pt x="153" y="142"/>
                  </a:cubicBezTo>
                  <a:cubicBezTo>
                    <a:pt x="153" y="142"/>
                    <a:pt x="151" y="143"/>
                    <a:pt x="151" y="144"/>
                  </a:cubicBezTo>
                  <a:cubicBezTo>
                    <a:pt x="151" y="144"/>
                    <a:pt x="150" y="145"/>
                    <a:pt x="150" y="146"/>
                  </a:cubicBezTo>
                  <a:cubicBezTo>
                    <a:pt x="150" y="147"/>
                    <a:pt x="149" y="148"/>
                    <a:pt x="149" y="148"/>
                  </a:cubicBezTo>
                  <a:cubicBezTo>
                    <a:pt x="148" y="149"/>
                    <a:pt x="146" y="151"/>
                    <a:pt x="146" y="151"/>
                  </a:cubicBezTo>
                  <a:cubicBezTo>
                    <a:pt x="145" y="153"/>
                    <a:pt x="145" y="153"/>
                    <a:pt x="145" y="153"/>
                  </a:cubicBezTo>
                  <a:cubicBezTo>
                    <a:pt x="145" y="153"/>
                    <a:pt x="146" y="155"/>
                    <a:pt x="146" y="155"/>
                  </a:cubicBezTo>
                  <a:cubicBezTo>
                    <a:pt x="146" y="156"/>
                    <a:pt x="146" y="156"/>
                    <a:pt x="146" y="156"/>
                  </a:cubicBezTo>
                  <a:cubicBezTo>
                    <a:pt x="144" y="158"/>
                    <a:pt x="144" y="158"/>
                    <a:pt x="144" y="158"/>
                  </a:cubicBezTo>
                  <a:cubicBezTo>
                    <a:pt x="139" y="162"/>
                    <a:pt x="139" y="162"/>
                    <a:pt x="139" y="162"/>
                  </a:cubicBezTo>
                  <a:cubicBezTo>
                    <a:pt x="139" y="162"/>
                    <a:pt x="139" y="163"/>
                    <a:pt x="138" y="164"/>
                  </a:cubicBezTo>
                  <a:cubicBezTo>
                    <a:pt x="138" y="166"/>
                    <a:pt x="137" y="166"/>
                    <a:pt x="137" y="166"/>
                  </a:cubicBezTo>
                  <a:cubicBezTo>
                    <a:pt x="137" y="166"/>
                    <a:pt x="136" y="166"/>
                    <a:pt x="135" y="166"/>
                  </a:cubicBezTo>
                  <a:cubicBezTo>
                    <a:pt x="135" y="166"/>
                    <a:pt x="134" y="165"/>
                    <a:pt x="134" y="165"/>
                  </a:cubicBezTo>
                  <a:cubicBezTo>
                    <a:pt x="134" y="167"/>
                    <a:pt x="134" y="167"/>
                    <a:pt x="134" y="167"/>
                  </a:cubicBezTo>
                  <a:cubicBezTo>
                    <a:pt x="134" y="167"/>
                    <a:pt x="134" y="168"/>
                    <a:pt x="135" y="168"/>
                  </a:cubicBezTo>
                  <a:cubicBezTo>
                    <a:pt x="136" y="169"/>
                    <a:pt x="136" y="170"/>
                    <a:pt x="137" y="170"/>
                  </a:cubicBezTo>
                  <a:cubicBezTo>
                    <a:pt x="137" y="171"/>
                    <a:pt x="138" y="172"/>
                    <a:pt x="138" y="172"/>
                  </a:cubicBezTo>
                  <a:cubicBezTo>
                    <a:pt x="136" y="174"/>
                    <a:pt x="136" y="174"/>
                    <a:pt x="136" y="174"/>
                  </a:cubicBezTo>
                  <a:cubicBezTo>
                    <a:pt x="136" y="175"/>
                    <a:pt x="136" y="175"/>
                    <a:pt x="136" y="175"/>
                  </a:cubicBezTo>
                  <a:cubicBezTo>
                    <a:pt x="134" y="175"/>
                    <a:pt x="134" y="175"/>
                    <a:pt x="134" y="175"/>
                  </a:cubicBezTo>
                  <a:cubicBezTo>
                    <a:pt x="133" y="174"/>
                    <a:pt x="133" y="174"/>
                    <a:pt x="133" y="174"/>
                  </a:cubicBezTo>
                  <a:cubicBezTo>
                    <a:pt x="133" y="174"/>
                    <a:pt x="132" y="174"/>
                    <a:pt x="132" y="174"/>
                  </a:cubicBezTo>
                  <a:close/>
                </a:path>
              </a:pathLst>
            </a:custGeom>
            <a:solidFill>
              <a:srgbClr val="00467A"/>
            </a:solidFill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95" name="Freeform 45">
              <a:extLst>
                <a:ext uri="{FF2B5EF4-FFF2-40B4-BE49-F238E27FC236}">
                  <a16:creationId xmlns:a16="http://schemas.microsoft.com/office/drawing/2014/main" id="{EA0F23E8-C9CA-57B3-9363-27F70A3AB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7355" y="3610127"/>
              <a:ext cx="405690" cy="613681"/>
            </a:xfrm>
            <a:custGeom>
              <a:avLst/>
              <a:gdLst>
                <a:gd name="T0" fmla="*/ 84 w 178"/>
                <a:gd name="T1" fmla="*/ 3 h 278"/>
                <a:gd name="T2" fmla="*/ 97 w 178"/>
                <a:gd name="T3" fmla="*/ 2 h 278"/>
                <a:gd name="T4" fmla="*/ 107 w 178"/>
                <a:gd name="T5" fmla="*/ 5 h 278"/>
                <a:gd name="T6" fmla="*/ 102 w 178"/>
                <a:gd name="T7" fmla="*/ 16 h 278"/>
                <a:gd name="T8" fmla="*/ 113 w 178"/>
                <a:gd name="T9" fmla="*/ 16 h 278"/>
                <a:gd name="T10" fmla="*/ 119 w 178"/>
                <a:gd name="T11" fmla="*/ 18 h 278"/>
                <a:gd name="T12" fmla="*/ 126 w 178"/>
                <a:gd name="T13" fmla="*/ 24 h 278"/>
                <a:gd name="T14" fmla="*/ 134 w 178"/>
                <a:gd name="T15" fmla="*/ 25 h 278"/>
                <a:gd name="T16" fmla="*/ 145 w 178"/>
                <a:gd name="T17" fmla="*/ 19 h 278"/>
                <a:gd name="T18" fmla="*/ 154 w 178"/>
                <a:gd name="T19" fmla="*/ 24 h 278"/>
                <a:gd name="T20" fmla="*/ 164 w 178"/>
                <a:gd name="T21" fmla="*/ 27 h 278"/>
                <a:gd name="T22" fmla="*/ 167 w 178"/>
                <a:gd name="T23" fmla="*/ 34 h 278"/>
                <a:gd name="T24" fmla="*/ 165 w 178"/>
                <a:gd name="T25" fmla="*/ 42 h 278"/>
                <a:gd name="T26" fmla="*/ 178 w 178"/>
                <a:gd name="T27" fmla="*/ 50 h 278"/>
                <a:gd name="T28" fmla="*/ 168 w 178"/>
                <a:gd name="T29" fmla="*/ 59 h 278"/>
                <a:gd name="T30" fmla="*/ 156 w 178"/>
                <a:gd name="T31" fmla="*/ 65 h 278"/>
                <a:gd name="T32" fmla="*/ 144 w 178"/>
                <a:gd name="T33" fmla="*/ 74 h 278"/>
                <a:gd name="T34" fmla="*/ 142 w 178"/>
                <a:gd name="T35" fmla="*/ 81 h 278"/>
                <a:gd name="T36" fmla="*/ 141 w 178"/>
                <a:gd name="T37" fmla="*/ 92 h 278"/>
                <a:gd name="T38" fmla="*/ 137 w 178"/>
                <a:gd name="T39" fmla="*/ 103 h 278"/>
                <a:gd name="T40" fmla="*/ 135 w 178"/>
                <a:gd name="T41" fmla="*/ 112 h 278"/>
                <a:gd name="T42" fmla="*/ 126 w 178"/>
                <a:gd name="T43" fmla="*/ 117 h 278"/>
                <a:gd name="T44" fmla="*/ 130 w 178"/>
                <a:gd name="T45" fmla="*/ 128 h 278"/>
                <a:gd name="T46" fmla="*/ 123 w 178"/>
                <a:gd name="T47" fmla="*/ 137 h 278"/>
                <a:gd name="T48" fmla="*/ 120 w 178"/>
                <a:gd name="T49" fmla="*/ 144 h 278"/>
                <a:gd name="T50" fmla="*/ 111 w 178"/>
                <a:gd name="T51" fmla="*/ 143 h 278"/>
                <a:gd name="T52" fmla="*/ 102 w 178"/>
                <a:gd name="T53" fmla="*/ 141 h 278"/>
                <a:gd name="T54" fmla="*/ 102 w 178"/>
                <a:gd name="T55" fmla="*/ 149 h 278"/>
                <a:gd name="T56" fmla="*/ 103 w 178"/>
                <a:gd name="T57" fmla="*/ 157 h 278"/>
                <a:gd name="T58" fmla="*/ 104 w 178"/>
                <a:gd name="T59" fmla="*/ 166 h 278"/>
                <a:gd name="T60" fmla="*/ 107 w 178"/>
                <a:gd name="T61" fmla="*/ 174 h 278"/>
                <a:gd name="T62" fmla="*/ 114 w 178"/>
                <a:gd name="T63" fmla="*/ 180 h 278"/>
                <a:gd name="T64" fmla="*/ 106 w 178"/>
                <a:gd name="T65" fmla="*/ 189 h 278"/>
                <a:gd name="T66" fmla="*/ 96 w 178"/>
                <a:gd name="T67" fmla="*/ 196 h 278"/>
                <a:gd name="T68" fmla="*/ 93 w 178"/>
                <a:gd name="T69" fmla="*/ 205 h 278"/>
                <a:gd name="T70" fmla="*/ 94 w 178"/>
                <a:gd name="T71" fmla="*/ 214 h 278"/>
                <a:gd name="T72" fmla="*/ 100 w 178"/>
                <a:gd name="T73" fmla="*/ 224 h 278"/>
                <a:gd name="T74" fmla="*/ 100 w 178"/>
                <a:gd name="T75" fmla="*/ 233 h 278"/>
                <a:gd name="T76" fmla="*/ 91 w 178"/>
                <a:gd name="T77" fmla="*/ 233 h 278"/>
                <a:gd name="T78" fmla="*/ 80 w 178"/>
                <a:gd name="T79" fmla="*/ 243 h 278"/>
                <a:gd name="T80" fmla="*/ 71 w 178"/>
                <a:gd name="T81" fmla="*/ 254 h 278"/>
                <a:gd name="T82" fmla="*/ 71 w 178"/>
                <a:gd name="T83" fmla="*/ 268 h 278"/>
                <a:gd name="T84" fmla="*/ 62 w 178"/>
                <a:gd name="T85" fmla="*/ 275 h 278"/>
                <a:gd name="T86" fmla="*/ 40 w 178"/>
                <a:gd name="T87" fmla="*/ 274 h 278"/>
                <a:gd name="T88" fmla="*/ 26 w 178"/>
                <a:gd name="T89" fmla="*/ 268 h 278"/>
                <a:gd name="T90" fmla="*/ 11 w 178"/>
                <a:gd name="T91" fmla="*/ 265 h 278"/>
                <a:gd name="T92" fmla="*/ 4 w 178"/>
                <a:gd name="T93" fmla="*/ 261 h 278"/>
                <a:gd name="T94" fmla="*/ 14 w 178"/>
                <a:gd name="T95" fmla="*/ 247 h 278"/>
                <a:gd name="T96" fmla="*/ 21 w 178"/>
                <a:gd name="T97" fmla="*/ 225 h 278"/>
                <a:gd name="T98" fmla="*/ 28 w 178"/>
                <a:gd name="T99" fmla="*/ 199 h 278"/>
                <a:gd name="T100" fmla="*/ 25 w 178"/>
                <a:gd name="T101" fmla="*/ 188 h 278"/>
                <a:gd name="T102" fmla="*/ 11 w 178"/>
                <a:gd name="T103" fmla="*/ 188 h 278"/>
                <a:gd name="T104" fmla="*/ 14 w 178"/>
                <a:gd name="T105" fmla="*/ 174 h 278"/>
                <a:gd name="T106" fmla="*/ 4 w 178"/>
                <a:gd name="T107" fmla="*/ 171 h 278"/>
                <a:gd name="T108" fmla="*/ 11 w 178"/>
                <a:gd name="T109" fmla="*/ 157 h 278"/>
                <a:gd name="T110" fmla="*/ 18 w 178"/>
                <a:gd name="T111" fmla="*/ 143 h 278"/>
                <a:gd name="T112" fmla="*/ 22 w 178"/>
                <a:gd name="T113" fmla="*/ 135 h 278"/>
                <a:gd name="T114" fmla="*/ 32 w 178"/>
                <a:gd name="T115" fmla="*/ 129 h 278"/>
                <a:gd name="T116" fmla="*/ 49 w 178"/>
                <a:gd name="T117" fmla="*/ 98 h 278"/>
                <a:gd name="T118" fmla="*/ 71 w 178"/>
                <a:gd name="T119" fmla="*/ 55 h 278"/>
                <a:gd name="T120" fmla="*/ 70 w 178"/>
                <a:gd name="T121" fmla="*/ 32 h 278"/>
                <a:gd name="T122" fmla="*/ 72 w 178"/>
                <a:gd name="T123" fmla="*/ 19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8" h="278">
                  <a:moveTo>
                    <a:pt x="74" y="9"/>
                  </a:moveTo>
                  <a:cubicBezTo>
                    <a:pt x="74" y="9"/>
                    <a:pt x="78" y="6"/>
                    <a:pt x="78" y="6"/>
                  </a:cubicBezTo>
                  <a:cubicBezTo>
                    <a:pt x="78" y="6"/>
                    <a:pt x="79" y="5"/>
                    <a:pt x="79" y="5"/>
                  </a:cubicBezTo>
                  <a:cubicBezTo>
                    <a:pt x="80" y="5"/>
                    <a:pt x="81" y="5"/>
                    <a:pt x="82" y="5"/>
                  </a:cubicBezTo>
                  <a:cubicBezTo>
                    <a:pt x="82" y="5"/>
                    <a:pt x="83" y="4"/>
                    <a:pt x="83" y="4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88" y="2"/>
                    <a:pt x="89" y="2"/>
                    <a:pt x="89" y="2"/>
                  </a:cubicBezTo>
                  <a:cubicBezTo>
                    <a:pt x="89" y="2"/>
                    <a:pt x="93" y="1"/>
                    <a:pt x="93" y="1"/>
                  </a:cubicBezTo>
                  <a:cubicBezTo>
                    <a:pt x="93" y="1"/>
                    <a:pt x="94" y="2"/>
                    <a:pt x="95" y="2"/>
                  </a:cubicBezTo>
                  <a:cubicBezTo>
                    <a:pt x="95" y="2"/>
                    <a:pt x="97" y="2"/>
                    <a:pt x="97" y="2"/>
                  </a:cubicBezTo>
                  <a:cubicBezTo>
                    <a:pt x="98" y="2"/>
                    <a:pt x="100" y="1"/>
                    <a:pt x="100" y="1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5" y="2"/>
                    <a:pt x="105" y="2"/>
                    <a:pt x="105" y="2"/>
                  </a:cubicBezTo>
                  <a:cubicBezTo>
                    <a:pt x="105" y="2"/>
                    <a:pt x="105" y="4"/>
                    <a:pt x="105" y="4"/>
                  </a:cubicBezTo>
                  <a:cubicBezTo>
                    <a:pt x="105" y="4"/>
                    <a:pt x="105" y="5"/>
                    <a:pt x="106" y="5"/>
                  </a:cubicBezTo>
                  <a:cubicBezTo>
                    <a:pt x="107" y="5"/>
                    <a:pt x="107" y="5"/>
                    <a:pt x="107" y="5"/>
                  </a:cubicBezTo>
                  <a:cubicBezTo>
                    <a:pt x="107" y="6"/>
                    <a:pt x="107" y="9"/>
                    <a:pt x="107" y="9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4" y="10"/>
                    <a:pt x="103" y="10"/>
                    <a:pt x="103" y="11"/>
                  </a:cubicBezTo>
                  <a:cubicBezTo>
                    <a:pt x="103" y="11"/>
                    <a:pt x="101" y="12"/>
                    <a:pt x="101" y="12"/>
                  </a:cubicBezTo>
                  <a:cubicBezTo>
                    <a:pt x="101" y="13"/>
                    <a:pt x="100" y="13"/>
                    <a:pt x="101" y="14"/>
                  </a:cubicBezTo>
                  <a:cubicBezTo>
                    <a:pt x="101" y="15"/>
                    <a:pt x="102" y="16"/>
                    <a:pt x="102" y="16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9"/>
                    <a:pt x="103" y="19"/>
                  </a:cubicBezTo>
                  <a:cubicBezTo>
                    <a:pt x="103" y="20"/>
                    <a:pt x="104" y="19"/>
                    <a:pt x="105" y="19"/>
                  </a:cubicBezTo>
                  <a:cubicBezTo>
                    <a:pt x="107" y="19"/>
                    <a:pt x="108" y="18"/>
                    <a:pt x="109" y="18"/>
                  </a:cubicBezTo>
                  <a:cubicBezTo>
                    <a:pt x="109" y="18"/>
                    <a:pt x="110" y="18"/>
                    <a:pt x="110" y="18"/>
                  </a:cubicBezTo>
                  <a:cubicBezTo>
                    <a:pt x="111" y="17"/>
                    <a:pt x="113" y="16"/>
                    <a:pt x="113" y="16"/>
                  </a:cubicBezTo>
                  <a:cubicBezTo>
                    <a:pt x="113" y="16"/>
                    <a:pt x="113" y="14"/>
                    <a:pt x="114" y="15"/>
                  </a:cubicBezTo>
                  <a:cubicBezTo>
                    <a:pt x="114" y="15"/>
                    <a:pt x="114" y="17"/>
                    <a:pt x="114" y="17"/>
                  </a:cubicBezTo>
                  <a:cubicBezTo>
                    <a:pt x="114" y="17"/>
                    <a:pt x="113" y="19"/>
                    <a:pt x="113" y="19"/>
                  </a:cubicBezTo>
                  <a:cubicBezTo>
                    <a:pt x="114" y="20"/>
                    <a:pt x="115" y="19"/>
                    <a:pt x="115" y="19"/>
                  </a:cubicBezTo>
                  <a:cubicBezTo>
                    <a:pt x="116" y="18"/>
                    <a:pt x="117" y="18"/>
                    <a:pt x="117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21" y="18"/>
                    <a:pt x="121" y="18"/>
                  </a:cubicBezTo>
                  <a:cubicBezTo>
                    <a:pt x="121" y="18"/>
                    <a:pt x="122" y="19"/>
                    <a:pt x="123" y="19"/>
                  </a:cubicBezTo>
                  <a:cubicBezTo>
                    <a:pt x="123" y="20"/>
                    <a:pt x="126" y="21"/>
                    <a:pt x="126" y="21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25" y="23"/>
                    <a:pt x="124" y="25"/>
                    <a:pt x="125" y="25"/>
                  </a:cubicBezTo>
                  <a:cubicBezTo>
                    <a:pt x="125" y="25"/>
                    <a:pt x="126" y="24"/>
                    <a:pt x="126" y="24"/>
                  </a:cubicBezTo>
                  <a:cubicBezTo>
                    <a:pt x="127" y="24"/>
                    <a:pt x="128" y="23"/>
                    <a:pt x="128" y="23"/>
                  </a:cubicBezTo>
                  <a:cubicBezTo>
                    <a:pt x="128" y="23"/>
                    <a:pt x="128" y="22"/>
                    <a:pt x="128" y="22"/>
                  </a:cubicBezTo>
                  <a:cubicBezTo>
                    <a:pt x="128" y="23"/>
                    <a:pt x="130" y="24"/>
                    <a:pt x="130" y="24"/>
                  </a:cubicBezTo>
                  <a:cubicBezTo>
                    <a:pt x="130" y="24"/>
                    <a:pt x="131" y="26"/>
                    <a:pt x="131" y="26"/>
                  </a:cubicBezTo>
                  <a:cubicBezTo>
                    <a:pt x="131" y="26"/>
                    <a:pt x="133" y="25"/>
                    <a:pt x="133" y="25"/>
                  </a:cubicBezTo>
                  <a:cubicBezTo>
                    <a:pt x="133" y="25"/>
                    <a:pt x="133" y="25"/>
                    <a:pt x="134" y="25"/>
                  </a:cubicBezTo>
                  <a:cubicBezTo>
                    <a:pt x="135" y="25"/>
                    <a:pt x="135" y="25"/>
                    <a:pt x="135" y="25"/>
                  </a:cubicBezTo>
                  <a:cubicBezTo>
                    <a:pt x="136" y="26"/>
                    <a:pt x="139" y="26"/>
                    <a:pt x="139" y="26"/>
                  </a:cubicBezTo>
                  <a:cubicBezTo>
                    <a:pt x="142" y="24"/>
                    <a:pt x="142" y="24"/>
                    <a:pt x="142" y="24"/>
                  </a:cubicBezTo>
                  <a:cubicBezTo>
                    <a:pt x="143" y="21"/>
                    <a:pt x="143" y="21"/>
                    <a:pt x="143" y="21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43" y="20"/>
                    <a:pt x="145" y="19"/>
                    <a:pt x="145" y="19"/>
                  </a:cubicBezTo>
                  <a:cubicBezTo>
                    <a:pt x="145" y="19"/>
                    <a:pt x="146" y="19"/>
                    <a:pt x="146" y="20"/>
                  </a:cubicBezTo>
                  <a:cubicBezTo>
                    <a:pt x="146" y="20"/>
                    <a:pt x="148" y="22"/>
                    <a:pt x="148" y="22"/>
                  </a:cubicBezTo>
                  <a:cubicBezTo>
                    <a:pt x="148" y="22"/>
                    <a:pt x="150" y="22"/>
                    <a:pt x="150" y="22"/>
                  </a:cubicBezTo>
                  <a:cubicBezTo>
                    <a:pt x="151" y="22"/>
                    <a:pt x="151" y="21"/>
                    <a:pt x="152" y="22"/>
                  </a:cubicBezTo>
                  <a:cubicBezTo>
                    <a:pt x="152" y="23"/>
                    <a:pt x="152" y="24"/>
                    <a:pt x="153" y="24"/>
                  </a:cubicBezTo>
                  <a:cubicBezTo>
                    <a:pt x="153" y="24"/>
                    <a:pt x="154" y="24"/>
                    <a:pt x="154" y="24"/>
                  </a:cubicBezTo>
                  <a:cubicBezTo>
                    <a:pt x="155" y="25"/>
                    <a:pt x="157" y="25"/>
                    <a:pt x="157" y="25"/>
                  </a:cubicBezTo>
                  <a:cubicBezTo>
                    <a:pt x="158" y="23"/>
                    <a:pt x="158" y="23"/>
                    <a:pt x="158" y="23"/>
                  </a:cubicBezTo>
                  <a:cubicBezTo>
                    <a:pt x="158" y="23"/>
                    <a:pt x="158" y="22"/>
                    <a:pt x="159" y="23"/>
                  </a:cubicBezTo>
                  <a:cubicBezTo>
                    <a:pt x="160" y="23"/>
                    <a:pt x="160" y="25"/>
                    <a:pt x="160" y="25"/>
                  </a:cubicBezTo>
                  <a:cubicBezTo>
                    <a:pt x="160" y="25"/>
                    <a:pt x="161" y="26"/>
                    <a:pt x="161" y="26"/>
                  </a:cubicBezTo>
                  <a:cubicBezTo>
                    <a:pt x="161" y="26"/>
                    <a:pt x="164" y="27"/>
                    <a:pt x="164" y="27"/>
                  </a:cubicBezTo>
                  <a:cubicBezTo>
                    <a:pt x="164" y="27"/>
                    <a:pt x="166" y="26"/>
                    <a:pt x="166" y="26"/>
                  </a:cubicBezTo>
                  <a:cubicBezTo>
                    <a:pt x="167" y="26"/>
                    <a:pt x="167" y="28"/>
                    <a:pt x="167" y="28"/>
                  </a:cubicBezTo>
                  <a:cubicBezTo>
                    <a:pt x="167" y="28"/>
                    <a:pt x="167" y="29"/>
                    <a:pt x="167" y="29"/>
                  </a:cubicBezTo>
                  <a:cubicBezTo>
                    <a:pt x="166" y="30"/>
                    <a:pt x="166" y="30"/>
                    <a:pt x="167" y="30"/>
                  </a:cubicBezTo>
                  <a:cubicBezTo>
                    <a:pt x="167" y="31"/>
                    <a:pt x="168" y="32"/>
                    <a:pt x="168" y="32"/>
                  </a:cubicBezTo>
                  <a:cubicBezTo>
                    <a:pt x="168" y="32"/>
                    <a:pt x="167" y="34"/>
                    <a:pt x="167" y="34"/>
                  </a:cubicBezTo>
                  <a:cubicBezTo>
                    <a:pt x="167" y="35"/>
                    <a:pt x="166" y="36"/>
                    <a:pt x="166" y="36"/>
                  </a:cubicBezTo>
                  <a:cubicBezTo>
                    <a:pt x="165" y="37"/>
                    <a:pt x="165" y="37"/>
                    <a:pt x="165" y="37"/>
                  </a:cubicBezTo>
                  <a:cubicBezTo>
                    <a:pt x="165" y="38"/>
                    <a:pt x="165" y="38"/>
                    <a:pt x="165" y="38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65" y="39"/>
                    <a:pt x="165" y="40"/>
                    <a:pt x="165" y="40"/>
                  </a:cubicBezTo>
                  <a:cubicBezTo>
                    <a:pt x="164" y="40"/>
                    <a:pt x="165" y="42"/>
                    <a:pt x="165" y="42"/>
                  </a:cubicBezTo>
                  <a:cubicBezTo>
                    <a:pt x="166" y="43"/>
                    <a:pt x="166" y="43"/>
                    <a:pt x="166" y="43"/>
                  </a:cubicBezTo>
                  <a:cubicBezTo>
                    <a:pt x="166" y="43"/>
                    <a:pt x="168" y="42"/>
                    <a:pt x="168" y="42"/>
                  </a:cubicBezTo>
                  <a:cubicBezTo>
                    <a:pt x="168" y="42"/>
                    <a:pt x="171" y="43"/>
                    <a:pt x="171" y="43"/>
                  </a:cubicBezTo>
                  <a:cubicBezTo>
                    <a:pt x="171" y="43"/>
                    <a:pt x="173" y="44"/>
                    <a:pt x="173" y="45"/>
                  </a:cubicBezTo>
                  <a:cubicBezTo>
                    <a:pt x="174" y="45"/>
                    <a:pt x="176" y="47"/>
                    <a:pt x="176" y="47"/>
                  </a:cubicBezTo>
                  <a:cubicBezTo>
                    <a:pt x="178" y="50"/>
                    <a:pt x="178" y="50"/>
                    <a:pt x="178" y="50"/>
                  </a:cubicBezTo>
                  <a:cubicBezTo>
                    <a:pt x="176" y="52"/>
                    <a:pt x="176" y="52"/>
                    <a:pt x="176" y="52"/>
                  </a:cubicBezTo>
                  <a:cubicBezTo>
                    <a:pt x="174" y="55"/>
                    <a:pt x="174" y="55"/>
                    <a:pt x="174" y="55"/>
                  </a:cubicBezTo>
                  <a:cubicBezTo>
                    <a:pt x="172" y="56"/>
                    <a:pt x="172" y="56"/>
                    <a:pt x="172" y="56"/>
                  </a:cubicBezTo>
                  <a:cubicBezTo>
                    <a:pt x="172" y="56"/>
                    <a:pt x="171" y="58"/>
                    <a:pt x="171" y="58"/>
                  </a:cubicBezTo>
                  <a:cubicBezTo>
                    <a:pt x="171" y="58"/>
                    <a:pt x="169" y="59"/>
                    <a:pt x="169" y="59"/>
                  </a:cubicBezTo>
                  <a:cubicBezTo>
                    <a:pt x="168" y="59"/>
                    <a:pt x="168" y="59"/>
                    <a:pt x="168" y="59"/>
                  </a:cubicBezTo>
                  <a:cubicBezTo>
                    <a:pt x="165" y="62"/>
                    <a:pt x="165" y="62"/>
                    <a:pt x="165" y="62"/>
                  </a:cubicBezTo>
                  <a:cubicBezTo>
                    <a:pt x="163" y="63"/>
                    <a:pt x="163" y="63"/>
                    <a:pt x="163" y="63"/>
                  </a:cubicBezTo>
                  <a:cubicBezTo>
                    <a:pt x="161" y="64"/>
                    <a:pt x="161" y="64"/>
                    <a:pt x="161" y="64"/>
                  </a:cubicBezTo>
                  <a:cubicBezTo>
                    <a:pt x="160" y="64"/>
                    <a:pt x="160" y="64"/>
                    <a:pt x="160" y="64"/>
                  </a:cubicBezTo>
                  <a:cubicBezTo>
                    <a:pt x="158" y="66"/>
                    <a:pt x="158" y="66"/>
                    <a:pt x="158" y="66"/>
                  </a:cubicBezTo>
                  <a:cubicBezTo>
                    <a:pt x="156" y="65"/>
                    <a:pt x="156" y="65"/>
                    <a:pt x="156" y="65"/>
                  </a:cubicBezTo>
                  <a:cubicBezTo>
                    <a:pt x="153" y="66"/>
                    <a:pt x="153" y="66"/>
                    <a:pt x="153" y="66"/>
                  </a:cubicBezTo>
                  <a:cubicBezTo>
                    <a:pt x="153" y="67"/>
                    <a:pt x="153" y="67"/>
                    <a:pt x="153" y="67"/>
                  </a:cubicBezTo>
                  <a:cubicBezTo>
                    <a:pt x="149" y="69"/>
                    <a:pt x="149" y="69"/>
                    <a:pt x="149" y="69"/>
                  </a:cubicBezTo>
                  <a:cubicBezTo>
                    <a:pt x="148" y="72"/>
                    <a:pt x="148" y="72"/>
                    <a:pt x="148" y="72"/>
                  </a:cubicBezTo>
                  <a:cubicBezTo>
                    <a:pt x="148" y="72"/>
                    <a:pt x="146" y="72"/>
                    <a:pt x="146" y="73"/>
                  </a:cubicBezTo>
                  <a:cubicBezTo>
                    <a:pt x="145" y="73"/>
                    <a:pt x="144" y="74"/>
                    <a:pt x="144" y="74"/>
                  </a:cubicBezTo>
                  <a:cubicBezTo>
                    <a:pt x="142" y="73"/>
                    <a:pt x="142" y="73"/>
                    <a:pt x="142" y="73"/>
                  </a:cubicBezTo>
                  <a:cubicBezTo>
                    <a:pt x="141" y="74"/>
                    <a:pt x="141" y="74"/>
                    <a:pt x="141" y="74"/>
                  </a:cubicBezTo>
                  <a:cubicBezTo>
                    <a:pt x="141" y="76"/>
                    <a:pt x="141" y="76"/>
                    <a:pt x="141" y="76"/>
                  </a:cubicBezTo>
                  <a:cubicBezTo>
                    <a:pt x="142" y="76"/>
                    <a:pt x="142" y="76"/>
                    <a:pt x="142" y="76"/>
                  </a:cubicBezTo>
                  <a:cubicBezTo>
                    <a:pt x="142" y="76"/>
                    <a:pt x="142" y="78"/>
                    <a:pt x="142" y="78"/>
                  </a:cubicBezTo>
                  <a:cubicBezTo>
                    <a:pt x="142" y="79"/>
                    <a:pt x="142" y="81"/>
                    <a:pt x="142" y="81"/>
                  </a:cubicBezTo>
                  <a:cubicBezTo>
                    <a:pt x="144" y="82"/>
                    <a:pt x="144" y="82"/>
                    <a:pt x="144" y="82"/>
                  </a:cubicBezTo>
                  <a:cubicBezTo>
                    <a:pt x="144" y="82"/>
                    <a:pt x="144" y="85"/>
                    <a:pt x="143" y="85"/>
                  </a:cubicBezTo>
                  <a:cubicBezTo>
                    <a:pt x="143" y="85"/>
                    <a:pt x="141" y="86"/>
                    <a:pt x="141" y="86"/>
                  </a:cubicBezTo>
                  <a:cubicBezTo>
                    <a:pt x="141" y="87"/>
                    <a:pt x="141" y="87"/>
                    <a:pt x="141" y="87"/>
                  </a:cubicBezTo>
                  <a:cubicBezTo>
                    <a:pt x="142" y="89"/>
                    <a:pt x="142" y="89"/>
                    <a:pt x="142" y="89"/>
                  </a:cubicBezTo>
                  <a:cubicBezTo>
                    <a:pt x="142" y="89"/>
                    <a:pt x="142" y="92"/>
                    <a:pt x="141" y="92"/>
                  </a:cubicBezTo>
                  <a:cubicBezTo>
                    <a:pt x="141" y="93"/>
                    <a:pt x="140" y="95"/>
                    <a:pt x="140" y="95"/>
                  </a:cubicBezTo>
                  <a:cubicBezTo>
                    <a:pt x="139" y="96"/>
                    <a:pt x="139" y="96"/>
                    <a:pt x="139" y="96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9" y="99"/>
                    <a:pt x="139" y="99"/>
                    <a:pt x="139" y="99"/>
                  </a:cubicBezTo>
                  <a:cubicBezTo>
                    <a:pt x="139" y="102"/>
                    <a:pt x="139" y="102"/>
                    <a:pt x="139" y="102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36" y="106"/>
                    <a:pt x="136" y="106"/>
                    <a:pt x="136" y="106"/>
                  </a:cubicBezTo>
                  <a:cubicBezTo>
                    <a:pt x="137" y="107"/>
                    <a:pt x="137" y="107"/>
                    <a:pt x="137" y="107"/>
                  </a:cubicBezTo>
                  <a:cubicBezTo>
                    <a:pt x="138" y="109"/>
                    <a:pt x="138" y="109"/>
                    <a:pt x="138" y="109"/>
                  </a:cubicBezTo>
                  <a:cubicBezTo>
                    <a:pt x="137" y="111"/>
                    <a:pt x="137" y="111"/>
                    <a:pt x="137" y="111"/>
                  </a:cubicBezTo>
                  <a:cubicBezTo>
                    <a:pt x="136" y="112"/>
                    <a:pt x="136" y="112"/>
                    <a:pt x="136" y="112"/>
                  </a:cubicBezTo>
                  <a:cubicBezTo>
                    <a:pt x="135" y="112"/>
                    <a:pt x="135" y="112"/>
                    <a:pt x="135" y="112"/>
                  </a:cubicBezTo>
                  <a:cubicBezTo>
                    <a:pt x="133" y="114"/>
                    <a:pt x="133" y="114"/>
                    <a:pt x="133" y="114"/>
                  </a:cubicBezTo>
                  <a:cubicBezTo>
                    <a:pt x="131" y="114"/>
                    <a:pt x="131" y="114"/>
                    <a:pt x="131" y="114"/>
                  </a:cubicBezTo>
                  <a:cubicBezTo>
                    <a:pt x="130" y="114"/>
                    <a:pt x="130" y="114"/>
                    <a:pt x="130" y="114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7" y="116"/>
                    <a:pt x="127" y="116"/>
                    <a:pt x="127" y="116"/>
                  </a:cubicBezTo>
                  <a:cubicBezTo>
                    <a:pt x="126" y="117"/>
                    <a:pt x="126" y="117"/>
                    <a:pt x="126" y="117"/>
                  </a:cubicBezTo>
                  <a:cubicBezTo>
                    <a:pt x="126" y="119"/>
                    <a:pt x="126" y="119"/>
                    <a:pt x="126" y="119"/>
                  </a:cubicBezTo>
                  <a:cubicBezTo>
                    <a:pt x="126" y="119"/>
                    <a:pt x="126" y="120"/>
                    <a:pt x="126" y="120"/>
                  </a:cubicBezTo>
                  <a:cubicBezTo>
                    <a:pt x="127" y="120"/>
                    <a:pt x="127" y="121"/>
                    <a:pt x="127" y="121"/>
                  </a:cubicBezTo>
                  <a:cubicBezTo>
                    <a:pt x="128" y="123"/>
                    <a:pt x="128" y="123"/>
                    <a:pt x="128" y="123"/>
                  </a:cubicBezTo>
                  <a:cubicBezTo>
                    <a:pt x="129" y="125"/>
                    <a:pt x="129" y="125"/>
                    <a:pt x="129" y="125"/>
                  </a:cubicBezTo>
                  <a:cubicBezTo>
                    <a:pt x="130" y="128"/>
                    <a:pt x="130" y="128"/>
                    <a:pt x="130" y="128"/>
                  </a:cubicBezTo>
                  <a:cubicBezTo>
                    <a:pt x="130" y="128"/>
                    <a:pt x="129" y="130"/>
                    <a:pt x="129" y="130"/>
                  </a:cubicBezTo>
                  <a:cubicBezTo>
                    <a:pt x="129" y="130"/>
                    <a:pt x="128" y="132"/>
                    <a:pt x="128" y="132"/>
                  </a:cubicBezTo>
                  <a:cubicBezTo>
                    <a:pt x="127" y="134"/>
                    <a:pt x="127" y="134"/>
                    <a:pt x="127" y="134"/>
                  </a:cubicBezTo>
                  <a:cubicBezTo>
                    <a:pt x="126" y="136"/>
                    <a:pt x="126" y="136"/>
                    <a:pt x="126" y="136"/>
                  </a:cubicBezTo>
                  <a:cubicBezTo>
                    <a:pt x="125" y="137"/>
                    <a:pt x="125" y="137"/>
                    <a:pt x="125" y="137"/>
                  </a:cubicBezTo>
                  <a:cubicBezTo>
                    <a:pt x="123" y="137"/>
                    <a:pt x="123" y="137"/>
                    <a:pt x="123" y="137"/>
                  </a:cubicBezTo>
                  <a:cubicBezTo>
                    <a:pt x="123" y="138"/>
                    <a:pt x="123" y="138"/>
                    <a:pt x="123" y="138"/>
                  </a:cubicBezTo>
                  <a:cubicBezTo>
                    <a:pt x="122" y="140"/>
                    <a:pt x="122" y="140"/>
                    <a:pt x="122" y="140"/>
                  </a:cubicBezTo>
                  <a:cubicBezTo>
                    <a:pt x="122" y="141"/>
                    <a:pt x="122" y="141"/>
                    <a:pt x="122" y="141"/>
                  </a:cubicBezTo>
                  <a:cubicBezTo>
                    <a:pt x="121" y="141"/>
                    <a:pt x="121" y="141"/>
                    <a:pt x="121" y="141"/>
                  </a:cubicBezTo>
                  <a:cubicBezTo>
                    <a:pt x="121" y="143"/>
                    <a:pt x="121" y="143"/>
                    <a:pt x="121" y="143"/>
                  </a:cubicBezTo>
                  <a:cubicBezTo>
                    <a:pt x="120" y="144"/>
                    <a:pt x="120" y="144"/>
                    <a:pt x="120" y="144"/>
                  </a:cubicBezTo>
                  <a:cubicBezTo>
                    <a:pt x="120" y="144"/>
                    <a:pt x="119" y="144"/>
                    <a:pt x="119" y="144"/>
                  </a:cubicBezTo>
                  <a:cubicBezTo>
                    <a:pt x="118" y="144"/>
                    <a:pt x="117" y="145"/>
                    <a:pt x="117" y="145"/>
                  </a:cubicBezTo>
                  <a:cubicBezTo>
                    <a:pt x="117" y="145"/>
                    <a:pt x="115" y="145"/>
                    <a:pt x="115" y="144"/>
                  </a:cubicBezTo>
                  <a:cubicBezTo>
                    <a:pt x="115" y="144"/>
                    <a:pt x="114" y="145"/>
                    <a:pt x="113" y="144"/>
                  </a:cubicBezTo>
                  <a:cubicBezTo>
                    <a:pt x="113" y="144"/>
                    <a:pt x="112" y="143"/>
                    <a:pt x="112" y="143"/>
                  </a:cubicBezTo>
                  <a:cubicBezTo>
                    <a:pt x="111" y="143"/>
                    <a:pt x="111" y="143"/>
                    <a:pt x="111" y="143"/>
                  </a:cubicBezTo>
                  <a:cubicBezTo>
                    <a:pt x="109" y="143"/>
                    <a:pt x="109" y="143"/>
                    <a:pt x="109" y="143"/>
                  </a:cubicBezTo>
                  <a:cubicBezTo>
                    <a:pt x="106" y="143"/>
                    <a:pt x="106" y="143"/>
                    <a:pt x="106" y="143"/>
                  </a:cubicBezTo>
                  <a:cubicBezTo>
                    <a:pt x="104" y="143"/>
                    <a:pt x="104" y="143"/>
                    <a:pt x="104" y="143"/>
                  </a:cubicBezTo>
                  <a:cubicBezTo>
                    <a:pt x="104" y="142"/>
                    <a:pt x="104" y="142"/>
                    <a:pt x="104" y="142"/>
                  </a:cubicBezTo>
                  <a:cubicBezTo>
                    <a:pt x="103" y="143"/>
                    <a:pt x="103" y="143"/>
                    <a:pt x="103" y="143"/>
                  </a:cubicBezTo>
                  <a:cubicBezTo>
                    <a:pt x="102" y="141"/>
                    <a:pt x="102" y="141"/>
                    <a:pt x="102" y="141"/>
                  </a:cubicBezTo>
                  <a:cubicBezTo>
                    <a:pt x="100" y="141"/>
                    <a:pt x="100" y="141"/>
                    <a:pt x="100" y="141"/>
                  </a:cubicBezTo>
                  <a:cubicBezTo>
                    <a:pt x="98" y="141"/>
                    <a:pt x="98" y="141"/>
                    <a:pt x="98" y="141"/>
                  </a:cubicBezTo>
                  <a:cubicBezTo>
                    <a:pt x="98" y="141"/>
                    <a:pt x="98" y="142"/>
                    <a:pt x="99" y="143"/>
                  </a:cubicBezTo>
                  <a:cubicBezTo>
                    <a:pt x="99" y="143"/>
                    <a:pt x="100" y="145"/>
                    <a:pt x="100" y="145"/>
                  </a:cubicBezTo>
                  <a:cubicBezTo>
                    <a:pt x="100" y="145"/>
                    <a:pt x="100" y="147"/>
                    <a:pt x="100" y="147"/>
                  </a:cubicBezTo>
                  <a:cubicBezTo>
                    <a:pt x="100" y="147"/>
                    <a:pt x="102" y="149"/>
                    <a:pt x="102" y="149"/>
                  </a:cubicBezTo>
                  <a:cubicBezTo>
                    <a:pt x="102" y="150"/>
                    <a:pt x="102" y="150"/>
                    <a:pt x="102" y="150"/>
                  </a:cubicBezTo>
                  <a:cubicBezTo>
                    <a:pt x="102" y="150"/>
                    <a:pt x="103" y="152"/>
                    <a:pt x="103" y="152"/>
                  </a:cubicBezTo>
                  <a:cubicBezTo>
                    <a:pt x="103" y="152"/>
                    <a:pt x="105" y="153"/>
                    <a:pt x="105" y="153"/>
                  </a:cubicBezTo>
                  <a:cubicBezTo>
                    <a:pt x="105" y="155"/>
                    <a:pt x="105" y="155"/>
                    <a:pt x="105" y="155"/>
                  </a:cubicBezTo>
                  <a:cubicBezTo>
                    <a:pt x="104" y="156"/>
                    <a:pt x="104" y="156"/>
                    <a:pt x="104" y="156"/>
                  </a:cubicBezTo>
                  <a:cubicBezTo>
                    <a:pt x="103" y="157"/>
                    <a:pt x="103" y="157"/>
                    <a:pt x="103" y="157"/>
                  </a:cubicBezTo>
                  <a:cubicBezTo>
                    <a:pt x="104" y="159"/>
                    <a:pt x="104" y="159"/>
                    <a:pt x="104" y="159"/>
                  </a:cubicBezTo>
                  <a:cubicBezTo>
                    <a:pt x="104" y="161"/>
                    <a:pt x="104" y="161"/>
                    <a:pt x="104" y="161"/>
                  </a:cubicBezTo>
                  <a:cubicBezTo>
                    <a:pt x="105" y="162"/>
                    <a:pt x="105" y="162"/>
                    <a:pt x="105" y="162"/>
                  </a:cubicBezTo>
                  <a:cubicBezTo>
                    <a:pt x="105" y="163"/>
                    <a:pt x="105" y="163"/>
                    <a:pt x="105" y="163"/>
                  </a:cubicBezTo>
                  <a:cubicBezTo>
                    <a:pt x="104" y="164"/>
                    <a:pt x="104" y="164"/>
                    <a:pt x="104" y="164"/>
                  </a:cubicBezTo>
                  <a:cubicBezTo>
                    <a:pt x="104" y="166"/>
                    <a:pt x="104" y="166"/>
                    <a:pt x="104" y="166"/>
                  </a:cubicBezTo>
                  <a:cubicBezTo>
                    <a:pt x="105" y="168"/>
                    <a:pt x="105" y="168"/>
                    <a:pt x="105" y="168"/>
                  </a:cubicBezTo>
                  <a:cubicBezTo>
                    <a:pt x="106" y="170"/>
                    <a:pt x="106" y="170"/>
                    <a:pt x="106" y="170"/>
                  </a:cubicBezTo>
                  <a:cubicBezTo>
                    <a:pt x="108" y="170"/>
                    <a:pt x="108" y="170"/>
                    <a:pt x="108" y="170"/>
                  </a:cubicBezTo>
                  <a:cubicBezTo>
                    <a:pt x="108" y="172"/>
                    <a:pt x="108" y="172"/>
                    <a:pt x="108" y="172"/>
                  </a:cubicBezTo>
                  <a:cubicBezTo>
                    <a:pt x="107" y="173"/>
                    <a:pt x="107" y="173"/>
                    <a:pt x="107" y="173"/>
                  </a:cubicBezTo>
                  <a:cubicBezTo>
                    <a:pt x="107" y="173"/>
                    <a:pt x="107" y="174"/>
                    <a:pt x="107" y="174"/>
                  </a:cubicBezTo>
                  <a:cubicBezTo>
                    <a:pt x="108" y="174"/>
                    <a:pt x="109" y="175"/>
                    <a:pt x="109" y="175"/>
                  </a:cubicBezTo>
                  <a:cubicBezTo>
                    <a:pt x="111" y="174"/>
                    <a:pt x="111" y="174"/>
                    <a:pt x="111" y="174"/>
                  </a:cubicBezTo>
                  <a:cubicBezTo>
                    <a:pt x="111" y="174"/>
                    <a:pt x="112" y="174"/>
                    <a:pt x="112" y="174"/>
                  </a:cubicBezTo>
                  <a:cubicBezTo>
                    <a:pt x="112" y="175"/>
                    <a:pt x="113" y="177"/>
                    <a:pt x="113" y="177"/>
                  </a:cubicBezTo>
                  <a:cubicBezTo>
                    <a:pt x="114" y="178"/>
                    <a:pt x="114" y="178"/>
                    <a:pt x="114" y="178"/>
                  </a:cubicBezTo>
                  <a:cubicBezTo>
                    <a:pt x="114" y="180"/>
                    <a:pt x="114" y="180"/>
                    <a:pt x="114" y="180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0" y="184"/>
                    <a:pt x="110" y="184"/>
                    <a:pt x="110" y="184"/>
                  </a:cubicBezTo>
                  <a:cubicBezTo>
                    <a:pt x="109" y="185"/>
                    <a:pt x="109" y="185"/>
                    <a:pt x="109" y="185"/>
                  </a:cubicBezTo>
                  <a:cubicBezTo>
                    <a:pt x="109" y="187"/>
                    <a:pt x="109" y="187"/>
                    <a:pt x="109" y="187"/>
                  </a:cubicBezTo>
                  <a:cubicBezTo>
                    <a:pt x="108" y="188"/>
                    <a:pt x="108" y="188"/>
                    <a:pt x="108" y="188"/>
                  </a:cubicBezTo>
                  <a:cubicBezTo>
                    <a:pt x="106" y="189"/>
                    <a:pt x="106" y="189"/>
                    <a:pt x="106" y="189"/>
                  </a:cubicBezTo>
                  <a:cubicBezTo>
                    <a:pt x="104" y="190"/>
                    <a:pt x="104" y="190"/>
                    <a:pt x="104" y="190"/>
                  </a:cubicBezTo>
                  <a:cubicBezTo>
                    <a:pt x="103" y="190"/>
                    <a:pt x="103" y="190"/>
                    <a:pt x="103" y="190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99" y="192"/>
                    <a:pt x="99" y="192"/>
                    <a:pt x="99" y="192"/>
                  </a:cubicBezTo>
                  <a:cubicBezTo>
                    <a:pt x="98" y="192"/>
                    <a:pt x="98" y="192"/>
                    <a:pt x="98" y="192"/>
                  </a:cubicBezTo>
                  <a:cubicBezTo>
                    <a:pt x="96" y="196"/>
                    <a:pt x="96" y="196"/>
                    <a:pt x="96" y="196"/>
                  </a:cubicBezTo>
                  <a:cubicBezTo>
                    <a:pt x="96" y="196"/>
                    <a:pt x="96" y="198"/>
                    <a:pt x="96" y="198"/>
                  </a:cubicBezTo>
                  <a:cubicBezTo>
                    <a:pt x="96" y="198"/>
                    <a:pt x="97" y="199"/>
                    <a:pt x="97" y="199"/>
                  </a:cubicBezTo>
                  <a:cubicBezTo>
                    <a:pt x="97" y="199"/>
                    <a:pt x="95" y="201"/>
                    <a:pt x="95" y="201"/>
                  </a:cubicBezTo>
                  <a:cubicBezTo>
                    <a:pt x="95" y="201"/>
                    <a:pt x="93" y="202"/>
                    <a:pt x="93" y="202"/>
                  </a:cubicBezTo>
                  <a:cubicBezTo>
                    <a:pt x="92" y="204"/>
                    <a:pt x="92" y="204"/>
                    <a:pt x="92" y="204"/>
                  </a:cubicBezTo>
                  <a:cubicBezTo>
                    <a:pt x="93" y="205"/>
                    <a:pt x="93" y="205"/>
                    <a:pt x="93" y="205"/>
                  </a:cubicBezTo>
                  <a:cubicBezTo>
                    <a:pt x="91" y="205"/>
                    <a:pt x="91" y="205"/>
                    <a:pt x="91" y="205"/>
                  </a:cubicBezTo>
                  <a:cubicBezTo>
                    <a:pt x="92" y="207"/>
                    <a:pt x="92" y="207"/>
                    <a:pt x="92" y="207"/>
                  </a:cubicBezTo>
                  <a:cubicBezTo>
                    <a:pt x="91" y="208"/>
                    <a:pt x="91" y="208"/>
                    <a:pt x="91" y="208"/>
                  </a:cubicBezTo>
                  <a:cubicBezTo>
                    <a:pt x="92" y="209"/>
                    <a:pt x="92" y="209"/>
                    <a:pt x="92" y="209"/>
                  </a:cubicBezTo>
                  <a:cubicBezTo>
                    <a:pt x="92" y="209"/>
                    <a:pt x="93" y="212"/>
                    <a:pt x="93" y="212"/>
                  </a:cubicBezTo>
                  <a:cubicBezTo>
                    <a:pt x="93" y="213"/>
                    <a:pt x="94" y="214"/>
                    <a:pt x="94" y="214"/>
                  </a:cubicBezTo>
                  <a:cubicBezTo>
                    <a:pt x="94" y="214"/>
                    <a:pt x="95" y="215"/>
                    <a:pt x="95" y="215"/>
                  </a:cubicBezTo>
                  <a:cubicBezTo>
                    <a:pt x="95" y="216"/>
                    <a:pt x="95" y="217"/>
                    <a:pt x="95" y="218"/>
                  </a:cubicBezTo>
                  <a:cubicBezTo>
                    <a:pt x="95" y="219"/>
                    <a:pt x="96" y="221"/>
                    <a:pt x="96" y="221"/>
                  </a:cubicBezTo>
                  <a:cubicBezTo>
                    <a:pt x="97" y="223"/>
                    <a:pt x="97" y="223"/>
                    <a:pt x="97" y="223"/>
                  </a:cubicBezTo>
                  <a:cubicBezTo>
                    <a:pt x="97" y="223"/>
                    <a:pt x="97" y="224"/>
                    <a:pt x="97" y="224"/>
                  </a:cubicBezTo>
                  <a:cubicBezTo>
                    <a:pt x="98" y="224"/>
                    <a:pt x="100" y="224"/>
                    <a:pt x="100" y="224"/>
                  </a:cubicBezTo>
                  <a:cubicBezTo>
                    <a:pt x="100" y="224"/>
                    <a:pt x="102" y="224"/>
                    <a:pt x="102" y="224"/>
                  </a:cubicBezTo>
                  <a:cubicBezTo>
                    <a:pt x="102" y="224"/>
                    <a:pt x="103" y="223"/>
                    <a:pt x="104" y="224"/>
                  </a:cubicBezTo>
                  <a:cubicBezTo>
                    <a:pt x="104" y="224"/>
                    <a:pt x="104" y="225"/>
                    <a:pt x="104" y="225"/>
                  </a:cubicBezTo>
                  <a:cubicBezTo>
                    <a:pt x="104" y="225"/>
                    <a:pt x="104" y="226"/>
                    <a:pt x="104" y="226"/>
                  </a:cubicBezTo>
                  <a:cubicBezTo>
                    <a:pt x="100" y="230"/>
                    <a:pt x="100" y="230"/>
                    <a:pt x="100" y="230"/>
                  </a:cubicBezTo>
                  <a:cubicBezTo>
                    <a:pt x="100" y="233"/>
                    <a:pt x="100" y="233"/>
                    <a:pt x="100" y="233"/>
                  </a:cubicBezTo>
                  <a:cubicBezTo>
                    <a:pt x="100" y="233"/>
                    <a:pt x="99" y="233"/>
                    <a:pt x="99" y="233"/>
                  </a:cubicBezTo>
                  <a:cubicBezTo>
                    <a:pt x="98" y="233"/>
                    <a:pt x="97" y="233"/>
                    <a:pt x="97" y="233"/>
                  </a:cubicBezTo>
                  <a:cubicBezTo>
                    <a:pt x="95" y="231"/>
                    <a:pt x="95" y="231"/>
                    <a:pt x="95" y="231"/>
                  </a:cubicBezTo>
                  <a:cubicBezTo>
                    <a:pt x="93" y="232"/>
                    <a:pt x="93" y="232"/>
                    <a:pt x="93" y="232"/>
                  </a:cubicBezTo>
                  <a:cubicBezTo>
                    <a:pt x="93" y="233"/>
                    <a:pt x="93" y="233"/>
                    <a:pt x="93" y="233"/>
                  </a:cubicBezTo>
                  <a:cubicBezTo>
                    <a:pt x="93" y="233"/>
                    <a:pt x="91" y="233"/>
                    <a:pt x="91" y="233"/>
                  </a:cubicBezTo>
                  <a:cubicBezTo>
                    <a:pt x="91" y="233"/>
                    <a:pt x="88" y="233"/>
                    <a:pt x="88" y="233"/>
                  </a:cubicBezTo>
                  <a:cubicBezTo>
                    <a:pt x="87" y="234"/>
                    <a:pt x="87" y="234"/>
                    <a:pt x="87" y="234"/>
                  </a:cubicBezTo>
                  <a:cubicBezTo>
                    <a:pt x="86" y="238"/>
                    <a:pt x="86" y="238"/>
                    <a:pt x="86" y="238"/>
                  </a:cubicBezTo>
                  <a:cubicBezTo>
                    <a:pt x="84" y="240"/>
                    <a:pt x="84" y="240"/>
                    <a:pt x="84" y="240"/>
                  </a:cubicBezTo>
                  <a:cubicBezTo>
                    <a:pt x="82" y="241"/>
                    <a:pt x="82" y="241"/>
                    <a:pt x="82" y="241"/>
                  </a:cubicBezTo>
                  <a:cubicBezTo>
                    <a:pt x="80" y="243"/>
                    <a:pt x="80" y="243"/>
                    <a:pt x="80" y="243"/>
                  </a:cubicBezTo>
                  <a:cubicBezTo>
                    <a:pt x="77" y="244"/>
                    <a:pt x="77" y="244"/>
                    <a:pt x="77" y="244"/>
                  </a:cubicBezTo>
                  <a:cubicBezTo>
                    <a:pt x="77" y="244"/>
                    <a:pt x="76" y="245"/>
                    <a:pt x="76" y="245"/>
                  </a:cubicBezTo>
                  <a:cubicBezTo>
                    <a:pt x="76" y="246"/>
                    <a:pt x="75" y="249"/>
                    <a:pt x="75" y="249"/>
                  </a:cubicBezTo>
                  <a:cubicBezTo>
                    <a:pt x="75" y="249"/>
                    <a:pt x="73" y="250"/>
                    <a:pt x="73" y="251"/>
                  </a:cubicBezTo>
                  <a:cubicBezTo>
                    <a:pt x="73" y="251"/>
                    <a:pt x="71" y="252"/>
                    <a:pt x="71" y="252"/>
                  </a:cubicBezTo>
                  <a:cubicBezTo>
                    <a:pt x="71" y="252"/>
                    <a:pt x="71" y="254"/>
                    <a:pt x="71" y="254"/>
                  </a:cubicBezTo>
                  <a:cubicBezTo>
                    <a:pt x="71" y="254"/>
                    <a:pt x="72" y="256"/>
                    <a:pt x="72" y="256"/>
                  </a:cubicBezTo>
                  <a:cubicBezTo>
                    <a:pt x="72" y="259"/>
                    <a:pt x="72" y="259"/>
                    <a:pt x="72" y="259"/>
                  </a:cubicBezTo>
                  <a:cubicBezTo>
                    <a:pt x="72" y="261"/>
                    <a:pt x="72" y="261"/>
                    <a:pt x="72" y="261"/>
                  </a:cubicBezTo>
                  <a:cubicBezTo>
                    <a:pt x="73" y="263"/>
                    <a:pt x="73" y="263"/>
                    <a:pt x="73" y="263"/>
                  </a:cubicBezTo>
                  <a:cubicBezTo>
                    <a:pt x="72" y="265"/>
                    <a:pt x="72" y="265"/>
                    <a:pt x="72" y="265"/>
                  </a:cubicBezTo>
                  <a:cubicBezTo>
                    <a:pt x="71" y="268"/>
                    <a:pt x="71" y="268"/>
                    <a:pt x="71" y="268"/>
                  </a:cubicBezTo>
                  <a:cubicBezTo>
                    <a:pt x="71" y="269"/>
                    <a:pt x="71" y="269"/>
                    <a:pt x="71" y="269"/>
                  </a:cubicBezTo>
                  <a:cubicBezTo>
                    <a:pt x="71" y="271"/>
                    <a:pt x="71" y="271"/>
                    <a:pt x="71" y="271"/>
                  </a:cubicBezTo>
                  <a:cubicBezTo>
                    <a:pt x="71" y="275"/>
                    <a:pt x="71" y="275"/>
                    <a:pt x="71" y="275"/>
                  </a:cubicBezTo>
                  <a:cubicBezTo>
                    <a:pt x="68" y="274"/>
                    <a:pt x="68" y="274"/>
                    <a:pt x="68" y="274"/>
                  </a:cubicBezTo>
                  <a:cubicBezTo>
                    <a:pt x="65" y="274"/>
                    <a:pt x="65" y="274"/>
                    <a:pt x="65" y="274"/>
                  </a:cubicBezTo>
                  <a:cubicBezTo>
                    <a:pt x="62" y="275"/>
                    <a:pt x="62" y="275"/>
                    <a:pt x="62" y="275"/>
                  </a:cubicBezTo>
                  <a:cubicBezTo>
                    <a:pt x="58" y="277"/>
                    <a:pt x="58" y="277"/>
                    <a:pt x="58" y="277"/>
                  </a:cubicBezTo>
                  <a:cubicBezTo>
                    <a:pt x="52" y="278"/>
                    <a:pt x="52" y="278"/>
                    <a:pt x="52" y="278"/>
                  </a:cubicBezTo>
                  <a:cubicBezTo>
                    <a:pt x="47" y="278"/>
                    <a:pt x="47" y="278"/>
                    <a:pt x="47" y="278"/>
                  </a:cubicBezTo>
                  <a:cubicBezTo>
                    <a:pt x="44" y="277"/>
                    <a:pt x="44" y="277"/>
                    <a:pt x="44" y="277"/>
                  </a:cubicBezTo>
                  <a:cubicBezTo>
                    <a:pt x="42" y="276"/>
                    <a:pt x="42" y="276"/>
                    <a:pt x="42" y="276"/>
                  </a:cubicBezTo>
                  <a:cubicBezTo>
                    <a:pt x="40" y="274"/>
                    <a:pt x="40" y="274"/>
                    <a:pt x="40" y="274"/>
                  </a:cubicBezTo>
                  <a:cubicBezTo>
                    <a:pt x="37" y="271"/>
                    <a:pt x="37" y="271"/>
                    <a:pt x="37" y="271"/>
                  </a:cubicBezTo>
                  <a:cubicBezTo>
                    <a:pt x="34" y="271"/>
                    <a:pt x="34" y="271"/>
                    <a:pt x="34" y="271"/>
                  </a:cubicBezTo>
                  <a:cubicBezTo>
                    <a:pt x="32" y="270"/>
                    <a:pt x="32" y="270"/>
                    <a:pt x="32" y="270"/>
                  </a:cubicBezTo>
                  <a:cubicBezTo>
                    <a:pt x="30" y="269"/>
                    <a:pt x="30" y="269"/>
                    <a:pt x="30" y="269"/>
                  </a:cubicBezTo>
                  <a:cubicBezTo>
                    <a:pt x="28" y="268"/>
                    <a:pt x="28" y="268"/>
                    <a:pt x="28" y="268"/>
                  </a:cubicBezTo>
                  <a:cubicBezTo>
                    <a:pt x="26" y="268"/>
                    <a:pt x="26" y="268"/>
                    <a:pt x="26" y="268"/>
                  </a:cubicBezTo>
                  <a:cubicBezTo>
                    <a:pt x="22" y="266"/>
                    <a:pt x="22" y="266"/>
                    <a:pt x="22" y="266"/>
                  </a:cubicBezTo>
                  <a:cubicBezTo>
                    <a:pt x="18" y="264"/>
                    <a:pt x="18" y="264"/>
                    <a:pt x="18" y="264"/>
                  </a:cubicBezTo>
                  <a:cubicBezTo>
                    <a:pt x="16" y="265"/>
                    <a:pt x="16" y="265"/>
                    <a:pt x="16" y="265"/>
                  </a:cubicBezTo>
                  <a:cubicBezTo>
                    <a:pt x="16" y="266"/>
                    <a:pt x="16" y="266"/>
                    <a:pt x="16" y="266"/>
                  </a:cubicBezTo>
                  <a:cubicBezTo>
                    <a:pt x="13" y="265"/>
                    <a:pt x="13" y="265"/>
                    <a:pt x="13" y="265"/>
                  </a:cubicBezTo>
                  <a:cubicBezTo>
                    <a:pt x="11" y="265"/>
                    <a:pt x="11" y="265"/>
                    <a:pt x="11" y="265"/>
                  </a:cubicBezTo>
                  <a:cubicBezTo>
                    <a:pt x="9" y="265"/>
                    <a:pt x="9" y="265"/>
                    <a:pt x="9" y="265"/>
                  </a:cubicBezTo>
                  <a:cubicBezTo>
                    <a:pt x="5" y="266"/>
                    <a:pt x="5" y="266"/>
                    <a:pt x="5" y="266"/>
                  </a:cubicBezTo>
                  <a:cubicBezTo>
                    <a:pt x="2" y="267"/>
                    <a:pt x="2" y="267"/>
                    <a:pt x="2" y="267"/>
                  </a:cubicBezTo>
                  <a:cubicBezTo>
                    <a:pt x="0" y="266"/>
                    <a:pt x="0" y="266"/>
                    <a:pt x="0" y="266"/>
                  </a:cubicBezTo>
                  <a:cubicBezTo>
                    <a:pt x="2" y="264"/>
                    <a:pt x="2" y="264"/>
                    <a:pt x="2" y="264"/>
                  </a:cubicBezTo>
                  <a:cubicBezTo>
                    <a:pt x="4" y="261"/>
                    <a:pt x="4" y="261"/>
                    <a:pt x="4" y="261"/>
                  </a:cubicBezTo>
                  <a:cubicBezTo>
                    <a:pt x="6" y="260"/>
                    <a:pt x="6" y="260"/>
                    <a:pt x="6" y="260"/>
                  </a:cubicBezTo>
                  <a:cubicBezTo>
                    <a:pt x="7" y="257"/>
                    <a:pt x="7" y="257"/>
                    <a:pt x="7" y="257"/>
                  </a:cubicBezTo>
                  <a:cubicBezTo>
                    <a:pt x="10" y="255"/>
                    <a:pt x="10" y="255"/>
                    <a:pt x="10" y="255"/>
                  </a:cubicBezTo>
                  <a:cubicBezTo>
                    <a:pt x="10" y="252"/>
                    <a:pt x="10" y="252"/>
                    <a:pt x="10" y="252"/>
                  </a:cubicBezTo>
                  <a:cubicBezTo>
                    <a:pt x="12" y="248"/>
                    <a:pt x="12" y="248"/>
                    <a:pt x="12" y="248"/>
                  </a:cubicBezTo>
                  <a:cubicBezTo>
                    <a:pt x="12" y="248"/>
                    <a:pt x="14" y="248"/>
                    <a:pt x="14" y="247"/>
                  </a:cubicBezTo>
                  <a:cubicBezTo>
                    <a:pt x="15" y="245"/>
                    <a:pt x="15" y="244"/>
                    <a:pt x="16" y="243"/>
                  </a:cubicBezTo>
                  <a:cubicBezTo>
                    <a:pt x="16" y="242"/>
                    <a:pt x="17" y="242"/>
                    <a:pt x="17" y="241"/>
                  </a:cubicBezTo>
                  <a:cubicBezTo>
                    <a:pt x="17" y="240"/>
                    <a:pt x="16" y="237"/>
                    <a:pt x="16" y="237"/>
                  </a:cubicBezTo>
                  <a:cubicBezTo>
                    <a:pt x="16" y="237"/>
                    <a:pt x="18" y="233"/>
                    <a:pt x="18" y="233"/>
                  </a:cubicBezTo>
                  <a:cubicBezTo>
                    <a:pt x="19" y="232"/>
                    <a:pt x="19" y="228"/>
                    <a:pt x="19" y="228"/>
                  </a:cubicBezTo>
                  <a:cubicBezTo>
                    <a:pt x="19" y="228"/>
                    <a:pt x="20" y="226"/>
                    <a:pt x="21" y="225"/>
                  </a:cubicBezTo>
                  <a:cubicBezTo>
                    <a:pt x="21" y="224"/>
                    <a:pt x="21" y="221"/>
                    <a:pt x="21" y="221"/>
                  </a:cubicBezTo>
                  <a:cubicBezTo>
                    <a:pt x="19" y="218"/>
                    <a:pt x="19" y="218"/>
                    <a:pt x="19" y="218"/>
                  </a:cubicBezTo>
                  <a:cubicBezTo>
                    <a:pt x="21" y="214"/>
                    <a:pt x="21" y="214"/>
                    <a:pt x="21" y="214"/>
                  </a:cubicBezTo>
                  <a:cubicBezTo>
                    <a:pt x="24" y="209"/>
                    <a:pt x="24" y="209"/>
                    <a:pt x="24" y="209"/>
                  </a:cubicBezTo>
                  <a:cubicBezTo>
                    <a:pt x="27" y="204"/>
                    <a:pt x="27" y="204"/>
                    <a:pt x="27" y="204"/>
                  </a:cubicBezTo>
                  <a:cubicBezTo>
                    <a:pt x="28" y="199"/>
                    <a:pt x="28" y="199"/>
                    <a:pt x="28" y="199"/>
                  </a:cubicBezTo>
                  <a:cubicBezTo>
                    <a:pt x="28" y="199"/>
                    <a:pt x="28" y="197"/>
                    <a:pt x="28" y="196"/>
                  </a:cubicBezTo>
                  <a:cubicBezTo>
                    <a:pt x="28" y="196"/>
                    <a:pt x="28" y="194"/>
                    <a:pt x="28" y="194"/>
                  </a:cubicBezTo>
                  <a:cubicBezTo>
                    <a:pt x="28" y="194"/>
                    <a:pt x="28" y="192"/>
                    <a:pt x="28" y="192"/>
                  </a:cubicBezTo>
                  <a:cubicBezTo>
                    <a:pt x="28" y="192"/>
                    <a:pt x="27" y="190"/>
                    <a:pt x="27" y="190"/>
                  </a:cubicBezTo>
                  <a:cubicBezTo>
                    <a:pt x="26" y="187"/>
                    <a:pt x="26" y="187"/>
                    <a:pt x="26" y="187"/>
                  </a:cubicBezTo>
                  <a:cubicBezTo>
                    <a:pt x="25" y="188"/>
                    <a:pt x="25" y="188"/>
                    <a:pt x="25" y="188"/>
                  </a:cubicBezTo>
                  <a:cubicBezTo>
                    <a:pt x="25" y="188"/>
                    <a:pt x="24" y="189"/>
                    <a:pt x="23" y="188"/>
                  </a:cubicBezTo>
                  <a:cubicBezTo>
                    <a:pt x="23" y="188"/>
                    <a:pt x="19" y="188"/>
                    <a:pt x="19" y="18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4" y="188"/>
                    <a:pt x="14" y="188"/>
                    <a:pt x="14" y="188"/>
                  </a:cubicBezTo>
                  <a:cubicBezTo>
                    <a:pt x="14" y="188"/>
                    <a:pt x="13" y="189"/>
                    <a:pt x="12" y="189"/>
                  </a:cubicBezTo>
                  <a:cubicBezTo>
                    <a:pt x="12" y="189"/>
                    <a:pt x="11" y="189"/>
                    <a:pt x="11" y="188"/>
                  </a:cubicBezTo>
                  <a:cubicBezTo>
                    <a:pt x="11" y="188"/>
                    <a:pt x="14" y="185"/>
                    <a:pt x="14" y="185"/>
                  </a:cubicBezTo>
                  <a:cubicBezTo>
                    <a:pt x="14" y="185"/>
                    <a:pt x="14" y="185"/>
                    <a:pt x="14" y="184"/>
                  </a:cubicBezTo>
                  <a:cubicBezTo>
                    <a:pt x="14" y="183"/>
                    <a:pt x="14" y="181"/>
                    <a:pt x="14" y="181"/>
                  </a:cubicBezTo>
                  <a:cubicBezTo>
                    <a:pt x="14" y="180"/>
                    <a:pt x="13" y="177"/>
                    <a:pt x="13" y="177"/>
                  </a:cubicBezTo>
                  <a:cubicBezTo>
                    <a:pt x="13" y="177"/>
                    <a:pt x="12" y="176"/>
                    <a:pt x="13" y="175"/>
                  </a:cubicBezTo>
                  <a:cubicBezTo>
                    <a:pt x="13" y="174"/>
                    <a:pt x="14" y="174"/>
                    <a:pt x="14" y="174"/>
                  </a:cubicBezTo>
                  <a:cubicBezTo>
                    <a:pt x="12" y="173"/>
                    <a:pt x="12" y="173"/>
                    <a:pt x="12" y="173"/>
                  </a:cubicBezTo>
                  <a:cubicBezTo>
                    <a:pt x="12" y="173"/>
                    <a:pt x="12" y="173"/>
                    <a:pt x="11" y="173"/>
                  </a:cubicBezTo>
                  <a:cubicBezTo>
                    <a:pt x="10" y="174"/>
                    <a:pt x="9" y="174"/>
                    <a:pt x="9" y="174"/>
                  </a:cubicBezTo>
                  <a:cubicBezTo>
                    <a:pt x="8" y="172"/>
                    <a:pt x="8" y="172"/>
                    <a:pt x="8" y="172"/>
                  </a:cubicBezTo>
                  <a:cubicBezTo>
                    <a:pt x="8" y="172"/>
                    <a:pt x="7" y="173"/>
                    <a:pt x="7" y="172"/>
                  </a:cubicBezTo>
                  <a:cubicBezTo>
                    <a:pt x="6" y="172"/>
                    <a:pt x="4" y="171"/>
                    <a:pt x="4" y="171"/>
                  </a:cubicBezTo>
                  <a:cubicBezTo>
                    <a:pt x="4" y="171"/>
                    <a:pt x="4" y="169"/>
                    <a:pt x="4" y="169"/>
                  </a:cubicBezTo>
                  <a:cubicBezTo>
                    <a:pt x="5" y="168"/>
                    <a:pt x="5" y="168"/>
                    <a:pt x="5" y="167"/>
                  </a:cubicBezTo>
                  <a:cubicBezTo>
                    <a:pt x="5" y="166"/>
                    <a:pt x="5" y="165"/>
                    <a:pt x="6" y="164"/>
                  </a:cubicBezTo>
                  <a:cubicBezTo>
                    <a:pt x="6" y="163"/>
                    <a:pt x="7" y="162"/>
                    <a:pt x="8" y="162"/>
                  </a:cubicBezTo>
                  <a:cubicBezTo>
                    <a:pt x="9" y="161"/>
                    <a:pt x="9" y="161"/>
                    <a:pt x="9" y="161"/>
                  </a:cubicBezTo>
                  <a:cubicBezTo>
                    <a:pt x="11" y="157"/>
                    <a:pt x="11" y="157"/>
                    <a:pt x="11" y="157"/>
                  </a:cubicBezTo>
                  <a:cubicBezTo>
                    <a:pt x="11" y="157"/>
                    <a:pt x="11" y="155"/>
                    <a:pt x="11" y="155"/>
                  </a:cubicBezTo>
                  <a:cubicBezTo>
                    <a:pt x="11" y="155"/>
                    <a:pt x="12" y="153"/>
                    <a:pt x="12" y="152"/>
                  </a:cubicBezTo>
                  <a:cubicBezTo>
                    <a:pt x="12" y="152"/>
                    <a:pt x="13" y="150"/>
                    <a:pt x="13" y="150"/>
                  </a:cubicBezTo>
                  <a:cubicBezTo>
                    <a:pt x="13" y="150"/>
                    <a:pt x="14" y="149"/>
                    <a:pt x="14" y="148"/>
                  </a:cubicBezTo>
                  <a:cubicBezTo>
                    <a:pt x="15" y="148"/>
                    <a:pt x="17" y="146"/>
                    <a:pt x="17" y="146"/>
                  </a:cubicBezTo>
                  <a:cubicBezTo>
                    <a:pt x="17" y="146"/>
                    <a:pt x="18" y="143"/>
                    <a:pt x="18" y="143"/>
                  </a:cubicBezTo>
                  <a:cubicBezTo>
                    <a:pt x="18" y="143"/>
                    <a:pt x="19" y="140"/>
                    <a:pt x="19" y="140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6"/>
                    <a:pt x="19" y="136"/>
                    <a:pt x="19" y="136"/>
                  </a:cubicBezTo>
                  <a:cubicBezTo>
                    <a:pt x="19" y="136"/>
                    <a:pt x="19" y="136"/>
                    <a:pt x="20" y="136"/>
                  </a:cubicBezTo>
                  <a:cubicBezTo>
                    <a:pt x="21" y="136"/>
                    <a:pt x="22" y="135"/>
                    <a:pt x="22" y="135"/>
                  </a:cubicBezTo>
                  <a:cubicBezTo>
                    <a:pt x="23" y="135"/>
                    <a:pt x="25" y="134"/>
                    <a:pt x="25" y="134"/>
                  </a:cubicBezTo>
                  <a:cubicBezTo>
                    <a:pt x="25" y="133"/>
                    <a:pt x="26" y="133"/>
                    <a:pt x="26" y="133"/>
                  </a:cubicBezTo>
                  <a:cubicBezTo>
                    <a:pt x="27" y="133"/>
                    <a:pt x="29" y="132"/>
                    <a:pt x="29" y="132"/>
                  </a:cubicBezTo>
                  <a:cubicBezTo>
                    <a:pt x="29" y="132"/>
                    <a:pt x="30" y="131"/>
                    <a:pt x="30" y="131"/>
                  </a:cubicBezTo>
                  <a:cubicBezTo>
                    <a:pt x="30" y="130"/>
                    <a:pt x="30" y="130"/>
                    <a:pt x="30" y="130"/>
                  </a:cubicBezTo>
                  <a:cubicBezTo>
                    <a:pt x="32" y="129"/>
                    <a:pt x="32" y="129"/>
                    <a:pt x="32" y="129"/>
                  </a:cubicBezTo>
                  <a:cubicBezTo>
                    <a:pt x="32" y="129"/>
                    <a:pt x="33" y="128"/>
                    <a:pt x="33" y="127"/>
                  </a:cubicBezTo>
                  <a:cubicBezTo>
                    <a:pt x="33" y="127"/>
                    <a:pt x="34" y="125"/>
                    <a:pt x="34" y="125"/>
                  </a:cubicBezTo>
                  <a:cubicBezTo>
                    <a:pt x="34" y="124"/>
                    <a:pt x="37" y="121"/>
                    <a:pt x="37" y="12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1" y="43"/>
                    <a:pt x="71" y="43"/>
                    <a:pt x="71" y="43"/>
                  </a:cubicBezTo>
                  <a:cubicBezTo>
                    <a:pt x="71" y="39"/>
                    <a:pt x="71" y="39"/>
                    <a:pt x="71" y="39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71" y="35"/>
                    <a:pt x="71" y="35"/>
                    <a:pt x="71" y="35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2" y="28"/>
                    <a:pt x="72" y="28"/>
                    <a:pt x="72" y="28"/>
                  </a:cubicBezTo>
                  <a:cubicBezTo>
                    <a:pt x="72" y="26"/>
                    <a:pt x="72" y="26"/>
                    <a:pt x="72" y="26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73" y="17"/>
                    <a:pt x="73" y="17"/>
                    <a:pt x="73" y="17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1"/>
                    <a:pt x="73" y="11"/>
                    <a:pt x="73" y="11"/>
                  </a:cubicBezTo>
                  <a:lnTo>
                    <a:pt x="74" y="9"/>
                  </a:lnTo>
                  <a:close/>
                </a:path>
              </a:pathLst>
            </a:custGeom>
            <a:solidFill>
              <a:srgbClr val="00467A"/>
            </a:solidFill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96" name="Freeform 42">
              <a:extLst>
                <a:ext uri="{FF2B5EF4-FFF2-40B4-BE49-F238E27FC236}">
                  <a16:creationId xmlns:a16="http://schemas.microsoft.com/office/drawing/2014/main" id="{2391E566-E7E2-183A-07C8-0199E49237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04932" y="2283682"/>
              <a:ext cx="711331" cy="913063"/>
            </a:xfrm>
            <a:custGeom>
              <a:avLst/>
              <a:gdLst>
                <a:gd name="T0" fmla="*/ 264 w 312"/>
                <a:gd name="T1" fmla="*/ 340 h 413"/>
                <a:gd name="T2" fmla="*/ 240 w 312"/>
                <a:gd name="T3" fmla="*/ 363 h 413"/>
                <a:gd name="T4" fmla="*/ 252 w 312"/>
                <a:gd name="T5" fmla="*/ 385 h 413"/>
                <a:gd name="T6" fmla="*/ 237 w 312"/>
                <a:gd name="T7" fmla="*/ 387 h 413"/>
                <a:gd name="T8" fmla="*/ 211 w 312"/>
                <a:gd name="T9" fmla="*/ 393 h 413"/>
                <a:gd name="T10" fmla="*/ 177 w 312"/>
                <a:gd name="T11" fmla="*/ 404 h 413"/>
                <a:gd name="T12" fmla="*/ 157 w 312"/>
                <a:gd name="T13" fmla="*/ 404 h 413"/>
                <a:gd name="T14" fmla="*/ 142 w 312"/>
                <a:gd name="T15" fmla="*/ 400 h 413"/>
                <a:gd name="T16" fmla="*/ 121 w 312"/>
                <a:gd name="T17" fmla="*/ 394 h 413"/>
                <a:gd name="T18" fmla="*/ 101 w 312"/>
                <a:gd name="T19" fmla="*/ 391 h 413"/>
                <a:gd name="T20" fmla="*/ 94 w 312"/>
                <a:gd name="T21" fmla="*/ 388 h 413"/>
                <a:gd name="T22" fmla="*/ 89 w 312"/>
                <a:gd name="T23" fmla="*/ 383 h 413"/>
                <a:gd name="T24" fmla="*/ 90 w 312"/>
                <a:gd name="T25" fmla="*/ 393 h 413"/>
                <a:gd name="T26" fmla="*/ 73 w 312"/>
                <a:gd name="T27" fmla="*/ 396 h 413"/>
                <a:gd name="T28" fmla="*/ 57 w 312"/>
                <a:gd name="T29" fmla="*/ 396 h 413"/>
                <a:gd name="T30" fmla="*/ 53 w 312"/>
                <a:gd name="T31" fmla="*/ 368 h 413"/>
                <a:gd name="T32" fmla="*/ 50 w 312"/>
                <a:gd name="T33" fmla="*/ 308 h 413"/>
                <a:gd name="T34" fmla="*/ 13 w 312"/>
                <a:gd name="T35" fmla="*/ 292 h 413"/>
                <a:gd name="T36" fmla="*/ 6 w 312"/>
                <a:gd name="T37" fmla="*/ 262 h 413"/>
                <a:gd name="T38" fmla="*/ 12 w 312"/>
                <a:gd name="T39" fmla="*/ 245 h 413"/>
                <a:gd name="T40" fmla="*/ 11 w 312"/>
                <a:gd name="T41" fmla="*/ 228 h 413"/>
                <a:gd name="T42" fmla="*/ 5 w 312"/>
                <a:gd name="T43" fmla="*/ 217 h 413"/>
                <a:gd name="T44" fmla="*/ 1 w 312"/>
                <a:gd name="T45" fmla="*/ 207 h 413"/>
                <a:gd name="T46" fmla="*/ 7 w 312"/>
                <a:gd name="T47" fmla="*/ 198 h 413"/>
                <a:gd name="T48" fmla="*/ 9 w 312"/>
                <a:gd name="T49" fmla="*/ 175 h 413"/>
                <a:gd name="T50" fmla="*/ 12 w 312"/>
                <a:gd name="T51" fmla="*/ 161 h 413"/>
                <a:gd name="T52" fmla="*/ 32 w 312"/>
                <a:gd name="T53" fmla="*/ 160 h 413"/>
                <a:gd name="T54" fmla="*/ 41 w 312"/>
                <a:gd name="T55" fmla="*/ 146 h 413"/>
                <a:gd name="T56" fmla="*/ 33 w 312"/>
                <a:gd name="T57" fmla="*/ 128 h 413"/>
                <a:gd name="T58" fmla="*/ 47 w 312"/>
                <a:gd name="T59" fmla="*/ 94 h 413"/>
                <a:gd name="T60" fmla="*/ 49 w 312"/>
                <a:gd name="T61" fmla="*/ 65 h 413"/>
                <a:gd name="T62" fmla="*/ 78 w 312"/>
                <a:gd name="T63" fmla="*/ 80 h 413"/>
                <a:gd name="T64" fmla="*/ 93 w 312"/>
                <a:gd name="T65" fmla="*/ 74 h 413"/>
                <a:gd name="T66" fmla="*/ 114 w 312"/>
                <a:gd name="T67" fmla="*/ 57 h 413"/>
                <a:gd name="T68" fmla="*/ 102 w 312"/>
                <a:gd name="T69" fmla="*/ 41 h 413"/>
                <a:gd name="T70" fmla="*/ 104 w 312"/>
                <a:gd name="T71" fmla="*/ 25 h 413"/>
                <a:gd name="T72" fmla="*/ 95 w 312"/>
                <a:gd name="T73" fmla="*/ 12 h 413"/>
                <a:gd name="T74" fmla="*/ 119 w 312"/>
                <a:gd name="T75" fmla="*/ 5 h 413"/>
                <a:gd name="T76" fmla="*/ 136 w 312"/>
                <a:gd name="T77" fmla="*/ 25 h 413"/>
                <a:gd name="T78" fmla="*/ 163 w 312"/>
                <a:gd name="T79" fmla="*/ 35 h 413"/>
                <a:gd name="T80" fmla="*/ 176 w 312"/>
                <a:gd name="T81" fmla="*/ 25 h 413"/>
                <a:gd name="T82" fmla="*/ 162 w 312"/>
                <a:gd name="T83" fmla="*/ 46 h 413"/>
                <a:gd name="T84" fmla="*/ 182 w 312"/>
                <a:gd name="T85" fmla="*/ 53 h 413"/>
                <a:gd name="T86" fmla="*/ 212 w 312"/>
                <a:gd name="T87" fmla="*/ 30 h 413"/>
                <a:gd name="T88" fmla="*/ 221 w 312"/>
                <a:gd name="T89" fmla="*/ 28 h 413"/>
                <a:gd name="T90" fmla="*/ 236 w 312"/>
                <a:gd name="T91" fmla="*/ 18 h 413"/>
                <a:gd name="T92" fmla="*/ 242 w 312"/>
                <a:gd name="T93" fmla="*/ 21 h 413"/>
                <a:gd name="T94" fmla="*/ 253 w 312"/>
                <a:gd name="T95" fmla="*/ 29 h 413"/>
                <a:gd name="T96" fmla="*/ 262 w 312"/>
                <a:gd name="T97" fmla="*/ 42 h 413"/>
                <a:gd name="T98" fmla="*/ 273 w 312"/>
                <a:gd name="T99" fmla="*/ 58 h 413"/>
                <a:gd name="T100" fmla="*/ 279 w 312"/>
                <a:gd name="T101" fmla="*/ 113 h 413"/>
                <a:gd name="T102" fmla="*/ 294 w 312"/>
                <a:gd name="T103" fmla="*/ 162 h 413"/>
                <a:gd name="T104" fmla="*/ 309 w 312"/>
                <a:gd name="T105" fmla="*/ 197 h 413"/>
                <a:gd name="T106" fmla="*/ 297 w 312"/>
                <a:gd name="T107" fmla="*/ 205 h 413"/>
                <a:gd name="T108" fmla="*/ 262 w 312"/>
                <a:gd name="T109" fmla="*/ 224 h 413"/>
                <a:gd name="T110" fmla="*/ 219 w 312"/>
                <a:gd name="T111" fmla="*/ 253 h 413"/>
                <a:gd name="T112" fmla="*/ 226 w 312"/>
                <a:gd name="T113" fmla="*/ 277 h 413"/>
                <a:gd name="T114" fmla="*/ 257 w 312"/>
                <a:gd name="T115" fmla="*/ 309 h 413"/>
                <a:gd name="T116" fmla="*/ 55 w 312"/>
                <a:gd name="T117" fmla="*/ 394 h 413"/>
                <a:gd name="T118" fmla="*/ 312 w 312"/>
                <a:gd name="T119" fmla="*/ 204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12" h="413">
                  <a:moveTo>
                    <a:pt x="275" y="325"/>
                  </a:moveTo>
                  <a:cubicBezTo>
                    <a:pt x="275" y="325"/>
                    <a:pt x="275" y="325"/>
                    <a:pt x="275" y="325"/>
                  </a:cubicBezTo>
                  <a:cubicBezTo>
                    <a:pt x="275" y="328"/>
                    <a:pt x="275" y="328"/>
                    <a:pt x="275" y="328"/>
                  </a:cubicBezTo>
                  <a:cubicBezTo>
                    <a:pt x="276" y="333"/>
                    <a:pt x="276" y="333"/>
                    <a:pt x="276" y="333"/>
                  </a:cubicBezTo>
                  <a:cubicBezTo>
                    <a:pt x="276" y="336"/>
                    <a:pt x="276" y="336"/>
                    <a:pt x="276" y="336"/>
                  </a:cubicBezTo>
                  <a:cubicBezTo>
                    <a:pt x="276" y="336"/>
                    <a:pt x="275" y="338"/>
                    <a:pt x="274" y="338"/>
                  </a:cubicBezTo>
                  <a:cubicBezTo>
                    <a:pt x="274" y="338"/>
                    <a:pt x="273" y="339"/>
                    <a:pt x="272" y="339"/>
                  </a:cubicBezTo>
                  <a:cubicBezTo>
                    <a:pt x="271" y="338"/>
                    <a:pt x="270" y="337"/>
                    <a:pt x="270" y="337"/>
                  </a:cubicBezTo>
                  <a:cubicBezTo>
                    <a:pt x="264" y="337"/>
                    <a:pt x="264" y="337"/>
                    <a:pt x="264" y="337"/>
                  </a:cubicBezTo>
                  <a:cubicBezTo>
                    <a:pt x="264" y="337"/>
                    <a:pt x="264" y="339"/>
                    <a:pt x="264" y="340"/>
                  </a:cubicBezTo>
                  <a:cubicBezTo>
                    <a:pt x="263" y="342"/>
                    <a:pt x="263" y="342"/>
                    <a:pt x="263" y="342"/>
                  </a:cubicBezTo>
                  <a:cubicBezTo>
                    <a:pt x="263" y="347"/>
                    <a:pt x="263" y="347"/>
                    <a:pt x="263" y="347"/>
                  </a:cubicBezTo>
                  <a:cubicBezTo>
                    <a:pt x="258" y="352"/>
                    <a:pt x="258" y="352"/>
                    <a:pt x="258" y="352"/>
                  </a:cubicBezTo>
                  <a:cubicBezTo>
                    <a:pt x="257" y="352"/>
                    <a:pt x="257" y="352"/>
                    <a:pt x="257" y="352"/>
                  </a:cubicBezTo>
                  <a:cubicBezTo>
                    <a:pt x="257" y="352"/>
                    <a:pt x="256" y="353"/>
                    <a:pt x="256" y="353"/>
                  </a:cubicBezTo>
                  <a:cubicBezTo>
                    <a:pt x="256" y="353"/>
                    <a:pt x="251" y="355"/>
                    <a:pt x="251" y="355"/>
                  </a:cubicBezTo>
                  <a:cubicBezTo>
                    <a:pt x="249" y="357"/>
                    <a:pt x="249" y="357"/>
                    <a:pt x="249" y="357"/>
                  </a:cubicBezTo>
                  <a:cubicBezTo>
                    <a:pt x="248" y="357"/>
                    <a:pt x="248" y="357"/>
                    <a:pt x="248" y="357"/>
                  </a:cubicBezTo>
                  <a:cubicBezTo>
                    <a:pt x="248" y="357"/>
                    <a:pt x="245" y="359"/>
                    <a:pt x="243" y="361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2" y="368"/>
                    <a:pt x="242" y="368"/>
                    <a:pt x="242" y="368"/>
                  </a:cubicBezTo>
                  <a:cubicBezTo>
                    <a:pt x="245" y="371"/>
                    <a:pt x="245" y="371"/>
                    <a:pt x="245" y="371"/>
                  </a:cubicBezTo>
                  <a:cubicBezTo>
                    <a:pt x="248" y="376"/>
                    <a:pt x="248" y="376"/>
                    <a:pt x="248" y="376"/>
                  </a:cubicBezTo>
                  <a:cubicBezTo>
                    <a:pt x="248" y="379"/>
                    <a:pt x="248" y="379"/>
                    <a:pt x="248" y="379"/>
                  </a:cubicBezTo>
                  <a:cubicBezTo>
                    <a:pt x="248" y="379"/>
                    <a:pt x="246" y="381"/>
                    <a:pt x="246" y="381"/>
                  </a:cubicBezTo>
                  <a:cubicBezTo>
                    <a:pt x="246" y="382"/>
                    <a:pt x="245" y="384"/>
                    <a:pt x="246" y="384"/>
                  </a:cubicBezTo>
                  <a:cubicBezTo>
                    <a:pt x="247" y="384"/>
                    <a:pt x="251" y="385"/>
                    <a:pt x="251" y="385"/>
                  </a:cubicBezTo>
                  <a:cubicBezTo>
                    <a:pt x="251" y="385"/>
                    <a:pt x="252" y="385"/>
                    <a:pt x="252" y="385"/>
                  </a:cubicBezTo>
                  <a:cubicBezTo>
                    <a:pt x="253" y="385"/>
                    <a:pt x="253" y="386"/>
                    <a:pt x="253" y="386"/>
                  </a:cubicBezTo>
                  <a:cubicBezTo>
                    <a:pt x="253" y="390"/>
                    <a:pt x="253" y="390"/>
                    <a:pt x="253" y="390"/>
                  </a:cubicBezTo>
                  <a:cubicBezTo>
                    <a:pt x="253" y="390"/>
                    <a:pt x="253" y="391"/>
                    <a:pt x="253" y="395"/>
                  </a:cubicBezTo>
                  <a:cubicBezTo>
                    <a:pt x="253" y="399"/>
                    <a:pt x="252" y="398"/>
                    <a:pt x="252" y="398"/>
                  </a:cubicBezTo>
                  <a:cubicBezTo>
                    <a:pt x="252" y="398"/>
                    <a:pt x="247" y="396"/>
                    <a:pt x="247" y="396"/>
                  </a:cubicBezTo>
                  <a:cubicBezTo>
                    <a:pt x="247" y="396"/>
                    <a:pt x="245" y="394"/>
                    <a:pt x="245" y="394"/>
                  </a:cubicBezTo>
                  <a:cubicBezTo>
                    <a:pt x="244" y="393"/>
                    <a:pt x="244" y="392"/>
                    <a:pt x="244" y="391"/>
                  </a:cubicBezTo>
                  <a:cubicBezTo>
                    <a:pt x="244" y="390"/>
                    <a:pt x="245" y="388"/>
                    <a:pt x="245" y="388"/>
                  </a:cubicBezTo>
                  <a:cubicBezTo>
                    <a:pt x="245" y="388"/>
                    <a:pt x="241" y="387"/>
                    <a:pt x="241" y="387"/>
                  </a:cubicBezTo>
                  <a:cubicBezTo>
                    <a:pt x="241" y="387"/>
                    <a:pt x="238" y="387"/>
                    <a:pt x="237" y="387"/>
                  </a:cubicBezTo>
                  <a:cubicBezTo>
                    <a:pt x="236" y="387"/>
                    <a:pt x="235" y="389"/>
                    <a:pt x="235" y="389"/>
                  </a:cubicBezTo>
                  <a:cubicBezTo>
                    <a:pt x="234" y="390"/>
                    <a:pt x="233" y="389"/>
                    <a:pt x="232" y="389"/>
                  </a:cubicBezTo>
                  <a:cubicBezTo>
                    <a:pt x="232" y="389"/>
                    <a:pt x="231" y="387"/>
                    <a:pt x="231" y="387"/>
                  </a:cubicBezTo>
                  <a:cubicBezTo>
                    <a:pt x="230" y="387"/>
                    <a:pt x="226" y="386"/>
                    <a:pt x="225" y="386"/>
                  </a:cubicBezTo>
                  <a:cubicBezTo>
                    <a:pt x="225" y="386"/>
                    <a:pt x="223" y="386"/>
                    <a:pt x="221" y="386"/>
                  </a:cubicBezTo>
                  <a:cubicBezTo>
                    <a:pt x="220" y="387"/>
                    <a:pt x="221" y="387"/>
                    <a:pt x="222" y="390"/>
                  </a:cubicBezTo>
                  <a:cubicBezTo>
                    <a:pt x="222" y="393"/>
                    <a:pt x="221" y="391"/>
                    <a:pt x="220" y="391"/>
                  </a:cubicBezTo>
                  <a:cubicBezTo>
                    <a:pt x="219" y="391"/>
                    <a:pt x="219" y="391"/>
                    <a:pt x="217" y="391"/>
                  </a:cubicBezTo>
                  <a:cubicBezTo>
                    <a:pt x="215" y="391"/>
                    <a:pt x="214" y="391"/>
                    <a:pt x="212" y="391"/>
                  </a:cubicBezTo>
                  <a:cubicBezTo>
                    <a:pt x="211" y="392"/>
                    <a:pt x="211" y="392"/>
                    <a:pt x="211" y="393"/>
                  </a:cubicBezTo>
                  <a:cubicBezTo>
                    <a:pt x="210" y="394"/>
                    <a:pt x="208" y="394"/>
                    <a:pt x="207" y="394"/>
                  </a:cubicBezTo>
                  <a:cubicBezTo>
                    <a:pt x="206" y="394"/>
                    <a:pt x="202" y="394"/>
                    <a:pt x="202" y="394"/>
                  </a:cubicBezTo>
                  <a:cubicBezTo>
                    <a:pt x="201" y="394"/>
                    <a:pt x="200" y="396"/>
                    <a:pt x="199" y="397"/>
                  </a:cubicBezTo>
                  <a:cubicBezTo>
                    <a:pt x="199" y="397"/>
                    <a:pt x="195" y="397"/>
                    <a:pt x="195" y="397"/>
                  </a:cubicBezTo>
                  <a:cubicBezTo>
                    <a:pt x="194" y="398"/>
                    <a:pt x="194" y="398"/>
                    <a:pt x="193" y="399"/>
                  </a:cubicBezTo>
                  <a:cubicBezTo>
                    <a:pt x="191" y="400"/>
                    <a:pt x="191" y="400"/>
                    <a:pt x="190" y="402"/>
                  </a:cubicBezTo>
                  <a:cubicBezTo>
                    <a:pt x="188" y="404"/>
                    <a:pt x="189" y="403"/>
                    <a:pt x="185" y="402"/>
                  </a:cubicBezTo>
                  <a:cubicBezTo>
                    <a:pt x="182" y="402"/>
                    <a:pt x="184" y="403"/>
                    <a:pt x="183" y="403"/>
                  </a:cubicBezTo>
                  <a:cubicBezTo>
                    <a:pt x="182" y="403"/>
                    <a:pt x="181" y="404"/>
                    <a:pt x="180" y="405"/>
                  </a:cubicBezTo>
                  <a:cubicBezTo>
                    <a:pt x="180" y="406"/>
                    <a:pt x="178" y="404"/>
                    <a:pt x="177" y="404"/>
                  </a:cubicBezTo>
                  <a:cubicBezTo>
                    <a:pt x="176" y="405"/>
                    <a:pt x="176" y="403"/>
                    <a:pt x="176" y="400"/>
                  </a:cubicBezTo>
                  <a:cubicBezTo>
                    <a:pt x="175" y="398"/>
                    <a:pt x="173" y="398"/>
                    <a:pt x="173" y="398"/>
                  </a:cubicBezTo>
                  <a:cubicBezTo>
                    <a:pt x="173" y="398"/>
                    <a:pt x="171" y="398"/>
                    <a:pt x="171" y="397"/>
                  </a:cubicBezTo>
                  <a:cubicBezTo>
                    <a:pt x="171" y="396"/>
                    <a:pt x="167" y="396"/>
                    <a:pt x="166" y="396"/>
                  </a:cubicBezTo>
                  <a:cubicBezTo>
                    <a:pt x="166" y="396"/>
                    <a:pt x="163" y="396"/>
                    <a:pt x="163" y="396"/>
                  </a:cubicBezTo>
                  <a:cubicBezTo>
                    <a:pt x="163" y="396"/>
                    <a:pt x="160" y="396"/>
                    <a:pt x="160" y="397"/>
                  </a:cubicBezTo>
                  <a:cubicBezTo>
                    <a:pt x="160" y="397"/>
                    <a:pt x="159" y="397"/>
                    <a:pt x="157" y="398"/>
                  </a:cubicBezTo>
                  <a:cubicBezTo>
                    <a:pt x="154" y="399"/>
                    <a:pt x="156" y="398"/>
                    <a:pt x="156" y="400"/>
                  </a:cubicBezTo>
                  <a:cubicBezTo>
                    <a:pt x="157" y="401"/>
                    <a:pt x="157" y="402"/>
                    <a:pt x="157" y="402"/>
                  </a:cubicBezTo>
                  <a:cubicBezTo>
                    <a:pt x="158" y="403"/>
                    <a:pt x="157" y="402"/>
                    <a:pt x="157" y="404"/>
                  </a:cubicBezTo>
                  <a:cubicBezTo>
                    <a:pt x="156" y="406"/>
                    <a:pt x="156" y="405"/>
                    <a:pt x="156" y="407"/>
                  </a:cubicBezTo>
                  <a:cubicBezTo>
                    <a:pt x="155" y="408"/>
                    <a:pt x="155" y="407"/>
                    <a:pt x="154" y="410"/>
                  </a:cubicBezTo>
                  <a:cubicBezTo>
                    <a:pt x="153" y="412"/>
                    <a:pt x="154" y="410"/>
                    <a:pt x="153" y="412"/>
                  </a:cubicBezTo>
                  <a:cubicBezTo>
                    <a:pt x="152" y="413"/>
                    <a:pt x="150" y="412"/>
                    <a:pt x="148" y="411"/>
                  </a:cubicBezTo>
                  <a:cubicBezTo>
                    <a:pt x="147" y="411"/>
                    <a:pt x="148" y="410"/>
                    <a:pt x="148" y="408"/>
                  </a:cubicBezTo>
                  <a:cubicBezTo>
                    <a:pt x="149" y="406"/>
                    <a:pt x="148" y="407"/>
                    <a:pt x="148" y="406"/>
                  </a:cubicBezTo>
                  <a:cubicBezTo>
                    <a:pt x="148" y="405"/>
                    <a:pt x="147" y="406"/>
                    <a:pt x="145" y="407"/>
                  </a:cubicBezTo>
                  <a:cubicBezTo>
                    <a:pt x="144" y="407"/>
                    <a:pt x="144" y="405"/>
                    <a:pt x="145" y="403"/>
                  </a:cubicBezTo>
                  <a:cubicBezTo>
                    <a:pt x="145" y="401"/>
                    <a:pt x="144" y="402"/>
                    <a:pt x="144" y="401"/>
                  </a:cubicBezTo>
                  <a:cubicBezTo>
                    <a:pt x="144" y="401"/>
                    <a:pt x="143" y="400"/>
                    <a:pt x="142" y="400"/>
                  </a:cubicBezTo>
                  <a:cubicBezTo>
                    <a:pt x="141" y="400"/>
                    <a:pt x="140" y="399"/>
                    <a:pt x="140" y="399"/>
                  </a:cubicBezTo>
                  <a:cubicBezTo>
                    <a:pt x="139" y="398"/>
                    <a:pt x="137" y="396"/>
                    <a:pt x="136" y="395"/>
                  </a:cubicBezTo>
                  <a:cubicBezTo>
                    <a:pt x="134" y="394"/>
                    <a:pt x="132" y="395"/>
                    <a:pt x="132" y="395"/>
                  </a:cubicBezTo>
                  <a:cubicBezTo>
                    <a:pt x="132" y="395"/>
                    <a:pt x="130" y="397"/>
                    <a:pt x="128" y="399"/>
                  </a:cubicBezTo>
                  <a:cubicBezTo>
                    <a:pt x="128" y="399"/>
                    <a:pt x="128" y="400"/>
                    <a:pt x="128" y="400"/>
                  </a:cubicBezTo>
                  <a:cubicBezTo>
                    <a:pt x="127" y="400"/>
                    <a:pt x="127" y="400"/>
                    <a:pt x="127" y="399"/>
                  </a:cubicBezTo>
                  <a:cubicBezTo>
                    <a:pt x="127" y="399"/>
                    <a:pt x="126" y="398"/>
                    <a:pt x="126" y="398"/>
                  </a:cubicBezTo>
                  <a:cubicBezTo>
                    <a:pt x="126" y="398"/>
                    <a:pt x="126" y="396"/>
                    <a:pt x="125" y="396"/>
                  </a:cubicBezTo>
                  <a:cubicBezTo>
                    <a:pt x="125" y="396"/>
                    <a:pt x="124" y="396"/>
                    <a:pt x="123" y="395"/>
                  </a:cubicBezTo>
                  <a:cubicBezTo>
                    <a:pt x="122" y="395"/>
                    <a:pt x="121" y="394"/>
                    <a:pt x="121" y="394"/>
                  </a:cubicBezTo>
                  <a:cubicBezTo>
                    <a:pt x="120" y="394"/>
                    <a:pt x="118" y="392"/>
                    <a:pt x="118" y="392"/>
                  </a:cubicBezTo>
                  <a:cubicBezTo>
                    <a:pt x="118" y="392"/>
                    <a:pt x="118" y="392"/>
                    <a:pt x="117" y="392"/>
                  </a:cubicBezTo>
                  <a:cubicBezTo>
                    <a:pt x="117" y="392"/>
                    <a:pt x="116" y="391"/>
                    <a:pt x="116" y="391"/>
                  </a:cubicBezTo>
                  <a:cubicBezTo>
                    <a:pt x="115" y="391"/>
                    <a:pt x="115" y="391"/>
                    <a:pt x="115" y="391"/>
                  </a:cubicBezTo>
                  <a:cubicBezTo>
                    <a:pt x="115" y="391"/>
                    <a:pt x="115" y="391"/>
                    <a:pt x="115" y="391"/>
                  </a:cubicBezTo>
                  <a:cubicBezTo>
                    <a:pt x="114" y="391"/>
                    <a:pt x="114" y="391"/>
                    <a:pt x="113" y="390"/>
                  </a:cubicBezTo>
                  <a:cubicBezTo>
                    <a:pt x="111" y="390"/>
                    <a:pt x="112" y="390"/>
                    <a:pt x="110" y="390"/>
                  </a:cubicBezTo>
                  <a:cubicBezTo>
                    <a:pt x="109" y="390"/>
                    <a:pt x="108" y="390"/>
                    <a:pt x="108" y="390"/>
                  </a:cubicBezTo>
                  <a:cubicBezTo>
                    <a:pt x="108" y="390"/>
                    <a:pt x="107" y="389"/>
                    <a:pt x="105" y="389"/>
                  </a:cubicBezTo>
                  <a:cubicBezTo>
                    <a:pt x="104" y="390"/>
                    <a:pt x="102" y="391"/>
                    <a:pt x="101" y="391"/>
                  </a:cubicBezTo>
                  <a:cubicBezTo>
                    <a:pt x="101" y="391"/>
                    <a:pt x="100" y="390"/>
                    <a:pt x="100" y="390"/>
                  </a:cubicBezTo>
                  <a:cubicBezTo>
                    <a:pt x="100" y="390"/>
                    <a:pt x="100" y="389"/>
                    <a:pt x="100" y="389"/>
                  </a:cubicBezTo>
                  <a:cubicBezTo>
                    <a:pt x="100" y="389"/>
                    <a:pt x="99" y="388"/>
                    <a:pt x="98" y="387"/>
                  </a:cubicBezTo>
                  <a:cubicBezTo>
                    <a:pt x="98" y="387"/>
                    <a:pt x="97" y="387"/>
                    <a:pt x="97" y="387"/>
                  </a:cubicBezTo>
                  <a:cubicBezTo>
                    <a:pt x="97" y="387"/>
                    <a:pt x="97" y="387"/>
                    <a:pt x="97" y="388"/>
                  </a:cubicBezTo>
                  <a:cubicBezTo>
                    <a:pt x="97" y="389"/>
                    <a:pt x="99" y="389"/>
                    <a:pt x="97" y="389"/>
                  </a:cubicBezTo>
                  <a:cubicBezTo>
                    <a:pt x="96" y="388"/>
                    <a:pt x="95" y="388"/>
                    <a:pt x="95" y="388"/>
                  </a:cubicBezTo>
                  <a:cubicBezTo>
                    <a:pt x="92" y="389"/>
                    <a:pt x="92" y="389"/>
                    <a:pt x="92" y="389"/>
                  </a:cubicBezTo>
                  <a:cubicBezTo>
                    <a:pt x="93" y="388"/>
                    <a:pt x="93" y="388"/>
                    <a:pt x="93" y="388"/>
                  </a:cubicBezTo>
                  <a:cubicBezTo>
                    <a:pt x="93" y="388"/>
                    <a:pt x="94" y="388"/>
                    <a:pt x="94" y="388"/>
                  </a:cubicBezTo>
                  <a:cubicBezTo>
                    <a:pt x="94" y="387"/>
                    <a:pt x="94" y="387"/>
                    <a:pt x="94" y="387"/>
                  </a:cubicBezTo>
                  <a:cubicBezTo>
                    <a:pt x="94" y="387"/>
                    <a:pt x="94" y="386"/>
                    <a:pt x="94" y="386"/>
                  </a:cubicBezTo>
                  <a:cubicBezTo>
                    <a:pt x="95" y="386"/>
                    <a:pt x="96" y="385"/>
                    <a:pt x="95" y="385"/>
                  </a:cubicBezTo>
                  <a:cubicBezTo>
                    <a:pt x="94" y="385"/>
                    <a:pt x="93" y="385"/>
                    <a:pt x="93" y="385"/>
                  </a:cubicBezTo>
                  <a:cubicBezTo>
                    <a:pt x="93" y="384"/>
                    <a:pt x="93" y="384"/>
                    <a:pt x="93" y="384"/>
                  </a:cubicBezTo>
                  <a:cubicBezTo>
                    <a:pt x="93" y="384"/>
                    <a:pt x="92" y="383"/>
                    <a:pt x="92" y="383"/>
                  </a:cubicBezTo>
                  <a:cubicBezTo>
                    <a:pt x="92" y="384"/>
                    <a:pt x="92" y="385"/>
                    <a:pt x="92" y="385"/>
                  </a:cubicBezTo>
                  <a:cubicBezTo>
                    <a:pt x="91" y="385"/>
                    <a:pt x="91" y="385"/>
                    <a:pt x="91" y="384"/>
                  </a:cubicBezTo>
                  <a:cubicBezTo>
                    <a:pt x="91" y="383"/>
                    <a:pt x="91" y="383"/>
                    <a:pt x="91" y="383"/>
                  </a:cubicBezTo>
                  <a:cubicBezTo>
                    <a:pt x="90" y="383"/>
                    <a:pt x="89" y="383"/>
                    <a:pt x="89" y="383"/>
                  </a:cubicBezTo>
                  <a:cubicBezTo>
                    <a:pt x="89" y="383"/>
                    <a:pt x="90" y="384"/>
                    <a:pt x="88" y="384"/>
                  </a:cubicBezTo>
                  <a:cubicBezTo>
                    <a:pt x="87" y="384"/>
                    <a:pt x="86" y="385"/>
                    <a:pt x="85" y="385"/>
                  </a:cubicBezTo>
                  <a:cubicBezTo>
                    <a:pt x="84" y="386"/>
                    <a:pt x="84" y="387"/>
                    <a:pt x="84" y="387"/>
                  </a:cubicBezTo>
                  <a:cubicBezTo>
                    <a:pt x="84" y="388"/>
                    <a:pt x="82" y="388"/>
                    <a:pt x="82" y="389"/>
                  </a:cubicBezTo>
                  <a:cubicBezTo>
                    <a:pt x="83" y="389"/>
                    <a:pt x="82" y="389"/>
                    <a:pt x="84" y="390"/>
                  </a:cubicBezTo>
                  <a:cubicBezTo>
                    <a:pt x="85" y="390"/>
                    <a:pt x="85" y="390"/>
                    <a:pt x="86" y="390"/>
                  </a:cubicBezTo>
                  <a:cubicBezTo>
                    <a:pt x="87" y="391"/>
                    <a:pt x="88" y="390"/>
                    <a:pt x="88" y="390"/>
                  </a:cubicBezTo>
                  <a:cubicBezTo>
                    <a:pt x="88" y="390"/>
                    <a:pt x="88" y="390"/>
                    <a:pt x="89" y="391"/>
                  </a:cubicBezTo>
                  <a:cubicBezTo>
                    <a:pt x="89" y="391"/>
                    <a:pt x="90" y="390"/>
                    <a:pt x="90" y="391"/>
                  </a:cubicBezTo>
                  <a:cubicBezTo>
                    <a:pt x="90" y="392"/>
                    <a:pt x="91" y="393"/>
                    <a:pt x="90" y="393"/>
                  </a:cubicBezTo>
                  <a:cubicBezTo>
                    <a:pt x="89" y="393"/>
                    <a:pt x="88" y="394"/>
                    <a:pt x="88" y="393"/>
                  </a:cubicBezTo>
                  <a:cubicBezTo>
                    <a:pt x="88" y="393"/>
                    <a:pt x="88" y="392"/>
                    <a:pt x="87" y="392"/>
                  </a:cubicBezTo>
                  <a:cubicBezTo>
                    <a:pt x="87" y="392"/>
                    <a:pt x="86" y="392"/>
                    <a:pt x="86" y="392"/>
                  </a:cubicBezTo>
                  <a:cubicBezTo>
                    <a:pt x="85" y="394"/>
                    <a:pt x="85" y="394"/>
                    <a:pt x="85" y="394"/>
                  </a:cubicBezTo>
                  <a:cubicBezTo>
                    <a:pt x="85" y="394"/>
                    <a:pt x="85" y="395"/>
                    <a:pt x="84" y="395"/>
                  </a:cubicBezTo>
                  <a:cubicBezTo>
                    <a:pt x="83" y="395"/>
                    <a:pt x="84" y="395"/>
                    <a:pt x="82" y="395"/>
                  </a:cubicBezTo>
                  <a:cubicBezTo>
                    <a:pt x="80" y="395"/>
                    <a:pt x="80" y="394"/>
                    <a:pt x="79" y="394"/>
                  </a:cubicBezTo>
                  <a:cubicBezTo>
                    <a:pt x="79" y="394"/>
                    <a:pt x="79" y="394"/>
                    <a:pt x="78" y="394"/>
                  </a:cubicBezTo>
                  <a:cubicBezTo>
                    <a:pt x="78" y="394"/>
                    <a:pt x="76" y="392"/>
                    <a:pt x="75" y="394"/>
                  </a:cubicBezTo>
                  <a:cubicBezTo>
                    <a:pt x="74" y="395"/>
                    <a:pt x="73" y="396"/>
                    <a:pt x="73" y="396"/>
                  </a:cubicBezTo>
                  <a:cubicBezTo>
                    <a:pt x="70" y="396"/>
                    <a:pt x="70" y="396"/>
                    <a:pt x="70" y="396"/>
                  </a:cubicBezTo>
                  <a:cubicBezTo>
                    <a:pt x="70" y="396"/>
                    <a:pt x="69" y="396"/>
                    <a:pt x="68" y="396"/>
                  </a:cubicBezTo>
                  <a:cubicBezTo>
                    <a:pt x="67" y="396"/>
                    <a:pt x="66" y="396"/>
                    <a:pt x="66" y="396"/>
                  </a:cubicBezTo>
                  <a:cubicBezTo>
                    <a:pt x="65" y="397"/>
                    <a:pt x="64" y="394"/>
                    <a:pt x="64" y="394"/>
                  </a:cubicBezTo>
                  <a:cubicBezTo>
                    <a:pt x="64" y="394"/>
                    <a:pt x="65" y="392"/>
                    <a:pt x="62" y="394"/>
                  </a:cubicBezTo>
                  <a:cubicBezTo>
                    <a:pt x="59" y="396"/>
                    <a:pt x="58" y="396"/>
                    <a:pt x="58" y="396"/>
                  </a:cubicBezTo>
                  <a:cubicBezTo>
                    <a:pt x="58" y="396"/>
                    <a:pt x="57" y="396"/>
                    <a:pt x="57" y="397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6" y="396"/>
                    <a:pt x="56" y="396"/>
                    <a:pt x="56" y="395"/>
                  </a:cubicBezTo>
                  <a:cubicBezTo>
                    <a:pt x="56" y="395"/>
                    <a:pt x="56" y="395"/>
                    <a:pt x="56" y="395"/>
                  </a:cubicBezTo>
                  <a:cubicBezTo>
                    <a:pt x="56" y="395"/>
                    <a:pt x="55" y="395"/>
                    <a:pt x="55" y="394"/>
                  </a:cubicBezTo>
                  <a:cubicBezTo>
                    <a:pt x="53" y="392"/>
                    <a:pt x="50" y="388"/>
                    <a:pt x="50" y="388"/>
                  </a:cubicBezTo>
                  <a:cubicBezTo>
                    <a:pt x="52" y="384"/>
                    <a:pt x="52" y="384"/>
                    <a:pt x="52" y="384"/>
                  </a:cubicBezTo>
                  <a:cubicBezTo>
                    <a:pt x="52" y="384"/>
                    <a:pt x="53" y="377"/>
                    <a:pt x="53" y="375"/>
                  </a:cubicBezTo>
                  <a:cubicBezTo>
                    <a:pt x="53" y="374"/>
                    <a:pt x="53" y="368"/>
                    <a:pt x="53" y="368"/>
                  </a:cubicBezTo>
                  <a:cubicBezTo>
                    <a:pt x="53" y="368"/>
                    <a:pt x="49" y="367"/>
                    <a:pt x="52" y="364"/>
                  </a:cubicBezTo>
                  <a:cubicBezTo>
                    <a:pt x="55" y="360"/>
                    <a:pt x="58" y="355"/>
                    <a:pt x="58" y="355"/>
                  </a:cubicBezTo>
                  <a:cubicBezTo>
                    <a:pt x="58" y="345"/>
                    <a:pt x="58" y="345"/>
                    <a:pt x="58" y="345"/>
                  </a:cubicBezTo>
                  <a:cubicBezTo>
                    <a:pt x="58" y="345"/>
                    <a:pt x="55" y="342"/>
                    <a:pt x="59" y="340"/>
                  </a:cubicBezTo>
                  <a:cubicBezTo>
                    <a:pt x="63" y="337"/>
                    <a:pt x="70" y="328"/>
                    <a:pt x="70" y="328"/>
                  </a:cubicBezTo>
                  <a:cubicBezTo>
                    <a:pt x="77" y="320"/>
                    <a:pt x="77" y="320"/>
                    <a:pt x="77" y="320"/>
                  </a:cubicBezTo>
                  <a:cubicBezTo>
                    <a:pt x="65" y="317"/>
                    <a:pt x="65" y="317"/>
                    <a:pt x="65" y="317"/>
                  </a:cubicBezTo>
                  <a:cubicBezTo>
                    <a:pt x="58" y="316"/>
                    <a:pt x="58" y="316"/>
                    <a:pt x="58" y="316"/>
                  </a:cubicBezTo>
                  <a:cubicBezTo>
                    <a:pt x="53" y="313"/>
                    <a:pt x="53" y="313"/>
                    <a:pt x="53" y="313"/>
                  </a:cubicBezTo>
                  <a:cubicBezTo>
                    <a:pt x="50" y="308"/>
                    <a:pt x="50" y="308"/>
                    <a:pt x="50" y="308"/>
                  </a:cubicBezTo>
                  <a:cubicBezTo>
                    <a:pt x="47" y="310"/>
                    <a:pt x="47" y="310"/>
                    <a:pt x="47" y="310"/>
                  </a:cubicBezTo>
                  <a:cubicBezTo>
                    <a:pt x="44" y="312"/>
                    <a:pt x="44" y="312"/>
                    <a:pt x="44" y="312"/>
                  </a:cubicBezTo>
                  <a:cubicBezTo>
                    <a:pt x="37" y="311"/>
                    <a:pt x="37" y="311"/>
                    <a:pt x="37" y="311"/>
                  </a:cubicBezTo>
                  <a:cubicBezTo>
                    <a:pt x="32" y="306"/>
                    <a:pt x="32" y="306"/>
                    <a:pt x="32" y="306"/>
                  </a:cubicBezTo>
                  <a:cubicBezTo>
                    <a:pt x="28" y="309"/>
                    <a:pt x="28" y="309"/>
                    <a:pt x="28" y="309"/>
                  </a:cubicBezTo>
                  <a:cubicBezTo>
                    <a:pt x="24" y="306"/>
                    <a:pt x="24" y="306"/>
                    <a:pt x="24" y="306"/>
                  </a:cubicBezTo>
                  <a:cubicBezTo>
                    <a:pt x="21" y="301"/>
                    <a:pt x="21" y="301"/>
                    <a:pt x="21" y="301"/>
                  </a:cubicBezTo>
                  <a:cubicBezTo>
                    <a:pt x="20" y="297"/>
                    <a:pt x="20" y="297"/>
                    <a:pt x="20" y="297"/>
                  </a:cubicBezTo>
                  <a:cubicBezTo>
                    <a:pt x="15" y="292"/>
                    <a:pt x="15" y="292"/>
                    <a:pt x="15" y="292"/>
                  </a:cubicBezTo>
                  <a:cubicBezTo>
                    <a:pt x="13" y="292"/>
                    <a:pt x="13" y="292"/>
                    <a:pt x="13" y="292"/>
                  </a:cubicBezTo>
                  <a:cubicBezTo>
                    <a:pt x="13" y="291"/>
                    <a:pt x="13" y="291"/>
                    <a:pt x="13" y="291"/>
                  </a:cubicBezTo>
                  <a:cubicBezTo>
                    <a:pt x="12" y="285"/>
                    <a:pt x="12" y="285"/>
                    <a:pt x="12" y="285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17" y="280"/>
                    <a:pt x="17" y="280"/>
                    <a:pt x="17" y="280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3"/>
                    <a:pt x="18" y="273"/>
                    <a:pt x="18" y="273"/>
                  </a:cubicBezTo>
                  <a:cubicBezTo>
                    <a:pt x="18" y="273"/>
                    <a:pt x="14" y="273"/>
                    <a:pt x="13" y="272"/>
                  </a:cubicBezTo>
                  <a:cubicBezTo>
                    <a:pt x="12" y="272"/>
                    <a:pt x="9" y="270"/>
                    <a:pt x="9" y="270"/>
                  </a:cubicBezTo>
                  <a:cubicBezTo>
                    <a:pt x="8" y="265"/>
                    <a:pt x="8" y="265"/>
                    <a:pt x="8" y="265"/>
                  </a:cubicBezTo>
                  <a:cubicBezTo>
                    <a:pt x="6" y="262"/>
                    <a:pt x="6" y="262"/>
                    <a:pt x="6" y="262"/>
                  </a:cubicBezTo>
                  <a:cubicBezTo>
                    <a:pt x="5" y="257"/>
                    <a:pt x="5" y="257"/>
                    <a:pt x="5" y="257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7" y="252"/>
                    <a:pt x="7" y="252"/>
                    <a:pt x="7" y="252"/>
                  </a:cubicBezTo>
                  <a:cubicBezTo>
                    <a:pt x="8" y="250"/>
                    <a:pt x="8" y="250"/>
                    <a:pt x="8" y="250"/>
                  </a:cubicBezTo>
                  <a:cubicBezTo>
                    <a:pt x="8" y="249"/>
                    <a:pt x="8" y="249"/>
                    <a:pt x="8" y="249"/>
                  </a:cubicBezTo>
                  <a:cubicBezTo>
                    <a:pt x="8" y="249"/>
                    <a:pt x="9" y="248"/>
                    <a:pt x="10" y="248"/>
                  </a:cubicBezTo>
                  <a:cubicBezTo>
                    <a:pt x="10" y="248"/>
                    <a:pt x="11" y="248"/>
                    <a:pt x="11" y="248"/>
                  </a:cubicBezTo>
                  <a:cubicBezTo>
                    <a:pt x="12" y="248"/>
                    <a:pt x="12" y="245"/>
                    <a:pt x="12" y="245"/>
                  </a:cubicBezTo>
                  <a:cubicBezTo>
                    <a:pt x="14" y="245"/>
                    <a:pt x="14" y="245"/>
                    <a:pt x="14" y="245"/>
                  </a:cubicBezTo>
                  <a:cubicBezTo>
                    <a:pt x="14" y="245"/>
                    <a:pt x="15" y="244"/>
                    <a:pt x="15" y="244"/>
                  </a:cubicBezTo>
                  <a:cubicBezTo>
                    <a:pt x="15" y="243"/>
                    <a:pt x="15" y="242"/>
                    <a:pt x="15" y="242"/>
                  </a:cubicBezTo>
                  <a:cubicBezTo>
                    <a:pt x="15" y="242"/>
                    <a:pt x="16" y="240"/>
                    <a:pt x="16" y="239"/>
                  </a:cubicBezTo>
                  <a:cubicBezTo>
                    <a:pt x="16" y="238"/>
                    <a:pt x="15" y="237"/>
                    <a:pt x="15" y="237"/>
                  </a:cubicBezTo>
                  <a:cubicBezTo>
                    <a:pt x="15" y="237"/>
                    <a:pt x="14" y="235"/>
                    <a:pt x="13" y="235"/>
                  </a:cubicBezTo>
                  <a:cubicBezTo>
                    <a:pt x="13" y="235"/>
                    <a:pt x="11" y="235"/>
                    <a:pt x="11" y="235"/>
                  </a:cubicBezTo>
                  <a:cubicBezTo>
                    <a:pt x="10" y="235"/>
                    <a:pt x="9" y="233"/>
                    <a:pt x="9" y="233"/>
                  </a:cubicBezTo>
                  <a:cubicBezTo>
                    <a:pt x="9" y="233"/>
                    <a:pt x="10" y="232"/>
                    <a:pt x="10" y="231"/>
                  </a:cubicBezTo>
                  <a:cubicBezTo>
                    <a:pt x="11" y="231"/>
                    <a:pt x="11" y="228"/>
                    <a:pt x="11" y="228"/>
                  </a:cubicBezTo>
                  <a:cubicBezTo>
                    <a:pt x="11" y="228"/>
                    <a:pt x="10" y="227"/>
                    <a:pt x="9" y="227"/>
                  </a:cubicBezTo>
                  <a:cubicBezTo>
                    <a:pt x="9" y="227"/>
                    <a:pt x="7" y="227"/>
                    <a:pt x="7" y="227"/>
                  </a:cubicBezTo>
                  <a:cubicBezTo>
                    <a:pt x="7" y="224"/>
                    <a:pt x="7" y="224"/>
                    <a:pt x="7" y="224"/>
                  </a:cubicBezTo>
                  <a:cubicBezTo>
                    <a:pt x="7" y="224"/>
                    <a:pt x="5" y="223"/>
                    <a:pt x="4" y="223"/>
                  </a:cubicBezTo>
                  <a:cubicBezTo>
                    <a:pt x="4" y="223"/>
                    <a:pt x="4" y="222"/>
                    <a:pt x="3" y="222"/>
                  </a:cubicBezTo>
                  <a:cubicBezTo>
                    <a:pt x="4" y="222"/>
                    <a:pt x="4" y="222"/>
                    <a:pt x="4" y="222"/>
                  </a:cubicBezTo>
                  <a:cubicBezTo>
                    <a:pt x="4" y="222"/>
                    <a:pt x="4" y="222"/>
                    <a:pt x="4" y="222"/>
                  </a:cubicBezTo>
                  <a:cubicBezTo>
                    <a:pt x="4" y="221"/>
                    <a:pt x="3" y="220"/>
                    <a:pt x="3" y="219"/>
                  </a:cubicBezTo>
                  <a:cubicBezTo>
                    <a:pt x="3" y="219"/>
                    <a:pt x="4" y="219"/>
                    <a:pt x="4" y="219"/>
                  </a:cubicBezTo>
                  <a:cubicBezTo>
                    <a:pt x="4" y="219"/>
                    <a:pt x="4" y="218"/>
                    <a:pt x="5" y="217"/>
                  </a:cubicBezTo>
                  <a:cubicBezTo>
                    <a:pt x="5" y="217"/>
                    <a:pt x="5" y="217"/>
                    <a:pt x="6" y="217"/>
                  </a:cubicBezTo>
                  <a:cubicBezTo>
                    <a:pt x="6" y="217"/>
                    <a:pt x="6" y="216"/>
                    <a:pt x="7" y="216"/>
                  </a:cubicBezTo>
                  <a:cubicBezTo>
                    <a:pt x="7" y="215"/>
                    <a:pt x="7" y="213"/>
                    <a:pt x="7" y="213"/>
                  </a:cubicBezTo>
                  <a:cubicBezTo>
                    <a:pt x="7" y="213"/>
                    <a:pt x="7" y="213"/>
                    <a:pt x="6" y="212"/>
                  </a:cubicBezTo>
                  <a:cubicBezTo>
                    <a:pt x="5" y="212"/>
                    <a:pt x="5" y="212"/>
                    <a:pt x="5" y="211"/>
                  </a:cubicBezTo>
                  <a:cubicBezTo>
                    <a:pt x="4" y="211"/>
                    <a:pt x="5" y="210"/>
                    <a:pt x="5" y="210"/>
                  </a:cubicBezTo>
                  <a:cubicBezTo>
                    <a:pt x="5" y="210"/>
                    <a:pt x="3" y="209"/>
                    <a:pt x="3" y="209"/>
                  </a:cubicBezTo>
                  <a:cubicBezTo>
                    <a:pt x="3" y="209"/>
                    <a:pt x="1" y="209"/>
                    <a:pt x="1" y="209"/>
                  </a:cubicBezTo>
                  <a:cubicBezTo>
                    <a:pt x="1" y="209"/>
                    <a:pt x="1" y="209"/>
                    <a:pt x="1" y="209"/>
                  </a:cubicBezTo>
                  <a:cubicBezTo>
                    <a:pt x="1" y="207"/>
                    <a:pt x="1" y="207"/>
                    <a:pt x="1" y="207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1" y="204"/>
                    <a:pt x="1" y="204"/>
                    <a:pt x="1" y="204"/>
                  </a:cubicBezTo>
                  <a:cubicBezTo>
                    <a:pt x="3" y="206"/>
                    <a:pt x="3" y="206"/>
                    <a:pt x="3" y="206"/>
                  </a:cubicBezTo>
                  <a:cubicBezTo>
                    <a:pt x="3" y="206"/>
                    <a:pt x="3" y="205"/>
                    <a:pt x="3" y="204"/>
                  </a:cubicBezTo>
                  <a:cubicBezTo>
                    <a:pt x="4" y="204"/>
                    <a:pt x="5" y="202"/>
                    <a:pt x="5" y="202"/>
                  </a:cubicBezTo>
                  <a:cubicBezTo>
                    <a:pt x="7" y="202"/>
                    <a:pt x="7" y="202"/>
                    <a:pt x="7" y="202"/>
                  </a:cubicBezTo>
                  <a:cubicBezTo>
                    <a:pt x="7" y="202"/>
                    <a:pt x="11" y="202"/>
                    <a:pt x="11" y="202"/>
                  </a:cubicBezTo>
                  <a:cubicBezTo>
                    <a:pt x="12" y="201"/>
                    <a:pt x="10" y="199"/>
                    <a:pt x="10" y="199"/>
                  </a:cubicBezTo>
                  <a:cubicBezTo>
                    <a:pt x="10" y="199"/>
                    <a:pt x="8" y="201"/>
                    <a:pt x="8" y="201"/>
                  </a:cubicBezTo>
                  <a:cubicBezTo>
                    <a:pt x="7" y="201"/>
                    <a:pt x="7" y="198"/>
                    <a:pt x="7" y="198"/>
                  </a:cubicBezTo>
                  <a:cubicBezTo>
                    <a:pt x="7" y="196"/>
                    <a:pt x="7" y="196"/>
                    <a:pt x="7" y="196"/>
                  </a:cubicBezTo>
                  <a:cubicBezTo>
                    <a:pt x="9" y="195"/>
                    <a:pt x="9" y="195"/>
                    <a:pt x="9" y="195"/>
                  </a:cubicBezTo>
                  <a:cubicBezTo>
                    <a:pt x="10" y="193"/>
                    <a:pt x="10" y="193"/>
                    <a:pt x="10" y="193"/>
                  </a:cubicBezTo>
                  <a:cubicBezTo>
                    <a:pt x="10" y="193"/>
                    <a:pt x="12" y="191"/>
                    <a:pt x="12" y="191"/>
                  </a:cubicBezTo>
                  <a:cubicBezTo>
                    <a:pt x="13" y="190"/>
                    <a:pt x="12" y="188"/>
                    <a:pt x="12" y="188"/>
                  </a:cubicBezTo>
                  <a:cubicBezTo>
                    <a:pt x="13" y="185"/>
                    <a:pt x="13" y="185"/>
                    <a:pt x="13" y="185"/>
                  </a:cubicBezTo>
                  <a:cubicBezTo>
                    <a:pt x="11" y="182"/>
                    <a:pt x="11" y="182"/>
                    <a:pt x="11" y="182"/>
                  </a:cubicBezTo>
                  <a:cubicBezTo>
                    <a:pt x="11" y="179"/>
                    <a:pt x="11" y="179"/>
                    <a:pt x="11" y="179"/>
                  </a:cubicBezTo>
                  <a:cubicBezTo>
                    <a:pt x="9" y="176"/>
                    <a:pt x="9" y="176"/>
                    <a:pt x="9" y="176"/>
                  </a:cubicBezTo>
                  <a:cubicBezTo>
                    <a:pt x="9" y="175"/>
                    <a:pt x="9" y="175"/>
                    <a:pt x="9" y="175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8" y="171"/>
                    <a:pt x="8" y="171"/>
                    <a:pt x="8" y="171"/>
                  </a:cubicBezTo>
                  <a:cubicBezTo>
                    <a:pt x="8" y="171"/>
                    <a:pt x="6" y="169"/>
                    <a:pt x="5" y="169"/>
                  </a:cubicBezTo>
                  <a:cubicBezTo>
                    <a:pt x="4" y="169"/>
                    <a:pt x="5" y="168"/>
                    <a:pt x="5" y="168"/>
                  </a:cubicBezTo>
                  <a:cubicBezTo>
                    <a:pt x="5" y="166"/>
                    <a:pt x="5" y="166"/>
                    <a:pt x="5" y="166"/>
                  </a:cubicBezTo>
                  <a:cubicBezTo>
                    <a:pt x="5" y="163"/>
                    <a:pt x="5" y="163"/>
                    <a:pt x="5" y="163"/>
                  </a:cubicBezTo>
                  <a:cubicBezTo>
                    <a:pt x="10" y="164"/>
                    <a:pt x="10" y="164"/>
                    <a:pt x="10" y="164"/>
                  </a:cubicBezTo>
                  <a:cubicBezTo>
                    <a:pt x="12" y="164"/>
                    <a:pt x="12" y="164"/>
                    <a:pt x="12" y="164"/>
                  </a:cubicBezTo>
                  <a:cubicBezTo>
                    <a:pt x="9" y="162"/>
                    <a:pt x="9" y="162"/>
                    <a:pt x="9" y="162"/>
                  </a:cubicBezTo>
                  <a:cubicBezTo>
                    <a:pt x="12" y="161"/>
                    <a:pt x="12" y="161"/>
                    <a:pt x="12" y="161"/>
                  </a:cubicBezTo>
                  <a:cubicBezTo>
                    <a:pt x="14" y="163"/>
                    <a:pt x="14" y="163"/>
                    <a:pt x="14" y="163"/>
                  </a:cubicBezTo>
                  <a:cubicBezTo>
                    <a:pt x="17" y="164"/>
                    <a:pt x="17" y="164"/>
                    <a:pt x="17" y="164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3" y="164"/>
                    <a:pt x="23" y="164"/>
                    <a:pt x="23" y="164"/>
                  </a:cubicBezTo>
                  <a:cubicBezTo>
                    <a:pt x="26" y="163"/>
                    <a:pt x="26" y="163"/>
                    <a:pt x="26" y="163"/>
                  </a:cubicBezTo>
                  <a:cubicBezTo>
                    <a:pt x="29" y="163"/>
                    <a:pt x="29" y="163"/>
                    <a:pt x="29" y="163"/>
                  </a:cubicBezTo>
                  <a:cubicBezTo>
                    <a:pt x="30" y="161"/>
                    <a:pt x="30" y="161"/>
                    <a:pt x="30" y="161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3" y="159"/>
                    <a:pt x="33" y="159"/>
                    <a:pt x="33" y="159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30" y="154"/>
                    <a:pt x="30" y="154"/>
                    <a:pt x="30" y="154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1"/>
                    <a:pt x="34" y="152"/>
                    <a:pt x="34" y="152"/>
                  </a:cubicBezTo>
                  <a:cubicBezTo>
                    <a:pt x="34" y="151"/>
                    <a:pt x="34" y="151"/>
                    <a:pt x="35" y="150"/>
                  </a:cubicBezTo>
                  <a:cubicBezTo>
                    <a:pt x="36" y="150"/>
                    <a:pt x="38" y="149"/>
                    <a:pt x="38" y="149"/>
                  </a:cubicBezTo>
                  <a:cubicBezTo>
                    <a:pt x="39" y="147"/>
                    <a:pt x="39" y="147"/>
                    <a:pt x="39" y="147"/>
                  </a:cubicBezTo>
                  <a:cubicBezTo>
                    <a:pt x="39" y="147"/>
                    <a:pt x="41" y="146"/>
                    <a:pt x="41" y="146"/>
                  </a:cubicBezTo>
                  <a:cubicBezTo>
                    <a:pt x="42" y="146"/>
                    <a:pt x="41" y="145"/>
                    <a:pt x="41" y="144"/>
                  </a:cubicBezTo>
                  <a:cubicBezTo>
                    <a:pt x="41" y="143"/>
                    <a:pt x="41" y="141"/>
                    <a:pt x="41" y="141"/>
                  </a:cubicBezTo>
                  <a:cubicBezTo>
                    <a:pt x="42" y="139"/>
                    <a:pt x="42" y="139"/>
                    <a:pt x="42" y="139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5" y="134"/>
                    <a:pt x="32" y="134"/>
                    <a:pt x="32" y="133"/>
                  </a:cubicBezTo>
                  <a:cubicBezTo>
                    <a:pt x="31" y="132"/>
                    <a:pt x="30" y="130"/>
                    <a:pt x="30" y="130"/>
                  </a:cubicBezTo>
                  <a:cubicBezTo>
                    <a:pt x="30" y="128"/>
                    <a:pt x="30" y="128"/>
                    <a:pt x="30" y="128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31" y="127"/>
                    <a:pt x="31" y="127"/>
                    <a:pt x="31" y="127"/>
                  </a:cubicBezTo>
                  <a:cubicBezTo>
                    <a:pt x="31" y="124"/>
                    <a:pt x="31" y="124"/>
                    <a:pt x="31" y="124"/>
                  </a:cubicBezTo>
                  <a:cubicBezTo>
                    <a:pt x="35" y="123"/>
                    <a:pt x="35" y="123"/>
                    <a:pt x="35" y="123"/>
                  </a:cubicBezTo>
                  <a:cubicBezTo>
                    <a:pt x="35" y="123"/>
                    <a:pt x="40" y="125"/>
                    <a:pt x="41" y="125"/>
                  </a:cubicBezTo>
                  <a:cubicBezTo>
                    <a:pt x="42" y="126"/>
                    <a:pt x="42" y="122"/>
                    <a:pt x="42" y="122"/>
                  </a:cubicBezTo>
                  <a:cubicBezTo>
                    <a:pt x="43" y="117"/>
                    <a:pt x="43" y="117"/>
                    <a:pt x="43" y="117"/>
                  </a:cubicBezTo>
                  <a:cubicBezTo>
                    <a:pt x="43" y="117"/>
                    <a:pt x="42" y="113"/>
                    <a:pt x="43" y="112"/>
                  </a:cubicBezTo>
                  <a:cubicBezTo>
                    <a:pt x="44" y="112"/>
                    <a:pt x="47" y="106"/>
                    <a:pt x="47" y="106"/>
                  </a:cubicBezTo>
                  <a:cubicBezTo>
                    <a:pt x="47" y="106"/>
                    <a:pt x="47" y="100"/>
                    <a:pt x="47" y="99"/>
                  </a:cubicBezTo>
                  <a:cubicBezTo>
                    <a:pt x="47" y="98"/>
                    <a:pt x="47" y="94"/>
                    <a:pt x="47" y="94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4" y="92"/>
                    <a:pt x="43" y="92"/>
                  </a:cubicBezTo>
                  <a:cubicBezTo>
                    <a:pt x="43" y="91"/>
                    <a:pt x="44" y="89"/>
                    <a:pt x="44" y="89"/>
                  </a:cubicBezTo>
                  <a:cubicBezTo>
                    <a:pt x="39" y="88"/>
                    <a:pt x="39" y="88"/>
                    <a:pt x="39" y="88"/>
                  </a:cubicBezTo>
                  <a:cubicBezTo>
                    <a:pt x="40" y="85"/>
                    <a:pt x="41" y="80"/>
                    <a:pt x="42" y="80"/>
                  </a:cubicBezTo>
                  <a:cubicBezTo>
                    <a:pt x="43" y="79"/>
                    <a:pt x="45" y="77"/>
                    <a:pt x="45" y="77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9" y="65"/>
                    <a:pt x="49" y="65"/>
                  </a:cubicBezTo>
                  <a:cubicBezTo>
                    <a:pt x="50" y="65"/>
                    <a:pt x="56" y="65"/>
                    <a:pt x="56" y="65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6" y="63"/>
                    <a:pt x="66" y="63"/>
                    <a:pt x="66" y="63"/>
                  </a:cubicBezTo>
                  <a:cubicBezTo>
                    <a:pt x="70" y="62"/>
                    <a:pt x="70" y="62"/>
                    <a:pt x="70" y="62"/>
                  </a:cubicBezTo>
                  <a:cubicBezTo>
                    <a:pt x="73" y="64"/>
                    <a:pt x="73" y="64"/>
                    <a:pt x="73" y="64"/>
                  </a:cubicBezTo>
                  <a:cubicBezTo>
                    <a:pt x="73" y="64"/>
                    <a:pt x="75" y="66"/>
                    <a:pt x="75" y="67"/>
                  </a:cubicBezTo>
                  <a:cubicBezTo>
                    <a:pt x="75" y="67"/>
                    <a:pt x="77" y="69"/>
                    <a:pt x="77" y="70"/>
                  </a:cubicBezTo>
                  <a:cubicBezTo>
                    <a:pt x="76" y="70"/>
                    <a:pt x="78" y="73"/>
                    <a:pt x="78" y="73"/>
                  </a:cubicBezTo>
                  <a:cubicBezTo>
                    <a:pt x="78" y="73"/>
                    <a:pt x="77" y="75"/>
                    <a:pt x="77" y="76"/>
                  </a:cubicBezTo>
                  <a:cubicBezTo>
                    <a:pt x="77" y="76"/>
                    <a:pt x="78" y="80"/>
                    <a:pt x="78" y="80"/>
                  </a:cubicBezTo>
                  <a:cubicBezTo>
                    <a:pt x="78" y="81"/>
                    <a:pt x="80" y="82"/>
                    <a:pt x="80" y="82"/>
                  </a:cubicBezTo>
                  <a:cubicBezTo>
                    <a:pt x="82" y="81"/>
                    <a:pt x="82" y="81"/>
                    <a:pt x="82" y="81"/>
                  </a:cubicBezTo>
                  <a:cubicBezTo>
                    <a:pt x="83" y="79"/>
                    <a:pt x="83" y="79"/>
                    <a:pt x="83" y="79"/>
                  </a:cubicBezTo>
                  <a:cubicBezTo>
                    <a:pt x="81" y="76"/>
                    <a:pt x="81" y="76"/>
                    <a:pt x="81" y="76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3" y="71"/>
                    <a:pt x="84" y="72"/>
                  </a:cubicBezTo>
                  <a:cubicBezTo>
                    <a:pt x="85" y="72"/>
                    <a:pt x="88" y="75"/>
                    <a:pt x="88" y="75"/>
                  </a:cubicBezTo>
                  <a:cubicBezTo>
                    <a:pt x="90" y="76"/>
                    <a:pt x="90" y="76"/>
                    <a:pt x="90" y="76"/>
                  </a:cubicBezTo>
                  <a:cubicBezTo>
                    <a:pt x="90" y="76"/>
                    <a:pt x="93" y="74"/>
                    <a:pt x="93" y="74"/>
                  </a:cubicBezTo>
                  <a:cubicBezTo>
                    <a:pt x="93" y="74"/>
                    <a:pt x="90" y="70"/>
                    <a:pt x="90" y="70"/>
                  </a:cubicBezTo>
                  <a:cubicBezTo>
                    <a:pt x="91" y="65"/>
                    <a:pt x="91" y="65"/>
                    <a:pt x="91" y="65"/>
                  </a:cubicBezTo>
                  <a:cubicBezTo>
                    <a:pt x="92" y="61"/>
                    <a:pt x="92" y="61"/>
                    <a:pt x="92" y="61"/>
                  </a:cubicBezTo>
                  <a:cubicBezTo>
                    <a:pt x="96" y="58"/>
                    <a:pt x="96" y="58"/>
                    <a:pt x="96" y="58"/>
                  </a:cubicBezTo>
                  <a:cubicBezTo>
                    <a:pt x="99" y="60"/>
                    <a:pt x="99" y="60"/>
                    <a:pt x="99" y="60"/>
                  </a:cubicBezTo>
                  <a:cubicBezTo>
                    <a:pt x="104" y="60"/>
                    <a:pt x="104" y="60"/>
                    <a:pt x="104" y="60"/>
                  </a:cubicBezTo>
                  <a:cubicBezTo>
                    <a:pt x="109" y="60"/>
                    <a:pt x="109" y="60"/>
                    <a:pt x="109" y="60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6" y="59"/>
                    <a:pt x="116" y="59"/>
                    <a:pt x="116" y="59"/>
                  </a:cubicBezTo>
                  <a:cubicBezTo>
                    <a:pt x="116" y="59"/>
                    <a:pt x="114" y="57"/>
                    <a:pt x="114" y="57"/>
                  </a:cubicBezTo>
                  <a:cubicBezTo>
                    <a:pt x="113" y="57"/>
                    <a:pt x="111" y="55"/>
                    <a:pt x="111" y="55"/>
                  </a:cubicBezTo>
                  <a:cubicBezTo>
                    <a:pt x="111" y="55"/>
                    <a:pt x="110" y="57"/>
                    <a:pt x="110" y="57"/>
                  </a:cubicBezTo>
                  <a:cubicBezTo>
                    <a:pt x="109" y="58"/>
                    <a:pt x="106" y="58"/>
                    <a:pt x="106" y="57"/>
                  </a:cubicBezTo>
                  <a:cubicBezTo>
                    <a:pt x="105" y="57"/>
                    <a:pt x="104" y="54"/>
                    <a:pt x="104" y="54"/>
                  </a:cubicBezTo>
                  <a:cubicBezTo>
                    <a:pt x="104" y="51"/>
                    <a:pt x="104" y="51"/>
                    <a:pt x="104" y="51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103" y="47"/>
                    <a:pt x="103" y="47"/>
                    <a:pt x="103" y="47"/>
                  </a:cubicBezTo>
                  <a:cubicBezTo>
                    <a:pt x="103" y="47"/>
                    <a:pt x="103" y="44"/>
                    <a:pt x="104" y="43"/>
                  </a:cubicBezTo>
                  <a:cubicBezTo>
                    <a:pt x="105" y="43"/>
                    <a:pt x="105" y="41"/>
                    <a:pt x="105" y="41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02" y="41"/>
                    <a:pt x="101" y="41"/>
                    <a:pt x="101" y="39"/>
                  </a:cubicBezTo>
                  <a:cubicBezTo>
                    <a:pt x="102" y="37"/>
                    <a:pt x="102" y="36"/>
                    <a:pt x="102" y="36"/>
                  </a:cubicBezTo>
                  <a:cubicBezTo>
                    <a:pt x="98" y="36"/>
                    <a:pt x="98" y="36"/>
                    <a:pt x="98" y="36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93" y="33"/>
                    <a:pt x="93" y="33"/>
                    <a:pt x="93" y="33"/>
                  </a:cubicBezTo>
                  <a:cubicBezTo>
                    <a:pt x="94" y="30"/>
                    <a:pt x="94" y="30"/>
                    <a:pt x="94" y="30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6" y="24"/>
                    <a:pt x="106" y="24"/>
                    <a:pt x="106" y="24"/>
                  </a:cubicBezTo>
                  <a:cubicBezTo>
                    <a:pt x="104" y="25"/>
                    <a:pt x="104" y="25"/>
                    <a:pt x="104" y="25"/>
                  </a:cubicBezTo>
                  <a:cubicBezTo>
                    <a:pt x="104" y="25"/>
                    <a:pt x="103" y="26"/>
                    <a:pt x="103" y="26"/>
                  </a:cubicBezTo>
                  <a:cubicBezTo>
                    <a:pt x="102" y="26"/>
                    <a:pt x="100" y="26"/>
                    <a:pt x="100" y="26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103" y="24"/>
                    <a:pt x="103" y="24"/>
                    <a:pt x="103" y="24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99" y="15"/>
                    <a:pt x="99" y="15"/>
                    <a:pt x="99" y="15"/>
                  </a:cubicBezTo>
                  <a:cubicBezTo>
                    <a:pt x="97" y="14"/>
                    <a:pt x="97" y="14"/>
                    <a:pt x="97" y="14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0"/>
                    <a:pt x="104" y="2"/>
                    <a:pt x="105" y="2"/>
                  </a:cubicBezTo>
                  <a:cubicBezTo>
                    <a:pt x="106" y="2"/>
                    <a:pt x="108" y="3"/>
                    <a:pt x="108" y="3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5" y="6"/>
                    <a:pt x="116" y="6"/>
                    <a:pt x="116" y="6"/>
                  </a:cubicBezTo>
                  <a:cubicBezTo>
                    <a:pt x="117" y="6"/>
                    <a:pt x="119" y="5"/>
                    <a:pt x="119" y="5"/>
                  </a:cubicBezTo>
                  <a:cubicBezTo>
                    <a:pt x="119" y="5"/>
                    <a:pt x="122" y="3"/>
                    <a:pt x="123" y="3"/>
                  </a:cubicBezTo>
                  <a:cubicBezTo>
                    <a:pt x="123" y="2"/>
                    <a:pt x="124" y="2"/>
                    <a:pt x="124" y="2"/>
                  </a:cubicBezTo>
                  <a:cubicBezTo>
                    <a:pt x="126" y="6"/>
                    <a:pt x="126" y="6"/>
                    <a:pt x="126" y="6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9" y="2"/>
                    <a:pt x="129" y="2"/>
                    <a:pt x="129" y="2"/>
                  </a:cubicBezTo>
                  <a:cubicBezTo>
                    <a:pt x="137" y="11"/>
                    <a:pt x="137" y="11"/>
                    <a:pt x="137" y="11"/>
                  </a:cubicBezTo>
                  <a:cubicBezTo>
                    <a:pt x="138" y="15"/>
                    <a:pt x="138" y="15"/>
                    <a:pt x="138" y="15"/>
                  </a:cubicBezTo>
                  <a:cubicBezTo>
                    <a:pt x="138" y="15"/>
                    <a:pt x="138" y="18"/>
                    <a:pt x="138" y="18"/>
                  </a:cubicBezTo>
                  <a:cubicBezTo>
                    <a:pt x="137" y="18"/>
                    <a:pt x="136" y="22"/>
                    <a:pt x="136" y="22"/>
                  </a:cubicBezTo>
                  <a:cubicBezTo>
                    <a:pt x="136" y="25"/>
                    <a:pt x="136" y="25"/>
                    <a:pt x="136" y="25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3" y="28"/>
                    <a:pt x="143" y="28"/>
                    <a:pt x="143" y="28"/>
                  </a:cubicBezTo>
                  <a:cubicBezTo>
                    <a:pt x="144" y="29"/>
                    <a:pt x="144" y="29"/>
                    <a:pt x="144" y="29"/>
                  </a:cubicBezTo>
                  <a:cubicBezTo>
                    <a:pt x="147" y="29"/>
                    <a:pt x="147" y="29"/>
                    <a:pt x="147" y="29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58" y="33"/>
                    <a:pt x="158" y="33"/>
                    <a:pt x="158" y="33"/>
                  </a:cubicBezTo>
                  <a:cubicBezTo>
                    <a:pt x="163" y="35"/>
                    <a:pt x="163" y="35"/>
                    <a:pt x="163" y="35"/>
                  </a:cubicBezTo>
                  <a:cubicBezTo>
                    <a:pt x="164" y="32"/>
                    <a:pt x="164" y="32"/>
                    <a:pt x="164" y="32"/>
                  </a:cubicBezTo>
                  <a:cubicBezTo>
                    <a:pt x="165" y="31"/>
                    <a:pt x="165" y="31"/>
                    <a:pt x="165" y="31"/>
                  </a:cubicBezTo>
                  <a:cubicBezTo>
                    <a:pt x="168" y="31"/>
                    <a:pt x="168" y="31"/>
                    <a:pt x="168" y="31"/>
                  </a:cubicBezTo>
                  <a:cubicBezTo>
                    <a:pt x="170" y="30"/>
                    <a:pt x="170" y="30"/>
                    <a:pt x="170" y="30"/>
                  </a:cubicBezTo>
                  <a:cubicBezTo>
                    <a:pt x="171" y="29"/>
                    <a:pt x="171" y="29"/>
                    <a:pt x="171" y="29"/>
                  </a:cubicBezTo>
                  <a:cubicBezTo>
                    <a:pt x="168" y="26"/>
                    <a:pt x="168" y="26"/>
                    <a:pt x="168" y="26"/>
                  </a:cubicBezTo>
                  <a:cubicBezTo>
                    <a:pt x="168" y="23"/>
                    <a:pt x="168" y="23"/>
                    <a:pt x="168" y="23"/>
                  </a:cubicBezTo>
                  <a:cubicBezTo>
                    <a:pt x="168" y="23"/>
                    <a:pt x="170" y="21"/>
                    <a:pt x="170" y="21"/>
                  </a:cubicBezTo>
                  <a:cubicBezTo>
                    <a:pt x="171" y="21"/>
                    <a:pt x="175" y="22"/>
                    <a:pt x="175" y="22"/>
                  </a:cubicBezTo>
                  <a:cubicBezTo>
                    <a:pt x="176" y="25"/>
                    <a:pt x="176" y="25"/>
                    <a:pt x="176" y="25"/>
                  </a:cubicBezTo>
                  <a:cubicBezTo>
                    <a:pt x="177" y="28"/>
                    <a:pt x="177" y="28"/>
                    <a:pt x="177" y="28"/>
                  </a:cubicBezTo>
                  <a:cubicBezTo>
                    <a:pt x="173" y="29"/>
                    <a:pt x="173" y="29"/>
                    <a:pt x="173" y="29"/>
                  </a:cubicBezTo>
                  <a:cubicBezTo>
                    <a:pt x="172" y="31"/>
                    <a:pt x="172" y="31"/>
                    <a:pt x="172" y="31"/>
                  </a:cubicBezTo>
                  <a:cubicBezTo>
                    <a:pt x="172" y="35"/>
                    <a:pt x="172" y="35"/>
                    <a:pt x="172" y="35"/>
                  </a:cubicBezTo>
                  <a:cubicBezTo>
                    <a:pt x="172" y="39"/>
                    <a:pt x="172" y="39"/>
                    <a:pt x="172" y="39"/>
                  </a:cubicBezTo>
                  <a:cubicBezTo>
                    <a:pt x="172" y="39"/>
                    <a:pt x="172" y="41"/>
                    <a:pt x="171" y="41"/>
                  </a:cubicBezTo>
                  <a:cubicBezTo>
                    <a:pt x="170" y="42"/>
                    <a:pt x="168" y="42"/>
                    <a:pt x="168" y="42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5" y="46"/>
                    <a:pt x="165" y="46"/>
                    <a:pt x="165" y="46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61" y="47"/>
                    <a:pt x="161" y="47"/>
                    <a:pt x="161" y="47"/>
                  </a:cubicBezTo>
                  <a:cubicBezTo>
                    <a:pt x="162" y="50"/>
                    <a:pt x="162" y="50"/>
                    <a:pt x="162" y="50"/>
                  </a:cubicBezTo>
                  <a:cubicBezTo>
                    <a:pt x="164" y="52"/>
                    <a:pt x="164" y="52"/>
                    <a:pt x="164" y="52"/>
                  </a:cubicBezTo>
                  <a:cubicBezTo>
                    <a:pt x="167" y="53"/>
                    <a:pt x="167" y="53"/>
                    <a:pt x="167" y="53"/>
                  </a:cubicBezTo>
                  <a:cubicBezTo>
                    <a:pt x="169" y="52"/>
                    <a:pt x="169" y="52"/>
                    <a:pt x="169" y="52"/>
                  </a:cubicBezTo>
                  <a:cubicBezTo>
                    <a:pt x="170" y="50"/>
                    <a:pt x="170" y="50"/>
                    <a:pt x="170" y="50"/>
                  </a:cubicBezTo>
                  <a:cubicBezTo>
                    <a:pt x="173" y="49"/>
                    <a:pt x="173" y="49"/>
                    <a:pt x="173" y="49"/>
                  </a:cubicBezTo>
                  <a:cubicBezTo>
                    <a:pt x="177" y="51"/>
                    <a:pt x="177" y="51"/>
                    <a:pt x="177" y="51"/>
                  </a:cubicBezTo>
                  <a:cubicBezTo>
                    <a:pt x="178" y="53"/>
                    <a:pt x="178" y="53"/>
                    <a:pt x="178" y="53"/>
                  </a:cubicBezTo>
                  <a:cubicBezTo>
                    <a:pt x="178" y="53"/>
                    <a:pt x="182" y="53"/>
                    <a:pt x="182" y="53"/>
                  </a:cubicBezTo>
                  <a:cubicBezTo>
                    <a:pt x="182" y="53"/>
                    <a:pt x="183" y="50"/>
                    <a:pt x="183" y="50"/>
                  </a:cubicBezTo>
                  <a:cubicBezTo>
                    <a:pt x="183" y="50"/>
                    <a:pt x="184" y="48"/>
                    <a:pt x="185" y="48"/>
                  </a:cubicBezTo>
                  <a:cubicBezTo>
                    <a:pt x="186" y="48"/>
                    <a:pt x="187" y="46"/>
                    <a:pt x="188" y="46"/>
                  </a:cubicBezTo>
                  <a:cubicBezTo>
                    <a:pt x="188" y="45"/>
                    <a:pt x="189" y="43"/>
                    <a:pt x="189" y="43"/>
                  </a:cubicBezTo>
                  <a:cubicBezTo>
                    <a:pt x="189" y="43"/>
                    <a:pt x="191" y="42"/>
                    <a:pt x="192" y="42"/>
                  </a:cubicBezTo>
                  <a:cubicBezTo>
                    <a:pt x="193" y="42"/>
                    <a:pt x="199" y="41"/>
                    <a:pt x="199" y="41"/>
                  </a:cubicBezTo>
                  <a:cubicBezTo>
                    <a:pt x="199" y="41"/>
                    <a:pt x="203" y="40"/>
                    <a:pt x="204" y="39"/>
                  </a:cubicBezTo>
                  <a:cubicBezTo>
                    <a:pt x="204" y="39"/>
                    <a:pt x="208" y="36"/>
                    <a:pt x="208" y="36"/>
                  </a:cubicBezTo>
                  <a:cubicBezTo>
                    <a:pt x="209" y="33"/>
                    <a:pt x="209" y="33"/>
                    <a:pt x="209" y="33"/>
                  </a:cubicBezTo>
                  <a:cubicBezTo>
                    <a:pt x="212" y="30"/>
                    <a:pt x="212" y="30"/>
                    <a:pt x="212" y="30"/>
                  </a:cubicBezTo>
                  <a:cubicBezTo>
                    <a:pt x="212" y="30"/>
                    <a:pt x="213" y="30"/>
                    <a:pt x="213" y="29"/>
                  </a:cubicBezTo>
                  <a:cubicBezTo>
                    <a:pt x="213" y="28"/>
                    <a:pt x="214" y="25"/>
                    <a:pt x="214" y="25"/>
                  </a:cubicBezTo>
                  <a:cubicBezTo>
                    <a:pt x="216" y="24"/>
                    <a:pt x="216" y="24"/>
                    <a:pt x="216" y="24"/>
                  </a:cubicBezTo>
                  <a:cubicBezTo>
                    <a:pt x="216" y="24"/>
                    <a:pt x="218" y="25"/>
                    <a:pt x="218" y="26"/>
                  </a:cubicBezTo>
                  <a:cubicBezTo>
                    <a:pt x="218" y="26"/>
                    <a:pt x="217" y="28"/>
                    <a:pt x="217" y="28"/>
                  </a:cubicBezTo>
                  <a:cubicBezTo>
                    <a:pt x="217" y="28"/>
                    <a:pt x="215" y="29"/>
                    <a:pt x="214" y="30"/>
                  </a:cubicBezTo>
                  <a:cubicBezTo>
                    <a:pt x="214" y="30"/>
                    <a:pt x="214" y="32"/>
                    <a:pt x="214" y="32"/>
                  </a:cubicBezTo>
                  <a:cubicBezTo>
                    <a:pt x="216" y="30"/>
                    <a:pt x="216" y="30"/>
                    <a:pt x="216" y="30"/>
                  </a:cubicBezTo>
                  <a:cubicBezTo>
                    <a:pt x="216" y="30"/>
                    <a:pt x="217" y="29"/>
                    <a:pt x="217" y="29"/>
                  </a:cubicBezTo>
                  <a:cubicBezTo>
                    <a:pt x="217" y="29"/>
                    <a:pt x="221" y="28"/>
                    <a:pt x="221" y="28"/>
                  </a:cubicBezTo>
                  <a:cubicBezTo>
                    <a:pt x="221" y="28"/>
                    <a:pt x="223" y="29"/>
                    <a:pt x="223" y="29"/>
                  </a:cubicBezTo>
                  <a:cubicBezTo>
                    <a:pt x="223" y="29"/>
                    <a:pt x="225" y="30"/>
                    <a:pt x="225" y="30"/>
                  </a:cubicBezTo>
                  <a:cubicBezTo>
                    <a:pt x="229" y="29"/>
                    <a:pt x="229" y="29"/>
                    <a:pt x="229" y="29"/>
                  </a:cubicBezTo>
                  <a:cubicBezTo>
                    <a:pt x="229" y="27"/>
                    <a:pt x="229" y="27"/>
                    <a:pt x="229" y="27"/>
                  </a:cubicBezTo>
                  <a:cubicBezTo>
                    <a:pt x="229" y="27"/>
                    <a:pt x="229" y="26"/>
                    <a:pt x="230" y="26"/>
                  </a:cubicBezTo>
                  <a:cubicBezTo>
                    <a:pt x="231" y="25"/>
                    <a:pt x="233" y="24"/>
                    <a:pt x="233" y="24"/>
                  </a:cubicBezTo>
                  <a:cubicBezTo>
                    <a:pt x="233" y="24"/>
                    <a:pt x="233" y="22"/>
                    <a:pt x="233" y="21"/>
                  </a:cubicBezTo>
                  <a:cubicBezTo>
                    <a:pt x="233" y="21"/>
                    <a:pt x="234" y="19"/>
                    <a:pt x="234" y="19"/>
                  </a:cubicBezTo>
                  <a:cubicBezTo>
                    <a:pt x="234" y="19"/>
                    <a:pt x="234" y="19"/>
                    <a:pt x="234" y="19"/>
                  </a:cubicBezTo>
                  <a:cubicBezTo>
                    <a:pt x="234" y="19"/>
                    <a:pt x="236" y="18"/>
                    <a:pt x="236" y="18"/>
                  </a:cubicBezTo>
                  <a:cubicBezTo>
                    <a:pt x="236" y="18"/>
                    <a:pt x="237" y="15"/>
                    <a:pt x="237" y="15"/>
                  </a:cubicBezTo>
                  <a:cubicBezTo>
                    <a:pt x="237" y="15"/>
                    <a:pt x="237" y="14"/>
                    <a:pt x="238" y="14"/>
                  </a:cubicBezTo>
                  <a:cubicBezTo>
                    <a:pt x="238" y="14"/>
                    <a:pt x="240" y="12"/>
                    <a:pt x="240" y="12"/>
                  </a:cubicBezTo>
                  <a:cubicBezTo>
                    <a:pt x="241" y="11"/>
                    <a:pt x="241" y="11"/>
                    <a:pt x="242" y="11"/>
                  </a:cubicBezTo>
                  <a:cubicBezTo>
                    <a:pt x="242" y="11"/>
                    <a:pt x="243" y="13"/>
                    <a:pt x="243" y="13"/>
                  </a:cubicBezTo>
                  <a:cubicBezTo>
                    <a:pt x="243" y="13"/>
                    <a:pt x="243" y="14"/>
                    <a:pt x="242" y="15"/>
                  </a:cubicBezTo>
                  <a:cubicBezTo>
                    <a:pt x="241" y="15"/>
                    <a:pt x="240" y="16"/>
                    <a:pt x="240" y="16"/>
                  </a:cubicBezTo>
                  <a:cubicBezTo>
                    <a:pt x="240" y="16"/>
                    <a:pt x="242" y="18"/>
                    <a:pt x="242" y="18"/>
                  </a:cubicBezTo>
                  <a:cubicBezTo>
                    <a:pt x="242" y="18"/>
                    <a:pt x="243" y="19"/>
                    <a:pt x="243" y="19"/>
                  </a:cubicBezTo>
                  <a:cubicBezTo>
                    <a:pt x="243" y="20"/>
                    <a:pt x="242" y="21"/>
                    <a:pt x="242" y="21"/>
                  </a:cubicBezTo>
                  <a:cubicBezTo>
                    <a:pt x="243" y="21"/>
                    <a:pt x="246" y="20"/>
                    <a:pt x="246" y="20"/>
                  </a:cubicBezTo>
                  <a:cubicBezTo>
                    <a:pt x="246" y="20"/>
                    <a:pt x="246" y="18"/>
                    <a:pt x="246" y="18"/>
                  </a:cubicBezTo>
                  <a:cubicBezTo>
                    <a:pt x="246" y="18"/>
                    <a:pt x="248" y="16"/>
                    <a:pt x="248" y="16"/>
                  </a:cubicBezTo>
                  <a:cubicBezTo>
                    <a:pt x="249" y="16"/>
                    <a:pt x="251" y="17"/>
                    <a:pt x="251" y="17"/>
                  </a:cubicBezTo>
                  <a:cubicBezTo>
                    <a:pt x="251" y="17"/>
                    <a:pt x="251" y="18"/>
                    <a:pt x="251" y="19"/>
                  </a:cubicBezTo>
                  <a:cubicBezTo>
                    <a:pt x="250" y="19"/>
                    <a:pt x="248" y="21"/>
                    <a:pt x="248" y="21"/>
                  </a:cubicBezTo>
                  <a:cubicBezTo>
                    <a:pt x="248" y="22"/>
                    <a:pt x="247" y="22"/>
                    <a:pt x="248" y="22"/>
                  </a:cubicBezTo>
                  <a:cubicBezTo>
                    <a:pt x="248" y="23"/>
                    <a:pt x="250" y="25"/>
                    <a:pt x="250" y="25"/>
                  </a:cubicBezTo>
                  <a:cubicBezTo>
                    <a:pt x="253" y="27"/>
                    <a:pt x="253" y="27"/>
                    <a:pt x="253" y="27"/>
                  </a:cubicBezTo>
                  <a:cubicBezTo>
                    <a:pt x="253" y="27"/>
                    <a:pt x="253" y="28"/>
                    <a:pt x="253" y="29"/>
                  </a:cubicBezTo>
                  <a:cubicBezTo>
                    <a:pt x="253" y="29"/>
                    <a:pt x="248" y="29"/>
                    <a:pt x="248" y="29"/>
                  </a:cubicBezTo>
                  <a:cubicBezTo>
                    <a:pt x="248" y="29"/>
                    <a:pt x="248" y="29"/>
                    <a:pt x="247" y="30"/>
                  </a:cubicBezTo>
                  <a:cubicBezTo>
                    <a:pt x="247" y="30"/>
                    <a:pt x="246" y="31"/>
                    <a:pt x="244" y="32"/>
                  </a:cubicBezTo>
                  <a:cubicBezTo>
                    <a:pt x="242" y="32"/>
                    <a:pt x="242" y="32"/>
                    <a:pt x="242" y="33"/>
                  </a:cubicBezTo>
                  <a:cubicBezTo>
                    <a:pt x="242" y="34"/>
                    <a:pt x="241" y="35"/>
                    <a:pt x="242" y="36"/>
                  </a:cubicBezTo>
                  <a:cubicBezTo>
                    <a:pt x="243" y="37"/>
                    <a:pt x="245" y="38"/>
                    <a:pt x="245" y="38"/>
                  </a:cubicBezTo>
                  <a:cubicBezTo>
                    <a:pt x="245" y="38"/>
                    <a:pt x="250" y="40"/>
                    <a:pt x="250" y="39"/>
                  </a:cubicBezTo>
                  <a:cubicBezTo>
                    <a:pt x="250" y="39"/>
                    <a:pt x="257" y="39"/>
                    <a:pt x="257" y="39"/>
                  </a:cubicBezTo>
                  <a:cubicBezTo>
                    <a:pt x="260" y="39"/>
                    <a:pt x="260" y="39"/>
                    <a:pt x="260" y="39"/>
                  </a:cubicBezTo>
                  <a:cubicBezTo>
                    <a:pt x="260" y="39"/>
                    <a:pt x="261" y="41"/>
                    <a:pt x="262" y="42"/>
                  </a:cubicBezTo>
                  <a:cubicBezTo>
                    <a:pt x="262" y="42"/>
                    <a:pt x="266" y="45"/>
                    <a:pt x="266" y="45"/>
                  </a:cubicBezTo>
                  <a:cubicBezTo>
                    <a:pt x="268" y="45"/>
                    <a:pt x="268" y="45"/>
                    <a:pt x="268" y="45"/>
                  </a:cubicBezTo>
                  <a:cubicBezTo>
                    <a:pt x="269" y="49"/>
                    <a:pt x="269" y="49"/>
                    <a:pt x="269" y="49"/>
                  </a:cubicBezTo>
                  <a:cubicBezTo>
                    <a:pt x="268" y="52"/>
                    <a:pt x="268" y="52"/>
                    <a:pt x="268" y="52"/>
                  </a:cubicBezTo>
                  <a:cubicBezTo>
                    <a:pt x="265" y="53"/>
                    <a:pt x="265" y="53"/>
                    <a:pt x="265" y="53"/>
                  </a:cubicBezTo>
                  <a:cubicBezTo>
                    <a:pt x="261" y="56"/>
                    <a:pt x="261" y="56"/>
                    <a:pt x="261" y="56"/>
                  </a:cubicBezTo>
                  <a:cubicBezTo>
                    <a:pt x="259" y="55"/>
                    <a:pt x="259" y="55"/>
                    <a:pt x="259" y="55"/>
                  </a:cubicBezTo>
                  <a:cubicBezTo>
                    <a:pt x="259" y="55"/>
                    <a:pt x="261" y="57"/>
                    <a:pt x="262" y="57"/>
                  </a:cubicBezTo>
                  <a:cubicBezTo>
                    <a:pt x="263" y="57"/>
                    <a:pt x="264" y="58"/>
                    <a:pt x="264" y="58"/>
                  </a:cubicBezTo>
                  <a:cubicBezTo>
                    <a:pt x="265" y="58"/>
                    <a:pt x="269" y="58"/>
                    <a:pt x="273" y="58"/>
                  </a:cubicBezTo>
                  <a:cubicBezTo>
                    <a:pt x="273" y="59"/>
                    <a:pt x="273" y="59"/>
                    <a:pt x="273" y="60"/>
                  </a:cubicBezTo>
                  <a:cubicBezTo>
                    <a:pt x="274" y="61"/>
                    <a:pt x="275" y="65"/>
                    <a:pt x="275" y="66"/>
                  </a:cubicBezTo>
                  <a:cubicBezTo>
                    <a:pt x="275" y="66"/>
                    <a:pt x="276" y="70"/>
                    <a:pt x="278" y="73"/>
                  </a:cubicBezTo>
                  <a:cubicBezTo>
                    <a:pt x="281" y="77"/>
                    <a:pt x="280" y="78"/>
                    <a:pt x="280" y="78"/>
                  </a:cubicBezTo>
                  <a:cubicBezTo>
                    <a:pt x="280" y="87"/>
                    <a:pt x="280" y="87"/>
                    <a:pt x="280" y="87"/>
                  </a:cubicBezTo>
                  <a:cubicBezTo>
                    <a:pt x="280" y="95"/>
                    <a:pt x="280" y="95"/>
                    <a:pt x="280" y="95"/>
                  </a:cubicBezTo>
                  <a:cubicBezTo>
                    <a:pt x="275" y="99"/>
                    <a:pt x="275" y="99"/>
                    <a:pt x="275" y="99"/>
                  </a:cubicBezTo>
                  <a:cubicBezTo>
                    <a:pt x="273" y="108"/>
                    <a:pt x="273" y="108"/>
                    <a:pt x="273" y="108"/>
                  </a:cubicBezTo>
                  <a:cubicBezTo>
                    <a:pt x="273" y="108"/>
                    <a:pt x="274" y="109"/>
                    <a:pt x="275" y="109"/>
                  </a:cubicBezTo>
                  <a:cubicBezTo>
                    <a:pt x="276" y="110"/>
                    <a:pt x="279" y="113"/>
                    <a:pt x="279" y="113"/>
                  </a:cubicBezTo>
                  <a:cubicBezTo>
                    <a:pt x="280" y="114"/>
                    <a:pt x="286" y="117"/>
                    <a:pt x="289" y="118"/>
                  </a:cubicBezTo>
                  <a:cubicBezTo>
                    <a:pt x="292" y="120"/>
                    <a:pt x="291" y="125"/>
                    <a:pt x="291" y="125"/>
                  </a:cubicBezTo>
                  <a:cubicBezTo>
                    <a:pt x="289" y="132"/>
                    <a:pt x="289" y="132"/>
                    <a:pt x="289" y="132"/>
                  </a:cubicBezTo>
                  <a:cubicBezTo>
                    <a:pt x="289" y="132"/>
                    <a:pt x="290" y="136"/>
                    <a:pt x="292" y="136"/>
                  </a:cubicBezTo>
                  <a:cubicBezTo>
                    <a:pt x="293" y="135"/>
                    <a:pt x="294" y="141"/>
                    <a:pt x="294" y="141"/>
                  </a:cubicBezTo>
                  <a:cubicBezTo>
                    <a:pt x="294" y="141"/>
                    <a:pt x="295" y="147"/>
                    <a:pt x="295" y="148"/>
                  </a:cubicBezTo>
                  <a:cubicBezTo>
                    <a:pt x="294" y="149"/>
                    <a:pt x="295" y="150"/>
                    <a:pt x="295" y="150"/>
                  </a:cubicBezTo>
                  <a:cubicBezTo>
                    <a:pt x="297" y="154"/>
                    <a:pt x="297" y="154"/>
                    <a:pt x="297" y="154"/>
                  </a:cubicBezTo>
                  <a:cubicBezTo>
                    <a:pt x="297" y="154"/>
                    <a:pt x="296" y="157"/>
                    <a:pt x="295" y="158"/>
                  </a:cubicBezTo>
                  <a:cubicBezTo>
                    <a:pt x="295" y="160"/>
                    <a:pt x="294" y="162"/>
                    <a:pt x="294" y="162"/>
                  </a:cubicBezTo>
                  <a:cubicBezTo>
                    <a:pt x="295" y="165"/>
                    <a:pt x="295" y="165"/>
                    <a:pt x="295" y="165"/>
                  </a:cubicBezTo>
                  <a:cubicBezTo>
                    <a:pt x="299" y="170"/>
                    <a:pt x="299" y="170"/>
                    <a:pt x="299" y="170"/>
                  </a:cubicBezTo>
                  <a:cubicBezTo>
                    <a:pt x="299" y="175"/>
                    <a:pt x="299" y="175"/>
                    <a:pt x="299" y="175"/>
                  </a:cubicBezTo>
                  <a:cubicBezTo>
                    <a:pt x="299" y="178"/>
                    <a:pt x="299" y="178"/>
                    <a:pt x="299" y="178"/>
                  </a:cubicBezTo>
                  <a:cubicBezTo>
                    <a:pt x="299" y="178"/>
                    <a:pt x="302" y="179"/>
                    <a:pt x="303" y="179"/>
                  </a:cubicBezTo>
                  <a:cubicBezTo>
                    <a:pt x="304" y="179"/>
                    <a:pt x="306" y="181"/>
                    <a:pt x="306" y="181"/>
                  </a:cubicBezTo>
                  <a:cubicBezTo>
                    <a:pt x="306" y="181"/>
                    <a:pt x="306" y="183"/>
                    <a:pt x="306" y="184"/>
                  </a:cubicBezTo>
                  <a:cubicBezTo>
                    <a:pt x="306" y="184"/>
                    <a:pt x="309" y="188"/>
                    <a:pt x="309" y="188"/>
                  </a:cubicBezTo>
                  <a:cubicBezTo>
                    <a:pt x="310" y="189"/>
                    <a:pt x="312" y="192"/>
                    <a:pt x="312" y="192"/>
                  </a:cubicBezTo>
                  <a:cubicBezTo>
                    <a:pt x="312" y="192"/>
                    <a:pt x="312" y="194"/>
                    <a:pt x="309" y="197"/>
                  </a:cubicBezTo>
                  <a:cubicBezTo>
                    <a:pt x="307" y="200"/>
                    <a:pt x="308" y="200"/>
                    <a:pt x="308" y="201"/>
                  </a:cubicBezTo>
                  <a:cubicBezTo>
                    <a:pt x="308" y="202"/>
                    <a:pt x="309" y="204"/>
                    <a:pt x="309" y="204"/>
                  </a:cubicBezTo>
                  <a:cubicBezTo>
                    <a:pt x="309" y="204"/>
                    <a:pt x="308" y="205"/>
                    <a:pt x="307" y="206"/>
                  </a:cubicBezTo>
                  <a:cubicBezTo>
                    <a:pt x="307" y="206"/>
                    <a:pt x="306" y="208"/>
                    <a:pt x="306" y="210"/>
                  </a:cubicBezTo>
                  <a:cubicBezTo>
                    <a:pt x="302" y="213"/>
                    <a:pt x="302" y="213"/>
                    <a:pt x="302" y="213"/>
                  </a:cubicBezTo>
                  <a:cubicBezTo>
                    <a:pt x="302" y="213"/>
                    <a:pt x="302" y="213"/>
                    <a:pt x="301" y="214"/>
                  </a:cubicBezTo>
                  <a:cubicBezTo>
                    <a:pt x="301" y="213"/>
                    <a:pt x="300" y="213"/>
                    <a:pt x="299" y="213"/>
                  </a:cubicBezTo>
                  <a:cubicBezTo>
                    <a:pt x="298" y="212"/>
                    <a:pt x="297" y="211"/>
                    <a:pt x="297" y="211"/>
                  </a:cubicBezTo>
                  <a:cubicBezTo>
                    <a:pt x="297" y="211"/>
                    <a:pt x="297" y="209"/>
                    <a:pt x="297" y="207"/>
                  </a:cubicBezTo>
                  <a:cubicBezTo>
                    <a:pt x="297" y="205"/>
                    <a:pt x="297" y="206"/>
                    <a:pt x="297" y="205"/>
                  </a:cubicBezTo>
                  <a:cubicBezTo>
                    <a:pt x="296" y="204"/>
                    <a:pt x="294" y="203"/>
                    <a:pt x="292" y="202"/>
                  </a:cubicBezTo>
                  <a:cubicBezTo>
                    <a:pt x="290" y="202"/>
                    <a:pt x="286" y="202"/>
                    <a:pt x="285" y="203"/>
                  </a:cubicBezTo>
                  <a:cubicBezTo>
                    <a:pt x="285" y="203"/>
                    <a:pt x="285" y="207"/>
                    <a:pt x="285" y="207"/>
                  </a:cubicBezTo>
                  <a:cubicBezTo>
                    <a:pt x="287" y="210"/>
                    <a:pt x="287" y="210"/>
                    <a:pt x="287" y="210"/>
                  </a:cubicBezTo>
                  <a:cubicBezTo>
                    <a:pt x="286" y="212"/>
                    <a:pt x="286" y="212"/>
                    <a:pt x="286" y="212"/>
                  </a:cubicBezTo>
                  <a:cubicBezTo>
                    <a:pt x="286" y="212"/>
                    <a:pt x="277" y="214"/>
                    <a:pt x="274" y="214"/>
                  </a:cubicBezTo>
                  <a:cubicBezTo>
                    <a:pt x="271" y="214"/>
                    <a:pt x="272" y="216"/>
                    <a:pt x="272" y="216"/>
                  </a:cubicBezTo>
                  <a:cubicBezTo>
                    <a:pt x="270" y="220"/>
                    <a:pt x="270" y="220"/>
                    <a:pt x="270" y="220"/>
                  </a:cubicBezTo>
                  <a:cubicBezTo>
                    <a:pt x="268" y="222"/>
                    <a:pt x="268" y="222"/>
                    <a:pt x="268" y="222"/>
                  </a:cubicBezTo>
                  <a:cubicBezTo>
                    <a:pt x="262" y="224"/>
                    <a:pt x="262" y="224"/>
                    <a:pt x="262" y="224"/>
                  </a:cubicBezTo>
                  <a:cubicBezTo>
                    <a:pt x="262" y="224"/>
                    <a:pt x="256" y="229"/>
                    <a:pt x="255" y="229"/>
                  </a:cubicBezTo>
                  <a:cubicBezTo>
                    <a:pt x="251" y="232"/>
                    <a:pt x="251" y="232"/>
                    <a:pt x="251" y="232"/>
                  </a:cubicBezTo>
                  <a:cubicBezTo>
                    <a:pt x="251" y="232"/>
                    <a:pt x="250" y="232"/>
                    <a:pt x="247" y="234"/>
                  </a:cubicBezTo>
                  <a:cubicBezTo>
                    <a:pt x="243" y="235"/>
                    <a:pt x="245" y="237"/>
                    <a:pt x="244" y="238"/>
                  </a:cubicBezTo>
                  <a:cubicBezTo>
                    <a:pt x="244" y="240"/>
                    <a:pt x="243" y="240"/>
                    <a:pt x="241" y="241"/>
                  </a:cubicBezTo>
                  <a:cubicBezTo>
                    <a:pt x="240" y="241"/>
                    <a:pt x="237" y="240"/>
                    <a:pt x="235" y="240"/>
                  </a:cubicBezTo>
                  <a:cubicBezTo>
                    <a:pt x="234" y="240"/>
                    <a:pt x="231" y="242"/>
                    <a:pt x="229" y="242"/>
                  </a:cubicBezTo>
                  <a:cubicBezTo>
                    <a:pt x="226" y="242"/>
                    <a:pt x="226" y="242"/>
                    <a:pt x="226" y="242"/>
                  </a:cubicBezTo>
                  <a:cubicBezTo>
                    <a:pt x="222" y="247"/>
                    <a:pt x="222" y="247"/>
                    <a:pt x="222" y="247"/>
                  </a:cubicBezTo>
                  <a:cubicBezTo>
                    <a:pt x="219" y="253"/>
                    <a:pt x="219" y="253"/>
                    <a:pt x="219" y="253"/>
                  </a:cubicBezTo>
                  <a:cubicBezTo>
                    <a:pt x="218" y="250"/>
                    <a:pt x="218" y="250"/>
                    <a:pt x="218" y="250"/>
                  </a:cubicBezTo>
                  <a:cubicBezTo>
                    <a:pt x="217" y="246"/>
                    <a:pt x="217" y="246"/>
                    <a:pt x="217" y="246"/>
                  </a:cubicBezTo>
                  <a:cubicBezTo>
                    <a:pt x="212" y="246"/>
                    <a:pt x="212" y="246"/>
                    <a:pt x="212" y="246"/>
                  </a:cubicBezTo>
                  <a:cubicBezTo>
                    <a:pt x="213" y="249"/>
                    <a:pt x="213" y="249"/>
                    <a:pt x="213" y="249"/>
                  </a:cubicBezTo>
                  <a:cubicBezTo>
                    <a:pt x="213" y="249"/>
                    <a:pt x="215" y="256"/>
                    <a:pt x="216" y="257"/>
                  </a:cubicBezTo>
                  <a:cubicBezTo>
                    <a:pt x="217" y="258"/>
                    <a:pt x="218" y="258"/>
                    <a:pt x="220" y="259"/>
                  </a:cubicBezTo>
                  <a:cubicBezTo>
                    <a:pt x="223" y="261"/>
                    <a:pt x="223" y="261"/>
                    <a:pt x="226" y="263"/>
                  </a:cubicBezTo>
                  <a:cubicBezTo>
                    <a:pt x="229" y="265"/>
                    <a:pt x="228" y="267"/>
                    <a:pt x="228" y="268"/>
                  </a:cubicBezTo>
                  <a:cubicBezTo>
                    <a:pt x="228" y="270"/>
                    <a:pt x="228" y="270"/>
                    <a:pt x="226" y="272"/>
                  </a:cubicBezTo>
                  <a:cubicBezTo>
                    <a:pt x="224" y="275"/>
                    <a:pt x="226" y="277"/>
                    <a:pt x="226" y="277"/>
                  </a:cubicBezTo>
                  <a:cubicBezTo>
                    <a:pt x="226" y="277"/>
                    <a:pt x="227" y="279"/>
                    <a:pt x="229" y="281"/>
                  </a:cubicBezTo>
                  <a:cubicBezTo>
                    <a:pt x="231" y="283"/>
                    <a:pt x="230" y="284"/>
                    <a:pt x="231" y="287"/>
                  </a:cubicBezTo>
                  <a:cubicBezTo>
                    <a:pt x="231" y="290"/>
                    <a:pt x="231" y="289"/>
                    <a:pt x="233" y="292"/>
                  </a:cubicBezTo>
                  <a:cubicBezTo>
                    <a:pt x="235" y="294"/>
                    <a:pt x="234" y="293"/>
                    <a:pt x="236" y="295"/>
                  </a:cubicBezTo>
                  <a:cubicBezTo>
                    <a:pt x="238" y="297"/>
                    <a:pt x="238" y="298"/>
                    <a:pt x="238" y="298"/>
                  </a:cubicBezTo>
                  <a:cubicBezTo>
                    <a:pt x="238" y="298"/>
                    <a:pt x="244" y="296"/>
                    <a:pt x="246" y="298"/>
                  </a:cubicBezTo>
                  <a:cubicBezTo>
                    <a:pt x="248" y="300"/>
                    <a:pt x="247" y="299"/>
                    <a:pt x="251" y="302"/>
                  </a:cubicBezTo>
                  <a:cubicBezTo>
                    <a:pt x="254" y="306"/>
                    <a:pt x="251" y="304"/>
                    <a:pt x="252" y="307"/>
                  </a:cubicBezTo>
                  <a:cubicBezTo>
                    <a:pt x="253" y="309"/>
                    <a:pt x="254" y="308"/>
                    <a:pt x="254" y="308"/>
                  </a:cubicBezTo>
                  <a:cubicBezTo>
                    <a:pt x="254" y="308"/>
                    <a:pt x="255" y="309"/>
                    <a:pt x="257" y="309"/>
                  </a:cubicBezTo>
                  <a:cubicBezTo>
                    <a:pt x="259" y="309"/>
                    <a:pt x="259" y="311"/>
                    <a:pt x="259" y="313"/>
                  </a:cubicBezTo>
                  <a:cubicBezTo>
                    <a:pt x="260" y="315"/>
                    <a:pt x="260" y="315"/>
                    <a:pt x="262" y="317"/>
                  </a:cubicBezTo>
                  <a:cubicBezTo>
                    <a:pt x="263" y="318"/>
                    <a:pt x="264" y="317"/>
                    <a:pt x="267" y="316"/>
                  </a:cubicBezTo>
                  <a:cubicBezTo>
                    <a:pt x="269" y="316"/>
                    <a:pt x="268" y="318"/>
                    <a:pt x="268" y="319"/>
                  </a:cubicBezTo>
                  <a:cubicBezTo>
                    <a:pt x="268" y="320"/>
                    <a:pt x="270" y="320"/>
                    <a:pt x="272" y="321"/>
                  </a:cubicBezTo>
                  <a:cubicBezTo>
                    <a:pt x="274" y="322"/>
                    <a:pt x="273" y="322"/>
                    <a:pt x="275" y="324"/>
                  </a:cubicBezTo>
                  <a:cubicBezTo>
                    <a:pt x="275" y="324"/>
                    <a:pt x="275" y="324"/>
                    <a:pt x="275" y="325"/>
                  </a:cubicBezTo>
                  <a:close/>
                  <a:moveTo>
                    <a:pt x="55" y="394"/>
                  </a:moveTo>
                  <a:cubicBezTo>
                    <a:pt x="55" y="394"/>
                    <a:pt x="55" y="394"/>
                    <a:pt x="55" y="394"/>
                  </a:cubicBezTo>
                  <a:cubicBezTo>
                    <a:pt x="55" y="394"/>
                    <a:pt x="55" y="394"/>
                    <a:pt x="55" y="394"/>
                  </a:cubicBezTo>
                  <a:cubicBezTo>
                    <a:pt x="55" y="394"/>
                    <a:pt x="55" y="394"/>
                    <a:pt x="55" y="394"/>
                  </a:cubicBezTo>
                  <a:close/>
                  <a:moveTo>
                    <a:pt x="128" y="400"/>
                  </a:move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lose/>
                  <a:moveTo>
                    <a:pt x="312" y="204"/>
                  </a:moveTo>
                  <a:cubicBezTo>
                    <a:pt x="312" y="204"/>
                    <a:pt x="312" y="204"/>
                    <a:pt x="312" y="204"/>
                  </a:cubicBezTo>
                  <a:cubicBezTo>
                    <a:pt x="312" y="204"/>
                    <a:pt x="312" y="204"/>
                    <a:pt x="312" y="204"/>
                  </a:cubicBezTo>
                  <a:cubicBezTo>
                    <a:pt x="312" y="204"/>
                    <a:pt x="312" y="204"/>
                    <a:pt x="312" y="204"/>
                  </a:cubicBezTo>
                  <a:close/>
                </a:path>
              </a:pathLst>
            </a:custGeom>
            <a:solidFill>
              <a:srgbClr val="00467A"/>
            </a:solidFill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97" name="Freeform 80">
              <a:extLst>
                <a:ext uri="{FF2B5EF4-FFF2-40B4-BE49-F238E27FC236}">
                  <a16:creationId xmlns:a16="http://schemas.microsoft.com/office/drawing/2014/main" id="{1166BE14-A164-4875-6E69-2CFBA98748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36816" y="3211661"/>
              <a:ext cx="1121419" cy="1240147"/>
            </a:xfrm>
            <a:custGeom>
              <a:avLst/>
              <a:gdLst>
                <a:gd name="T0" fmla="*/ 372 w 492"/>
                <a:gd name="T1" fmla="*/ 536 h 561"/>
                <a:gd name="T2" fmla="*/ 338 w 492"/>
                <a:gd name="T3" fmla="*/ 556 h 561"/>
                <a:gd name="T4" fmla="*/ 272 w 492"/>
                <a:gd name="T5" fmla="*/ 521 h 561"/>
                <a:gd name="T6" fmla="*/ 260 w 492"/>
                <a:gd name="T7" fmla="*/ 489 h 561"/>
                <a:gd name="T8" fmla="*/ 318 w 492"/>
                <a:gd name="T9" fmla="*/ 489 h 561"/>
                <a:gd name="T10" fmla="*/ 376 w 492"/>
                <a:gd name="T11" fmla="*/ 476 h 561"/>
                <a:gd name="T12" fmla="*/ 403 w 492"/>
                <a:gd name="T13" fmla="*/ 478 h 561"/>
                <a:gd name="T14" fmla="*/ 442 w 492"/>
                <a:gd name="T15" fmla="*/ 422 h 561"/>
                <a:gd name="T16" fmla="*/ 411 w 492"/>
                <a:gd name="T17" fmla="*/ 385 h 561"/>
                <a:gd name="T18" fmla="*/ 455 w 492"/>
                <a:gd name="T19" fmla="*/ 350 h 561"/>
                <a:gd name="T20" fmla="*/ 490 w 492"/>
                <a:gd name="T21" fmla="*/ 351 h 561"/>
                <a:gd name="T22" fmla="*/ 379 w 492"/>
                <a:gd name="T23" fmla="*/ 295 h 561"/>
                <a:gd name="T24" fmla="*/ 340 w 492"/>
                <a:gd name="T25" fmla="*/ 271 h 561"/>
                <a:gd name="T26" fmla="*/ 275 w 492"/>
                <a:gd name="T27" fmla="*/ 186 h 561"/>
                <a:gd name="T28" fmla="*/ 218 w 492"/>
                <a:gd name="T29" fmla="*/ 109 h 561"/>
                <a:gd name="T30" fmla="*/ 247 w 492"/>
                <a:gd name="T31" fmla="*/ 78 h 561"/>
                <a:gd name="T32" fmla="*/ 267 w 492"/>
                <a:gd name="T33" fmla="*/ 63 h 561"/>
                <a:gd name="T34" fmla="*/ 262 w 492"/>
                <a:gd name="T35" fmla="*/ 56 h 561"/>
                <a:gd name="T36" fmla="*/ 258 w 492"/>
                <a:gd name="T37" fmla="*/ 46 h 561"/>
                <a:gd name="T38" fmla="*/ 267 w 492"/>
                <a:gd name="T39" fmla="*/ 30 h 561"/>
                <a:gd name="T40" fmla="*/ 212 w 492"/>
                <a:gd name="T41" fmla="*/ 15 h 561"/>
                <a:gd name="T42" fmla="*/ 185 w 492"/>
                <a:gd name="T43" fmla="*/ 4 h 561"/>
                <a:gd name="T44" fmla="*/ 148 w 492"/>
                <a:gd name="T45" fmla="*/ 15 h 561"/>
                <a:gd name="T46" fmla="*/ 148 w 492"/>
                <a:gd name="T47" fmla="*/ 26 h 561"/>
                <a:gd name="T48" fmla="*/ 139 w 492"/>
                <a:gd name="T49" fmla="*/ 27 h 561"/>
                <a:gd name="T50" fmla="*/ 132 w 492"/>
                <a:gd name="T51" fmla="*/ 34 h 561"/>
                <a:gd name="T52" fmla="*/ 136 w 492"/>
                <a:gd name="T53" fmla="*/ 46 h 561"/>
                <a:gd name="T54" fmla="*/ 129 w 492"/>
                <a:gd name="T55" fmla="*/ 40 h 561"/>
                <a:gd name="T56" fmla="*/ 114 w 492"/>
                <a:gd name="T57" fmla="*/ 45 h 561"/>
                <a:gd name="T58" fmla="*/ 104 w 492"/>
                <a:gd name="T59" fmla="*/ 34 h 561"/>
                <a:gd name="T60" fmla="*/ 101 w 492"/>
                <a:gd name="T61" fmla="*/ 47 h 561"/>
                <a:gd name="T62" fmla="*/ 94 w 492"/>
                <a:gd name="T63" fmla="*/ 61 h 561"/>
                <a:gd name="T64" fmla="*/ 89 w 492"/>
                <a:gd name="T65" fmla="*/ 71 h 561"/>
                <a:gd name="T66" fmla="*/ 87 w 492"/>
                <a:gd name="T67" fmla="*/ 58 h 561"/>
                <a:gd name="T68" fmla="*/ 73 w 492"/>
                <a:gd name="T69" fmla="*/ 51 h 561"/>
                <a:gd name="T70" fmla="*/ 65 w 492"/>
                <a:gd name="T71" fmla="*/ 39 h 561"/>
                <a:gd name="T72" fmla="*/ 58 w 492"/>
                <a:gd name="T73" fmla="*/ 51 h 561"/>
                <a:gd name="T74" fmla="*/ 50 w 492"/>
                <a:gd name="T75" fmla="*/ 63 h 561"/>
                <a:gd name="T76" fmla="*/ 35 w 492"/>
                <a:gd name="T77" fmla="*/ 63 h 561"/>
                <a:gd name="T78" fmla="*/ 19 w 492"/>
                <a:gd name="T79" fmla="*/ 69 h 561"/>
                <a:gd name="T80" fmla="*/ 18 w 492"/>
                <a:gd name="T81" fmla="*/ 100 h 561"/>
                <a:gd name="T82" fmla="*/ 14 w 492"/>
                <a:gd name="T83" fmla="*/ 134 h 561"/>
                <a:gd name="T84" fmla="*/ 31 w 492"/>
                <a:gd name="T85" fmla="*/ 180 h 561"/>
                <a:gd name="T86" fmla="*/ 86 w 492"/>
                <a:gd name="T87" fmla="*/ 147 h 561"/>
                <a:gd name="T88" fmla="*/ 139 w 492"/>
                <a:gd name="T89" fmla="*/ 179 h 561"/>
                <a:gd name="T90" fmla="*/ 162 w 492"/>
                <a:gd name="T91" fmla="*/ 237 h 561"/>
                <a:gd name="T92" fmla="*/ 207 w 492"/>
                <a:gd name="T93" fmla="*/ 276 h 561"/>
                <a:gd name="T94" fmla="*/ 251 w 492"/>
                <a:gd name="T95" fmla="*/ 307 h 561"/>
                <a:gd name="T96" fmla="*/ 289 w 492"/>
                <a:gd name="T97" fmla="*/ 317 h 561"/>
                <a:gd name="T98" fmla="*/ 334 w 492"/>
                <a:gd name="T99" fmla="*/ 346 h 561"/>
                <a:gd name="T100" fmla="*/ 357 w 492"/>
                <a:gd name="T101" fmla="*/ 374 h 561"/>
                <a:gd name="T102" fmla="*/ 395 w 492"/>
                <a:gd name="T103" fmla="*/ 418 h 561"/>
                <a:gd name="T104" fmla="*/ 390 w 492"/>
                <a:gd name="T105" fmla="*/ 463 h 561"/>
                <a:gd name="T106" fmla="*/ 75 w 492"/>
                <a:gd name="T107" fmla="*/ 342 h 561"/>
                <a:gd name="T108" fmla="*/ 126 w 492"/>
                <a:gd name="T109" fmla="*/ 355 h 561"/>
                <a:gd name="T110" fmla="*/ 113 w 492"/>
                <a:gd name="T111" fmla="*/ 441 h 561"/>
                <a:gd name="T112" fmla="*/ 71 w 492"/>
                <a:gd name="T113" fmla="*/ 446 h 561"/>
                <a:gd name="T114" fmla="*/ 73 w 492"/>
                <a:gd name="T115" fmla="*/ 395 h 561"/>
                <a:gd name="T116" fmla="*/ 57 w 492"/>
                <a:gd name="T117" fmla="*/ 358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2" h="561">
                  <a:moveTo>
                    <a:pt x="376" y="476"/>
                  </a:moveTo>
                  <a:cubicBezTo>
                    <a:pt x="377" y="483"/>
                    <a:pt x="377" y="483"/>
                    <a:pt x="377" y="483"/>
                  </a:cubicBezTo>
                  <a:cubicBezTo>
                    <a:pt x="377" y="483"/>
                    <a:pt x="371" y="493"/>
                    <a:pt x="371" y="494"/>
                  </a:cubicBezTo>
                  <a:cubicBezTo>
                    <a:pt x="371" y="495"/>
                    <a:pt x="369" y="499"/>
                    <a:pt x="367" y="502"/>
                  </a:cubicBezTo>
                  <a:cubicBezTo>
                    <a:pt x="366" y="504"/>
                    <a:pt x="360" y="512"/>
                    <a:pt x="360" y="512"/>
                  </a:cubicBezTo>
                  <a:cubicBezTo>
                    <a:pt x="360" y="512"/>
                    <a:pt x="360" y="515"/>
                    <a:pt x="362" y="517"/>
                  </a:cubicBezTo>
                  <a:cubicBezTo>
                    <a:pt x="363" y="519"/>
                    <a:pt x="366" y="522"/>
                    <a:pt x="366" y="525"/>
                  </a:cubicBezTo>
                  <a:cubicBezTo>
                    <a:pt x="366" y="527"/>
                    <a:pt x="371" y="530"/>
                    <a:pt x="371" y="530"/>
                  </a:cubicBezTo>
                  <a:cubicBezTo>
                    <a:pt x="372" y="536"/>
                    <a:pt x="372" y="536"/>
                    <a:pt x="372" y="536"/>
                  </a:cubicBezTo>
                  <a:cubicBezTo>
                    <a:pt x="372" y="536"/>
                    <a:pt x="375" y="539"/>
                    <a:pt x="375" y="540"/>
                  </a:cubicBezTo>
                  <a:cubicBezTo>
                    <a:pt x="374" y="541"/>
                    <a:pt x="369" y="546"/>
                    <a:pt x="369" y="546"/>
                  </a:cubicBezTo>
                  <a:cubicBezTo>
                    <a:pt x="368" y="552"/>
                    <a:pt x="368" y="552"/>
                    <a:pt x="368" y="552"/>
                  </a:cubicBezTo>
                  <a:cubicBezTo>
                    <a:pt x="368" y="555"/>
                    <a:pt x="368" y="555"/>
                    <a:pt x="368" y="555"/>
                  </a:cubicBezTo>
                  <a:cubicBezTo>
                    <a:pt x="368" y="555"/>
                    <a:pt x="369" y="555"/>
                    <a:pt x="368" y="558"/>
                  </a:cubicBezTo>
                  <a:cubicBezTo>
                    <a:pt x="367" y="560"/>
                    <a:pt x="367" y="560"/>
                    <a:pt x="366" y="560"/>
                  </a:cubicBezTo>
                  <a:cubicBezTo>
                    <a:pt x="365" y="561"/>
                    <a:pt x="355" y="560"/>
                    <a:pt x="355" y="560"/>
                  </a:cubicBezTo>
                  <a:cubicBezTo>
                    <a:pt x="345" y="558"/>
                    <a:pt x="345" y="558"/>
                    <a:pt x="345" y="558"/>
                  </a:cubicBezTo>
                  <a:cubicBezTo>
                    <a:pt x="345" y="558"/>
                    <a:pt x="340" y="557"/>
                    <a:pt x="338" y="556"/>
                  </a:cubicBezTo>
                  <a:cubicBezTo>
                    <a:pt x="337" y="555"/>
                    <a:pt x="335" y="554"/>
                    <a:pt x="335" y="554"/>
                  </a:cubicBezTo>
                  <a:cubicBezTo>
                    <a:pt x="332" y="545"/>
                    <a:pt x="332" y="545"/>
                    <a:pt x="332" y="545"/>
                  </a:cubicBezTo>
                  <a:cubicBezTo>
                    <a:pt x="324" y="544"/>
                    <a:pt x="324" y="544"/>
                    <a:pt x="324" y="544"/>
                  </a:cubicBezTo>
                  <a:cubicBezTo>
                    <a:pt x="304" y="541"/>
                    <a:pt x="304" y="541"/>
                    <a:pt x="304" y="541"/>
                  </a:cubicBezTo>
                  <a:cubicBezTo>
                    <a:pt x="304" y="541"/>
                    <a:pt x="297" y="535"/>
                    <a:pt x="296" y="534"/>
                  </a:cubicBezTo>
                  <a:cubicBezTo>
                    <a:pt x="294" y="533"/>
                    <a:pt x="292" y="530"/>
                    <a:pt x="292" y="530"/>
                  </a:cubicBezTo>
                  <a:cubicBezTo>
                    <a:pt x="288" y="529"/>
                    <a:pt x="288" y="529"/>
                    <a:pt x="288" y="529"/>
                  </a:cubicBezTo>
                  <a:cubicBezTo>
                    <a:pt x="280" y="521"/>
                    <a:pt x="280" y="521"/>
                    <a:pt x="280" y="521"/>
                  </a:cubicBezTo>
                  <a:cubicBezTo>
                    <a:pt x="272" y="521"/>
                    <a:pt x="272" y="521"/>
                    <a:pt x="272" y="521"/>
                  </a:cubicBezTo>
                  <a:cubicBezTo>
                    <a:pt x="266" y="517"/>
                    <a:pt x="266" y="517"/>
                    <a:pt x="266" y="517"/>
                  </a:cubicBezTo>
                  <a:cubicBezTo>
                    <a:pt x="259" y="517"/>
                    <a:pt x="259" y="517"/>
                    <a:pt x="259" y="517"/>
                  </a:cubicBezTo>
                  <a:cubicBezTo>
                    <a:pt x="259" y="517"/>
                    <a:pt x="254" y="516"/>
                    <a:pt x="254" y="515"/>
                  </a:cubicBezTo>
                  <a:cubicBezTo>
                    <a:pt x="253" y="513"/>
                    <a:pt x="247" y="510"/>
                    <a:pt x="247" y="510"/>
                  </a:cubicBezTo>
                  <a:cubicBezTo>
                    <a:pt x="247" y="510"/>
                    <a:pt x="247" y="504"/>
                    <a:pt x="247" y="503"/>
                  </a:cubicBezTo>
                  <a:cubicBezTo>
                    <a:pt x="247" y="502"/>
                    <a:pt x="248" y="492"/>
                    <a:pt x="248" y="492"/>
                  </a:cubicBezTo>
                  <a:cubicBezTo>
                    <a:pt x="252" y="487"/>
                    <a:pt x="252" y="487"/>
                    <a:pt x="252" y="487"/>
                  </a:cubicBezTo>
                  <a:cubicBezTo>
                    <a:pt x="258" y="485"/>
                    <a:pt x="258" y="485"/>
                    <a:pt x="258" y="485"/>
                  </a:cubicBezTo>
                  <a:cubicBezTo>
                    <a:pt x="260" y="489"/>
                    <a:pt x="260" y="489"/>
                    <a:pt x="260" y="489"/>
                  </a:cubicBezTo>
                  <a:cubicBezTo>
                    <a:pt x="267" y="492"/>
                    <a:pt x="267" y="492"/>
                    <a:pt x="267" y="492"/>
                  </a:cubicBezTo>
                  <a:cubicBezTo>
                    <a:pt x="271" y="489"/>
                    <a:pt x="271" y="489"/>
                    <a:pt x="271" y="489"/>
                  </a:cubicBezTo>
                  <a:cubicBezTo>
                    <a:pt x="273" y="483"/>
                    <a:pt x="273" y="483"/>
                    <a:pt x="273" y="483"/>
                  </a:cubicBezTo>
                  <a:cubicBezTo>
                    <a:pt x="279" y="481"/>
                    <a:pt x="279" y="481"/>
                    <a:pt x="279" y="481"/>
                  </a:cubicBezTo>
                  <a:cubicBezTo>
                    <a:pt x="286" y="484"/>
                    <a:pt x="286" y="484"/>
                    <a:pt x="286" y="484"/>
                  </a:cubicBezTo>
                  <a:cubicBezTo>
                    <a:pt x="291" y="489"/>
                    <a:pt x="291" y="489"/>
                    <a:pt x="291" y="489"/>
                  </a:cubicBezTo>
                  <a:cubicBezTo>
                    <a:pt x="301" y="492"/>
                    <a:pt x="301" y="492"/>
                    <a:pt x="301" y="492"/>
                  </a:cubicBezTo>
                  <a:cubicBezTo>
                    <a:pt x="310" y="490"/>
                    <a:pt x="310" y="490"/>
                    <a:pt x="310" y="490"/>
                  </a:cubicBezTo>
                  <a:cubicBezTo>
                    <a:pt x="318" y="489"/>
                    <a:pt x="318" y="489"/>
                    <a:pt x="318" y="489"/>
                  </a:cubicBezTo>
                  <a:cubicBezTo>
                    <a:pt x="318" y="489"/>
                    <a:pt x="322" y="489"/>
                    <a:pt x="324" y="489"/>
                  </a:cubicBezTo>
                  <a:cubicBezTo>
                    <a:pt x="325" y="488"/>
                    <a:pt x="331" y="486"/>
                    <a:pt x="331" y="486"/>
                  </a:cubicBezTo>
                  <a:cubicBezTo>
                    <a:pt x="341" y="483"/>
                    <a:pt x="341" y="483"/>
                    <a:pt x="341" y="483"/>
                  </a:cubicBezTo>
                  <a:cubicBezTo>
                    <a:pt x="347" y="475"/>
                    <a:pt x="347" y="475"/>
                    <a:pt x="347" y="475"/>
                  </a:cubicBezTo>
                  <a:cubicBezTo>
                    <a:pt x="355" y="478"/>
                    <a:pt x="355" y="478"/>
                    <a:pt x="355" y="478"/>
                  </a:cubicBezTo>
                  <a:cubicBezTo>
                    <a:pt x="362" y="479"/>
                    <a:pt x="362" y="479"/>
                    <a:pt x="362" y="479"/>
                  </a:cubicBezTo>
                  <a:cubicBezTo>
                    <a:pt x="365" y="474"/>
                    <a:pt x="365" y="474"/>
                    <a:pt x="365" y="474"/>
                  </a:cubicBezTo>
                  <a:cubicBezTo>
                    <a:pt x="372" y="470"/>
                    <a:pt x="372" y="470"/>
                    <a:pt x="372" y="470"/>
                  </a:cubicBezTo>
                  <a:cubicBezTo>
                    <a:pt x="376" y="476"/>
                    <a:pt x="376" y="476"/>
                    <a:pt x="376" y="476"/>
                  </a:cubicBezTo>
                  <a:close/>
                  <a:moveTo>
                    <a:pt x="388" y="469"/>
                  </a:moveTo>
                  <a:cubicBezTo>
                    <a:pt x="388" y="469"/>
                    <a:pt x="388" y="469"/>
                    <a:pt x="388" y="469"/>
                  </a:cubicBezTo>
                  <a:cubicBezTo>
                    <a:pt x="384" y="473"/>
                    <a:pt x="384" y="473"/>
                    <a:pt x="384" y="473"/>
                  </a:cubicBezTo>
                  <a:cubicBezTo>
                    <a:pt x="380" y="476"/>
                    <a:pt x="380" y="476"/>
                    <a:pt x="380" y="476"/>
                  </a:cubicBezTo>
                  <a:cubicBezTo>
                    <a:pt x="380" y="476"/>
                    <a:pt x="381" y="480"/>
                    <a:pt x="381" y="482"/>
                  </a:cubicBezTo>
                  <a:cubicBezTo>
                    <a:pt x="382" y="484"/>
                    <a:pt x="385" y="489"/>
                    <a:pt x="385" y="489"/>
                  </a:cubicBezTo>
                  <a:cubicBezTo>
                    <a:pt x="395" y="489"/>
                    <a:pt x="395" y="489"/>
                    <a:pt x="395" y="489"/>
                  </a:cubicBezTo>
                  <a:cubicBezTo>
                    <a:pt x="402" y="485"/>
                    <a:pt x="402" y="485"/>
                    <a:pt x="402" y="485"/>
                  </a:cubicBezTo>
                  <a:cubicBezTo>
                    <a:pt x="403" y="478"/>
                    <a:pt x="403" y="478"/>
                    <a:pt x="403" y="478"/>
                  </a:cubicBezTo>
                  <a:cubicBezTo>
                    <a:pt x="406" y="471"/>
                    <a:pt x="406" y="471"/>
                    <a:pt x="406" y="471"/>
                  </a:cubicBezTo>
                  <a:cubicBezTo>
                    <a:pt x="412" y="467"/>
                    <a:pt x="412" y="467"/>
                    <a:pt x="412" y="467"/>
                  </a:cubicBezTo>
                  <a:cubicBezTo>
                    <a:pt x="417" y="462"/>
                    <a:pt x="417" y="462"/>
                    <a:pt x="417" y="462"/>
                  </a:cubicBezTo>
                  <a:cubicBezTo>
                    <a:pt x="420" y="457"/>
                    <a:pt x="420" y="457"/>
                    <a:pt x="420" y="457"/>
                  </a:cubicBezTo>
                  <a:cubicBezTo>
                    <a:pt x="421" y="444"/>
                    <a:pt x="421" y="444"/>
                    <a:pt x="421" y="444"/>
                  </a:cubicBezTo>
                  <a:cubicBezTo>
                    <a:pt x="424" y="434"/>
                    <a:pt x="424" y="434"/>
                    <a:pt x="424" y="434"/>
                  </a:cubicBezTo>
                  <a:cubicBezTo>
                    <a:pt x="440" y="428"/>
                    <a:pt x="440" y="428"/>
                    <a:pt x="440" y="428"/>
                  </a:cubicBezTo>
                  <a:cubicBezTo>
                    <a:pt x="443" y="426"/>
                    <a:pt x="443" y="426"/>
                    <a:pt x="443" y="426"/>
                  </a:cubicBezTo>
                  <a:cubicBezTo>
                    <a:pt x="443" y="426"/>
                    <a:pt x="443" y="424"/>
                    <a:pt x="442" y="422"/>
                  </a:cubicBezTo>
                  <a:cubicBezTo>
                    <a:pt x="442" y="421"/>
                    <a:pt x="439" y="418"/>
                    <a:pt x="439" y="418"/>
                  </a:cubicBezTo>
                  <a:cubicBezTo>
                    <a:pt x="439" y="418"/>
                    <a:pt x="440" y="415"/>
                    <a:pt x="440" y="414"/>
                  </a:cubicBezTo>
                  <a:cubicBezTo>
                    <a:pt x="440" y="413"/>
                    <a:pt x="439" y="406"/>
                    <a:pt x="439" y="406"/>
                  </a:cubicBezTo>
                  <a:cubicBezTo>
                    <a:pt x="437" y="399"/>
                    <a:pt x="437" y="399"/>
                    <a:pt x="437" y="399"/>
                  </a:cubicBezTo>
                  <a:cubicBezTo>
                    <a:pt x="437" y="399"/>
                    <a:pt x="435" y="399"/>
                    <a:pt x="432" y="397"/>
                  </a:cubicBezTo>
                  <a:cubicBezTo>
                    <a:pt x="429" y="396"/>
                    <a:pt x="424" y="393"/>
                    <a:pt x="424" y="393"/>
                  </a:cubicBezTo>
                  <a:cubicBezTo>
                    <a:pt x="419" y="391"/>
                    <a:pt x="419" y="391"/>
                    <a:pt x="419" y="391"/>
                  </a:cubicBezTo>
                  <a:cubicBezTo>
                    <a:pt x="413" y="390"/>
                    <a:pt x="413" y="390"/>
                    <a:pt x="413" y="390"/>
                  </a:cubicBezTo>
                  <a:cubicBezTo>
                    <a:pt x="411" y="385"/>
                    <a:pt x="411" y="385"/>
                    <a:pt x="411" y="385"/>
                  </a:cubicBezTo>
                  <a:cubicBezTo>
                    <a:pt x="415" y="371"/>
                    <a:pt x="415" y="371"/>
                    <a:pt x="415" y="371"/>
                  </a:cubicBezTo>
                  <a:cubicBezTo>
                    <a:pt x="412" y="364"/>
                    <a:pt x="412" y="364"/>
                    <a:pt x="412" y="364"/>
                  </a:cubicBezTo>
                  <a:cubicBezTo>
                    <a:pt x="421" y="354"/>
                    <a:pt x="421" y="354"/>
                    <a:pt x="421" y="354"/>
                  </a:cubicBezTo>
                  <a:cubicBezTo>
                    <a:pt x="425" y="347"/>
                    <a:pt x="425" y="347"/>
                    <a:pt x="425" y="347"/>
                  </a:cubicBezTo>
                  <a:cubicBezTo>
                    <a:pt x="430" y="343"/>
                    <a:pt x="430" y="343"/>
                    <a:pt x="430" y="343"/>
                  </a:cubicBezTo>
                  <a:cubicBezTo>
                    <a:pt x="438" y="345"/>
                    <a:pt x="438" y="345"/>
                    <a:pt x="438" y="345"/>
                  </a:cubicBezTo>
                  <a:cubicBezTo>
                    <a:pt x="441" y="349"/>
                    <a:pt x="441" y="349"/>
                    <a:pt x="441" y="349"/>
                  </a:cubicBezTo>
                  <a:cubicBezTo>
                    <a:pt x="446" y="350"/>
                    <a:pt x="446" y="350"/>
                    <a:pt x="446" y="350"/>
                  </a:cubicBezTo>
                  <a:cubicBezTo>
                    <a:pt x="455" y="350"/>
                    <a:pt x="455" y="350"/>
                    <a:pt x="455" y="350"/>
                  </a:cubicBezTo>
                  <a:cubicBezTo>
                    <a:pt x="465" y="352"/>
                    <a:pt x="465" y="352"/>
                    <a:pt x="465" y="352"/>
                  </a:cubicBezTo>
                  <a:cubicBezTo>
                    <a:pt x="469" y="358"/>
                    <a:pt x="469" y="358"/>
                    <a:pt x="469" y="358"/>
                  </a:cubicBezTo>
                  <a:cubicBezTo>
                    <a:pt x="473" y="365"/>
                    <a:pt x="473" y="365"/>
                    <a:pt x="473" y="365"/>
                  </a:cubicBezTo>
                  <a:cubicBezTo>
                    <a:pt x="473" y="365"/>
                    <a:pt x="475" y="368"/>
                    <a:pt x="476" y="369"/>
                  </a:cubicBezTo>
                  <a:cubicBezTo>
                    <a:pt x="476" y="369"/>
                    <a:pt x="480" y="372"/>
                    <a:pt x="481" y="372"/>
                  </a:cubicBezTo>
                  <a:cubicBezTo>
                    <a:pt x="482" y="373"/>
                    <a:pt x="488" y="374"/>
                    <a:pt x="488" y="374"/>
                  </a:cubicBezTo>
                  <a:cubicBezTo>
                    <a:pt x="488" y="374"/>
                    <a:pt x="488" y="367"/>
                    <a:pt x="489" y="365"/>
                  </a:cubicBezTo>
                  <a:cubicBezTo>
                    <a:pt x="490" y="364"/>
                    <a:pt x="492" y="360"/>
                    <a:pt x="492" y="359"/>
                  </a:cubicBezTo>
                  <a:cubicBezTo>
                    <a:pt x="492" y="358"/>
                    <a:pt x="490" y="351"/>
                    <a:pt x="490" y="351"/>
                  </a:cubicBezTo>
                  <a:cubicBezTo>
                    <a:pt x="483" y="343"/>
                    <a:pt x="483" y="343"/>
                    <a:pt x="483" y="343"/>
                  </a:cubicBezTo>
                  <a:cubicBezTo>
                    <a:pt x="476" y="338"/>
                    <a:pt x="476" y="338"/>
                    <a:pt x="476" y="338"/>
                  </a:cubicBezTo>
                  <a:cubicBezTo>
                    <a:pt x="459" y="327"/>
                    <a:pt x="459" y="327"/>
                    <a:pt x="459" y="327"/>
                  </a:cubicBezTo>
                  <a:cubicBezTo>
                    <a:pt x="435" y="319"/>
                    <a:pt x="435" y="319"/>
                    <a:pt x="435" y="319"/>
                  </a:cubicBezTo>
                  <a:cubicBezTo>
                    <a:pt x="419" y="309"/>
                    <a:pt x="419" y="309"/>
                    <a:pt x="419" y="309"/>
                  </a:cubicBezTo>
                  <a:cubicBezTo>
                    <a:pt x="406" y="306"/>
                    <a:pt x="406" y="306"/>
                    <a:pt x="406" y="306"/>
                  </a:cubicBezTo>
                  <a:cubicBezTo>
                    <a:pt x="406" y="306"/>
                    <a:pt x="392" y="299"/>
                    <a:pt x="391" y="299"/>
                  </a:cubicBezTo>
                  <a:cubicBezTo>
                    <a:pt x="390" y="299"/>
                    <a:pt x="387" y="298"/>
                    <a:pt x="387" y="298"/>
                  </a:cubicBezTo>
                  <a:cubicBezTo>
                    <a:pt x="387" y="298"/>
                    <a:pt x="379" y="296"/>
                    <a:pt x="379" y="295"/>
                  </a:cubicBezTo>
                  <a:cubicBezTo>
                    <a:pt x="378" y="294"/>
                    <a:pt x="377" y="291"/>
                    <a:pt x="376" y="290"/>
                  </a:cubicBezTo>
                  <a:cubicBezTo>
                    <a:pt x="376" y="289"/>
                    <a:pt x="377" y="286"/>
                    <a:pt x="377" y="286"/>
                  </a:cubicBezTo>
                  <a:cubicBezTo>
                    <a:pt x="381" y="282"/>
                    <a:pt x="381" y="282"/>
                    <a:pt x="381" y="282"/>
                  </a:cubicBezTo>
                  <a:cubicBezTo>
                    <a:pt x="381" y="282"/>
                    <a:pt x="385" y="278"/>
                    <a:pt x="385" y="277"/>
                  </a:cubicBezTo>
                  <a:cubicBezTo>
                    <a:pt x="385" y="276"/>
                    <a:pt x="386" y="270"/>
                    <a:pt x="386" y="270"/>
                  </a:cubicBezTo>
                  <a:cubicBezTo>
                    <a:pt x="381" y="268"/>
                    <a:pt x="381" y="268"/>
                    <a:pt x="381" y="268"/>
                  </a:cubicBezTo>
                  <a:cubicBezTo>
                    <a:pt x="369" y="269"/>
                    <a:pt x="369" y="269"/>
                    <a:pt x="369" y="269"/>
                  </a:cubicBezTo>
                  <a:cubicBezTo>
                    <a:pt x="350" y="271"/>
                    <a:pt x="350" y="271"/>
                    <a:pt x="350" y="271"/>
                  </a:cubicBezTo>
                  <a:cubicBezTo>
                    <a:pt x="340" y="271"/>
                    <a:pt x="340" y="271"/>
                    <a:pt x="340" y="271"/>
                  </a:cubicBezTo>
                  <a:cubicBezTo>
                    <a:pt x="327" y="263"/>
                    <a:pt x="327" y="263"/>
                    <a:pt x="327" y="263"/>
                  </a:cubicBezTo>
                  <a:cubicBezTo>
                    <a:pt x="316" y="254"/>
                    <a:pt x="316" y="254"/>
                    <a:pt x="316" y="254"/>
                  </a:cubicBezTo>
                  <a:cubicBezTo>
                    <a:pt x="309" y="250"/>
                    <a:pt x="309" y="250"/>
                    <a:pt x="309" y="250"/>
                  </a:cubicBezTo>
                  <a:cubicBezTo>
                    <a:pt x="299" y="239"/>
                    <a:pt x="299" y="239"/>
                    <a:pt x="299" y="239"/>
                  </a:cubicBezTo>
                  <a:cubicBezTo>
                    <a:pt x="294" y="232"/>
                    <a:pt x="294" y="232"/>
                    <a:pt x="294" y="232"/>
                  </a:cubicBezTo>
                  <a:cubicBezTo>
                    <a:pt x="294" y="232"/>
                    <a:pt x="291" y="222"/>
                    <a:pt x="290" y="218"/>
                  </a:cubicBezTo>
                  <a:cubicBezTo>
                    <a:pt x="289" y="215"/>
                    <a:pt x="281" y="204"/>
                    <a:pt x="281" y="204"/>
                  </a:cubicBezTo>
                  <a:cubicBezTo>
                    <a:pt x="281" y="204"/>
                    <a:pt x="277" y="195"/>
                    <a:pt x="277" y="194"/>
                  </a:cubicBezTo>
                  <a:cubicBezTo>
                    <a:pt x="277" y="193"/>
                    <a:pt x="275" y="186"/>
                    <a:pt x="275" y="186"/>
                  </a:cubicBezTo>
                  <a:cubicBezTo>
                    <a:pt x="262" y="180"/>
                    <a:pt x="262" y="180"/>
                    <a:pt x="262" y="180"/>
                  </a:cubicBezTo>
                  <a:cubicBezTo>
                    <a:pt x="245" y="170"/>
                    <a:pt x="245" y="170"/>
                    <a:pt x="245" y="170"/>
                  </a:cubicBezTo>
                  <a:cubicBezTo>
                    <a:pt x="231" y="161"/>
                    <a:pt x="231" y="161"/>
                    <a:pt x="231" y="161"/>
                  </a:cubicBezTo>
                  <a:cubicBezTo>
                    <a:pt x="224" y="151"/>
                    <a:pt x="224" y="151"/>
                    <a:pt x="224" y="151"/>
                  </a:cubicBezTo>
                  <a:cubicBezTo>
                    <a:pt x="218" y="135"/>
                    <a:pt x="218" y="135"/>
                    <a:pt x="218" y="135"/>
                  </a:cubicBezTo>
                  <a:cubicBezTo>
                    <a:pt x="217" y="122"/>
                    <a:pt x="217" y="122"/>
                    <a:pt x="217" y="122"/>
                  </a:cubicBezTo>
                  <a:cubicBezTo>
                    <a:pt x="224" y="119"/>
                    <a:pt x="224" y="119"/>
                    <a:pt x="224" y="119"/>
                  </a:cubicBezTo>
                  <a:cubicBezTo>
                    <a:pt x="224" y="113"/>
                    <a:pt x="224" y="113"/>
                    <a:pt x="224" y="113"/>
                  </a:cubicBezTo>
                  <a:cubicBezTo>
                    <a:pt x="218" y="109"/>
                    <a:pt x="218" y="109"/>
                    <a:pt x="218" y="109"/>
                  </a:cubicBezTo>
                  <a:cubicBezTo>
                    <a:pt x="218" y="103"/>
                    <a:pt x="218" y="103"/>
                    <a:pt x="218" y="103"/>
                  </a:cubicBezTo>
                  <a:cubicBezTo>
                    <a:pt x="215" y="101"/>
                    <a:pt x="215" y="101"/>
                    <a:pt x="215" y="101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19" y="92"/>
                    <a:pt x="219" y="92"/>
                    <a:pt x="219" y="92"/>
                  </a:cubicBezTo>
                  <a:cubicBezTo>
                    <a:pt x="219" y="92"/>
                    <a:pt x="222" y="88"/>
                    <a:pt x="226" y="88"/>
                  </a:cubicBezTo>
                  <a:cubicBezTo>
                    <a:pt x="230" y="88"/>
                    <a:pt x="233" y="84"/>
                    <a:pt x="233" y="84"/>
                  </a:cubicBezTo>
                  <a:cubicBezTo>
                    <a:pt x="233" y="84"/>
                    <a:pt x="236" y="81"/>
                    <a:pt x="237" y="81"/>
                  </a:cubicBezTo>
                  <a:cubicBezTo>
                    <a:pt x="239" y="81"/>
                    <a:pt x="241" y="80"/>
                    <a:pt x="243" y="79"/>
                  </a:cubicBezTo>
                  <a:cubicBezTo>
                    <a:pt x="244" y="79"/>
                    <a:pt x="247" y="78"/>
                    <a:pt x="247" y="78"/>
                  </a:cubicBezTo>
                  <a:cubicBezTo>
                    <a:pt x="247" y="77"/>
                    <a:pt x="248" y="70"/>
                    <a:pt x="249" y="70"/>
                  </a:cubicBezTo>
                  <a:cubicBezTo>
                    <a:pt x="250" y="70"/>
                    <a:pt x="252" y="74"/>
                    <a:pt x="255" y="74"/>
                  </a:cubicBezTo>
                  <a:cubicBezTo>
                    <a:pt x="256" y="74"/>
                    <a:pt x="258" y="76"/>
                    <a:pt x="259" y="75"/>
                  </a:cubicBezTo>
                  <a:cubicBezTo>
                    <a:pt x="261" y="74"/>
                    <a:pt x="262" y="71"/>
                    <a:pt x="262" y="71"/>
                  </a:cubicBezTo>
                  <a:cubicBezTo>
                    <a:pt x="263" y="70"/>
                    <a:pt x="264" y="69"/>
                    <a:pt x="267" y="68"/>
                  </a:cubicBezTo>
                  <a:cubicBezTo>
                    <a:pt x="267" y="68"/>
                    <a:pt x="267" y="68"/>
                    <a:pt x="267" y="68"/>
                  </a:cubicBezTo>
                  <a:cubicBezTo>
                    <a:pt x="267" y="68"/>
                    <a:pt x="265" y="67"/>
                    <a:pt x="265" y="67"/>
                  </a:cubicBezTo>
                  <a:cubicBezTo>
                    <a:pt x="265" y="66"/>
                    <a:pt x="265" y="66"/>
                    <a:pt x="266" y="65"/>
                  </a:cubicBezTo>
                  <a:cubicBezTo>
                    <a:pt x="266" y="64"/>
                    <a:pt x="266" y="64"/>
                    <a:pt x="267" y="63"/>
                  </a:cubicBezTo>
                  <a:cubicBezTo>
                    <a:pt x="267" y="63"/>
                    <a:pt x="267" y="61"/>
                    <a:pt x="267" y="61"/>
                  </a:cubicBezTo>
                  <a:cubicBezTo>
                    <a:pt x="267" y="61"/>
                    <a:pt x="268" y="60"/>
                    <a:pt x="267" y="60"/>
                  </a:cubicBezTo>
                  <a:cubicBezTo>
                    <a:pt x="267" y="59"/>
                    <a:pt x="266" y="58"/>
                    <a:pt x="266" y="58"/>
                  </a:cubicBezTo>
                  <a:cubicBezTo>
                    <a:pt x="266" y="58"/>
                    <a:pt x="266" y="58"/>
                    <a:pt x="265" y="5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3" y="60"/>
                    <a:pt x="263" y="60"/>
                    <a:pt x="263" y="60"/>
                  </a:cubicBezTo>
                  <a:cubicBezTo>
                    <a:pt x="263" y="60"/>
                    <a:pt x="262" y="58"/>
                    <a:pt x="262" y="58"/>
                  </a:cubicBezTo>
                  <a:cubicBezTo>
                    <a:pt x="261" y="58"/>
                    <a:pt x="261" y="58"/>
                    <a:pt x="261" y="57"/>
                  </a:cubicBezTo>
                  <a:cubicBezTo>
                    <a:pt x="261" y="57"/>
                    <a:pt x="262" y="56"/>
                    <a:pt x="262" y="56"/>
                  </a:cubicBezTo>
                  <a:cubicBezTo>
                    <a:pt x="262" y="56"/>
                    <a:pt x="261" y="55"/>
                    <a:pt x="261" y="55"/>
                  </a:cubicBezTo>
                  <a:cubicBezTo>
                    <a:pt x="261" y="55"/>
                    <a:pt x="262" y="53"/>
                    <a:pt x="263" y="53"/>
                  </a:cubicBezTo>
                  <a:cubicBezTo>
                    <a:pt x="264" y="52"/>
                    <a:pt x="266" y="50"/>
                    <a:pt x="266" y="50"/>
                  </a:cubicBezTo>
                  <a:cubicBezTo>
                    <a:pt x="267" y="48"/>
                    <a:pt x="267" y="48"/>
                    <a:pt x="267" y="48"/>
                  </a:cubicBezTo>
                  <a:cubicBezTo>
                    <a:pt x="266" y="47"/>
                    <a:pt x="266" y="47"/>
                    <a:pt x="266" y="47"/>
                  </a:cubicBezTo>
                  <a:cubicBezTo>
                    <a:pt x="266" y="47"/>
                    <a:pt x="265" y="48"/>
                    <a:pt x="265" y="48"/>
                  </a:cubicBezTo>
                  <a:cubicBezTo>
                    <a:pt x="263" y="47"/>
                    <a:pt x="263" y="47"/>
                    <a:pt x="263" y="47"/>
                  </a:cubicBezTo>
                  <a:cubicBezTo>
                    <a:pt x="261" y="46"/>
                    <a:pt x="261" y="46"/>
                    <a:pt x="261" y="46"/>
                  </a:cubicBezTo>
                  <a:cubicBezTo>
                    <a:pt x="258" y="46"/>
                    <a:pt x="258" y="46"/>
                    <a:pt x="258" y="46"/>
                  </a:cubicBezTo>
                  <a:cubicBezTo>
                    <a:pt x="256" y="44"/>
                    <a:pt x="256" y="44"/>
                    <a:pt x="256" y="44"/>
                  </a:cubicBezTo>
                  <a:cubicBezTo>
                    <a:pt x="257" y="42"/>
                    <a:pt x="257" y="42"/>
                    <a:pt x="257" y="42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7" y="40"/>
                    <a:pt x="259" y="38"/>
                    <a:pt x="259" y="38"/>
                  </a:cubicBezTo>
                  <a:cubicBezTo>
                    <a:pt x="260" y="37"/>
                    <a:pt x="262" y="36"/>
                    <a:pt x="262" y="36"/>
                  </a:cubicBezTo>
                  <a:cubicBezTo>
                    <a:pt x="263" y="34"/>
                    <a:pt x="263" y="34"/>
                    <a:pt x="263" y="34"/>
                  </a:cubicBezTo>
                  <a:cubicBezTo>
                    <a:pt x="263" y="34"/>
                    <a:pt x="264" y="33"/>
                    <a:pt x="265" y="33"/>
                  </a:cubicBezTo>
                  <a:cubicBezTo>
                    <a:pt x="266" y="33"/>
                    <a:pt x="266" y="34"/>
                    <a:pt x="266" y="33"/>
                  </a:cubicBezTo>
                  <a:cubicBezTo>
                    <a:pt x="267" y="33"/>
                    <a:pt x="267" y="31"/>
                    <a:pt x="267" y="30"/>
                  </a:cubicBezTo>
                  <a:cubicBezTo>
                    <a:pt x="267" y="27"/>
                    <a:pt x="267" y="27"/>
                    <a:pt x="267" y="27"/>
                  </a:cubicBezTo>
                  <a:cubicBezTo>
                    <a:pt x="262" y="28"/>
                    <a:pt x="262" y="28"/>
                    <a:pt x="262" y="28"/>
                  </a:cubicBezTo>
                  <a:cubicBezTo>
                    <a:pt x="262" y="28"/>
                    <a:pt x="257" y="27"/>
                    <a:pt x="254" y="27"/>
                  </a:cubicBezTo>
                  <a:cubicBezTo>
                    <a:pt x="250" y="27"/>
                    <a:pt x="242" y="25"/>
                    <a:pt x="242" y="25"/>
                  </a:cubicBezTo>
                  <a:cubicBezTo>
                    <a:pt x="232" y="22"/>
                    <a:pt x="232" y="22"/>
                    <a:pt x="232" y="22"/>
                  </a:cubicBezTo>
                  <a:cubicBezTo>
                    <a:pt x="226" y="22"/>
                    <a:pt x="226" y="22"/>
                    <a:pt x="226" y="22"/>
                  </a:cubicBezTo>
                  <a:cubicBezTo>
                    <a:pt x="217" y="21"/>
                    <a:pt x="217" y="21"/>
                    <a:pt x="217" y="21"/>
                  </a:cubicBezTo>
                  <a:cubicBezTo>
                    <a:pt x="217" y="21"/>
                    <a:pt x="216" y="19"/>
                    <a:pt x="215" y="18"/>
                  </a:cubicBezTo>
                  <a:cubicBezTo>
                    <a:pt x="215" y="17"/>
                    <a:pt x="212" y="15"/>
                    <a:pt x="212" y="15"/>
                  </a:cubicBezTo>
                  <a:cubicBezTo>
                    <a:pt x="212" y="13"/>
                    <a:pt x="212" y="13"/>
                    <a:pt x="212" y="13"/>
                  </a:cubicBezTo>
                  <a:cubicBezTo>
                    <a:pt x="210" y="8"/>
                    <a:pt x="210" y="8"/>
                    <a:pt x="210" y="8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10" y="1"/>
                    <a:pt x="210" y="1"/>
                    <a:pt x="210" y="1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8" y="0"/>
                    <a:pt x="204" y="1"/>
                    <a:pt x="202" y="1"/>
                  </a:cubicBezTo>
                  <a:cubicBezTo>
                    <a:pt x="201" y="2"/>
                    <a:pt x="195" y="3"/>
                    <a:pt x="195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77" y="5"/>
                    <a:pt x="177" y="5"/>
                    <a:pt x="177" y="5"/>
                  </a:cubicBezTo>
                  <a:cubicBezTo>
                    <a:pt x="174" y="7"/>
                    <a:pt x="174" y="7"/>
                    <a:pt x="174" y="7"/>
                  </a:cubicBezTo>
                  <a:cubicBezTo>
                    <a:pt x="168" y="10"/>
                    <a:pt x="168" y="10"/>
                    <a:pt x="168" y="10"/>
                  </a:cubicBezTo>
                  <a:cubicBezTo>
                    <a:pt x="168" y="14"/>
                    <a:pt x="168" y="14"/>
                    <a:pt x="168" y="14"/>
                  </a:cubicBezTo>
                  <a:cubicBezTo>
                    <a:pt x="165" y="18"/>
                    <a:pt x="165" y="18"/>
                    <a:pt x="165" y="18"/>
                  </a:cubicBezTo>
                  <a:cubicBezTo>
                    <a:pt x="160" y="18"/>
                    <a:pt x="160" y="18"/>
                    <a:pt x="160" y="18"/>
                  </a:cubicBezTo>
                  <a:cubicBezTo>
                    <a:pt x="155" y="14"/>
                    <a:pt x="155" y="14"/>
                    <a:pt x="155" y="14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48" y="15"/>
                    <a:pt x="148" y="15"/>
                    <a:pt x="148" y="15"/>
                  </a:cubicBezTo>
                  <a:cubicBezTo>
                    <a:pt x="147" y="15"/>
                    <a:pt x="147" y="15"/>
                    <a:pt x="147" y="15"/>
                  </a:cubicBezTo>
                  <a:cubicBezTo>
                    <a:pt x="146" y="15"/>
                    <a:pt x="146" y="15"/>
                    <a:pt x="146" y="15"/>
                  </a:cubicBezTo>
                  <a:cubicBezTo>
                    <a:pt x="146" y="15"/>
                    <a:pt x="145" y="16"/>
                    <a:pt x="145" y="16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45" y="19"/>
                    <a:pt x="145" y="19"/>
                    <a:pt x="145" y="19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46" y="21"/>
                    <a:pt x="145" y="22"/>
                    <a:pt x="144" y="23"/>
                  </a:cubicBezTo>
                  <a:cubicBezTo>
                    <a:pt x="143" y="23"/>
                    <a:pt x="145" y="25"/>
                    <a:pt x="145" y="25"/>
                  </a:cubicBezTo>
                  <a:cubicBezTo>
                    <a:pt x="145" y="25"/>
                    <a:pt x="146" y="25"/>
                    <a:pt x="148" y="26"/>
                  </a:cubicBezTo>
                  <a:cubicBezTo>
                    <a:pt x="149" y="27"/>
                    <a:pt x="148" y="27"/>
                    <a:pt x="148" y="27"/>
                  </a:cubicBezTo>
                  <a:cubicBezTo>
                    <a:pt x="148" y="28"/>
                    <a:pt x="148" y="29"/>
                    <a:pt x="147" y="29"/>
                  </a:cubicBezTo>
                  <a:cubicBezTo>
                    <a:pt x="147" y="30"/>
                    <a:pt x="147" y="30"/>
                    <a:pt x="147" y="30"/>
                  </a:cubicBezTo>
                  <a:cubicBezTo>
                    <a:pt x="146" y="30"/>
                    <a:pt x="146" y="30"/>
                    <a:pt x="146" y="30"/>
                  </a:cubicBezTo>
                  <a:cubicBezTo>
                    <a:pt x="146" y="30"/>
                    <a:pt x="143" y="31"/>
                    <a:pt x="143" y="30"/>
                  </a:cubicBezTo>
                  <a:cubicBezTo>
                    <a:pt x="142" y="30"/>
                    <a:pt x="143" y="30"/>
                    <a:pt x="143" y="30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42" y="30"/>
                    <a:pt x="139" y="28"/>
                    <a:pt x="139" y="28"/>
                  </a:cubicBezTo>
                  <a:cubicBezTo>
                    <a:pt x="139" y="27"/>
                    <a:pt x="139" y="27"/>
                    <a:pt x="139" y="27"/>
                  </a:cubicBezTo>
                  <a:cubicBezTo>
                    <a:pt x="139" y="27"/>
                    <a:pt x="138" y="26"/>
                    <a:pt x="138" y="26"/>
                  </a:cubicBezTo>
                  <a:cubicBezTo>
                    <a:pt x="137" y="26"/>
                    <a:pt x="137" y="27"/>
                    <a:pt x="137" y="27"/>
                  </a:cubicBezTo>
                  <a:cubicBezTo>
                    <a:pt x="136" y="27"/>
                    <a:pt x="135" y="27"/>
                    <a:pt x="134" y="27"/>
                  </a:cubicBezTo>
                  <a:cubicBezTo>
                    <a:pt x="134" y="27"/>
                    <a:pt x="134" y="28"/>
                    <a:pt x="133" y="28"/>
                  </a:cubicBezTo>
                  <a:cubicBezTo>
                    <a:pt x="133" y="29"/>
                    <a:pt x="133" y="29"/>
                    <a:pt x="133" y="30"/>
                  </a:cubicBezTo>
                  <a:cubicBezTo>
                    <a:pt x="132" y="30"/>
                    <a:pt x="132" y="31"/>
                    <a:pt x="132" y="31"/>
                  </a:cubicBezTo>
                  <a:cubicBezTo>
                    <a:pt x="132" y="32"/>
                    <a:pt x="132" y="32"/>
                    <a:pt x="132" y="32"/>
                  </a:cubicBezTo>
                  <a:cubicBezTo>
                    <a:pt x="131" y="34"/>
                    <a:pt x="131" y="34"/>
                    <a:pt x="131" y="34"/>
                  </a:cubicBezTo>
                  <a:cubicBezTo>
                    <a:pt x="132" y="34"/>
                    <a:pt x="132" y="34"/>
                    <a:pt x="132" y="34"/>
                  </a:cubicBezTo>
                  <a:cubicBezTo>
                    <a:pt x="132" y="34"/>
                    <a:pt x="132" y="36"/>
                    <a:pt x="132" y="36"/>
                  </a:cubicBezTo>
                  <a:cubicBezTo>
                    <a:pt x="132" y="37"/>
                    <a:pt x="132" y="37"/>
                    <a:pt x="132" y="37"/>
                  </a:cubicBezTo>
                  <a:cubicBezTo>
                    <a:pt x="133" y="38"/>
                    <a:pt x="134" y="37"/>
                    <a:pt x="134" y="37"/>
                  </a:cubicBezTo>
                  <a:cubicBezTo>
                    <a:pt x="134" y="37"/>
                    <a:pt x="135" y="38"/>
                    <a:pt x="135" y="39"/>
                  </a:cubicBezTo>
                  <a:cubicBezTo>
                    <a:pt x="136" y="39"/>
                    <a:pt x="135" y="40"/>
                    <a:pt x="135" y="40"/>
                  </a:cubicBezTo>
                  <a:cubicBezTo>
                    <a:pt x="135" y="40"/>
                    <a:pt x="134" y="41"/>
                    <a:pt x="134" y="41"/>
                  </a:cubicBezTo>
                  <a:cubicBezTo>
                    <a:pt x="133" y="41"/>
                    <a:pt x="133" y="41"/>
                    <a:pt x="134" y="42"/>
                  </a:cubicBezTo>
                  <a:cubicBezTo>
                    <a:pt x="134" y="43"/>
                    <a:pt x="135" y="43"/>
                    <a:pt x="135" y="43"/>
                  </a:cubicBezTo>
                  <a:cubicBezTo>
                    <a:pt x="136" y="43"/>
                    <a:pt x="136" y="46"/>
                    <a:pt x="136" y="46"/>
                  </a:cubicBezTo>
                  <a:cubicBezTo>
                    <a:pt x="136" y="47"/>
                    <a:pt x="135" y="48"/>
                    <a:pt x="135" y="48"/>
                  </a:cubicBezTo>
                  <a:cubicBezTo>
                    <a:pt x="135" y="48"/>
                    <a:pt x="135" y="48"/>
                    <a:pt x="135" y="48"/>
                  </a:cubicBezTo>
                  <a:cubicBezTo>
                    <a:pt x="134" y="48"/>
                    <a:pt x="134" y="48"/>
                    <a:pt x="134" y="49"/>
                  </a:cubicBezTo>
                  <a:cubicBezTo>
                    <a:pt x="134" y="49"/>
                    <a:pt x="132" y="49"/>
                    <a:pt x="132" y="49"/>
                  </a:cubicBezTo>
                  <a:cubicBezTo>
                    <a:pt x="132" y="49"/>
                    <a:pt x="133" y="47"/>
                    <a:pt x="132" y="47"/>
                  </a:cubicBezTo>
                  <a:cubicBezTo>
                    <a:pt x="132" y="46"/>
                    <a:pt x="131" y="46"/>
                    <a:pt x="130" y="45"/>
                  </a:cubicBezTo>
                  <a:cubicBezTo>
                    <a:pt x="129" y="43"/>
                    <a:pt x="130" y="43"/>
                    <a:pt x="130" y="43"/>
                  </a:cubicBezTo>
                  <a:cubicBezTo>
                    <a:pt x="130" y="43"/>
                    <a:pt x="130" y="43"/>
                    <a:pt x="129" y="42"/>
                  </a:cubicBezTo>
                  <a:cubicBezTo>
                    <a:pt x="129" y="41"/>
                    <a:pt x="129" y="40"/>
                    <a:pt x="129" y="40"/>
                  </a:cubicBezTo>
                  <a:cubicBezTo>
                    <a:pt x="129" y="40"/>
                    <a:pt x="127" y="40"/>
                    <a:pt x="126" y="40"/>
                  </a:cubicBezTo>
                  <a:cubicBezTo>
                    <a:pt x="124" y="40"/>
                    <a:pt x="125" y="41"/>
                    <a:pt x="125" y="41"/>
                  </a:cubicBezTo>
                  <a:cubicBezTo>
                    <a:pt x="123" y="41"/>
                    <a:pt x="123" y="41"/>
                    <a:pt x="123" y="41"/>
                  </a:cubicBezTo>
                  <a:cubicBezTo>
                    <a:pt x="123" y="41"/>
                    <a:pt x="122" y="42"/>
                    <a:pt x="122" y="42"/>
                  </a:cubicBezTo>
                  <a:cubicBezTo>
                    <a:pt x="121" y="43"/>
                    <a:pt x="121" y="42"/>
                    <a:pt x="120" y="42"/>
                  </a:cubicBezTo>
                  <a:cubicBezTo>
                    <a:pt x="120" y="42"/>
                    <a:pt x="119" y="42"/>
                    <a:pt x="119" y="42"/>
                  </a:cubicBezTo>
                  <a:cubicBezTo>
                    <a:pt x="119" y="42"/>
                    <a:pt x="118" y="43"/>
                    <a:pt x="119" y="44"/>
                  </a:cubicBezTo>
                  <a:cubicBezTo>
                    <a:pt x="119" y="45"/>
                    <a:pt x="119" y="45"/>
                    <a:pt x="118" y="45"/>
                  </a:cubicBezTo>
                  <a:cubicBezTo>
                    <a:pt x="118" y="46"/>
                    <a:pt x="116" y="45"/>
                    <a:pt x="114" y="45"/>
                  </a:cubicBezTo>
                  <a:cubicBezTo>
                    <a:pt x="111" y="45"/>
                    <a:pt x="113" y="44"/>
                    <a:pt x="112" y="44"/>
                  </a:cubicBezTo>
                  <a:cubicBezTo>
                    <a:pt x="112" y="43"/>
                    <a:pt x="110" y="43"/>
                    <a:pt x="110" y="42"/>
                  </a:cubicBezTo>
                  <a:cubicBezTo>
                    <a:pt x="110" y="40"/>
                    <a:pt x="110" y="40"/>
                    <a:pt x="110" y="39"/>
                  </a:cubicBezTo>
                  <a:cubicBezTo>
                    <a:pt x="110" y="38"/>
                    <a:pt x="109" y="37"/>
                    <a:pt x="109" y="37"/>
                  </a:cubicBezTo>
                  <a:cubicBezTo>
                    <a:pt x="108" y="36"/>
                    <a:pt x="109" y="35"/>
                    <a:pt x="110" y="35"/>
                  </a:cubicBezTo>
                  <a:cubicBezTo>
                    <a:pt x="110" y="34"/>
                    <a:pt x="109" y="34"/>
                    <a:pt x="109" y="34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5" y="34"/>
                    <a:pt x="104" y="34"/>
                  </a:cubicBezTo>
                  <a:cubicBezTo>
                    <a:pt x="104" y="33"/>
                    <a:pt x="103" y="34"/>
                    <a:pt x="103" y="34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02" y="41"/>
                    <a:pt x="102" y="42"/>
                    <a:pt x="102" y="43"/>
                  </a:cubicBezTo>
                  <a:cubicBezTo>
                    <a:pt x="102" y="43"/>
                    <a:pt x="102" y="44"/>
                    <a:pt x="102" y="44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102" y="45"/>
                    <a:pt x="101" y="46"/>
                    <a:pt x="101" y="47"/>
                  </a:cubicBezTo>
                  <a:cubicBezTo>
                    <a:pt x="101" y="47"/>
                    <a:pt x="101" y="48"/>
                    <a:pt x="101" y="49"/>
                  </a:cubicBezTo>
                  <a:cubicBezTo>
                    <a:pt x="100" y="50"/>
                    <a:pt x="100" y="50"/>
                    <a:pt x="100" y="50"/>
                  </a:cubicBezTo>
                  <a:cubicBezTo>
                    <a:pt x="100" y="50"/>
                    <a:pt x="99" y="51"/>
                    <a:pt x="99" y="52"/>
                  </a:cubicBezTo>
                  <a:cubicBezTo>
                    <a:pt x="99" y="52"/>
                    <a:pt x="97" y="52"/>
                    <a:pt x="97" y="52"/>
                  </a:cubicBezTo>
                  <a:cubicBezTo>
                    <a:pt x="97" y="52"/>
                    <a:pt x="96" y="54"/>
                    <a:pt x="95" y="54"/>
                  </a:cubicBezTo>
                  <a:cubicBezTo>
                    <a:pt x="95" y="54"/>
                    <a:pt x="95" y="56"/>
                    <a:pt x="95" y="57"/>
                  </a:cubicBezTo>
                  <a:cubicBezTo>
                    <a:pt x="95" y="57"/>
                    <a:pt x="95" y="58"/>
                    <a:pt x="95" y="58"/>
                  </a:cubicBezTo>
                  <a:cubicBezTo>
                    <a:pt x="93" y="59"/>
                    <a:pt x="93" y="59"/>
                    <a:pt x="93" y="59"/>
                  </a:cubicBezTo>
                  <a:cubicBezTo>
                    <a:pt x="93" y="59"/>
                    <a:pt x="94" y="61"/>
                    <a:pt x="94" y="61"/>
                  </a:cubicBezTo>
                  <a:cubicBezTo>
                    <a:pt x="94" y="62"/>
                    <a:pt x="93" y="62"/>
                    <a:pt x="93" y="62"/>
                  </a:cubicBezTo>
                  <a:cubicBezTo>
                    <a:pt x="92" y="63"/>
                    <a:pt x="93" y="63"/>
                    <a:pt x="93" y="64"/>
                  </a:cubicBezTo>
                  <a:cubicBezTo>
                    <a:pt x="92" y="65"/>
                    <a:pt x="93" y="65"/>
                    <a:pt x="93" y="65"/>
                  </a:cubicBezTo>
                  <a:cubicBezTo>
                    <a:pt x="93" y="66"/>
                    <a:pt x="96" y="67"/>
                    <a:pt x="96" y="67"/>
                  </a:cubicBezTo>
                  <a:cubicBezTo>
                    <a:pt x="96" y="67"/>
                    <a:pt x="96" y="67"/>
                    <a:pt x="95" y="68"/>
                  </a:cubicBezTo>
                  <a:cubicBezTo>
                    <a:pt x="93" y="69"/>
                    <a:pt x="94" y="71"/>
                    <a:pt x="94" y="71"/>
                  </a:cubicBezTo>
                  <a:cubicBezTo>
                    <a:pt x="93" y="72"/>
                    <a:pt x="93" y="72"/>
                    <a:pt x="93" y="72"/>
                  </a:cubicBezTo>
                  <a:cubicBezTo>
                    <a:pt x="93" y="72"/>
                    <a:pt x="92" y="71"/>
                    <a:pt x="91" y="71"/>
                  </a:cubicBezTo>
                  <a:cubicBezTo>
                    <a:pt x="91" y="71"/>
                    <a:pt x="91" y="71"/>
                    <a:pt x="89" y="71"/>
                  </a:cubicBezTo>
                  <a:cubicBezTo>
                    <a:pt x="87" y="71"/>
                    <a:pt x="89" y="70"/>
                    <a:pt x="89" y="70"/>
                  </a:cubicBezTo>
                  <a:cubicBezTo>
                    <a:pt x="89" y="70"/>
                    <a:pt x="89" y="68"/>
                    <a:pt x="89" y="67"/>
                  </a:cubicBezTo>
                  <a:cubicBezTo>
                    <a:pt x="89" y="67"/>
                    <a:pt x="89" y="67"/>
                    <a:pt x="89" y="67"/>
                  </a:cubicBezTo>
                  <a:cubicBezTo>
                    <a:pt x="89" y="67"/>
                    <a:pt x="89" y="66"/>
                    <a:pt x="88" y="65"/>
                  </a:cubicBezTo>
                  <a:cubicBezTo>
                    <a:pt x="88" y="64"/>
                    <a:pt x="87" y="64"/>
                    <a:pt x="87" y="64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4" y="62"/>
                    <a:pt x="85" y="60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9"/>
                    <a:pt x="86" y="59"/>
                    <a:pt x="87" y="58"/>
                  </a:cubicBezTo>
                  <a:cubicBezTo>
                    <a:pt x="87" y="57"/>
                    <a:pt x="86" y="57"/>
                    <a:pt x="86" y="57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4" y="56"/>
                    <a:pt x="82" y="57"/>
                    <a:pt x="82" y="56"/>
                  </a:cubicBezTo>
                  <a:cubicBezTo>
                    <a:pt x="81" y="56"/>
                    <a:pt x="79" y="56"/>
                    <a:pt x="79" y="55"/>
                  </a:cubicBezTo>
                  <a:cubicBezTo>
                    <a:pt x="79" y="55"/>
                    <a:pt x="78" y="55"/>
                    <a:pt x="77" y="55"/>
                  </a:cubicBezTo>
                  <a:cubicBezTo>
                    <a:pt x="77" y="55"/>
                    <a:pt x="76" y="55"/>
                    <a:pt x="76" y="55"/>
                  </a:cubicBezTo>
                  <a:cubicBezTo>
                    <a:pt x="75" y="54"/>
                    <a:pt x="74" y="53"/>
                    <a:pt x="74" y="53"/>
                  </a:cubicBezTo>
                  <a:cubicBezTo>
                    <a:pt x="74" y="52"/>
                    <a:pt x="73" y="51"/>
                    <a:pt x="73" y="51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2" y="51"/>
                    <a:pt x="71" y="49"/>
                    <a:pt x="70" y="49"/>
                  </a:cubicBezTo>
                  <a:cubicBezTo>
                    <a:pt x="70" y="49"/>
                    <a:pt x="70" y="48"/>
                    <a:pt x="70" y="48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69" y="47"/>
                    <a:pt x="69" y="46"/>
                    <a:pt x="69" y="45"/>
                  </a:cubicBezTo>
                  <a:cubicBezTo>
                    <a:pt x="69" y="45"/>
                    <a:pt x="70" y="43"/>
                    <a:pt x="70" y="43"/>
                  </a:cubicBezTo>
                  <a:cubicBezTo>
                    <a:pt x="70" y="43"/>
                    <a:pt x="69" y="41"/>
                    <a:pt x="69" y="40"/>
                  </a:cubicBezTo>
                  <a:cubicBezTo>
                    <a:pt x="69" y="39"/>
                    <a:pt x="70" y="37"/>
                    <a:pt x="70" y="37"/>
                  </a:cubicBezTo>
                  <a:cubicBezTo>
                    <a:pt x="70" y="37"/>
                    <a:pt x="66" y="38"/>
                    <a:pt x="65" y="39"/>
                  </a:cubicBezTo>
                  <a:cubicBezTo>
                    <a:pt x="64" y="39"/>
                    <a:pt x="64" y="40"/>
                    <a:pt x="64" y="40"/>
                  </a:cubicBezTo>
                  <a:cubicBezTo>
                    <a:pt x="64" y="40"/>
                    <a:pt x="64" y="41"/>
                    <a:pt x="64" y="42"/>
                  </a:cubicBezTo>
                  <a:cubicBezTo>
                    <a:pt x="63" y="42"/>
                    <a:pt x="63" y="42"/>
                    <a:pt x="63" y="42"/>
                  </a:cubicBezTo>
                  <a:cubicBezTo>
                    <a:pt x="63" y="42"/>
                    <a:pt x="61" y="44"/>
                    <a:pt x="60" y="44"/>
                  </a:cubicBezTo>
                  <a:cubicBezTo>
                    <a:pt x="60" y="45"/>
                    <a:pt x="60" y="45"/>
                    <a:pt x="59" y="45"/>
                  </a:cubicBezTo>
                  <a:cubicBezTo>
                    <a:pt x="58" y="45"/>
                    <a:pt x="57" y="46"/>
                    <a:pt x="57" y="46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7" y="53"/>
                    <a:pt x="57" y="53"/>
                    <a:pt x="57" y="54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58"/>
                    <a:pt x="54" y="59"/>
                    <a:pt x="54" y="60"/>
                  </a:cubicBezTo>
                  <a:cubicBezTo>
                    <a:pt x="54" y="60"/>
                    <a:pt x="54" y="61"/>
                    <a:pt x="53" y="62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2" y="63"/>
                    <a:pt x="51" y="63"/>
                    <a:pt x="50" y="63"/>
                  </a:cubicBezTo>
                  <a:cubicBezTo>
                    <a:pt x="49" y="63"/>
                    <a:pt x="49" y="64"/>
                    <a:pt x="48" y="64"/>
                  </a:cubicBezTo>
                  <a:cubicBezTo>
                    <a:pt x="46" y="64"/>
                    <a:pt x="47" y="65"/>
                    <a:pt x="47" y="66"/>
                  </a:cubicBezTo>
                  <a:cubicBezTo>
                    <a:pt x="47" y="66"/>
                    <a:pt x="47" y="66"/>
                    <a:pt x="47" y="67"/>
                  </a:cubicBezTo>
                  <a:cubicBezTo>
                    <a:pt x="46" y="67"/>
                    <a:pt x="44" y="67"/>
                    <a:pt x="44" y="66"/>
                  </a:cubicBezTo>
                  <a:cubicBezTo>
                    <a:pt x="43" y="66"/>
                    <a:pt x="43" y="66"/>
                    <a:pt x="42" y="66"/>
                  </a:cubicBezTo>
                  <a:cubicBezTo>
                    <a:pt x="42" y="67"/>
                    <a:pt x="41" y="65"/>
                    <a:pt x="41" y="65"/>
                  </a:cubicBezTo>
                  <a:cubicBezTo>
                    <a:pt x="41" y="65"/>
                    <a:pt x="40" y="64"/>
                    <a:pt x="40" y="64"/>
                  </a:cubicBezTo>
                  <a:cubicBezTo>
                    <a:pt x="40" y="63"/>
                    <a:pt x="38" y="64"/>
                    <a:pt x="38" y="64"/>
                  </a:cubicBezTo>
                  <a:cubicBezTo>
                    <a:pt x="37" y="63"/>
                    <a:pt x="35" y="63"/>
                    <a:pt x="35" y="63"/>
                  </a:cubicBezTo>
                  <a:cubicBezTo>
                    <a:pt x="34" y="63"/>
                    <a:pt x="35" y="64"/>
                    <a:pt x="35" y="64"/>
                  </a:cubicBezTo>
                  <a:cubicBezTo>
                    <a:pt x="35" y="64"/>
                    <a:pt x="34" y="64"/>
                    <a:pt x="33" y="64"/>
                  </a:cubicBezTo>
                  <a:cubicBezTo>
                    <a:pt x="32" y="64"/>
                    <a:pt x="32" y="65"/>
                    <a:pt x="32" y="65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2" y="67"/>
                    <a:pt x="29" y="67"/>
                    <a:pt x="28" y="67"/>
                  </a:cubicBezTo>
                  <a:cubicBezTo>
                    <a:pt x="27" y="67"/>
                    <a:pt x="26" y="66"/>
                    <a:pt x="25" y="66"/>
                  </a:cubicBezTo>
                  <a:cubicBezTo>
                    <a:pt x="24" y="66"/>
                    <a:pt x="23" y="67"/>
                    <a:pt x="23" y="67"/>
                  </a:cubicBezTo>
                  <a:cubicBezTo>
                    <a:pt x="23" y="67"/>
                    <a:pt x="21" y="68"/>
                    <a:pt x="21" y="68"/>
                  </a:cubicBezTo>
                  <a:cubicBezTo>
                    <a:pt x="21" y="68"/>
                    <a:pt x="20" y="69"/>
                    <a:pt x="19" y="69"/>
                  </a:cubicBezTo>
                  <a:cubicBezTo>
                    <a:pt x="18" y="69"/>
                    <a:pt x="18" y="68"/>
                    <a:pt x="18" y="68"/>
                  </a:cubicBezTo>
                  <a:cubicBezTo>
                    <a:pt x="18" y="68"/>
                    <a:pt x="16" y="66"/>
                    <a:pt x="16" y="66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11" y="79"/>
                    <a:pt x="9" y="81"/>
                    <a:pt x="18" y="85"/>
                  </a:cubicBezTo>
                  <a:cubicBezTo>
                    <a:pt x="19" y="85"/>
                    <a:pt x="21" y="90"/>
                    <a:pt x="21" y="90"/>
                  </a:cubicBezTo>
                  <a:cubicBezTo>
                    <a:pt x="21" y="91"/>
                    <a:pt x="19" y="99"/>
                    <a:pt x="18" y="100"/>
                  </a:cubicBezTo>
                  <a:cubicBezTo>
                    <a:pt x="16" y="101"/>
                    <a:pt x="14" y="105"/>
                    <a:pt x="14" y="105"/>
                  </a:cubicBezTo>
                  <a:cubicBezTo>
                    <a:pt x="14" y="105"/>
                    <a:pt x="10" y="109"/>
                    <a:pt x="9" y="109"/>
                  </a:cubicBezTo>
                  <a:cubicBezTo>
                    <a:pt x="8" y="109"/>
                    <a:pt x="5" y="110"/>
                    <a:pt x="4" y="110"/>
                  </a:cubicBezTo>
                  <a:cubicBezTo>
                    <a:pt x="4" y="110"/>
                    <a:pt x="0" y="110"/>
                    <a:pt x="1" y="111"/>
                  </a:cubicBezTo>
                  <a:cubicBezTo>
                    <a:pt x="1" y="111"/>
                    <a:pt x="1" y="113"/>
                    <a:pt x="1" y="113"/>
                  </a:cubicBezTo>
                  <a:cubicBezTo>
                    <a:pt x="2" y="114"/>
                    <a:pt x="5" y="118"/>
                    <a:pt x="5" y="118"/>
                  </a:cubicBezTo>
                  <a:cubicBezTo>
                    <a:pt x="10" y="121"/>
                    <a:pt x="10" y="121"/>
                    <a:pt x="10" y="121"/>
                  </a:cubicBezTo>
                  <a:cubicBezTo>
                    <a:pt x="13" y="124"/>
                    <a:pt x="13" y="124"/>
                    <a:pt x="13" y="124"/>
                  </a:cubicBezTo>
                  <a:cubicBezTo>
                    <a:pt x="14" y="134"/>
                    <a:pt x="14" y="134"/>
                    <a:pt x="14" y="134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6" y="145"/>
                    <a:pt x="8" y="142"/>
                    <a:pt x="9" y="149"/>
                  </a:cubicBezTo>
                  <a:cubicBezTo>
                    <a:pt x="12" y="149"/>
                    <a:pt x="12" y="149"/>
                    <a:pt x="12" y="149"/>
                  </a:cubicBezTo>
                  <a:cubicBezTo>
                    <a:pt x="17" y="157"/>
                    <a:pt x="17" y="157"/>
                    <a:pt x="17" y="157"/>
                  </a:cubicBezTo>
                  <a:cubicBezTo>
                    <a:pt x="27" y="161"/>
                    <a:pt x="27" y="161"/>
                    <a:pt x="27" y="161"/>
                  </a:cubicBezTo>
                  <a:cubicBezTo>
                    <a:pt x="36" y="161"/>
                    <a:pt x="36" y="161"/>
                    <a:pt x="36" y="161"/>
                  </a:cubicBezTo>
                  <a:cubicBezTo>
                    <a:pt x="40" y="164"/>
                    <a:pt x="40" y="164"/>
                    <a:pt x="40" y="164"/>
                  </a:cubicBezTo>
                  <a:cubicBezTo>
                    <a:pt x="37" y="175"/>
                    <a:pt x="37" y="175"/>
                    <a:pt x="37" y="175"/>
                  </a:cubicBezTo>
                  <a:cubicBezTo>
                    <a:pt x="31" y="180"/>
                    <a:pt x="31" y="180"/>
                    <a:pt x="31" y="180"/>
                  </a:cubicBezTo>
                  <a:cubicBezTo>
                    <a:pt x="31" y="180"/>
                    <a:pt x="31" y="180"/>
                    <a:pt x="30" y="180"/>
                  </a:cubicBezTo>
                  <a:cubicBezTo>
                    <a:pt x="30" y="180"/>
                    <a:pt x="31" y="181"/>
                    <a:pt x="34" y="182"/>
                  </a:cubicBezTo>
                  <a:cubicBezTo>
                    <a:pt x="36" y="182"/>
                    <a:pt x="36" y="184"/>
                    <a:pt x="39" y="183"/>
                  </a:cubicBezTo>
                  <a:cubicBezTo>
                    <a:pt x="42" y="182"/>
                    <a:pt x="46" y="181"/>
                    <a:pt x="47" y="180"/>
                  </a:cubicBezTo>
                  <a:cubicBezTo>
                    <a:pt x="48" y="178"/>
                    <a:pt x="50" y="177"/>
                    <a:pt x="51" y="176"/>
                  </a:cubicBezTo>
                  <a:cubicBezTo>
                    <a:pt x="52" y="174"/>
                    <a:pt x="58" y="167"/>
                    <a:pt x="59" y="167"/>
                  </a:cubicBezTo>
                  <a:cubicBezTo>
                    <a:pt x="59" y="167"/>
                    <a:pt x="65" y="159"/>
                    <a:pt x="66" y="158"/>
                  </a:cubicBezTo>
                  <a:cubicBezTo>
                    <a:pt x="67" y="157"/>
                    <a:pt x="75" y="151"/>
                    <a:pt x="75" y="151"/>
                  </a:cubicBezTo>
                  <a:cubicBezTo>
                    <a:pt x="86" y="147"/>
                    <a:pt x="86" y="147"/>
                    <a:pt x="86" y="147"/>
                  </a:cubicBezTo>
                  <a:cubicBezTo>
                    <a:pt x="86" y="147"/>
                    <a:pt x="91" y="152"/>
                    <a:pt x="92" y="153"/>
                  </a:cubicBezTo>
                  <a:cubicBezTo>
                    <a:pt x="93" y="153"/>
                    <a:pt x="104" y="158"/>
                    <a:pt x="104" y="158"/>
                  </a:cubicBezTo>
                  <a:cubicBezTo>
                    <a:pt x="104" y="158"/>
                    <a:pt x="111" y="161"/>
                    <a:pt x="112" y="162"/>
                  </a:cubicBezTo>
                  <a:cubicBezTo>
                    <a:pt x="112" y="163"/>
                    <a:pt x="118" y="168"/>
                    <a:pt x="118" y="168"/>
                  </a:cubicBezTo>
                  <a:cubicBezTo>
                    <a:pt x="122" y="170"/>
                    <a:pt x="122" y="170"/>
                    <a:pt x="122" y="170"/>
                  </a:cubicBezTo>
                  <a:cubicBezTo>
                    <a:pt x="125" y="167"/>
                    <a:pt x="125" y="167"/>
                    <a:pt x="125" y="167"/>
                  </a:cubicBezTo>
                  <a:cubicBezTo>
                    <a:pt x="129" y="169"/>
                    <a:pt x="129" y="169"/>
                    <a:pt x="129" y="169"/>
                  </a:cubicBezTo>
                  <a:cubicBezTo>
                    <a:pt x="136" y="173"/>
                    <a:pt x="136" y="173"/>
                    <a:pt x="136" y="173"/>
                  </a:cubicBezTo>
                  <a:cubicBezTo>
                    <a:pt x="139" y="179"/>
                    <a:pt x="139" y="179"/>
                    <a:pt x="139" y="179"/>
                  </a:cubicBezTo>
                  <a:cubicBezTo>
                    <a:pt x="139" y="179"/>
                    <a:pt x="141" y="187"/>
                    <a:pt x="141" y="190"/>
                  </a:cubicBezTo>
                  <a:cubicBezTo>
                    <a:pt x="141" y="193"/>
                    <a:pt x="142" y="198"/>
                    <a:pt x="142" y="198"/>
                  </a:cubicBezTo>
                  <a:cubicBezTo>
                    <a:pt x="151" y="202"/>
                    <a:pt x="151" y="202"/>
                    <a:pt x="151" y="202"/>
                  </a:cubicBezTo>
                  <a:cubicBezTo>
                    <a:pt x="151" y="202"/>
                    <a:pt x="151" y="211"/>
                    <a:pt x="151" y="212"/>
                  </a:cubicBezTo>
                  <a:cubicBezTo>
                    <a:pt x="151" y="214"/>
                    <a:pt x="152" y="217"/>
                    <a:pt x="152" y="220"/>
                  </a:cubicBezTo>
                  <a:cubicBezTo>
                    <a:pt x="152" y="223"/>
                    <a:pt x="152" y="226"/>
                    <a:pt x="152" y="226"/>
                  </a:cubicBezTo>
                  <a:cubicBezTo>
                    <a:pt x="156" y="229"/>
                    <a:pt x="156" y="229"/>
                    <a:pt x="156" y="229"/>
                  </a:cubicBezTo>
                  <a:cubicBezTo>
                    <a:pt x="161" y="232"/>
                    <a:pt x="161" y="232"/>
                    <a:pt x="161" y="232"/>
                  </a:cubicBezTo>
                  <a:cubicBezTo>
                    <a:pt x="162" y="237"/>
                    <a:pt x="162" y="237"/>
                    <a:pt x="162" y="237"/>
                  </a:cubicBezTo>
                  <a:cubicBezTo>
                    <a:pt x="170" y="240"/>
                    <a:pt x="170" y="240"/>
                    <a:pt x="170" y="240"/>
                  </a:cubicBezTo>
                  <a:cubicBezTo>
                    <a:pt x="172" y="246"/>
                    <a:pt x="172" y="246"/>
                    <a:pt x="172" y="246"/>
                  </a:cubicBezTo>
                  <a:cubicBezTo>
                    <a:pt x="177" y="251"/>
                    <a:pt x="177" y="251"/>
                    <a:pt x="177" y="251"/>
                  </a:cubicBezTo>
                  <a:cubicBezTo>
                    <a:pt x="177" y="255"/>
                    <a:pt x="177" y="255"/>
                    <a:pt x="177" y="255"/>
                  </a:cubicBezTo>
                  <a:cubicBezTo>
                    <a:pt x="177" y="255"/>
                    <a:pt x="177" y="257"/>
                    <a:pt x="179" y="257"/>
                  </a:cubicBezTo>
                  <a:cubicBezTo>
                    <a:pt x="181" y="257"/>
                    <a:pt x="188" y="256"/>
                    <a:pt x="188" y="256"/>
                  </a:cubicBezTo>
                  <a:cubicBezTo>
                    <a:pt x="195" y="262"/>
                    <a:pt x="195" y="262"/>
                    <a:pt x="195" y="262"/>
                  </a:cubicBezTo>
                  <a:cubicBezTo>
                    <a:pt x="203" y="269"/>
                    <a:pt x="203" y="269"/>
                    <a:pt x="203" y="269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13" y="278"/>
                    <a:pt x="213" y="278"/>
                    <a:pt x="213" y="278"/>
                  </a:cubicBezTo>
                  <a:cubicBezTo>
                    <a:pt x="221" y="283"/>
                    <a:pt x="221" y="283"/>
                    <a:pt x="221" y="283"/>
                  </a:cubicBezTo>
                  <a:cubicBezTo>
                    <a:pt x="224" y="290"/>
                    <a:pt x="224" y="290"/>
                    <a:pt x="224" y="290"/>
                  </a:cubicBezTo>
                  <a:cubicBezTo>
                    <a:pt x="231" y="297"/>
                    <a:pt x="231" y="297"/>
                    <a:pt x="231" y="297"/>
                  </a:cubicBezTo>
                  <a:cubicBezTo>
                    <a:pt x="235" y="299"/>
                    <a:pt x="235" y="299"/>
                    <a:pt x="235" y="299"/>
                  </a:cubicBezTo>
                  <a:cubicBezTo>
                    <a:pt x="237" y="303"/>
                    <a:pt x="237" y="303"/>
                    <a:pt x="237" y="303"/>
                  </a:cubicBezTo>
                  <a:cubicBezTo>
                    <a:pt x="241" y="305"/>
                    <a:pt x="241" y="305"/>
                    <a:pt x="241" y="305"/>
                  </a:cubicBezTo>
                  <a:cubicBezTo>
                    <a:pt x="245" y="306"/>
                    <a:pt x="245" y="306"/>
                    <a:pt x="245" y="306"/>
                  </a:cubicBezTo>
                  <a:cubicBezTo>
                    <a:pt x="251" y="307"/>
                    <a:pt x="251" y="307"/>
                    <a:pt x="251" y="307"/>
                  </a:cubicBezTo>
                  <a:cubicBezTo>
                    <a:pt x="255" y="311"/>
                    <a:pt x="255" y="311"/>
                    <a:pt x="255" y="311"/>
                  </a:cubicBezTo>
                  <a:cubicBezTo>
                    <a:pt x="255" y="311"/>
                    <a:pt x="257" y="313"/>
                    <a:pt x="257" y="314"/>
                  </a:cubicBezTo>
                  <a:cubicBezTo>
                    <a:pt x="257" y="316"/>
                    <a:pt x="255" y="317"/>
                    <a:pt x="258" y="317"/>
                  </a:cubicBezTo>
                  <a:cubicBezTo>
                    <a:pt x="261" y="317"/>
                    <a:pt x="264" y="316"/>
                    <a:pt x="264" y="316"/>
                  </a:cubicBezTo>
                  <a:cubicBezTo>
                    <a:pt x="270" y="315"/>
                    <a:pt x="270" y="315"/>
                    <a:pt x="270" y="315"/>
                  </a:cubicBezTo>
                  <a:cubicBezTo>
                    <a:pt x="274" y="315"/>
                    <a:pt x="274" y="315"/>
                    <a:pt x="274" y="315"/>
                  </a:cubicBezTo>
                  <a:cubicBezTo>
                    <a:pt x="278" y="315"/>
                    <a:pt x="278" y="315"/>
                    <a:pt x="278" y="315"/>
                  </a:cubicBezTo>
                  <a:cubicBezTo>
                    <a:pt x="285" y="314"/>
                    <a:pt x="285" y="314"/>
                    <a:pt x="285" y="314"/>
                  </a:cubicBezTo>
                  <a:cubicBezTo>
                    <a:pt x="289" y="317"/>
                    <a:pt x="289" y="317"/>
                    <a:pt x="289" y="317"/>
                  </a:cubicBezTo>
                  <a:cubicBezTo>
                    <a:pt x="300" y="330"/>
                    <a:pt x="300" y="330"/>
                    <a:pt x="300" y="330"/>
                  </a:cubicBezTo>
                  <a:cubicBezTo>
                    <a:pt x="300" y="330"/>
                    <a:pt x="303" y="335"/>
                    <a:pt x="303" y="337"/>
                  </a:cubicBezTo>
                  <a:cubicBezTo>
                    <a:pt x="303" y="338"/>
                    <a:pt x="307" y="337"/>
                    <a:pt x="308" y="337"/>
                  </a:cubicBezTo>
                  <a:cubicBezTo>
                    <a:pt x="309" y="337"/>
                    <a:pt x="317" y="337"/>
                    <a:pt x="317" y="337"/>
                  </a:cubicBezTo>
                  <a:cubicBezTo>
                    <a:pt x="323" y="341"/>
                    <a:pt x="323" y="341"/>
                    <a:pt x="323" y="341"/>
                  </a:cubicBezTo>
                  <a:cubicBezTo>
                    <a:pt x="319" y="346"/>
                    <a:pt x="319" y="346"/>
                    <a:pt x="319" y="346"/>
                  </a:cubicBezTo>
                  <a:cubicBezTo>
                    <a:pt x="325" y="349"/>
                    <a:pt x="325" y="349"/>
                    <a:pt x="325" y="349"/>
                  </a:cubicBezTo>
                  <a:cubicBezTo>
                    <a:pt x="328" y="345"/>
                    <a:pt x="328" y="345"/>
                    <a:pt x="328" y="345"/>
                  </a:cubicBezTo>
                  <a:cubicBezTo>
                    <a:pt x="334" y="346"/>
                    <a:pt x="334" y="346"/>
                    <a:pt x="334" y="346"/>
                  </a:cubicBezTo>
                  <a:cubicBezTo>
                    <a:pt x="339" y="350"/>
                    <a:pt x="339" y="350"/>
                    <a:pt x="339" y="350"/>
                  </a:cubicBezTo>
                  <a:cubicBezTo>
                    <a:pt x="340" y="353"/>
                    <a:pt x="340" y="353"/>
                    <a:pt x="340" y="353"/>
                  </a:cubicBezTo>
                  <a:cubicBezTo>
                    <a:pt x="343" y="355"/>
                    <a:pt x="343" y="355"/>
                    <a:pt x="343" y="355"/>
                  </a:cubicBezTo>
                  <a:cubicBezTo>
                    <a:pt x="342" y="360"/>
                    <a:pt x="342" y="360"/>
                    <a:pt x="342" y="360"/>
                  </a:cubicBezTo>
                  <a:cubicBezTo>
                    <a:pt x="342" y="363"/>
                    <a:pt x="342" y="363"/>
                    <a:pt x="342" y="363"/>
                  </a:cubicBezTo>
                  <a:cubicBezTo>
                    <a:pt x="344" y="367"/>
                    <a:pt x="344" y="367"/>
                    <a:pt x="344" y="367"/>
                  </a:cubicBezTo>
                  <a:cubicBezTo>
                    <a:pt x="349" y="369"/>
                    <a:pt x="349" y="369"/>
                    <a:pt x="349" y="369"/>
                  </a:cubicBezTo>
                  <a:cubicBezTo>
                    <a:pt x="354" y="372"/>
                    <a:pt x="354" y="372"/>
                    <a:pt x="354" y="372"/>
                  </a:cubicBezTo>
                  <a:cubicBezTo>
                    <a:pt x="357" y="374"/>
                    <a:pt x="357" y="374"/>
                    <a:pt x="357" y="374"/>
                  </a:cubicBezTo>
                  <a:cubicBezTo>
                    <a:pt x="361" y="374"/>
                    <a:pt x="361" y="374"/>
                    <a:pt x="361" y="374"/>
                  </a:cubicBezTo>
                  <a:cubicBezTo>
                    <a:pt x="367" y="373"/>
                    <a:pt x="367" y="373"/>
                    <a:pt x="367" y="373"/>
                  </a:cubicBezTo>
                  <a:cubicBezTo>
                    <a:pt x="374" y="374"/>
                    <a:pt x="374" y="374"/>
                    <a:pt x="374" y="374"/>
                  </a:cubicBezTo>
                  <a:cubicBezTo>
                    <a:pt x="380" y="384"/>
                    <a:pt x="380" y="384"/>
                    <a:pt x="380" y="384"/>
                  </a:cubicBezTo>
                  <a:cubicBezTo>
                    <a:pt x="383" y="393"/>
                    <a:pt x="383" y="393"/>
                    <a:pt x="383" y="393"/>
                  </a:cubicBezTo>
                  <a:cubicBezTo>
                    <a:pt x="387" y="401"/>
                    <a:pt x="387" y="401"/>
                    <a:pt x="387" y="401"/>
                  </a:cubicBezTo>
                  <a:cubicBezTo>
                    <a:pt x="390" y="406"/>
                    <a:pt x="390" y="406"/>
                    <a:pt x="390" y="406"/>
                  </a:cubicBezTo>
                  <a:cubicBezTo>
                    <a:pt x="392" y="414"/>
                    <a:pt x="392" y="414"/>
                    <a:pt x="392" y="414"/>
                  </a:cubicBezTo>
                  <a:cubicBezTo>
                    <a:pt x="395" y="418"/>
                    <a:pt x="395" y="418"/>
                    <a:pt x="395" y="418"/>
                  </a:cubicBezTo>
                  <a:cubicBezTo>
                    <a:pt x="400" y="428"/>
                    <a:pt x="400" y="428"/>
                    <a:pt x="400" y="428"/>
                  </a:cubicBezTo>
                  <a:cubicBezTo>
                    <a:pt x="402" y="432"/>
                    <a:pt x="402" y="432"/>
                    <a:pt x="402" y="432"/>
                  </a:cubicBezTo>
                  <a:cubicBezTo>
                    <a:pt x="400" y="437"/>
                    <a:pt x="400" y="437"/>
                    <a:pt x="400" y="437"/>
                  </a:cubicBezTo>
                  <a:cubicBezTo>
                    <a:pt x="400" y="437"/>
                    <a:pt x="398" y="442"/>
                    <a:pt x="397" y="442"/>
                  </a:cubicBezTo>
                  <a:cubicBezTo>
                    <a:pt x="397" y="443"/>
                    <a:pt x="394" y="444"/>
                    <a:pt x="393" y="444"/>
                  </a:cubicBezTo>
                  <a:cubicBezTo>
                    <a:pt x="392" y="445"/>
                    <a:pt x="391" y="445"/>
                    <a:pt x="390" y="446"/>
                  </a:cubicBezTo>
                  <a:cubicBezTo>
                    <a:pt x="389" y="447"/>
                    <a:pt x="388" y="450"/>
                    <a:pt x="388" y="450"/>
                  </a:cubicBezTo>
                  <a:cubicBezTo>
                    <a:pt x="391" y="456"/>
                    <a:pt x="391" y="456"/>
                    <a:pt x="391" y="456"/>
                  </a:cubicBezTo>
                  <a:cubicBezTo>
                    <a:pt x="390" y="463"/>
                    <a:pt x="390" y="463"/>
                    <a:pt x="390" y="463"/>
                  </a:cubicBezTo>
                  <a:cubicBezTo>
                    <a:pt x="388" y="469"/>
                    <a:pt x="388" y="469"/>
                    <a:pt x="388" y="469"/>
                  </a:cubicBezTo>
                  <a:close/>
                  <a:moveTo>
                    <a:pt x="57" y="345"/>
                  </a:moveTo>
                  <a:cubicBezTo>
                    <a:pt x="57" y="345"/>
                    <a:pt x="57" y="345"/>
                    <a:pt x="57" y="345"/>
                  </a:cubicBezTo>
                  <a:cubicBezTo>
                    <a:pt x="60" y="335"/>
                    <a:pt x="60" y="335"/>
                    <a:pt x="60" y="335"/>
                  </a:cubicBezTo>
                  <a:cubicBezTo>
                    <a:pt x="64" y="331"/>
                    <a:pt x="64" y="331"/>
                    <a:pt x="64" y="331"/>
                  </a:cubicBezTo>
                  <a:cubicBezTo>
                    <a:pt x="63" y="336"/>
                    <a:pt x="63" y="336"/>
                    <a:pt x="63" y="336"/>
                  </a:cubicBezTo>
                  <a:cubicBezTo>
                    <a:pt x="62" y="342"/>
                    <a:pt x="62" y="342"/>
                    <a:pt x="62" y="342"/>
                  </a:cubicBezTo>
                  <a:cubicBezTo>
                    <a:pt x="62" y="342"/>
                    <a:pt x="70" y="345"/>
                    <a:pt x="71" y="345"/>
                  </a:cubicBezTo>
                  <a:cubicBezTo>
                    <a:pt x="72" y="345"/>
                    <a:pt x="73" y="343"/>
                    <a:pt x="75" y="342"/>
                  </a:cubicBezTo>
                  <a:cubicBezTo>
                    <a:pt x="76" y="341"/>
                    <a:pt x="83" y="341"/>
                    <a:pt x="83" y="341"/>
                  </a:cubicBezTo>
                  <a:cubicBezTo>
                    <a:pt x="83" y="341"/>
                    <a:pt x="84" y="338"/>
                    <a:pt x="85" y="336"/>
                  </a:cubicBezTo>
                  <a:cubicBezTo>
                    <a:pt x="86" y="334"/>
                    <a:pt x="91" y="329"/>
                    <a:pt x="92" y="328"/>
                  </a:cubicBezTo>
                  <a:cubicBezTo>
                    <a:pt x="93" y="328"/>
                    <a:pt x="95" y="326"/>
                    <a:pt x="96" y="326"/>
                  </a:cubicBezTo>
                  <a:cubicBezTo>
                    <a:pt x="97" y="325"/>
                    <a:pt x="102" y="323"/>
                    <a:pt x="102" y="323"/>
                  </a:cubicBezTo>
                  <a:cubicBezTo>
                    <a:pt x="115" y="328"/>
                    <a:pt x="115" y="328"/>
                    <a:pt x="115" y="328"/>
                  </a:cubicBezTo>
                  <a:cubicBezTo>
                    <a:pt x="117" y="336"/>
                    <a:pt x="117" y="336"/>
                    <a:pt x="117" y="336"/>
                  </a:cubicBezTo>
                  <a:cubicBezTo>
                    <a:pt x="124" y="349"/>
                    <a:pt x="124" y="349"/>
                    <a:pt x="124" y="349"/>
                  </a:cubicBezTo>
                  <a:cubicBezTo>
                    <a:pt x="126" y="355"/>
                    <a:pt x="126" y="355"/>
                    <a:pt x="126" y="355"/>
                  </a:cubicBezTo>
                  <a:cubicBezTo>
                    <a:pt x="126" y="355"/>
                    <a:pt x="129" y="358"/>
                    <a:pt x="128" y="361"/>
                  </a:cubicBezTo>
                  <a:cubicBezTo>
                    <a:pt x="127" y="365"/>
                    <a:pt x="121" y="375"/>
                    <a:pt x="121" y="375"/>
                  </a:cubicBezTo>
                  <a:cubicBezTo>
                    <a:pt x="121" y="381"/>
                    <a:pt x="121" y="381"/>
                    <a:pt x="121" y="381"/>
                  </a:cubicBezTo>
                  <a:cubicBezTo>
                    <a:pt x="125" y="389"/>
                    <a:pt x="125" y="389"/>
                    <a:pt x="125" y="389"/>
                  </a:cubicBezTo>
                  <a:cubicBezTo>
                    <a:pt x="119" y="404"/>
                    <a:pt x="119" y="404"/>
                    <a:pt x="119" y="404"/>
                  </a:cubicBezTo>
                  <a:cubicBezTo>
                    <a:pt x="122" y="415"/>
                    <a:pt x="122" y="415"/>
                    <a:pt x="122" y="415"/>
                  </a:cubicBezTo>
                  <a:cubicBezTo>
                    <a:pt x="120" y="430"/>
                    <a:pt x="120" y="430"/>
                    <a:pt x="120" y="430"/>
                  </a:cubicBezTo>
                  <a:cubicBezTo>
                    <a:pt x="119" y="438"/>
                    <a:pt x="119" y="438"/>
                    <a:pt x="119" y="438"/>
                  </a:cubicBezTo>
                  <a:cubicBezTo>
                    <a:pt x="119" y="438"/>
                    <a:pt x="115" y="442"/>
                    <a:pt x="113" y="441"/>
                  </a:cubicBezTo>
                  <a:cubicBezTo>
                    <a:pt x="111" y="440"/>
                    <a:pt x="101" y="433"/>
                    <a:pt x="101" y="433"/>
                  </a:cubicBezTo>
                  <a:cubicBezTo>
                    <a:pt x="97" y="432"/>
                    <a:pt x="97" y="432"/>
                    <a:pt x="97" y="432"/>
                  </a:cubicBezTo>
                  <a:cubicBezTo>
                    <a:pt x="94" y="439"/>
                    <a:pt x="94" y="439"/>
                    <a:pt x="94" y="439"/>
                  </a:cubicBezTo>
                  <a:cubicBezTo>
                    <a:pt x="95" y="444"/>
                    <a:pt x="95" y="444"/>
                    <a:pt x="95" y="444"/>
                  </a:cubicBezTo>
                  <a:cubicBezTo>
                    <a:pt x="90" y="453"/>
                    <a:pt x="90" y="453"/>
                    <a:pt x="90" y="453"/>
                  </a:cubicBezTo>
                  <a:cubicBezTo>
                    <a:pt x="85" y="453"/>
                    <a:pt x="85" y="453"/>
                    <a:pt x="85" y="453"/>
                  </a:cubicBezTo>
                  <a:cubicBezTo>
                    <a:pt x="79" y="451"/>
                    <a:pt x="79" y="451"/>
                    <a:pt x="79" y="451"/>
                  </a:cubicBezTo>
                  <a:cubicBezTo>
                    <a:pt x="73" y="443"/>
                    <a:pt x="73" y="443"/>
                    <a:pt x="73" y="443"/>
                  </a:cubicBezTo>
                  <a:cubicBezTo>
                    <a:pt x="73" y="443"/>
                    <a:pt x="73" y="445"/>
                    <a:pt x="71" y="446"/>
                  </a:cubicBezTo>
                  <a:cubicBezTo>
                    <a:pt x="69" y="446"/>
                    <a:pt x="66" y="445"/>
                    <a:pt x="66" y="445"/>
                  </a:cubicBezTo>
                  <a:cubicBezTo>
                    <a:pt x="68" y="439"/>
                    <a:pt x="68" y="439"/>
                    <a:pt x="68" y="439"/>
                  </a:cubicBezTo>
                  <a:cubicBezTo>
                    <a:pt x="66" y="432"/>
                    <a:pt x="66" y="432"/>
                    <a:pt x="66" y="432"/>
                  </a:cubicBezTo>
                  <a:cubicBezTo>
                    <a:pt x="68" y="425"/>
                    <a:pt x="68" y="425"/>
                    <a:pt x="68" y="425"/>
                  </a:cubicBezTo>
                  <a:cubicBezTo>
                    <a:pt x="68" y="415"/>
                    <a:pt x="68" y="415"/>
                    <a:pt x="68" y="415"/>
                  </a:cubicBezTo>
                  <a:cubicBezTo>
                    <a:pt x="70" y="411"/>
                    <a:pt x="70" y="411"/>
                    <a:pt x="70" y="411"/>
                  </a:cubicBezTo>
                  <a:cubicBezTo>
                    <a:pt x="71" y="406"/>
                    <a:pt x="71" y="406"/>
                    <a:pt x="71" y="406"/>
                  </a:cubicBezTo>
                  <a:cubicBezTo>
                    <a:pt x="74" y="400"/>
                    <a:pt x="74" y="400"/>
                    <a:pt x="74" y="400"/>
                  </a:cubicBezTo>
                  <a:cubicBezTo>
                    <a:pt x="73" y="395"/>
                    <a:pt x="73" y="395"/>
                    <a:pt x="73" y="395"/>
                  </a:cubicBezTo>
                  <a:cubicBezTo>
                    <a:pt x="71" y="396"/>
                    <a:pt x="71" y="396"/>
                    <a:pt x="71" y="396"/>
                  </a:cubicBezTo>
                  <a:cubicBezTo>
                    <a:pt x="65" y="390"/>
                    <a:pt x="65" y="390"/>
                    <a:pt x="65" y="390"/>
                  </a:cubicBezTo>
                  <a:cubicBezTo>
                    <a:pt x="65" y="390"/>
                    <a:pt x="67" y="388"/>
                    <a:pt x="69" y="386"/>
                  </a:cubicBezTo>
                  <a:cubicBezTo>
                    <a:pt x="71" y="384"/>
                    <a:pt x="71" y="383"/>
                    <a:pt x="71" y="381"/>
                  </a:cubicBezTo>
                  <a:cubicBezTo>
                    <a:pt x="71" y="379"/>
                    <a:pt x="70" y="374"/>
                    <a:pt x="69" y="374"/>
                  </a:cubicBezTo>
                  <a:cubicBezTo>
                    <a:pt x="68" y="373"/>
                    <a:pt x="66" y="371"/>
                    <a:pt x="66" y="371"/>
                  </a:cubicBezTo>
                  <a:cubicBezTo>
                    <a:pt x="66" y="365"/>
                    <a:pt x="66" y="365"/>
                    <a:pt x="66" y="365"/>
                  </a:cubicBezTo>
                  <a:cubicBezTo>
                    <a:pt x="66" y="365"/>
                    <a:pt x="65" y="362"/>
                    <a:pt x="64" y="362"/>
                  </a:cubicBezTo>
                  <a:cubicBezTo>
                    <a:pt x="62" y="361"/>
                    <a:pt x="57" y="358"/>
                    <a:pt x="57" y="358"/>
                  </a:cubicBezTo>
                  <a:cubicBezTo>
                    <a:pt x="58" y="351"/>
                    <a:pt x="58" y="351"/>
                    <a:pt x="58" y="351"/>
                  </a:cubicBezTo>
                  <a:cubicBezTo>
                    <a:pt x="56" y="349"/>
                    <a:pt x="56" y="349"/>
                    <a:pt x="56" y="349"/>
                  </a:cubicBezTo>
                  <a:lnTo>
                    <a:pt x="57" y="345"/>
                  </a:lnTo>
                  <a:close/>
                </a:path>
              </a:pathLst>
            </a:custGeom>
            <a:solidFill>
              <a:srgbClr val="00467A"/>
            </a:solidFill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98" name="Freeform 44">
              <a:extLst>
                <a:ext uri="{FF2B5EF4-FFF2-40B4-BE49-F238E27FC236}">
                  <a16:creationId xmlns:a16="http://schemas.microsoft.com/office/drawing/2014/main" id="{9E1D8266-9EB9-894D-F515-D734EEC1BC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4411" y="2909082"/>
              <a:ext cx="841064" cy="588111"/>
            </a:xfrm>
            <a:custGeom>
              <a:avLst/>
              <a:gdLst>
                <a:gd name="T0" fmla="*/ 59 w 369"/>
                <a:gd name="T1" fmla="*/ 73 h 266"/>
                <a:gd name="T2" fmla="*/ 59 w 369"/>
                <a:gd name="T3" fmla="*/ 83 h 266"/>
                <a:gd name="T4" fmla="*/ 59 w 369"/>
                <a:gd name="T5" fmla="*/ 83 h 266"/>
                <a:gd name="T6" fmla="*/ 58 w 369"/>
                <a:gd name="T7" fmla="*/ 84 h 266"/>
                <a:gd name="T8" fmla="*/ 58 w 369"/>
                <a:gd name="T9" fmla="*/ 84 h 266"/>
                <a:gd name="T10" fmla="*/ 56 w 369"/>
                <a:gd name="T11" fmla="*/ 84 h 266"/>
                <a:gd name="T12" fmla="*/ 56 w 369"/>
                <a:gd name="T13" fmla="*/ 85 h 266"/>
                <a:gd name="T14" fmla="*/ 56 w 369"/>
                <a:gd name="T15" fmla="*/ 85 h 266"/>
                <a:gd name="T16" fmla="*/ 56 w 369"/>
                <a:gd name="T17" fmla="*/ 85 h 266"/>
                <a:gd name="T18" fmla="*/ 51 w 369"/>
                <a:gd name="T19" fmla="*/ 97 h 266"/>
                <a:gd name="T20" fmla="*/ 50 w 369"/>
                <a:gd name="T21" fmla="*/ 106 h 266"/>
                <a:gd name="T22" fmla="*/ 50 w 369"/>
                <a:gd name="T23" fmla="*/ 106 h 266"/>
                <a:gd name="T24" fmla="*/ 50 w 369"/>
                <a:gd name="T25" fmla="*/ 106 h 266"/>
                <a:gd name="T26" fmla="*/ 50 w 369"/>
                <a:gd name="T27" fmla="*/ 107 h 266"/>
                <a:gd name="T28" fmla="*/ 50 w 369"/>
                <a:gd name="T29" fmla="*/ 107 h 266"/>
                <a:gd name="T30" fmla="*/ 50 w 369"/>
                <a:gd name="T31" fmla="*/ 107 h 266"/>
                <a:gd name="T32" fmla="*/ 50 w 369"/>
                <a:gd name="T33" fmla="*/ 108 h 266"/>
                <a:gd name="T34" fmla="*/ 49 w 369"/>
                <a:gd name="T35" fmla="*/ 109 h 266"/>
                <a:gd name="T36" fmla="*/ 42 w 369"/>
                <a:gd name="T37" fmla="*/ 131 h 266"/>
                <a:gd name="T38" fmla="*/ 26 w 369"/>
                <a:gd name="T39" fmla="*/ 154 h 266"/>
                <a:gd name="T40" fmla="*/ 6 w 369"/>
                <a:gd name="T41" fmla="*/ 161 h 266"/>
                <a:gd name="T42" fmla="*/ 2 w 369"/>
                <a:gd name="T43" fmla="*/ 161 h 266"/>
                <a:gd name="T44" fmla="*/ 1 w 369"/>
                <a:gd name="T45" fmla="*/ 161 h 266"/>
                <a:gd name="T46" fmla="*/ 0 w 369"/>
                <a:gd name="T47" fmla="*/ 161 h 266"/>
                <a:gd name="T48" fmla="*/ 0 w 369"/>
                <a:gd name="T49" fmla="*/ 161 h 266"/>
                <a:gd name="T50" fmla="*/ 14 w 369"/>
                <a:gd name="T51" fmla="*/ 169 h 266"/>
                <a:gd name="T52" fmla="*/ 28 w 369"/>
                <a:gd name="T53" fmla="*/ 190 h 266"/>
                <a:gd name="T54" fmla="*/ 52 w 369"/>
                <a:gd name="T55" fmla="*/ 201 h 266"/>
                <a:gd name="T56" fmla="*/ 64 w 369"/>
                <a:gd name="T57" fmla="*/ 216 h 266"/>
                <a:gd name="T58" fmla="*/ 69 w 369"/>
                <a:gd name="T59" fmla="*/ 229 h 266"/>
                <a:gd name="T60" fmla="*/ 90 w 369"/>
                <a:gd name="T61" fmla="*/ 232 h 266"/>
                <a:gd name="T62" fmla="*/ 113 w 369"/>
                <a:gd name="T63" fmla="*/ 227 h 266"/>
                <a:gd name="T64" fmla="*/ 107 w 369"/>
                <a:gd name="T65" fmla="*/ 240 h 266"/>
                <a:gd name="T66" fmla="*/ 128 w 369"/>
                <a:gd name="T67" fmla="*/ 250 h 266"/>
                <a:gd name="T68" fmla="*/ 241 w 369"/>
                <a:gd name="T69" fmla="*/ 249 h 266"/>
                <a:gd name="T70" fmla="*/ 346 w 369"/>
                <a:gd name="T71" fmla="*/ 215 h 266"/>
                <a:gd name="T72" fmla="*/ 361 w 369"/>
                <a:gd name="T73" fmla="*/ 123 h 266"/>
                <a:gd name="T74" fmla="*/ 350 w 369"/>
                <a:gd name="T75" fmla="*/ 120 h 266"/>
                <a:gd name="T76" fmla="*/ 302 w 369"/>
                <a:gd name="T77" fmla="*/ 127 h 266"/>
                <a:gd name="T78" fmla="*/ 300 w 369"/>
                <a:gd name="T79" fmla="*/ 118 h 266"/>
                <a:gd name="T80" fmla="*/ 293 w 369"/>
                <a:gd name="T81" fmla="*/ 101 h 266"/>
                <a:gd name="T82" fmla="*/ 293 w 369"/>
                <a:gd name="T83" fmla="*/ 88 h 266"/>
                <a:gd name="T84" fmla="*/ 290 w 369"/>
                <a:gd name="T85" fmla="*/ 74 h 266"/>
                <a:gd name="T86" fmla="*/ 280 w 369"/>
                <a:gd name="T87" fmla="*/ 57 h 266"/>
                <a:gd name="T88" fmla="*/ 264 w 369"/>
                <a:gd name="T89" fmla="*/ 44 h 266"/>
                <a:gd name="T90" fmla="*/ 251 w 369"/>
                <a:gd name="T91" fmla="*/ 33 h 266"/>
                <a:gd name="T92" fmla="*/ 242 w 369"/>
                <a:gd name="T93" fmla="*/ 26 h 266"/>
                <a:gd name="T94" fmla="*/ 237 w 369"/>
                <a:gd name="T95" fmla="*/ 17 h 266"/>
                <a:gd name="T96" fmla="*/ 232 w 369"/>
                <a:gd name="T97" fmla="*/ 11 h 266"/>
                <a:gd name="T98" fmla="*/ 224 w 369"/>
                <a:gd name="T99" fmla="*/ 5 h 266"/>
                <a:gd name="T100" fmla="*/ 217 w 369"/>
                <a:gd name="T101" fmla="*/ 1 h 266"/>
                <a:gd name="T102" fmla="*/ 199 w 369"/>
                <a:gd name="T103" fmla="*/ 7 h 266"/>
                <a:gd name="T104" fmla="*/ 150 w 369"/>
                <a:gd name="T105" fmla="*/ 40 h 266"/>
                <a:gd name="T106" fmla="*/ 110 w 369"/>
                <a:gd name="T107" fmla="*/ 38 h 266"/>
                <a:gd name="T108" fmla="*/ 85 w 369"/>
                <a:gd name="T109" fmla="*/ 50 h 266"/>
                <a:gd name="T110" fmla="*/ 81 w 369"/>
                <a:gd name="T111" fmla="*/ 54 h 266"/>
                <a:gd name="T112" fmla="*/ 81 w 369"/>
                <a:gd name="T113" fmla="*/ 54 h 266"/>
                <a:gd name="T114" fmla="*/ 77 w 369"/>
                <a:gd name="T115" fmla="*/ 56 h 266"/>
                <a:gd name="T116" fmla="*/ 77 w 369"/>
                <a:gd name="T117" fmla="*/ 5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9" h="266">
                  <a:moveTo>
                    <a:pt x="69" y="61"/>
                  </a:moveTo>
                  <a:cubicBezTo>
                    <a:pt x="69" y="61"/>
                    <a:pt x="69" y="61"/>
                    <a:pt x="69" y="61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78"/>
                    <a:pt x="59" y="82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7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1" y="97"/>
                    <a:pt x="51" y="97"/>
                    <a:pt x="51" y="97"/>
                  </a:cubicBezTo>
                  <a:cubicBezTo>
                    <a:pt x="50" y="102"/>
                    <a:pt x="50" y="102"/>
                    <a:pt x="50" y="102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9"/>
                    <a:pt x="50" y="109"/>
                    <a:pt x="49" y="109"/>
                  </a:cubicBezTo>
                  <a:cubicBezTo>
                    <a:pt x="47" y="110"/>
                    <a:pt x="46" y="112"/>
                    <a:pt x="46" y="112"/>
                  </a:cubicBezTo>
                  <a:cubicBezTo>
                    <a:pt x="46" y="119"/>
                    <a:pt x="46" y="119"/>
                    <a:pt x="46" y="119"/>
                  </a:cubicBezTo>
                  <a:cubicBezTo>
                    <a:pt x="45" y="121"/>
                    <a:pt x="45" y="121"/>
                    <a:pt x="45" y="121"/>
                  </a:cubicBezTo>
                  <a:cubicBezTo>
                    <a:pt x="43" y="124"/>
                    <a:pt x="43" y="124"/>
                    <a:pt x="43" y="124"/>
                  </a:cubicBezTo>
                  <a:cubicBezTo>
                    <a:pt x="44" y="128"/>
                    <a:pt x="44" y="128"/>
                    <a:pt x="44" y="128"/>
                  </a:cubicBezTo>
                  <a:cubicBezTo>
                    <a:pt x="44" y="128"/>
                    <a:pt x="44" y="128"/>
                    <a:pt x="44" y="128"/>
                  </a:cubicBezTo>
                  <a:cubicBezTo>
                    <a:pt x="42" y="131"/>
                    <a:pt x="42" y="131"/>
                    <a:pt x="42" y="131"/>
                  </a:cubicBezTo>
                  <a:cubicBezTo>
                    <a:pt x="43" y="136"/>
                    <a:pt x="43" y="136"/>
                    <a:pt x="43" y="136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40" y="140"/>
                    <a:pt x="40" y="140"/>
                    <a:pt x="40" y="140"/>
                  </a:cubicBezTo>
                  <a:cubicBezTo>
                    <a:pt x="39" y="143"/>
                    <a:pt x="39" y="143"/>
                    <a:pt x="39" y="143"/>
                  </a:cubicBezTo>
                  <a:cubicBezTo>
                    <a:pt x="37" y="148"/>
                    <a:pt x="37" y="148"/>
                    <a:pt x="37" y="148"/>
                  </a:cubicBezTo>
                  <a:cubicBezTo>
                    <a:pt x="29" y="155"/>
                    <a:pt x="29" y="155"/>
                    <a:pt x="29" y="155"/>
                  </a:cubicBezTo>
                  <a:cubicBezTo>
                    <a:pt x="26" y="154"/>
                    <a:pt x="26" y="154"/>
                    <a:pt x="26" y="154"/>
                  </a:cubicBezTo>
                  <a:cubicBezTo>
                    <a:pt x="24" y="155"/>
                    <a:pt x="24" y="155"/>
                    <a:pt x="24" y="155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2" y="157"/>
                    <a:pt x="23" y="157"/>
                    <a:pt x="21" y="159"/>
                  </a:cubicBezTo>
                  <a:cubicBezTo>
                    <a:pt x="19" y="160"/>
                    <a:pt x="15" y="161"/>
                    <a:pt x="15" y="161"/>
                  </a:cubicBezTo>
                  <a:cubicBezTo>
                    <a:pt x="13" y="161"/>
                    <a:pt x="13" y="161"/>
                    <a:pt x="13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5" y="160"/>
                    <a:pt x="4" y="161"/>
                  </a:cubicBezTo>
                  <a:cubicBezTo>
                    <a:pt x="4" y="161"/>
                    <a:pt x="3" y="161"/>
                    <a:pt x="3" y="161"/>
                  </a:cubicBezTo>
                  <a:cubicBezTo>
                    <a:pt x="3" y="161"/>
                    <a:pt x="3" y="161"/>
                    <a:pt x="3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1" y="162"/>
                    <a:pt x="2" y="162"/>
                  </a:cubicBezTo>
                  <a:cubicBezTo>
                    <a:pt x="4" y="163"/>
                    <a:pt x="5" y="166"/>
                    <a:pt x="6" y="166"/>
                  </a:cubicBezTo>
                  <a:cubicBezTo>
                    <a:pt x="8" y="167"/>
                    <a:pt x="10" y="167"/>
                    <a:pt x="11" y="167"/>
                  </a:cubicBezTo>
                  <a:cubicBezTo>
                    <a:pt x="12" y="168"/>
                    <a:pt x="14" y="169"/>
                    <a:pt x="14" y="169"/>
                  </a:cubicBezTo>
                  <a:cubicBezTo>
                    <a:pt x="14" y="169"/>
                    <a:pt x="19" y="174"/>
                    <a:pt x="20" y="174"/>
                  </a:cubicBezTo>
                  <a:cubicBezTo>
                    <a:pt x="21" y="174"/>
                    <a:pt x="21" y="174"/>
                    <a:pt x="22" y="176"/>
                  </a:cubicBezTo>
                  <a:cubicBezTo>
                    <a:pt x="23" y="177"/>
                    <a:pt x="26" y="176"/>
                    <a:pt x="26" y="176"/>
                  </a:cubicBezTo>
                  <a:cubicBezTo>
                    <a:pt x="26" y="176"/>
                    <a:pt x="27" y="179"/>
                    <a:pt x="26" y="180"/>
                  </a:cubicBezTo>
                  <a:cubicBezTo>
                    <a:pt x="26" y="181"/>
                    <a:pt x="26" y="184"/>
                    <a:pt x="26" y="184"/>
                  </a:cubicBezTo>
                  <a:cubicBezTo>
                    <a:pt x="26" y="184"/>
                    <a:pt x="26" y="185"/>
                    <a:pt x="26" y="186"/>
                  </a:cubicBezTo>
                  <a:cubicBezTo>
                    <a:pt x="27" y="188"/>
                    <a:pt x="28" y="188"/>
                    <a:pt x="28" y="190"/>
                  </a:cubicBezTo>
                  <a:cubicBezTo>
                    <a:pt x="29" y="191"/>
                    <a:pt x="28" y="191"/>
                    <a:pt x="29" y="192"/>
                  </a:cubicBezTo>
                  <a:cubicBezTo>
                    <a:pt x="30" y="193"/>
                    <a:pt x="31" y="195"/>
                    <a:pt x="32" y="195"/>
                  </a:cubicBezTo>
                  <a:cubicBezTo>
                    <a:pt x="33" y="195"/>
                    <a:pt x="34" y="195"/>
                    <a:pt x="37" y="196"/>
                  </a:cubicBezTo>
                  <a:cubicBezTo>
                    <a:pt x="40" y="198"/>
                    <a:pt x="41" y="198"/>
                    <a:pt x="42" y="199"/>
                  </a:cubicBezTo>
                  <a:cubicBezTo>
                    <a:pt x="44" y="200"/>
                    <a:pt x="43" y="199"/>
                    <a:pt x="46" y="200"/>
                  </a:cubicBezTo>
                  <a:cubicBezTo>
                    <a:pt x="50" y="201"/>
                    <a:pt x="49" y="200"/>
                    <a:pt x="50" y="201"/>
                  </a:cubicBezTo>
                  <a:cubicBezTo>
                    <a:pt x="51" y="201"/>
                    <a:pt x="50" y="200"/>
                    <a:pt x="52" y="201"/>
                  </a:cubicBezTo>
                  <a:cubicBezTo>
                    <a:pt x="55" y="201"/>
                    <a:pt x="57" y="202"/>
                    <a:pt x="57" y="202"/>
                  </a:cubicBezTo>
                  <a:cubicBezTo>
                    <a:pt x="57" y="204"/>
                    <a:pt x="57" y="204"/>
                    <a:pt x="57" y="204"/>
                  </a:cubicBezTo>
                  <a:cubicBezTo>
                    <a:pt x="55" y="208"/>
                    <a:pt x="55" y="208"/>
                    <a:pt x="55" y="2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1"/>
                    <a:pt x="53" y="211"/>
                    <a:pt x="55" y="212"/>
                  </a:cubicBezTo>
                  <a:cubicBezTo>
                    <a:pt x="57" y="213"/>
                    <a:pt x="61" y="214"/>
                    <a:pt x="61" y="214"/>
                  </a:cubicBezTo>
                  <a:cubicBezTo>
                    <a:pt x="64" y="216"/>
                    <a:pt x="64" y="216"/>
                    <a:pt x="64" y="216"/>
                  </a:cubicBezTo>
                  <a:cubicBezTo>
                    <a:pt x="64" y="216"/>
                    <a:pt x="62" y="219"/>
                    <a:pt x="61" y="220"/>
                  </a:cubicBezTo>
                  <a:cubicBezTo>
                    <a:pt x="60" y="220"/>
                    <a:pt x="57" y="220"/>
                    <a:pt x="57" y="220"/>
                  </a:cubicBezTo>
                  <a:cubicBezTo>
                    <a:pt x="57" y="220"/>
                    <a:pt x="56" y="223"/>
                    <a:pt x="58" y="223"/>
                  </a:cubicBezTo>
                  <a:cubicBezTo>
                    <a:pt x="59" y="224"/>
                    <a:pt x="61" y="224"/>
                    <a:pt x="62" y="224"/>
                  </a:cubicBezTo>
                  <a:cubicBezTo>
                    <a:pt x="63" y="224"/>
                    <a:pt x="65" y="225"/>
                    <a:pt x="65" y="225"/>
                  </a:cubicBezTo>
                  <a:cubicBezTo>
                    <a:pt x="65" y="225"/>
                    <a:pt x="66" y="225"/>
                    <a:pt x="67" y="226"/>
                  </a:cubicBezTo>
                  <a:cubicBezTo>
                    <a:pt x="67" y="228"/>
                    <a:pt x="68" y="229"/>
                    <a:pt x="69" y="229"/>
                  </a:cubicBezTo>
                  <a:cubicBezTo>
                    <a:pt x="70" y="229"/>
                    <a:pt x="72" y="229"/>
                    <a:pt x="73" y="229"/>
                  </a:cubicBezTo>
                  <a:cubicBezTo>
                    <a:pt x="74" y="229"/>
                    <a:pt x="74" y="228"/>
                    <a:pt x="75" y="228"/>
                  </a:cubicBezTo>
                  <a:cubicBezTo>
                    <a:pt x="76" y="229"/>
                    <a:pt x="82" y="228"/>
                    <a:pt x="82" y="228"/>
                  </a:cubicBezTo>
                  <a:cubicBezTo>
                    <a:pt x="82" y="228"/>
                    <a:pt x="82" y="228"/>
                    <a:pt x="83" y="230"/>
                  </a:cubicBezTo>
                  <a:cubicBezTo>
                    <a:pt x="85" y="233"/>
                    <a:pt x="88" y="234"/>
                    <a:pt x="88" y="234"/>
                  </a:cubicBezTo>
                  <a:cubicBezTo>
                    <a:pt x="88" y="234"/>
                    <a:pt x="89" y="235"/>
                    <a:pt x="89" y="234"/>
                  </a:cubicBezTo>
                  <a:cubicBezTo>
                    <a:pt x="89" y="233"/>
                    <a:pt x="90" y="232"/>
                    <a:pt x="90" y="232"/>
                  </a:cubicBezTo>
                  <a:cubicBezTo>
                    <a:pt x="90" y="232"/>
                    <a:pt x="92" y="229"/>
                    <a:pt x="92" y="228"/>
                  </a:cubicBezTo>
                  <a:cubicBezTo>
                    <a:pt x="93" y="227"/>
                    <a:pt x="94" y="224"/>
                    <a:pt x="95" y="224"/>
                  </a:cubicBezTo>
                  <a:cubicBezTo>
                    <a:pt x="96" y="223"/>
                    <a:pt x="99" y="221"/>
                    <a:pt x="99" y="221"/>
                  </a:cubicBezTo>
                  <a:cubicBezTo>
                    <a:pt x="99" y="221"/>
                    <a:pt x="99" y="220"/>
                    <a:pt x="101" y="221"/>
                  </a:cubicBezTo>
                  <a:cubicBezTo>
                    <a:pt x="102" y="223"/>
                    <a:pt x="105" y="225"/>
                    <a:pt x="105" y="225"/>
                  </a:cubicBezTo>
                  <a:cubicBezTo>
                    <a:pt x="110" y="225"/>
                    <a:pt x="110" y="225"/>
                    <a:pt x="110" y="225"/>
                  </a:cubicBezTo>
                  <a:cubicBezTo>
                    <a:pt x="110" y="225"/>
                    <a:pt x="113" y="226"/>
                    <a:pt x="113" y="227"/>
                  </a:cubicBezTo>
                  <a:cubicBezTo>
                    <a:pt x="113" y="228"/>
                    <a:pt x="112" y="228"/>
                    <a:pt x="110" y="229"/>
                  </a:cubicBezTo>
                  <a:cubicBezTo>
                    <a:pt x="109" y="229"/>
                    <a:pt x="106" y="226"/>
                    <a:pt x="106" y="227"/>
                  </a:cubicBezTo>
                  <a:cubicBezTo>
                    <a:pt x="105" y="228"/>
                    <a:pt x="105" y="230"/>
                    <a:pt x="105" y="230"/>
                  </a:cubicBezTo>
                  <a:cubicBezTo>
                    <a:pt x="101" y="232"/>
                    <a:pt x="101" y="232"/>
                    <a:pt x="101" y="232"/>
                  </a:cubicBezTo>
                  <a:cubicBezTo>
                    <a:pt x="102" y="234"/>
                    <a:pt x="102" y="234"/>
                    <a:pt x="102" y="234"/>
                  </a:cubicBezTo>
                  <a:cubicBezTo>
                    <a:pt x="102" y="234"/>
                    <a:pt x="107" y="236"/>
                    <a:pt x="107" y="237"/>
                  </a:cubicBezTo>
                  <a:cubicBezTo>
                    <a:pt x="107" y="238"/>
                    <a:pt x="107" y="240"/>
                    <a:pt x="107" y="240"/>
                  </a:cubicBezTo>
                  <a:cubicBezTo>
                    <a:pt x="110" y="241"/>
                    <a:pt x="110" y="241"/>
                    <a:pt x="110" y="241"/>
                  </a:cubicBezTo>
                  <a:cubicBezTo>
                    <a:pt x="112" y="240"/>
                    <a:pt x="112" y="240"/>
                    <a:pt x="112" y="240"/>
                  </a:cubicBezTo>
                  <a:cubicBezTo>
                    <a:pt x="112" y="244"/>
                    <a:pt x="112" y="244"/>
                    <a:pt x="112" y="244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9" y="246"/>
                    <a:pt x="125" y="250"/>
                    <a:pt x="128" y="250"/>
                  </a:cubicBezTo>
                  <a:cubicBezTo>
                    <a:pt x="134" y="251"/>
                    <a:pt x="121" y="258"/>
                    <a:pt x="123" y="258"/>
                  </a:cubicBezTo>
                  <a:cubicBezTo>
                    <a:pt x="125" y="257"/>
                    <a:pt x="123" y="263"/>
                    <a:pt x="126" y="264"/>
                  </a:cubicBezTo>
                  <a:cubicBezTo>
                    <a:pt x="131" y="265"/>
                    <a:pt x="135" y="261"/>
                    <a:pt x="141" y="261"/>
                  </a:cubicBezTo>
                  <a:cubicBezTo>
                    <a:pt x="146" y="260"/>
                    <a:pt x="152" y="263"/>
                    <a:pt x="154" y="261"/>
                  </a:cubicBezTo>
                  <a:cubicBezTo>
                    <a:pt x="158" y="256"/>
                    <a:pt x="174" y="266"/>
                    <a:pt x="182" y="261"/>
                  </a:cubicBezTo>
                  <a:cubicBezTo>
                    <a:pt x="187" y="257"/>
                    <a:pt x="207" y="255"/>
                    <a:pt x="214" y="255"/>
                  </a:cubicBezTo>
                  <a:cubicBezTo>
                    <a:pt x="232" y="254"/>
                    <a:pt x="233" y="254"/>
                    <a:pt x="241" y="249"/>
                  </a:cubicBezTo>
                  <a:cubicBezTo>
                    <a:pt x="241" y="249"/>
                    <a:pt x="246" y="238"/>
                    <a:pt x="249" y="233"/>
                  </a:cubicBezTo>
                  <a:cubicBezTo>
                    <a:pt x="251" y="229"/>
                    <a:pt x="257" y="227"/>
                    <a:pt x="263" y="223"/>
                  </a:cubicBezTo>
                  <a:cubicBezTo>
                    <a:pt x="268" y="219"/>
                    <a:pt x="281" y="215"/>
                    <a:pt x="284" y="214"/>
                  </a:cubicBezTo>
                  <a:cubicBezTo>
                    <a:pt x="287" y="214"/>
                    <a:pt x="308" y="215"/>
                    <a:pt x="308" y="215"/>
                  </a:cubicBezTo>
                  <a:cubicBezTo>
                    <a:pt x="319" y="212"/>
                    <a:pt x="319" y="212"/>
                    <a:pt x="319" y="212"/>
                  </a:cubicBezTo>
                  <a:cubicBezTo>
                    <a:pt x="319" y="212"/>
                    <a:pt x="321" y="220"/>
                    <a:pt x="324" y="221"/>
                  </a:cubicBezTo>
                  <a:cubicBezTo>
                    <a:pt x="337" y="223"/>
                    <a:pt x="345" y="222"/>
                    <a:pt x="346" y="215"/>
                  </a:cubicBezTo>
                  <a:cubicBezTo>
                    <a:pt x="347" y="210"/>
                    <a:pt x="342" y="201"/>
                    <a:pt x="341" y="194"/>
                  </a:cubicBezTo>
                  <a:cubicBezTo>
                    <a:pt x="340" y="186"/>
                    <a:pt x="344" y="178"/>
                    <a:pt x="344" y="171"/>
                  </a:cubicBezTo>
                  <a:cubicBezTo>
                    <a:pt x="344" y="170"/>
                    <a:pt x="342" y="168"/>
                    <a:pt x="348" y="160"/>
                  </a:cubicBezTo>
                  <a:cubicBezTo>
                    <a:pt x="353" y="152"/>
                    <a:pt x="367" y="156"/>
                    <a:pt x="369" y="151"/>
                  </a:cubicBezTo>
                  <a:cubicBezTo>
                    <a:pt x="363" y="123"/>
                    <a:pt x="363" y="123"/>
                    <a:pt x="363" y="123"/>
                  </a:cubicBezTo>
                  <a:cubicBezTo>
                    <a:pt x="362" y="123"/>
                    <a:pt x="362" y="123"/>
                    <a:pt x="362" y="123"/>
                  </a:cubicBezTo>
                  <a:cubicBezTo>
                    <a:pt x="361" y="123"/>
                    <a:pt x="361" y="123"/>
                    <a:pt x="361" y="123"/>
                  </a:cubicBezTo>
                  <a:cubicBezTo>
                    <a:pt x="359" y="122"/>
                    <a:pt x="359" y="122"/>
                    <a:pt x="359" y="122"/>
                  </a:cubicBezTo>
                  <a:cubicBezTo>
                    <a:pt x="357" y="122"/>
                    <a:pt x="357" y="122"/>
                    <a:pt x="357" y="122"/>
                  </a:cubicBezTo>
                  <a:cubicBezTo>
                    <a:pt x="355" y="121"/>
                    <a:pt x="355" y="121"/>
                    <a:pt x="355" y="121"/>
                  </a:cubicBezTo>
                  <a:cubicBezTo>
                    <a:pt x="353" y="120"/>
                    <a:pt x="353" y="120"/>
                    <a:pt x="353" y="120"/>
                  </a:cubicBezTo>
                  <a:cubicBezTo>
                    <a:pt x="351" y="120"/>
                    <a:pt x="351" y="120"/>
                    <a:pt x="351" y="120"/>
                  </a:cubicBezTo>
                  <a:cubicBezTo>
                    <a:pt x="351" y="120"/>
                    <a:pt x="351" y="120"/>
                    <a:pt x="351" y="120"/>
                  </a:cubicBezTo>
                  <a:cubicBezTo>
                    <a:pt x="350" y="120"/>
                    <a:pt x="350" y="120"/>
                    <a:pt x="350" y="120"/>
                  </a:cubicBezTo>
                  <a:cubicBezTo>
                    <a:pt x="343" y="119"/>
                    <a:pt x="334" y="135"/>
                    <a:pt x="334" y="135"/>
                  </a:cubicBezTo>
                  <a:cubicBezTo>
                    <a:pt x="330" y="142"/>
                    <a:pt x="330" y="142"/>
                    <a:pt x="330" y="142"/>
                  </a:cubicBezTo>
                  <a:cubicBezTo>
                    <a:pt x="320" y="140"/>
                    <a:pt x="310" y="139"/>
                    <a:pt x="303" y="131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2" y="127"/>
                    <a:pt x="302" y="127"/>
                    <a:pt x="302" y="127"/>
                  </a:cubicBezTo>
                  <a:cubicBezTo>
                    <a:pt x="302" y="127"/>
                    <a:pt x="301" y="127"/>
                    <a:pt x="301" y="127"/>
                  </a:cubicBezTo>
                  <a:cubicBezTo>
                    <a:pt x="300" y="127"/>
                    <a:pt x="299" y="126"/>
                    <a:pt x="299" y="126"/>
                  </a:cubicBezTo>
                  <a:cubicBezTo>
                    <a:pt x="300" y="124"/>
                    <a:pt x="300" y="124"/>
                    <a:pt x="300" y="124"/>
                  </a:cubicBezTo>
                  <a:cubicBezTo>
                    <a:pt x="300" y="124"/>
                    <a:pt x="301" y="123"/>
                    <a:pt x="301" y="123"/>
                  </a:cubicBezTo>
                  <a:cubicBezTo>
                    <a:pt x="302" y="123"/>
                    <a:pt x="301" y="123"/>
                    <a:pt x="301" y="122"/>
                  </a:cubicBezTo>
                  <a:cubicBezTo>
                    <a:pt x="301" y="122"/>
                    <a:pt x="301" y="120"/>
                    <a:pt x="301" y="119"/>
                  </a:cubicBezTo>
                  <a:cubicBezTo>
                    <a:pt x="300" y="118"/>
                    <a:pt x="300" y="118"/>
                    <a:pt x="300" y="118"/>
                  </a:cubicBezTo>
                  <a:cubicBezTo>
                    <a:pt x="300" y="118"/>
                    <a:pt x="299" y="116"/>
                    <a:pt x="298" y="115"/>
                  </a:cubicBezTo>
                  <a:cubicBezTo>
                    <a:pt x="297" y="115"/>
                    <a:pt x="298" y="114"/>
                    <a:pt x="298" y="114"/>
                  </a:cubicBezTo>
                  <a:cubicBezTo>
                    <a:pt x="297" y="113"/>
                    <a:pt x="298" y="113"/>
                    <a:pt x="298" y="112"/>
                  </a:cubicBezTo>
                  <a:cubicBezTo>
                    <a:pt x="298" y="112"/>
                    <a:pt x="297" y="110"/>
                    <a:pt x="297" y="110"/>
                  </a:cubicBezTo>
                  <a:cubicBezTo>
                    <a:pt x="297" y="110"/>
                    <a:pt x="295" y="107"/>
                    <a:pt x="294" y="105"/>
                  </a:cubicBezTo>
                  <a:cubicBezTo>
                    <a:pt x="294" y="104"/>
                    <a:pt x="294" y="103"/>
                    <a:pt x="294" y="103"/>
                  </a:cubicBezTo>
                  <a:cubicBezTo>
                    <a:pt x="295" y="102"/>
                    <a:pt x="293" y="101"/>
                    <a:pt x="293" y="101"/>
                  </a:cubicBezTo>
                  <a:cubicBezTo>
                    <a:pt x="293" y="101"/>
                    <a:pt x="293" y="99"/>
                    <a:pt x="293" y="99"/>
                  </a:cubicBezTo>
                  <a:cubicBezTo>
                    <a:pt x="293" y="99"/>
                    <a:pt x="293" y="97"/>
                    <a:pt x="293" y="97"/>
                  </a:cubicBezTo>
                  <a:cubicBezTo>
                    <a:pt x="294" y="96"/>
                    <a:pt x="293" y="95"/>
                    <a:pt x="293" y="94"/>
                  </a:cubicBezTo>
                  <a:cubicBezTo>
                    <a:pt x="293" y="94"/>
                    <a:pt x="291" y="93"/>
                    <a:pt x="291" y="93"/>
                  </a:cubicBezTo>
                  <a:cubicBezTo>
                    <a:pt x="292" y="91"/>
                    <a:pt x="292" y="91"/>
                    <a:pt x="292" y="91"/>
                  </a:cubicBezTo>
                  <a:cubicBezTo>
                    <a:pt x="292" y="90"/>
                    <a:pt x="292" y="90"/>
                    <a:pt x="292" y="90"/>
                  </a:cubicBezTo>
                  <a:cubicBezTo>
                    <a:pt x="292" y="90"/>
                    <a:pt x="293" y="88"/>
                    <a:pt x="293" y="88"/>
                  </a:cubicBezTo>
                  <a:cubicBezTo>
                    <a:pt x="294" y="87"/>
                    <a:pt x="293" y="86"/>
                    <a:pt x="292" y="86"/>
                  </a:cubicBezTo>
                  <a:cubicBezTo>
                    <a:pt x="291" y="86"/>
                    <a:pt x="292" y="85"/>
                    <a:pt x="292" y="85"/>
                  </a:cubicBezTo>
                  <a:cubicBezTo>
                    <a:pt x="293" y="83"/>
                    <a:pt x="293" y="83"/>
                    <a:pt x="293" y="83"/>
                  </a:cubicBezTo>
                  <a:cubicBezTo>
                    <a:pt x="292" y="80"/>
                    <a:pt x="292" y="80"/>
                    <a:pt x="292" y="80"/>
                  </a:cubicBezTo>
                  <a:cubicBezTo>
                    <a:pt x="292" y="79"/>
                    <a:pt x="292" y="79"/>
                    <a:pt x="292" y="79"/>
                  </a:cubicBezTo>
                  <a:cubicBezTo>
                    <a:pt x="292" y="79"/>
                    <a:pt x="291" y="77"/>
                    <a:pt x="291" y="77"/>
                  </a:cubicBezTo>
                  <a:cubicBezTo>
                    <a:pt x="291" y="76"/>
                    <a:pt x="290" y="74"/>
                    <a:pt x="290" y="74"/>
                  </a:cubicBezTo>
                  <a:cubicBezTo>
                    <a:pt x="290" y="74"/>
                    <a:pt x="290" y="73"/>
                    <a:pt x="290" y="73"/>
                  </a:cubicBezTo>
                  <a:cubicBezTo>
                    <a:pt x="290" y="72"/>
                    <a:pt x="290" y="72"/>
                    <a:pt x="290" y="72"/>
                  </a:cubicBezTo>
                  <a:cubicBezTo>
                    <a:pt x="290" y="71"/>
                    <a:pt x="289" y="70"/>
                    <a:pt x="288" y="69"/>
                  </a:cubicBezTo>
                  <a:cubicBezTo>
                    <a:pt x="287" y="67"/>
                    <a:pt x="287" y="67"/>
                    <a:pt x="287" y="67"/>
                  </a:cubicBezTo>
                  <a:cubicBezTo>
                    <a:pt x="287" y="67"/>
                    <a:pt x="285" y="65"/>
                    <a:pt x="284" y="64"/>
                  </a:cubicBezTo>
                  <a:cubicBezTo>
                    <a:pt x="284" y="62"/>
                    <a:pt x="284" y="62"/>
                    <a:pt x="283" y="61"/>
                  </a:cubicBezTo>
                  <a:cubicBezTo>
                    <a:pt x="283" y="59"/>
                    <a:pt x="281" y="57"/>
                    <a:pt x="280" y="57"/>
                  </a:cubicBezTo>
                  <a:cubicBezTo>
                    <a:pt x="280" y="57"/>
                    <a:pt x="279" y="54"/>
                    <a:pt x="279" y="53"/>
                  </a:cubicBezTo>
                  <a:cubicBezTo>
                    <a:pt x="278" y="53"/>
                    <a:pt x="276" y="52"/>
                    <a:pt x="276" y="52"/>
                  </a:cubicBezTo>
                  <a:cubicBezTo>
                    <a:pt x="275" y="52"/>
                    <a:pt x="273" y="51"/>
                    <a:pt x="273" y="51"/>
                  </a:cubicBezTo>
                  <a:cubicBezTo>
                    <a:pt x="270" y="50"/>
                    <a:pt x="270" y="50"/>
                    <a:pt x="270" y="50"/>
                  </a:cubicBezTo>
                  <a:cubicBezTo>
                    <a:pt x="267" y="47"/>
                    <a:pt x="267" y="47"/>
                    <a:pt x="267" y="47"/>
                  </a:cubicBezTo>
                  <a:cubicBezTo>
                    <a:pt x="267" y="47"/>
                    <a:pt x="266" y="47"/>
                    <a:pt x="265" y="46"/>
                  </a:cubicBezTo>
                  <a:cubicBezTo>
                    <a:pt x="265" y="46"/>
                    <a:pt x="264" y="44"/>
                    <a:pt x="264" y="44"/>
                  </a:cubicBezTo>
                  <a:cubicBezTo>
                    <a:pt x="263" y="42"/>
                    <a:pt x="263" y="42"/>
                    <a:pt x="263" y="42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7" y="40"/>
                    <a:pt x="256" y="38"/>
                    <a:pt x="256" y="38"/>
                  </a:cubicBezTo>
                  <a:cubicBezTo>
                    <a:pt x="256" y="37"/>
                    <a:pt x="255" y="37"/>
                    <a:pt x="255" y="36"/>
                  </a:cubicBezTo>
                  <a:cubicBezTo>
                    <a:pt x="255" y="35"/>
                    <a:pt x="254" y="35"/>
                    <a:pt x="254" y="34"/>
                  </a:cubicBezTo>
                  <a:cubicBezTo>
                    <a:pt x="254" y="33"/>
                    <a:pt x="253" y="33"/>
                    <a:pt x="253" y="33"/>
                  </a:cubicBezTo>
                  <a:cubicBezTo>
                    <a:pt x="252" y="33"/>
                    <a:pt x="251" y="33"/>
                    <a:pt x="251" y="33"/>
                  </a:cubicBezTo>
                  <a:cubicBezTo>
                    <a:pt x="251" y="33"/>
                    <a:pt x="250" y="32"/>
                    <a:pt x="250" y="32"/>
                  </a:cubicBezTo>
                  <a:cubicBezTo>
                    <a:pt x="250" y="32"/>
                    <a:pt x="248" y="30"/>
                    <a:pt x="247" y="30"/>
                  </a:cubicBezTo>
                  <a:cubicBezTo>
                    <a:pt x="247" y="29"/>
                    <a:pt x="247" y="29"/>
                    <a:pt x="247" y="29"/>
                  </a:cubicBezTo>
                  <a:cubicBezTo>
                    <a:pt x="247" y="29"/>
                    <a:pt x="247" y="29"/>
                    <a:pt x="246" y="29"/>
                  </a:cubicBezTo>
                  <a:cubicBezTo>
                    <a:pt x="245" y="29"/>
                    <a:pt x="245" y="29"/>
                    <a:pt x="245" y="28"/>
                  </a:cubicBezTo>
                  <a:cubicBezTo>
                    <a:pt x="244" y="28"/>
                    <a:pt x="244" y="26"/>
                    <a:pt x="243" y="26"/>
                  </a:cubicBezTo>
                  <a:cubicBezTo>
                    <a:pt x="243" y="26"/>
                    <a:pt x="243" y="26"/>
                    <a:pt x="242" y="26"/>
                  </a:cubicBezTo>
                  <a:cubicBezTo>
                    <a:pt x="241" y="26"/>
                    <a:pt x="240" y="24"/>
                    <a:pt x="240" y="24"/>
                  </a:cubicBezTo>
                  <a:cubicBezTo>
                    <a:pt x="239" y="24"/>
                    <a:pt x="240" y="23"/>
                    <a:pt x="240" y="22"/>
                  </a:cubicBezTo>
                  <a:cubicBezTo>
                    <a:pt x="240" y="21"/>
                    <a:pt x="239" y="21"/>
                    <a:pt x="239" y="21"/>
                  </a:cubicBezTo>
                  <a:cubicBezTo>
                    <a:pt x="239" y="21"/>
                    <a:pt x="239" y="21"/>
                    <a:pt x="239" y="21"/>
                  </a:cubicBezTo>
                  <a:cubicBezTo>
                    <a:pt x="239" y="21"/>
                    <a:pt x="238" y="21"/>
                    <a:pt x="238" y="20"/>
                  </a:cubicBezTo>
                  <a:cubicBezTo>
                    <a:pt x="238" y="20"/>
                    <a:pt x="237" y="19"/>
                    <a:pt x="237" y="18"/>
                  </a:cubicBezTo>
                  <a:cubicBezTo>
                    <a:pt x="237" y="17"/>
                    <a:pt x="237" y="17"/>
                    <a:pt x="237" y="17"/>
                  </a:cubicBezTo>
                  <a:cubicBezTo>
                    <a:pt x="237" y="17"/>
                    <a:pt x="236" y="16"/>
                    <a:pt x="236" y="16"/>
                  </a:cubicBezTo>
                  <a:cubicBezTo>
                    <a:pt x="235" y="15"/>
                    <a:pt x="235" y="15"/>
                    <a:pt x="235" y="15"/>
                  </a:cubicBezTo>
                  <a:cubicBezTo>
                    <a:pt x="235" y="14"/>
                    <a:pt x="235" y="14"/>
                    <a:pt x="235" y="14"/>
                  </a:cubicBezTo>
                  <a:cubicBezTo>
                    <a:pt x="234" y="14"/>
                    <a:pt x="234" y="14"/>
                    <a:pt x="234" y="14"/>
                  </a:cubicBezTo>
                  <a:cubicBezTo>
                    <a:pt x="233" y="14"/>
                    <a:pt x="233" y="13"/>
                    <a:pt x="233" y="12"/>
                  </a:cubicBezTo>
                  <a:cubicBezTo>
                    <a:pt x="233" y="12"/>
                    <a:pt x="233" y="12"/>
                    <a:pt x="233" y="12"/>
                  </a:cubicBezTo>
                  <a:cubicBezTo>
                    <a:pt x="232" y="11"/>
                    <a:pt x="232" y="11"/>
                    <a:pt x="232" y="11"/>
                  </a:cubicBezTo>
                  <a:cubicBezTo>
                    <a:pt x="231" y="10"/>
                    <a:pt x="231" y="10"/>
                    <a:pt x="231" y="10"/>
                  </a:cubicBezTo>
                  <a:cubicBezTo>
                    <a:pt x="230" y="9"/>
                    <a:pt x="230" y="9"/>
                    <a:pt x="230" y="9"/>
                  </a:cubicBezTo>
                  <a:cubicBezTo>
                    <a:pt x="230" y="9"/>
                    <a:pt x="229" y="8"/>
                    <a:pt x="229" y="8"/>
                  </a:cubicBezTo>
                  <a:cubicBezTo>
                    <a:pt x="228" y="7"/>
                    <a:pt x="227" y="6"/>
                    <a:pt x="227" y="6"/>
                  </a:cubicBezTo>
                  <a:cubicBezTo>
                    <a:pt x="227" y="6"/>
                    <a:pt x="227" y="5"/>
                    <a:pt x="227" y="5"/>
                  </a:cubicBezTo>
                  <a:cubicBezTo>
                    <a:pt x="227" y="5"/>
                    <a:pt x="226" y="5"/>
                    <a:pt x="226" y="5"/>
                  </a:cubicBezTo>
                  <a:cubicBezTo>
                    <a:pt x="224" y="5"/>
                    <a:pt x="224" y="5"/>
                    <a:pt x="224" y="5"/>
                  </a:cubicBezTo>
                  <a:cubicBezTo>
                    <a:pt x="224" y="3"/>
                    <a:pt x="224" y="3"/>
                    <a:pt x="224" y="3"/>
                  </a:cubicBezTo>
                  <a:cubicBezTo>
                    <a:pt x="224" y="3"/>
                    <a:pt x="224" y="3"/>
                    <a:pt x="223" y="3"/>
                  </a:cubicBezTo>
                  <a:cubicBezTo>
                    <a:pt x="222" y="3"/>
                    <a:pt x="222" y="2"/>
                    <a:pt x="222" y="2"/>
                  </a:cubicBezTo>
                  <a:cubicBezTo>
                    <a:pt x="222" y="1"/>
                    <a:pt x="222" y="1"/>
                    <a:pt x="222" y="1"/>
                  </a:cubicBezTo>
                  <a:cubicBezTo>
                    <a:pt x="219" y="2"/>
                    <a:pt x="219" y="2"/>
                    <a:pt x="219" y="2"/>
                  </a:cubicBezTo>
                  <a:cubicBezTo>
                    <a:pt x="219" y="2"/>
                    <a:pt x="219" y="2"/>
                    <a:pt x="219" y="2"/>
                  </a:cubicBezTo>
                  <a:cubicBezTo>
                    <a:pt x="219" y="2"/>
                    <a:pt x="217" y="1"/>
                    <a:pt x="217" y="1"/>
                  </a:cubicBezTo>
                  <a:cubicBezTo>
                    <a:pt x="217" y="0"/>
                    <a:pt x="216" y="0"/>
                    <a:pt x="216" y="0"/>
                  </a:cubicBezTo>
                  <a:cubicBezTo>
                    <a:pt x="215" y="1"/>
                    <a:pt x="215" y="1"/>
                    <a:pt x="215" y="1"/>
                  </a:cubicBezTo>
                  <a:cubicBezTo>
                    <a:pt x="213" y="1"/>
                    <a:pt x="213" y="1"/>
                    <a:pt x="213" y="1"/>
                  </a:cubicBezTo>
                  <a:cubicBezTo>
                    <a:pt x="212" y="1"/>
                    <a:pt x="212" y="1"/>
                    <a:pt x="212" y="1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08" y="1"/>
                    <a:pt x="207" y="1"/>
                    <a:pt x="207" y="1"/>
                  </a:cubicBezTo>
                  <a:cubicBezTo>
                    <a:pt x="204" y="2"/>
                    <a:pt x="199" y="5"/>
                    <a:pt x="199" y="7"/>
                  </a:cubicBezTo>
                  <a:cubicBezTo>
                    <a:pt x="198" y="9"/>
                    <a:pt x="199" y="14"/>
                    <a:pt x="197" y="15"/>
                  </a:cubicBezTo>
                  <a:cubicBezTo>
                    <a:pt x="194" y="15"/>
                    <a:pt x="191" y="20"/>
                    <a:pt x="190" y="20"/>
                  </a:cubicBezTo>
                  <a:cubicBezTo>
                    <a:pt x="181" y="25"/>
                    <a:pt x="181" y="25"/>
                    <a:pt x="181" y="25"/>
                  </a:cubicBezTo>
                  <a:cubicBezTo>
                    <a:pt x="181" y="25"/>
                    <a:pt x="174" y="28"/>
                    <a:pt x="170" y="28"/>
                  </a:cubicBezTo>
                  <a:cubicBezTo>
                    <a:pt x="166" y="29"/>
                    <a:pt x="163" y="32"/>
                    <a:pt x="163" y="32"/>
                  </a:cubicBezTo>
                  <a:cubicBezTo>
                    <a:pt x="158" y="39"/>
                    <a:pt x="158" y="39"/>
                    <a:pt x="158" y="39"/>
                  </a:cubicBezTo>
                  <a:cubicBezTo>
                    <a:pt x="150" y="40"/>
                    <a:pt x="150" y="40"/>
                    <a:pt x="150" y="40"/>
                  </a:cubicBezTo>
                  <a:cubicBezTo>
                    <a:pt x="146" y="36"/>
                    <a:pt x="146" y="36"/>
                    <a:pt x="146" y="36"/>
                  </a:cubicBezTo>
                  <a:cubicBezTo>
                    <a:pt x="142" y="37"/>
                    <a:pt x="142" y="37"/>
                    <a:pt x="142" y="37"/>
                  </a:cubicBezTo>
                  <a:cubicBezTo>
                    <a:pt x="141" y="36"/>
                    <a:pt x="141" y="36"/>
                    <a:pt x="141" y="36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27" y="36"/>
                    <a:pt x="127" y="36"/>
                    <a:pt x="127" y="36"/>
                  </a:cubicBezTo>
                  <a:cubicBezTo>
                    <a:pt x="121" y="39"/>
                    <a:pt x="121" y="39"/>
                    <a:pt x="121" y="39"/>
                  </a:cubicBezTo>
                  <a:cubicBezTo>
                    <a:pt x="110" y="38"/>
                    <a:pt x="110" y="38"/>
                    <a:pt x="110" y="38"/>
                  </a:cubicBezTo>
                  <a:cubicBezTo>
                    <a:pt x="110" y="38"/>
                    <a:pt x="102" y="39"/>
                    <a:pt x="100" y="39"/>
                  </a:cubicBezTo>
                  <a:cubicBezTo>
                    <a:pt x="97" y="39"/>
                    <a:pt x="97" y="39"/>
                    <a:pt x="97" y="39"/>
                  </a:cubicBezTo>
                  <a:cubicBezTo>
                    <a:pt x="95" y="38"/>
                    <a:pt x="93" y="36"/>
                    <a:pt x="93" y="36"/>
                  </a:cubicBezTo>
                  <a:cubicBezTo>
                    <a:pt x="93" y="36"/>
                    <a:pt x="89" y="37"/>
                    <a:pt x="88" y="38"/>
                  </a:cubicBezTo>
                  <a:cubicBezTo>
                    <a:pt x="87" y="39"/>
                    <a:pt x="83" y="44"/>
                    <a:pt x="83" y="44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5"/>
                    <a:pt x="80" y="55"/>
                    <a:pt x="79" y="55"/>
                  </a:cubicBezTo>
                  <a:cubicBezTo>
                    <a:pt x="79" y="56"/>
                    <a:pt x="78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69" y="61"/>
                    <a:pt x="69" y="61"/>
                    <a:pt x="69" y="61"/>
                  </a:cubicBezTo>
                  <a:close/>
                </a:path>
              </a:pathLst>
            </a:custGeom>
            <a:solidFill>
              <a:srgbClr val="99B5CA"/>
            </a:solidFill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99" name="Freeform 90">
              <a:extLst>
                <a:ext uri="{FF2B5EF4-FFF2-40B4-BE49-F238E27FC236}">
                  <a16:creationId xmlns:a16="http://schemas.microsoft.com/office/drawing/2014/main" id="{B7F40CB5-75D3-63C5-D0FA-628D60DC3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453" y="2278355"/>
              <a:ext cx="1400674" cy="943961"/>
            </a:xfrm>
            <a:custGeom>
              <a:avLst/>
              <a:gdLst>
                <a:gd name="T0" fmla="*/ 166 w 614"/>
                <a:gd name="T1" fmla="*/ 283 h 427"/>
                <a:gd name="T2" fmla="*/ 173 w 614"/>
                <a:gd name="T3" fmla="*/ 277 h 427"/>
                <a:gd name="T4" fmla="*/ 185 w 614"/>
                <a:gd name="T5" fmla="*/ 270 h 427"/>
                <a:gd name="T6" fmla="*/ 195 w 614"/>
                <a:gd name="T7" fmla="*/ 267 h 427"/>
                <a:gd name="T8" fmla="*/ 207 w 614"/>
                <a:gd name="T9" fmla="*/ 270 h 427"/>
                <a:gd name="T10" fmla="*/ 208 w 614"/>
                <a:gd name="T11" fmla="*/ 270 h 427"/>
                <a:gd name="T12" fmla="*/ 208 w 614"/>
                <a:gd name="T13" fmla="*/ 270 h 427"/>
                <a:gd name="T14" fmla="*/ 209 w 614"/>
                <a:gd name="T15" fmla="*/ 270 h 427"/>
                <a:gd name="T16" fmla="*/ 210 w 614"/>
                <a:gd name="T17" fmla="*/ 270 h 427"/>
                <a:gd name="T18" fmla="*/ 210 w 614"/>
                <a:gd name="T19" fmla="*/ 270 h 427"/>
                <a:gd name="T20" fmla="*/ 211 w 614"/>
                <a:gd name="T21" fmla="*/ 270 h 427"/>
                <a:gd name="T22" fmla="*/ 213 w 614"/>
                <a:gd name="T23" fmla="*/ 273 h 427"/>
                <a:gd name="T24" fmla="*/ 223 w 614"/>
                <a:gd name="T25" fmla="*/ 273 h 427"/>
                <a:gd name="T26" fmla="*/ 227 w 614"/>
                <a:gd name="T27" fmla="*/ 278 h 427"/>
                <a:gd name="T28" fmla="*/ 249 w 614"/>
                <a:gd name="T29" fmla="*/ 280 h 427"/>
                <a:gd name="T30" fmla="*/ 259 w 614"/>
                <a:gd name="T31" fmla="*/ 288 h 427"/>
                <a:gd name="T32" fmla="*/ 268 w 614"/>
                <a:gd name="T33" fmla="*/ 305 h 427"/>
                <a:gd name="T34" fmla="*/ 280 w 614"/>
                <a:gd name="T35" fmla="*/ 312 h 427"/>
                <a:gd name="T36" fmla="*/ 287 w 614"/>
                <a:gd name="T37" fmla="*/ 326 h 427"/>
                <a:gd name="T38" fmla="*/ 302 w 614"/>
                <a:gd name="T39" fmla="*/ 337 h 427"/>
                <a:gd name="T40" fmla="*/ 305 w 614"/>
                <a:gd name="T41" fmla="*/ 349 h 427"/>
                <a:gd name="T42" fmla="*/ 292 w 614"/>
                <a:gd name="T43" fmla="*/ 353 h 427"/>
                <a:gd name="T44" fmla="*/ 281 w 614"/>
                <a:gd name="T45" fmla="*/ 356 h 427"/>
                <a:gd name="T46" fmla="*/ 271 w 614"/>
                <a:gd name="T47" fmla="*/ 366 h 427"/>
                <a:gd name="T48" fmla="*/ 270 w 614"/>
                <a:gd name="T49" fmla="*/ 387 h 427"/>
                <a:gd name="T50" fmla="*/ 268 w 614"/>
                <a:gd name="T51" fmla="*/ 405 h 427"/>
                <a:gd name="T52" fmla="*/ 255 w 614"/>
                <a:gd name="T53" fmla="*/ 414 h 427"/>
                <a:gd name="T54" fmla="*/ 314 w 614"/>
                <a:gd name="T55" fmla="*/ 376 h 427"/>
                <a:gd name="T56" fmla="*/ 377 w 614"/>
                <a:gd name="T57" fmla="*/ 333 h 427"/>
                <a:gd name="T58" fmla="*/ 407 w 614"/>
                <a:gd name="T59" fmla="*/ 375 h 427"/>
                <a:gd name="T60" fmla="*/ 478 w 614"/>
                <a:gd name="T61" fmla="*/ 393 h 427"/>
                <a:gd name="T62" fmla="*/ 548 w 614"/>
                <a:gd name="T63" fmla="*/ 335 h 427"/>
                <a:gd name="T64" fmla="*/ 481 w 614"/>
                <a:gd name="T65" fmla="*/ 326 h 427"/>
                <a:gd name="T66" fmla="*/ 450 w 614"/>
                <a:gd name="T67" fmla="*/ 310 h 427"/>
                <a:gd name="T68" fmla="*/ 518 w 614"/>
                <a:gd name="T69" fmla="*/ 261 h 427"/>
                <a:gd name="T70" fmla="*/ 572 w 614"/>
                <a:gd name="T71" fmla="*/ 207 h 427"/>
                <a:gd name="T72" fmla="*/ 606 w 614"/>
                <a:gd name="T73" fmla="*/ 147 h 427"/>
                <a:gd name="T74" fmla="*/ 586 w 614"/>
                <a:gd name="T75" fmla="*/ 102 h 427"/>
                <a:gd name="T76" fmla="*/ 567 w 614"/>
                <a:gd name="T77" fmla="*/ 72 h 427"/>
                <a:gd name="T78" fmla="*/ 512 w 614"/>
                <a:gd name="T79" fmla="*/ 67 h 427"/>
                <a:gd name="T80" fmla="*/ 472 w 614"/>
                <a:gd name="T81" fmla="*/ 70 h 427"/>
                <a:gd name="T82" fmla="*/ 436 w 614"/>
                <a:gd name="T83" fmla="*/ 77 h 427"/>
                <a:gd name="T84" fmla="*/ 386 w 614"/>
                <a:gd name="T85" fmla="*/ 51 h 427"/>
                <a:gd name="T86" fmla="*/ 361 w 614"/>
                <a:gd name="T87" fmla="*/ 26 h 427"/>
                <a:gd name="T88" fmla="*/ 307 w 614"/>
                <a:gd name="T89" fmla="*/ 17 h 427"/>
                <a:gd name="T90" fmla="*/ 258 w 614"/>
                <a:gd name="T91" fmla="*/ 44 h 427"/>
                <a:gd name="T92" fmla="*/ 243 w 614"/>
                <a:gd name="T93" fmla="*/ 94 h 427"/>
                <a:gd name="T94" fmla="*/ 202 w 614"/>
                <a:gd name="T95" fmla="*/ 96 h 427"/>
                <a:gd name="T96" fmla="*/ 166 w 614"/>
                <a:gd name="T97" fmla="*/ 97 h 427"/>
                <a:gd name="T98" fmla="*/ 118 w 614"/>
                <a:gd name="T99" fmla="*/ 102 h 427"/>
                <a:gd name="T100" fmla="*/ 44 w 614"/>
                <a:gd name="T101" fmla="*/ 111 h 427"/>
                <a:gd name="T102" fmla="*/ 30 w 614"/>
                <a:gd name="T103" fmla="*/ 130 h 427"/>
                <a:gd name="T104" fmla="*/ 27 w 614"/>
                <a:gd name="T105" fmla="*/ 152 h 427"/>
                <a:gd name="T106" fmla="*/ 46 w 614"/>
                <a:gd name="T107" fmla="*/ 182 h 427"/>
                <a:gd name="T108" fmla="*/ 33 w 614"/>
                <a:gd name="T109" fmla="*/ 207 h 427"/>
                <a:gd name="T110" fmla="*/ 14 w 614"/>
                <a:gd name="T111" fmla="*/ 261 h 427"/>
                <a:gd name="T112" fmla="*/ 15 w 614"/>
                <a:gd name="T113" fmla="*/ 273 h 427"/>
                <a:gd name="T114" fmla="*/ 6 w 614"/>
                <a:gd name="T115" fmla="*/ 282 h 427"/>
                <a:gd name="T116" fmla="*/ 1 w 614"/>
                <a:gd name="T117" fmla="*/ 297 h 427"/>
                <a:gd name="T118" fmla="*/ 0 w 614"/>
                <a:gd name="T119" fmla="*/ 311 h 427"/>
                <a:gd name="T120" fmla="*/ 22 w 614"/>
                <a:gd name="T121" fmla="*/ 321 h 427"/>
                <a:gd name="T122" fmla="*/ 61 w 614"/>
                <a:gd name="T123" fmla="*/ 323 h 427"/>
                <a:gd name="T124" fmla="*/ 114 w 614"/>
                <a:gd name="T125" fmla="*/ 317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14" h="427">
                  <a:moveTo>
                    <a:pt x="141" y="305"/>
                  </a:moveTo>
                  <a:cubicBezTo>
                    <a:pt x="142" y="305"/>
                    <a:pt x="145" y="300"/>
                    <a:pt x="148" y="300"/>
                  </a:cubicBezTo>
                  <a:cubicBezTo>
                    <a:pt x="150" y="299"/>
                    <a:pt x="149" y="294"/>
                    <a:pt x="150" y="292"/>
                  </a:cubicBezTo>
                  <a:cubicBezTo>
                    <a:pt x="151" y="290"/>
                    <a:pt x="156" y="286"/>
                    <a:pt x="159" y="285"/>
                  </a:cubicBezTo>
                  <a:cubicBezTo>
                    <a:pt x="160" y="285"/>
                    <a:pt x="160" y="285"/>
                    <a:pt x="160" y="285"/>
                  </a:cubicBezTo>
                  <a:cubicBezTo>
                    <a:pt x="160" y="283"/>
                    <a:pt x="160" y="283"/>
                    <a:pt x="160" y="283"/>
                  </a:cubicBezTo>
                  <a:cubicBezTo>
                    <a:pt x="160" y="283"/>
                    <a:pt x="163" y="282"/>
                    <a:pt x="163" y="281"/>
                  </a:cubicBezTo>
                  <a:cubicBezTo>
                    <a:pt x="164" y="281"/>
                    <a:pt x="164" y="282"/>
                    <a:pt x="164" y="282"/>
                  </a:cubicBezTo>
                  <a:cubicBezTo>
                    <a:pt x="164" y="282"/>
                    <a:pt x="165" y="283"/>
                    <a:pt x="166" y="283"/>
                  </a:cubicBezTo>
                  <a:cubicBezTo>
                    <a:pt x="166" y="283"/>
                    <a:pt x="167" y="282"/>
                    <a:pt x="167" y="282"/>
                  </a:cubicBezTo>
                  <a:cubicBezTo>
                    <a:pt x="167" y="281"/>
                    <a:pt x="167" y="280"/>
                    <a:pt x="167" y="280"/>
                  </a:cubicBezTo>
                  <a:cubicBezTo>
                    <a:pt x="166" y="279"/>
                    <a:pt x="166" y="278"/>
                    <a:pt x="166" y="278"/>
                  </a:cubicBezTo>
                  <a:cubicBezTo>
                    <a:pt x="166" y="278"/>
                    <a:pt x="166" y="278"/>
                    <a:pt x="166" y="278"/>
                  </a:cubicBezTo>
                  <a:cubicBezTo>
                    <a:pt x="166" y="278"/>
                    <a:pt x="167" y="278"/>
                    <a:pt x="167" y="278"/>
                  </a:cubicBezTo>
                  <a:cubicBezTo>
                    <a:pt x="167" y="278"/>
                    <a:pt x="168" y="277"/>
                    <a:pt x="168" y="277"/>
                  </a:cubicBezTo>
                  <a:cubicBezTo>
                    <a:pt x="170" y="278"/>
                    <a:pt x="170" y="278"/>
                    <a:pt x="170" y="278"/>
                  </a:cubicBezTo>
                  <a:cubicBezTo>
                    <a:pt x="170" y="278"/>
                    <a:pt x="171" y="278"/>
                    <a:pt x="171" y="278"/>
                  </a:cubicBezTo>
                  <a:cubicBezTo>
                    <a:pt x="172" y="279"/>
                    <a:pt x="173" y="277"/>
                    <a:pt x="173" y="277"/>
                  </a:cubicBezTo>
                  <a:cubicBezTo>
                    <a:pt x="174" y="276"/>
                    <a:pt x="174" y="276"/>
                    <a:pt x="174" y="276"/>
                  </a:cubicBezTo>
                  <a:cubicBezTo>
                    <a:pt x="174" y="276"/>
                    <a:pt x="174" y="276"/>
                    <a:pt x="174" y="275"/>
                  </a:cubicBezTo>
                  <a:cubicBezTo>
                    <a:pt x="174" y="275"/>
                    <a:pt x="175" y="275"/>
                    <a:pt x="176" y="275"/>
                  </a:cubicBezTo>
                  <a:cubicBezTo>
                    <a:pt x="176" y="275"/>
                    <a:pt x="178" y="275"/>
                    <a:pt x="179" y="275"/>
                  </a:cubicBezTo>
                  <a:cubicBezTo>
                    <a:pt x="180" y="275"/>
                    <a:pt x="180" y="275"/>
                    <a:pt x="180" y="275"/>
                  </a:cubicBezTo>
                  <a:cubicBezTo>
                    <a:pt x="182" y="274"/>
                    <a:pt x="182" y="274"/>
                    <a:pt x="182" y="274"/>
                  </a:cubicBezTo>
                  <a:cubicBezTo>
                    <a:pt x="182" y="274"/>
                    <a:pt x="183" y="273"/>
                    <a:pt x="183" y="273"/>
                  </a:cubicBezTo>
                  <a:cubicBezTo>
                    <a:pt x="183" y="272"/>
                    <a:pt x="183" y="271"/>
                    <a:pt x="183" y="271"/>
                  </a:cubicBezTo>
                  <a:cubicBezTo>
                    <a:pt x="183" y="270"/>
                    <a:pt x="185" y="270"/>
                    <a:pt x="185" y="270"/>
                  </a:cubicBezTo>
                  <a:cubicBezTo>
                    <a:pt x="185" y="270"/>
                    <a:pt x="185" y="270"/>
                    <a:pt x="185" y="270"/>
                  </a:cubicBezTo>
                  <a:cubicBezTo>
                    <a:pt x="186" y="270"/>
                    <a:pt x="186" y="271"/>
                    <a:pt x="186" y="271"/>
                  </a:cubicBezTo>
                  <a:cubicBezTo>
                    <a:pt x="186" y="271"/>
                    <a:pt x="187" y="270"/>
                    <a:pt x="187" y="270"/>
                  </a:cubicBezTo>
                  <a:cubicBezTo>
                    <a:pt x="187" y="269"/>
                    <a:pt x="188" y="269"/>
                    <a:pt x="188" y="269"/>
                  </a:cubicBezTo>
                  <a:cubicBezTo>
                    <a:pt x="188" y="269"/>
                    <a:pt x="190" y="268"/>
                    <a:pt x="190" y="267"/>
                  </a:cubicBezTo>
                  <a:cubicBezTo>
                    <a:pt x="191" y="266"/>
                    <a:pt x="191" y="267"/>
                    <a:pt x="191" y="265"/>
                  </a:cubicBezTo>
                  <a:cubicBezTo>
                    <a:pt x="191" y="264"/>
                    <a:pt x="192" y="265"/>
                    <a:pt x="192" y="266"/>
                  </a:cubicBezTo>
                  <a:cubicBezTo>
                    <a:pt x="192" y="266"/>
                    <a:pt x="192" y="266"/>
                    <a:pt x="193" y="267"/>
                  </a:cubicBezTo>
                  <a:cubicBezTo>
                    <a:pt x="193" y="267"/>
                    <a:pt x="193" y="267"/>
                    <a:pt x="195" y="267"/>
                  </a:cubicBezTo>
                  <a:cubicBezTo>
                    <a:pt x="196" y="268"/>
                    <a:pt x="196" y="266"/>
                    <a:pt x="198" y="266"/>
                  </a:cubicBezTo>
                  <a:cubicBezTo>
                    <a:pt x="200" y="266"/>
                    <a:pt x="199" y="266"/>
                    <a:pt x="200" y="267"/>
                  </a:cubicBezTo>
                  <a:cubicBezTo>
                    <a:pt x="201" y="267"/>
                    <a:pt x="201" y="267"/>
                    <a:pt x="202" y="267"/>
                  </a:cubicBezTo>
                  <a:cubicBezTo>
                    <a:pt x="203" y="268"/>
                    <a:pt x="203" y="268"/>
                    <a:pt x="203" y="268"/>
                  </a:cubicBezTo>
                  <a:cubicBezTo>
                    <a:pt x="203" y="268"/>
                    <a:pt x="204" y="268"/>
                    <a:pt x="205" y="269"/>
                  </a:cubicBezTo>
                  <a:cubicBezTo>
                    <a:pt x="205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2" y="271"/>
                    <a:pt x="212" y="271"/>
                    <a:pt x="212" y="271"/>
                  </a:cubicBezTo>
                  <a:cubicBezTo>
                    <a:pt x="212" y="271"/>
                    <a:pt x="212" y="273"/>
                    <a:pt x="213" y="273"/>
                  </a:cubicBezTo>
                  <a:cubicBezTo>
                    <a:pt x="213" y="274"/>
                    <a:pt x="213" y="274"/>
                    <a:pt x="214" y="274"/>
                  </a:cubicBezTo>
                  <a:cubicBezTo>
                    <a:pt x="214" y="274"/>
                    <a:pt x="215" y="272"/>
                    <a:pt x="215" y="271"/>
                  </a:cubicBezTo>
                  <a:cubicBezTo>
                    <a:pt x="215" y="271"/>
                    <a:pt x="216" y="272"/>
                    <a:pt x="216" y="272"/>
                  </a:cubicBezTo>
                  <a:cubicBezTo>
                    <a:pt x="216" y="272"/>
                    <a:pt x="216" y="274"/>
                    <a:pt x="217" y="274"/>
                  </a:cubicBezTo>
                  <a:cubicBezTo>
                    <a:pt x="217" y="273"/>
                    <a:pt x="218" y="273"/>
                    <a:pt x="218" y="273"/>
                  </a:cubicBezTo>
                  <a:cubicBezTo>
                    <a:pt x="219" y="273"/>
                    <a:pt x="218" y="272"/>
                    <a:pt x="218" y="272"/>
                  </a:cubicBezTo>
                  <a:cubicBezTo>
                    <a:pt x="218" y="272"/>
                    <a:pt x="219" y="271"/>
                    <a:pt x="219" y="271"/>
                  </a:cubicBezTo>
                  <a:cubicBezTo>
                    <a:pt x="220" y="271"/>
                    <a:pt x="222" y="271"/>
                    <a:pt x="222" y="271"/>
                  </a:cubicBezTo>
                  <a:cubicBezTo>
                    <a:pt x="223" y="271"/>
                    <a:pt x="223" y="273"/>
                    <a:pt x="223" y="273"/>
                  </a:cubicBezTo>
                  <a:cubicBezTo>
                    <a:pt x="223" y="273"/>
                    <a:pt x="222" y="275"/>
                    <a:pt x="222" y="275"/>
                  </a:cubicBezTo>
                  <a:cubicBezTo>
                    <a:pt x="222" y="275"/>
                    <a:pt x="221" y="276"/>
                    <a:pt x="221" y="277"/>
                  </a:cubicBezTo>
                  <a:cubicBezTo>
                    <a:pt x="221" y="277"/>
                    <a:pt x="221" y="277"/>
                    <a:pt x="222" y="276"/>
                  </a:cubicBezTo>
                  <a:cubicBezTo>
                    <a:pt x="224" y="276"/>
                    <a:pt x="223" y="275"/>
                    <a:pt x="223" y="275"/>
                  </a:cubicBezTo>
                  <a:cubicBezTo>
                    <a:pt x="224" y="273"/>
                    <a:pt x="224" y="273"/>
                    <a:pt x="224" y="273"/>
                  </a:cubicBezTo>
                  <a:cubicBezTo>
                    <a:pt x="224" y="273"/>
                    <a:pt x="226" y="274"/>
                    <a:pt x="226" y="275"/>
                  </a:cubicBezTo>
                  <a:cubicBezTo>
                    <a:pt x="226" y="275"/>
                    <a:pt x="226" y="276"/>
                    <a:pt x="226" y="276"/>
                  </a:cubicBezTo>
                  <a:cubicBezTo>
                    <a:pt x="226" y="277"/>
                    <a:pt x="227" y="277"/>
                    <a:pt x="227" y="278"/>
                  </a:cubicBezTo>
                  <a:cubicBezTo>
                    <a:pt x="228" y="279"/>
                    <a:pt x="227" y="278"/>
                    <a:pt x="227" y="278"/>
                  </a:cubicBezTo>
                  <a:cubicBezTo>
                    <a:pt x="227" y="277"/>
                    <a:pt x="228" y="275"/>
                    <a:pt x="228" y="275"/>
                  </a:cubicBezTo>
                  <a:cubicBezTo>
                    <a:pt x="229" y="273"/>
                    <a:pt x="229" y="273"/>
                    <a:pt x="229" y="273"/>
                  </a:cubicBezTo>
                  <a:cubicBezTo>
                    <a:pt x="229" y="273"/>
                    <a:pt x="233" y="273"/>
                    <a:pt x="237" y="273"/>
                  </a:cubicBezTo>
                  <a:cubicBezTo>
                    <a:pt x="241" y="273"/>
                    <a:pt x="238" y="272"/>
                    <a:pt x="238" y="272"/>
                  </a:cubicBezTo>
                  <a:cubicBezTo>
                    <a:pt x="240" y="272"/>
                    <a:pt x="240" y="272"/>
                    <a:pt x="240" y="272"/>
                  </a:cubicBezTo>
                  <a:cubicBezTo>
                    <a:pt x="241" y="276"/>
                    <a:pt x="241" y="276"/>
                    <a:pt x="241" y="276"/>
                  </a:cubicBezTo>
                  <a:cubicBezTo>
                    <a:pt x="241" y="276"/>
                    <a:pt x="243" y="278"/>
                    <a:pt x="244" y="278"/>
                  </a:cubicBezTo>
                  <a:cubicBezTo>
                    <a:pt x="245" y="279"/>
                    <a:pt x="245" y="279"/>
                    <a:pt x="247" y="280"/>
                  </a:cubicBezTo>
                  <a:cubicBezTo>
                    <a:pt x="250" y="280"/>
                    <a:pt x="249" y="280"/>
                    <a:pt x="249" y="280"/>
                  </a:cubicBezTo>
                  <a:cubicBezTo>
                    <a:pt x="250" y="280"/>
                    <a:pt x="250" y="278"/>
                    <a:pt x="251" y="277"/>
                  </a:cubicBezTo>
                  <a:cubicBezTo>
                    <a:pt x="251" y="276"/>
                    <a:pt x="252" y="276"/>
                    <a:pt x="252" y="276"/>
                  </a:cubicBezTo>
                  <a:cubicBezTo>
                    <a:pt x="252" y="276"/>
                    <a:pt x="254" y="278"/>
                    <a:pt x="254" y="278"/>
                  </a:cubicBezTo>
                  <a:cubicBezTo>
                    <a:pt x="255" y="279"/>
                    <a:pt x="255" y="280"/>
                    <a:pt x="255" y="280"/>
                  </a:cubicBezTo>
                  <a:cubicBezTo>
                    <a:pt x="258" y="281"/>
                    <a:pt x="258" y="281"/>
                    <a:pt x="258" y="281"/>
                  </a:cubicBezTo>
                  <a:cubicBezTo>
                    <a:pt x="258" y="282"/>
                    <a:pt x="258" y="282"/>
                    <a:pt x="258" y="282"/>
                  </a:cubicBezTo>
                  <a:cubicBezTo>
                    <a:pt x="258" y="285"/>
                    <a:pt x="258" y="285"/>
                    <a:pt x="258" y="285"/>
                  </a:cubicBezTo>
                  <a:cubicBezTo>
                    <a:pt x="260" y="286"/>
                    <a:pt x="260" y="286"/>
                    <a:pt x="260" y="286"/>
                  </a:cubicBezTo>
                  <a:cubicBezTo>
                    <a:pt x="259" y="288"/>
                    <a:pt x="259" y="288"/>
                    <a:pt x="259" y="288"/>
                  </a:cubicBezTo>
                  <a:cubicBezTo>
                    <a:pt x="259" y="288"/>
                    <a:pt x="260" y="290"/>
                    <a:pt x="260" y="291"/>
                  </a:cubicBezTo>
                  <a:cubicBezTo>
                    <a:pt x="260" y="291"/>
                    <a:pt x="261" y="293"/>
                    <a:pt x="261" y="293"/>
                  </a:cubicBezTo>
                  <a:cubicBezTo>
                    <a:pt x="261" y="296"/>
                    <a:pt x="261" y="296"/>
                    <a:pt x="261" y="296"/>
                  </a:cubicBezTo>
                  <a:cubicBezTo>
                    <a:pt x="260" y="298"/>
                    <a:pt x="260" y="298"/>
                    <a:pt x="260" y="298"/>
                  </a:cubicBezTo>
                  <a:cubicBezTo>
                    <a:pt x="261" y="299"/>
                    <a:pt x="261" y="299"/>
                    <a:pt x="261" y="299"/>
                  </a:cubicBezTo>
                  <a:cubicBezTo>
                    <a:pt x="261" y="299"/>
                    <a:pt x="261" y="302"/>
                    <a:pt x="262" y="303"/>
                  </a:cubicBezTo>
                  <a:cubicBezTo>
                    <a:pt x="263" y="305"/>
                    <a:pt x="264" y="302"/>
                    <a:pt x="264" y="302"/>
                  </a:cubicBezTo>
                  <a:cubicBezTo>
                    <a:pt x="266" y="302"/>
                    <a:pt x="266" y="302"/>
                    <a:pt x="266" y="302"/>
                  </a:cubicBezTo>
                  <a:cubicBezTo>
                    <a:pt x="268" y="305"/>
                    <a:pt x="268" y="305"/>
                    <a:pt x="268" y="305"/>
                  </a:cubicBezTo>
                  <a:cubicBezTo>
                    <a:pt x="269" y="305"/>
                    <a:pt x="269" y="305"/>
                    <a:pt x="269" y="305"/>
                  </a:cubicBezTo>
                  <a:cubicBezTo>
                    <a:pt x="271" y="306"/>
                    <a:pt x="271" y="306"/>
                    <a:pt x="271" y="306"/>
                  </a:cubicBezTo>
                  <a:cubicBezTo>
                    <a:pt x="272" y="309"/>
                    <a:pt x="272" y="309"/>
                    <a:pt x="272" y="309"/>
                  </a:cubicBezTo>
                  <a:cubicBezTo>
                    <a:pt x="274" y="308"/>
                    <a:pt x="274" y="308"/>
                    <a:pt x="274" y="308"/>
                  </a:cubicBezTo>
                  <a:cubicBezTo>
                    <a:pt x="275" y="305"/>
                    <a:pt x="275" y="305"/>
                    <a:pt x="275" y="305"/>
                  </a:cubicBezTo>
                  <a:cubicBezTo>
                    <a:pt x="277" y="306"/>
                    <a:pt x="277" y="306"/>
                    <a:pt x="277" y="306"/>
                  </a:cubicBezTo>
                  <a:cubicBezTo>
                    <a:pt x="279" y="306"/>
                    <a:pt x="279" y="306"/>
                    <a:pt x="279" y="306"/>
                  </a:cubicBezTo>
                  <a:cubicBezTo>
                    <a:pt x="279" y="310"/>
                    <a:pt x="279" y="310"/>
                    <a:pt x="279" y="310"/>
                  </a:cubicBezTo>
                  <a:cubicBezTo>
                    <a:pt x="279" y="310"/>
                    <a:pt x="280" y="311"/>
                    <a:pt x="280" y="312"/>
                  </a:cubicBezTo>
                  <a:cubicBezTo>
                    <a:pt x="280" y="312"/>
                    <a:pt x="280" y="314"/>
                    <a:pt x="280" y="314"/>
                  </a:cubicBezTo>
                  <a:cubicBezTo>
                    <a:pt x="281" y="316"/>
                    <a:pt x="281" y="316"/>
                    <a:pt x="281" y="316"/>
                  </a:cubicBezTo>
                  <a:cubicBezTo>
                    <a:pt x="278" y="317"/>
                    <a:pt x="278" y="317"/>
                    <a:pt x="278" y="317"/>
                  </a:cubicBezTo>
                  <a:cubicBezTo>
                    <a:pt x="280" y="318"/>
                    <a:pt x="280" y="318"/>
                    <a:pt x="280" y="318"/>
                  </a:cubicBezTo>
                  <a:cubicBezTo>
                    <a:pt x="280" y="318"/>
                    <a:pt x="282" y="318"/>
                    <a:pt x="283" y="318"/>
                  </a:cubicBezTo>
                  <a:cubicBezTo>
                    <a:pt x="284" y="318"/>
                    <a:pt x="284" y="321"/>
                    <a:pt x="284" y="321"/>
                  </a:cubicBezTo>
                  <a:cubicBezTo>
                    <a:pt x="284" y="321"/>
                    <a:pt x="284" y="322"/>
                    <a:pt x="283" y="323"/>
                  </a:cubicBezTo>
                  <a:cubicBezTo>
                    <a:pt x="283" y="323"/>
                    <a:pt x="283" y="324"/>
                    <a:pt x="283" y="325"/>
                  </a:cubicBezTo>
                  <a:cubicBezTo>
                    <a:pt x="284" y="325"/>
                    <a:pt x="286" y="326"/>
                    <a:pt x="287" y="326"/>
                  </a:cubicBezTo>
                  <a:cubicBezTo>
                    <a:pt x="289" y="326"/>
                    <a:pt x="289" y="326"/>
                    <a:pt x="289" y="326"/>
                  </a:cubicBezTo>
                  <a:cubicBezTo>
                    <a:pt x="291" y="326"/>
                    <a:pt x="291" y="326"/>
                    <a:pt x="291" y="326"/>
                  </a:cubicBezTo>
                  <a:cubicBezTo>
                    <a:pt x="291" y="326"/>
                    <a:pt x="292" y="327"/>
                    <a:pt x="293" y="327"/>
                  </a:cubicBezTo>
                  <a:cubicBezTo>
                    <a:pt x="293" y="326"/>
                    <a:pt x="295" y="326"/>
                    <a:pt x="295" y="326"/>
                  </a:cubicBezTo>
                  <a:cubicBezTo>
                    <a:pt x="297" y="328"/>
                    <a:pt x="297" y="328"/>
                    <a:pt x="297" y="328"/>
                  </a:cubicBezTo>
                  <a:cubicBezTo>
                    <a:pt x="299" y="327"/>
                    <a:pt x="299" y="327"/>
                    <a:pt x="299" y="327"/>
                  </a:cubicBezTo>
                  <a:cubicBezTo>
                    <a:pt x="299" y="329"/>
                    <a:pt x="299" y="329"/>
                    <a:pt x="299" y="329"/>
                  </a:cubicBezTo>
                  <a:cubicBezTo>
                    <a:pt x="299" y="329"/>
                    <a:pt x="301" y="333"/>
                    <a:pt x="301" y="333"/>
                  </a:cubicBezTo>
                  <a:cubicBezTo>
                    <a:pt x="302" y="334"/>
                    <a:pt x="302" y="336"/>
                    <a:pt x="302" y="337"/>
                  </a:cubicBezTo>
                  <a:cubicBezTo>
                    <a:pt x="302" y="338"/>
                    <a:pt x="303" y="340"/>
                    <a:pt x="303" y="340"/>
                  </a:cubicBezTo>
                  <a:cubicBezTo>
                    <a:pt x="303" y="340"/>
                    <a:pt x="302" y="340"/>
                    <a:pt x="301" y="341"/>
                  </a:cubicBezTo>
                  <a:cubicBezTo>
                    <a:pt x="300" y="342"/>
                    <a:pt x="302" y="343"/>
                    <a:pt x="302" y="343"/>
                  </a:cubicBezTo>
                  <a:cubicBezTo>
                    <a:pt x="304" y="343"/>
                    <a:pt x="304" y="343"/>
                    <a:pt x="304" y="343"/>
                  </a:cubicBezTo>
                  <a:cubicBezTo>
                    <a:pt x="304" y="343"/>
                    <a:pt x="306" y="345"/>
                    <a:pt x="306" y="346"/>
                  </a:cubicBezTo>
                  <a:cubicBezTo>
                    <a:pt x="307" y="347"/>
                    <a:pt x="309" y="346"/>
                    <a:pt x="310" y="346"/>
                  </a:cubicBezTo>
                  <a:cubicBezTo>
                    <a:pt x="311" y="345"/>
                    <a:pt x="313" y="346"/>
                    <a:pt x="313" y="347"/>
                  </a:cubicBezTo>
                  <a:cubicBezTo>
                    <a:pt x="313" y="347"/>
                    <a:pt x="310" y="348"/>
                    <a:pt x="309" y="348"/>
                  </a:cubicBezTo>
                  <a:cubicBezTo>
                    <a:pt x="308" y="349"/>
                    <a:pt x="305" y="349"/>
                    <a:pt x="305" y="349"/>
                  </a:cubicBezTo>
                  <a:cubicBezTo>
                    <a:pt x="304" y="352"/>
                    <a:pt x="304" y="352"/>
                    <a:pt x="304" y="352"/>
                  </a:cubicBezTo>
                  <a:cubicBezTo>
                    <a:pt x="302" y="353"/>
                    <a:pt x="302" y="353"/>
                    <a:pt x="302" y="353"/>
                  </a:cubicBezTo>
                  <a:cubicBezTo>
                    <a:pt x="301" y="350"/>
                    <a:pt x="301" y="350"/>
                    <a:pt x="301" y="350"/>
                  </a:cubicBezTo>
                  <a:cubicBezTo>
                    <a:pt x="297" y="347"/>
                    <a:pt x="297" y="347"/>
                    <a:pt x="297" y="347"/>
                  </a:cubicBezTo>
                  <a:cubicBezTo>
                    <a:pt x="297" y="350"/>
                    <a:pt x="297" y="350"/>
                    <a:pt x="297" y="350"/>
                  </a:cubicBezTo>
                  <a:cubicBezTo>
                    <a:pt x="295" y="351"/>
                    <a:pt x="295" y="351"/>
                    <a:pt x="295" y="351"/>
                  </a:cubicBezTo>
                  <a:cubicBezTo>
                    <a:pt x="295" y="351"/>
                    <a:pt x="295" y="352"/>
                    <a:pt x="295" y="353"/>
                  </a:cubicBezTo>
                  <a:cubicBezTo>
                    <a:pt x="295" y="354"/>
                    <a:pt x="294" y="354"/>
                    <a:pt x="294" y="354"/>
                  </a:cubicBezTo>
                  <a:cubicBezTo>
                    <a:pt x="292" y="353"/>
                    <a:pt x="292" y="353"/>
                    <a:pt x="292" y="353"/>
                  </a:cubicBezTo>
                  <a:cubicBezTo>
                    <a:pt x="292" y="353"/>
                    <a:pt x="290" y="353"/>
                    <a:pt x="289" y="353"/>
                  </a:cubicBezTo>
                  <a:cubicBezTo>
                    <a:pt x="288" y="353"/>
                    <a:pt x="288" y="351"/>
                    <a:pt x="288" y="351"/>
                  </a:cubicBezTo>
                  <a:cubicBezTo>
                    <a:pt x="287" y="352"/>
                    <a:pt x="287" y="352"/>
                    <a:pt x="287" y="352"/>
                  </a:cubicBezTo>
                  <a:cubicBezTo>
                    <a:pt x="287" y="352"/>
                    <a:pt x="287" y="353"/>
                    <a:pt x="286" y="354"/>
                  </a:cubicBezTo>
                  <a:cubicBezTo>
                    <a:pt x="286" y="355"/>
                    <a:pt x="286" y="354"/>
                    <a:pt x="284" y="354"/>
                  </a:cubicBezTo>
                  <a:cubicBezTo>
                    <a:pt x="283" y="355"/>
                    <a:pt x="283" y="353"/>
                    <a:pt x="282" y="352"/>
                  </a:cubicBezTo>
                  <a:cubicBezTo>
                    <a:pt x="282" y="350"/>
                    <a:pt x="282" y="352"/>
                    <a:pt x="281" y="352"/>
                  </a:cubicBezTo>
                  <a:cubicBezTo>
                    <a:pt x="280" y="352"/>
                    <a:pt x="282" y="355"/>
                    <a:pt x="282" y="355"/>
                  </a:cubicBezTo>
                  <a:cubicBezTo>
                    <a:pt x="281" y="356"/>
                    <a:pt x="281" y="356"/>
                    <a:pt x="281" y="356"/>
                  </a:cubicBezTo>
                  <a:cubicBezTo>
                    <a:pt x="281" y="356"/>
                    <a:pt x="281" y="358"/>
                    <a:pt x="279" y="359"/>
                  </a:cubicBezTo>
                  <a:cubicBezTo>
                    <a:pt x="278" y="359"/>
                    <a:pt x="279" y="357"/>
                    <a:pt x="279" y="357"/>
                  </a:cubicBezTo>
                  <a:cubicBezTo>
                    <a:pt x="279" y="353"/>
                    <a:pt x="279" y="353"/>
                    <a:pt x="279" y="353"/>
                  </a:cubicBezTo>
                  <a:cubicBezTo>
                    <a:pt x="277" y="348"/>
                    <a:pt x="277" y="348"/>
                    <a:pt x="277" y="348"/>
                  </a:cubicBezTo>
                  <a:cubicBezTo>
                    <a:pt x="277" y="348"/>
                    <a:pt x="273" y="352"/>
                    <a:pt x="272" y="352"/>
                  </a:cubicBezTo>
                  <a:cubicBezTo>
                    <a:pt x="272" y="353"/>
                    <a:pt x="270" y="357"/>
                    <a:pt x="269" y="357"/>
                  </a:cubicBezTo>
                  <a:cubicBezTo>
                    <a:pt x="269" y="358"/>
                    <a:pt x="269" y="360"/>
                    <a:pt x="269" y="360"/>
                  </a:cubicBezTo>
                  <a:cubicBezTo>
                    <a:pt x="271" y="363"/>
                    <a:pt x="271" y="363"/>
                    <a:pt x="271" y="363"/>
                  </a:cubicBezTo>
                  <a:cubicBezTo>
                    <a:pt x="271" y="366"/>
                    <a:pt x="271" y="366"/>
                    <a:pt x="271" y="366"/>
                  </a:cubicBezTo>
                  <a:cubicBezTo>
                    <a:pt x="273" y="368"/>
                    <a:pt x="273" y="368"/>
                    <a:pt x="273" y="368"/>
                  </a:cubicBezTo>
                  <a:cubicBezTo>
                    <a:pt x="273" y="368"/>
                    <a:pt x="275" y="368"/>
                    <a:pt x="276" y="369"/>
                  </a:cubicBezTo>
                  <a:cubicBezTo>
                    <a:pt x="277" y="369"/>
                    <a:pt x="276" y="371"/>
                    <a:pt x="276" y="371"/>
                  </a:cubicBezTo>
                  <a:cubicBezTo>
                    <a:pt x="275" y="375"/>
                    <a:pt x="275" y="375"/>
                    <a:pt x="275" y="375"/>
                  </a:cubicBezTo>
                  <a:cubicBezTo>
                    <a:pt x="275" y="375"/>
                    <a:pt x="276" y="376"/>
                    <a:pt x="277" y="377"/>
                  </a:cubicBezTo>
                  <a:cubicBezTo>
                    <a:pt x="277" y="378"/>
                    <a:pt x="275" y="380"/>
                    <a:pt x="275" y="380"/>
                  </a:cubicBezTo>
                  <a:cubicBezTo>
                    <a:pt x="274" y="380"/>
                    <a:pt x="271" y="383"/>
                    <a:pt x="271" y="383"/>
                  </a:cubicBezTo>
                  <a:cubicBezTo>
                    <a:pt x="271" y="383"/>
                    <a:pt x="270" y="384"/>
                    <a:pt x="269" y="384"/>
                  </a:cubicBezTo>
                  <a:cubicBezTo>
                    <a:pt x="268" y="384"/>
                    <a:pt x="270" y="387"/>
                    <a:pt x="270" y="387"/>
                  </a:cubicBezTo>
                  <a:cubicBezTo>
                    <a:pt x="271" y="390"/>
                    <a:pt x="271" y="390"/>
                    <a:pt x="271" y="390"/>
                  </a:cubicBezTo>
                  <a:cubicBezTo>
                    <a:pt x="271" y="390"/>
                    <a:pt x="270" y="391"/>
                    <a:pt x="270" y="391"/>
                  </a:cubicBezTo>
                  <a:cubicBezTo>
                    <a:pt x="269" y="392"/>
                    <a:pt x="269" y="394"/>
                    <a:pt x="269" y="394"/>
                  </a:cubicBezTo>
                  <a:cubicBezTo>
                    <a:pt x="267" y="394"/>
                    <a:pt x="267" y="394"/>
                    <a:pt x="267" y="394"/>
                  </a:cubicBezTo>
                  <a:cubicBezTo>
                    <a:pt x="266" y="396"/>
                    <a:pt x="266" y="396"/>
                    <a:pt x="266" y="396"/>
                  </a:cubicBezTo>
                  <a:cubicBezTo>
                    <a:pt x="266" y="396"/>
                    <a:pt x="266" y="399"/>
                    <a:pt x="265" y="399"/>
                  </a:cubicBezTo>
                  <a:cubicBezTo>
                    <a:pt x="264" y="399"/>
                    <a:pt x="265" y="401"/>
                    <a:pt x="265" y="401"/>
                  </a:cubicBezTo>
                  <a:cubicBezTo>
                    <a:pt x="264" y="403"/>
                    <a:pt x="264" y="403"/>
                    <a:pt x="264" y="403"/>
                  </a:cubicBezTo>
                  <a:cubicBezTo>
                    <a:pt x="268" y="405"/>
                    <a:pt x="268" y="405"/>
                    <a:pt x="268" y="405"/>
                  </a:cubicBezTo>
                  <a:cubicBezTo>
                    <a:pt x="267" y="407"/>
                    <a:pt x="267" y="407"/>
                    <a:pt x="267" y="407"/>
                  </a:cubicBezTo>
                  <a:cubicBezTo>
                    <a:pt x="267" y="409"/>
                    <a:pt x="267" y="409"/>
                    <a:pt x="267" y="409"/>
                  </a:cubicBezTo>
                  <a:cubicBezTo>
                    <a:pt x="268" y="409"/>
                    <a:pt x="268" y="409"/>
                    <a:pt x="268" y="409"/>
                  </a:cubicBezTo>
                  <a:cubicBezTo>
                    <a:pt x="268" y="409"/>
                    <a:pt x="266" y="410"/>
                    <a:pt x="265" y="410"/>
                  </a:cubicBezTo>
                  <a:cubicBezTo>
                    <a:pt x="264" y="411"/>
                    <a:pt x="263" y="410"/>
                    <a:pt x="262" y="411"/>
                  </a:cubicBezTo>
                  <a:cubicBezTo>
                    <a:pt x="261" y="411"/>
                    <a:pt x="258" y="412"/>
                    <a:pt x="258" y="412"/>
                  </a:cubicBezTo>
                  <a:cubicBezTo>
                    <a:pt x="257" y="416"/>
                    <a:pt x="257" y="416"/>
                    <a:pt x="257" y="416"/>
                  </a:cubicBezTo>
                  <a:cubicBezTo>
                    <a:pt x="255" y="416"/>
                    <a:pt x="255" y="416"/>
                    <a:pt x="255" y="416"/>
                  </a:cubicBezTo>
                  <a:cubicBezTo>
                    <a:pt x="255" y="414"/>
                    <a:pt x="255" y="414"/>
                    <a:pt x="255" y="414"/>
                  </a:cubicBezTo>
                  <a:cubicBezTo>
                    <a:pt x="254" y="413"/>
                    <a:pt x="254" y="413"/>
                    <a:pt x="254" y="413"/>
                  </a:cubicBezTo>
                  <a:cubicBezTo>
                    <a:pt x="254" y="415"/>
                    <a:pt x="254" y="416"/>
                    <a:pt x="254" y="416"/>
                  </a:cubicBezTo>
                  <a:cubicBezTo>
                    <a:pt x="264" y="423"/>
                    <a:pt x="264" y="423"/>
                    <a:pt x="264" y="423"/>
                  </a:cubicBezTo>
                  <a:cubicBezTo>
                    <a:pt x="281" y="427"/>
                    <a:pt x="281" y="427"/>
                    <a:pt x="281" y="427"/>
                  </a:cubicBezTo>
                  <a:cubicBezTo>
                    <a:pt x="285" y="420"/>
                    <a:pt x="285" y="420"/>
                    <a:pt x="285" y="420"/>
                  </a:cubicBezTo>
                  <a:cubicBezTo>
                    <a:pt x="285" y="420"/>
                    <a:pt x="294" y="404"/>
                    <a:pt x="301" y="405"/>
                  </a:cubicBezTo>
                  <a:cubicBezTo>
                    <a:pt x="306" y="406"/>
                    <a:pt x="313" y="408"/>
                    <a:pt x="314" y="408"/>
                  </a:cubicBezTo>
                  <a:cubicBezTo>
                    <a:pt x="313" y="402"/>
                    <a:pt x="302" y="392"/>
                    <a:pt x="304" y="390"/>
                  </a:cubicBezTo>
                  <a:cubicBezTo>
                    <a:pt x="306" y="387"/>
                    <a:pt x="311" y="380"/>
                    <a:pt x="314" y="376"/>
                  </a:cubicBezTo>
                  <a:cubicBezTo>
                    <a:pt x="316" y="372"/>
                    <a:pt x="326" y="369"/>
                    <a:pt x="326" y="369"/>
                  </a:cubicBezTo>
                  <a:cubicBezTo>
                    <a:pt x="334" y="354"/>
                    <a:pt x="334" y="354"/>
                    <a:pt x="334" y="354"/>
                  </a:cubicBezTo>
                  <a:cubicBezTo>
                    <a:pt x="332" y="331"/>
                    <a:pt x="330" y="325"/>
                    <a:pt x="354" y="322"/>
                  </a:cubicBezTo>
                  <a:cubicBezTo>
                    <a:pt x="358" y="321"/>
                    <a:pt x="363" y="318"/>
                    <a:pt x="363" y="318"/>
                  </a:cubicBezTo>
                  <a:cubicBezTo>
                    <a:pt x="371" y="315"/>
                    <a:pt x="371" y="315"/>
                    <a:pt x="371" y="315"/>
                  </a:cubicBezTo>
                  <a:cubicBezTo>
                    <a:pt x="386" y="313"/>
                    <a:pt x="386" y="313"/>
                    <a:pt x="386" y="313"/>
                  </a:cubicBezTo>
                  <a:cubicBezTo>
                    <a:pt x="374" y="320"/>
                    <a:pt x="374" y="320"/>
                    <a:pt x="374" y="320"/>
                  </a:cubicBezTo>
                  <a:cubicBezTo>
                    <a:pt x="365" y="330"/>
                    <a:pt x="365" y="330"/>
                    <a:pt x="365" y="330"/>
                  </a:cubicBezTo>
                  <a:cubicBezTo>
                    <a:pt x="377" y="333"/>
                    <a:pt x="377" y="333"/>
                    <a:pt x="377" y="333"/>
                  </a:cubicBezTo>
                  <a:cubicBezTo>
                    <a:pt x="377" y="333"/>
                    <a:pt x="377" y="342"/>
                    <a:pt x="383" y="340"/>
                  </a:cubicBezTo>
                  <a:cubicBezTo>
                    <a:pt x="388" y="338"/>
                    <a:pt x="400" y="333"/>
                    <a:pt x="402" y="333"/>
                  </a:cubicBezTo>
                  <a:cubicBezTo>
                    <a:pt x="404" y="332"/>
                    <a:pt x="415" y="329"/>
                    <a:pt x="418" y="329"/>
                  </a:cubicBezTo>
                  <a:cubicBezTo>
                    <a:pt x="421" y="329"/>
                    <a:pt x="437" y="327"/>
                    <a:pt x="437" y="327"/>
                  </a:cubicBezTo>
                  <a:cubicBezTo>
                    <a:pt x="439" y="336"/>
                    <a:pt x="439" y="336"/>
                    <a:pt x="439" y="336"/>
                  </a:cubicBezTo>
                  <a:cubicBezTo>
                    <a:pt x="432" y="345"/>
                    <a:pt x="432" y="345"/>
                    <a:pt x="432" y="345"/>
                  </a:cubicBezTo>
                  <a:cubicBezTo>
                    <a:pt x="423" y="354"/>
                    <a:pt x="423" y="354"/>
                    <a:pt x="423" y="354"/>
                  </a:cubicBezTo>
                  <a:cubicBezTo>
                    <a:pt x="409" y="367"/>
                    <a:pt x="409" y="367"/>
                    <a:pt x="409" y="367"/>
                  </a:cubicBezTo>
                  <a:cubicBezTo>
                    <a:pt x="409" y="367"/>
                    <a:pt x="405" y="374"/>
                    <a:pt x="407" y="375"/>
                  </a:cubicBezTo>
                  <a:cubicBezTo>
                    <a:pt x="409" y="376"/>
                    <a:pt x="424" y="374"/>
                    <a:pt x="424" y="374"/>
                  </a:cubicBezTo>
                  <a:cubicBezTo>
                    <a:pt x="441" y="375"/>
                    <a:pt x="441" y="375"/>
                    <a:pt x="441" y="375"/>
                  </a:cubicBezTo>
                  <a:cubicBezTo>
                    <a:pt x="441" y="375"/>
                    <a:pt x="444" y="376"/>
                    <a:pt x="446" y="382"/>
                  </a:cubicBezTo>
                  <a:cubicBezTo>
                    <a:pt x="449" y="389"/>
                    <a:pt x="451" y="392"/>
                    <a:pt x="452" y="394"/>
                  </a:cubicBezTo>
                  <a:cubicBezTo>
                    <a:pt x="454" y="397"/>
                    <a:pt x="458" y="403"/>
                    <a:pt x="458" y="403"/>
                  </a:cubicBezTo>
                  <a:cubicBezTo>
                    <a:pt x="458" y="403"/>
                    <a:pt x="454" y="407"/>
                    <a:pt x="459" y="406"/>
                  </a:cubicBezTo>
                  <a:cubicBezTo>
                    <a:pt x="465" y="406"/>
                    <a:pt x="469" y="405"/>
                    <a:pt x="469" y="405"/>
                  </a:cubicBezTo>
                  <a:cubicBezTo>
                    <a:pt x="469" y="405"/>
                    <a:pt x="470" y="399"/>
                    <a:pt x="472" y="397"/>
                  </a:cubicBezTo>
                  <a:cubicBezTo>
                    <a:pt x="475" y="396"/>
                    <a:pt x="478" y="393"/>
                    <a:pt x="478" y="393"/>
                  </a:cubicBezTo>
                  <a:cubicBezTo>
                    <a:pt x="478" y="393"/>
                    <a:pt x="477" y="387"/>
                    <a:pt x="480" y="385"/>
                  </a:cubicBezTo>
                  <a:cubicBezTo>
                    <a:pt x="483" y="384"/>
                    <a:pt x="487" y="383"/>
                    <a:pt x="491" y="382"/>
                  </a:cubicBezTo>
                  <a:cubicBezTo>
                    <a:pt x="495" y="380"/>
                    <a:pt x="499" y="373"/>
                    <a:pt x="499" y="373"/>
                  </a:cubicBezTo>
                  <a:cubicBezTo>
                    <a:pt x="504" y="369"/>
                    <a:pt x="504" y="369"/>
                    <a:pt x="504" y="369"/>
                  </a:cubicBezTo>
                  <a:cubicBezTo>
                    <a:pt x="516" y="365"/>
                    <a:pt x="516" y="365"/>
                    <a:pt x="516" y="365"/>
                  </a:cubicBezTo>
                  <a:cubicBezTo>
                    <a:pt x="515" y="355"/>
                    <a:pt x="515" y="355"/>
                    <a:pt x="515" y="355"/>
                  </a:cubicBezTo>
                  <a:cubicBezTo>
                    <a:pt x="515" y="355"/>
                    <a:pt x="516" y="353"/>
                    <a:pt x="519" y="353"/>
                  </a:cubicBezTo>
                  <a:cubicBezTo>
                    <a:pt x="521" y="352"/>
                    <a:pt x="542" y="345"/>
                    <a:pt x="542" y="345"/>
                  </a:cubicBezTo>
                  <a:cubicBezTo>
                    <a:pt x="548" y="335"/>
                    <a:pt x="548" y="335"/>
                    <a:pt x="548" y="335"/>
                  </a:cubicBezTo>
                  <a:cubicBezTo>
                    <a:pt x="548" y="325"/>
                    <a:pt x="548" y="325"/>
                    <a:pt x="548" y="325"/>
                  </a:cubicBezTo>
                  <a:cubicBezTo>
                    <a:pt x="548" y="325"/>
                    <a:pt x="550" y="319"/>
                    <a:pt x="546" y="319"/>
                  </a:cubicBezTo>
                  <a:cubicBezTo>
                    <a:pt x="542" y="319"/>
                    <a:pt x="532" y="329"/>
                    <a:pt x="532" y="329"/>
                  </a:cubicBezTo>
                  <a:cubicBezTo>
                    <a:pt x="521" y="330"/>
                    <a:pt x="521" y="330"/>
                    <a:pt x="521" y="330"/>
                  </a:cubicBezTo>
                  <a:cubicBezTo>
                    <a:pt x="521" y="330"/>
                    <a:pt x="516" y="339"/>
                    <a:pt x="514" y="339"/>
                  </a:cubicBezTo>
                  <a:cubicBezTo>
                    <a:pt x="512" y="340"/>
                    <a:pt x="506" y="342"/>
                    <a:pt x="504" y="341"/>
                  </a:cubicBezTo>
                  <a:cubicBezTo>
                    <a:pt x="502" y="341"/>
                    <a:pt x="505" y="352"/>
                    <a:pt x="498" y="339"/>
                  </a:cubicBezTo>
                  <a:cubicBezTo>
                    <a:pt x="491" y="326"/>
                    <a:pt x="488" y="326"/>
                    <a:pt x="488" y="326"/>
                  </a:cubicBezTo>
                  <a:cubicBezTo>
                    <a:pt x="481" y="326"/>
                    <a:pt x="481" y="326"/>
                    <a:pt x="481" y="326"/>
                  </a:cubicBezTo>
                  <a:cubicBezTo>
                    <a:pt x="481" y="326"/>
                    <a:pt x="475" y="329"/>
                    <a:pt x="474" y="327"/>
                  </a:cubicBezTo>
                  <a:cubicBezTo>
                    <a:pt x="474" y="325"/>
                    <a:pt x="471" y="319"/>
                    <a:pt x="471" y="319"/>
                  </a:cubicBezTo>
                  <a:cubicBezTo>
                    <a:pt x="461" y="319"/>
                    <a:pt x="461" y="319"/>
                    <a:pt x="461" y="319"/>
                  </a:cubicBezTo>
                  <a:cubicBezTo>
                    <a:pt x="457" y="321"/>
                    <a:pt x="457" y="321"/>
                    <a:pt x="457" y="321"/>
                  </a:cubicBezTo>
                  <a:cubicBezTo>
                    <a:pt x="442" y="320"/>
                    <a:pt x="442" y="320"/>
                    <a:pt x="442" y="320"/>
                  </a:cubicBezTo>
                  <a:cubicBezTo>
                    <a:pt x="436" y="316"/>
                    <a:pt x="436" y="316"/>
                    <a:pt x="436" y="316"/>
                  </a:cubicBezTo>
                  <a:cubicBezTo>
                    <a:pt x="444" y="312"/>
                    <a:pt x="444" y="312"/>
                    <a:pt x="444" y="312"/>
                  </a:cubicBezTo>
                  <a:cubicBezTo>
                    <a:pt x="444" y="312"/>
                    <a:pt x="447" y="315"/>
                    <a:pt x="448" y="315"/>
                  </a:cubicBezTo>
                  <a:cubicBezTo>
                    <a:pt x="450" y="314"/>
                    <a:pt x="448" y="311"/>
                    <a:pt x="450" y="310"/>
                  </a:cubicBezTo>
                  <a:cubicBezTo>
                    <a:pt x="453" y="309"/>
                    <a:pt x="456" y="306"/>
                    <a:pt x="459" y="308"/>
                  </a:cubicBezTo>
                  <a:cubicBezTo>
                    <a:pt x="462" y="309"/>
                    <a:pt x="459" y="315"/>
                    <a:pt x="464" y="311"/>
                  </a:cubicBezTo>
                  <a:cubicBezTo>
                    <a:pt x="469" y="307"/>
                    <a:pt x="474" y="308"/>
                    <a:pt x="474" y="308"/>
                  </a:cubicBezTo>
                  <a:cubicBezTo>
                    <a:pt x="480" y="298"/>
                    <a:pt x="480" y="298"/>
                    <a:pt x="480" y="298"/>
                  </a:cubicBezTo>
                  <a:cubicBezTo>
                    <a:pt x="484" y="289"/>
                    <a:pt x="484" y="289"/>
                    <a:pt x="484" y="289"/>
                  </a:cubicBezTo>
                  <a:cubicBezTo>
                    <a:pt x="484" y="289"/>
                    <a:pt x="486" y="290"/>
                    <a:pt x="488" y="291"/>
                  </a:cubicBezTo>
                  <a:cubicBezTo>
                    <a:pt x="491" y="291"/>
                    <a:pt x="498" y="279"/>
                    <a:pt x="498" y="279"/>
                  </a:cubicBezTo>
                  <a:cubicBezTo>
                    <a:pt x="498" y="279"/>
                    <a:pt x="499" y="267"/>
                    <a:pt x="501" y="267"/>
                  </a:cubicBezTo>
                  <a:cubicBezTo>
                    <a:pt x="503" y="266"/>
                    <a:pt x="518" y="261"/>
                    <a:pt x="518" y="261"/>
                  </a:cubicBezTo>
                  <a:cubicBezTo>
                    <a:pt x="528" y="255"/>
                    <a:pt x="528" y="255"/>
                    <a:pt x="528" y="255"/>
                  </a:cubicBezTo>
                  <a:cubicBezTo>
                    <a:pt x="528" y="255"/>
                    <a:pt x="533" y="248"/>
                    <a:pt x="535" y="247"/>
                  </a:cubicBezTo>
                  <a:cubicBezTo>
                    <a:pt x="537" y="247"/>
                    <a:pt x="539" y="243"/>
                    <a:pt x="541" y="238"/>
                  </a:cubicBezTo>
                  <a:cubicBezTo>
                    <a:pt x="544" y="234"/>
                    <a:pt x="546" y="231"/>
                    <a:pt x="546" y="231"/>
                  </a:cubicBezTo>
                  <a:cubicBezTo>
                    <a:pt x="546" y="231"/>
                    <a:pt x="558" y="228"/>
                    <a:pt x="557" y="227"/>
                  </a:cubicBezTo>
                  <a:cubicBezTo>
                    <a:pt x="557" y="225"/>
                    <a:pt x="552" y="221"/>
                    <a:pt x="558" y="221"/>
                  </a:cubicBezTo>
                  <a:cubicBezTo>
                    <a:pt x="564" y="221"/>
                    <a:pt x="564" y="221"/>
                    <a:pt x="567" y="219"/>
                  </a:cubicBezTo>
                  <a:cubicBezTo>
                    <a:pt x="569" y="218"/>
                    <a:pt x="568" y="217"/>
                    <a:pt x="569" y="214"/>
                  </a:cubicBezTo>
                  <a:cubicBezTo>
                    <a:pt x="571" y="212"/>
                    <a:pt x="572" y="209"/>
                    <a:pt x="572" y="207"/>
                  </a:cubicBezTo>
                  <a:cubicBezTo>
                    <a:pt x="571" y="205"/>
                    <a:pt x="566" y="197"/>
                    <a:pt x="566" y="195"/>
                  </a:cubicBezTo>
                  <a:cubicBezTo>
                    <a:pt x="565" y="192"/>
                    <a:pt x="566" y="186"/>
                    <a:pt x="566" y="186"/>
                  </a:cubicBezTo>
                  <a:cubicBezTo>
                    <a:pt x="566" y="186"/>
                    <a:pt x="569" y="185"/>
                    <a:pt x="572" y="184"/>
                  </a:cubicBezTo>
                  <a:cubicBezTo>
                    <a:pt x="574" y="182"/>
                    <a:pt x="578" y="175"/>
                    <a:pt x="578" y="175"/>
                  </a:cubicBezTo>
                  <a:cubicBezTo>
                    <a:pt x="579" y="170"/>
                    <a:pt x="579" y="170"/>
                    <a:pt x="579" y="170"/>
                  </a:cubicBezTo>
                  <a:cubicBezTo>
                    <a:pt x="579" y="170"/>
                    <a:pt x="583" y="167"/>
                    <a:pt x="584" y="167"/>
                  </a:cubicBezTo>
                  <a:cubicBezTo>
                    <a:pt x="586" y="166"/>
                    <a:pt x="602" y="160"/>
                    <a:pt x="603" y="160"/>
                  </a:cubicBezTo>
                  <a:cubicBezTo>
                    <a:pt x="604" y="160"/>
                    <a:pt x="614" y="161"/>
                    <a:pt x="611" y="156"/>
                  </a:cubicBezTo>
                  <a:cubicBezTo>
                    <a:pt x="608" y="152"/>
                    <a:pt x="607" y="150"/>
                    <a:pt x="606" y="147"/>
                  </a:cubicBezTo>
                  <a:cubicBezTo>
                    <a:pt x="605" y="144"/>
                    <a:pt x="605" y="137"/>
                    <a:pt x="605" y="136"/>
                  </a:cubicBezTo>
                  <a:cubicBezTo>
                    <a:pt x="606" y="135"/>
                    <a:pt x="614" y="132"/>
                    <a:pt x="605" y="131"/>
                  </a:cubicBezTo>
                  <a:cubicBezTo>
                    <a:pt x="596" y="130"/>
                    <a:pt x="603" y="127"/>
                    <a:pt x="601" y="125"/>
                  </a:cubicBezTo>
                  <a:cubicBezTo>
                    <a:pt x="598" y="123"/>
                    <a:pt x="592" y="119"/>
                    <a:pt x="592" y="119"/>
                  </a:cubicBezTo>
                  <a:cubicBezTo>
                    <a:pt x="589" y="119"/>
                    <a:pt x="589" y="119"/>
                    <a:pt x="589" y="119"/>
                  </a:cubicBezTo>
                  <a:cubicBezTo>
                    <a:pt x="590" y="109"/>
                    <a:pt x="590" y="109"/>
                    <a:pt x="590" y="109"/>
                  </a:cubicBezTo>
                  <a:cubicBezTo>
                    <a:pt x="590" y="109"/>
                    <a:pt x="593" y="105"/>
                    <a:pt x="594" y="105"/>
                  </a:cubicBezTo>
                  <a:cubicBezTo>
                    <a:pt x="595" y="104"/>
                    <a:pt x="596" y="100"/>
                    <a:pt x="594" y="100"/>
                  </a:cubicBezTo>
                  <a:cubicBezTo>
                    <a:pt x="592" y="101"/>
                    <a:pt x="586" y="102"/>
                    <a:pt x="586" y="102"/>
                  </a:cubicBezTo>
                  <a:cubicBezTo>
                    <a:pt x="586" y="102"/>
                    <a:pt x="581" y="102"/>
                    <a:pt x="582" y="100"/>
                  </a:cubicBezTo>
                  <a:cubicBezTo>
                    <a:pt x="582" y="97"/>
                    <a:pt x="584" y="97"/>
                    <a:pt x="587" y="94"/>
                  </a:cubicBezTo>
                  <a:cubicBezTo>
                    <a:pt x="590" y="91"/>
                    <a:pt x="591" y="89"/>
                    <a:pt x="591" y="89"/>
                  </a:cubicBezTo>
                  <a:cubicBezTo>
                    <a:pt x="590" y="83"/>
                    <a:pt x="590" y="83"/>
                    <a:pt x="590" y="83"/>
                  </a:cubicBezTo>
                  <a:cubicBezTo>
                    <a:pt x="590" y="83"/>
                    <a:pt x="590" y="79"/>
                    <a:pt x="589" y="79"/>
                  </a:cubicBezTo>
                  <a:cubicBezTo>
                    <a:pt x="589" y="78"/>
                    <a:pt x="583" y="66"/>
                    <a:pt x="583" y="66"/>
                  </a:cubicBezTo>
                  <a:cubicBezTo>
                    <a:pt x="583" y="66"/>
                    <a:pt x="577" y="64"/>
                    <a:pt x="576" y="66"/>
                  </a:cubicBezTo>
                  <a:cubicBezTo>
                    <a:pt x="576" y="68"/>
                    <a:pt x="574" y="72"/>
                    <a:pt x="574" y="72"/>
                  </a:cubicBezTo>
                  <a:cubicBezTo>
                    <a:pt x="567" y="72"/>
                    <a:pt x="567" y="72"/>
                    <a:pt x="567" y="72"/>
                  </a:cubicBezTo>
                  <a:cubicBezTo>
                    <a:pt x="563" y="69"/>
                    <a:pt x="563" y="69"/>
                    <a:pt x="563" y="69"/>
                  </a:cubicBezTo>
                  <a:cubicBezTo>
                    <a:pt x="555" y="67"/>
                    <a:pt x="555" y="67"/>
                    <a:pt x="555" y="67"/>
                  </a:cubicBezTo>
                  <a:cubicBezTo>
                    <a:pt x="555" y="67"/>
                    <a:pt x="554" y="68"/>
                    <a:pt x="553" y="69"/>
                  </a:cubicBezTo>
                  <a:cubicBezTo>
                    <a:pt x="553" y="70"/>
                    <a:pt x="545" y="65"/>
                    <a:pt x="545" y="65"/>
                  </a:cubicBezTo>
                  <a:cubicBezTo>
                    <a:pt x="545" y="65"/>
                    <a:pt x="542" y="69"/>
                    <a:pt x="541" y="70"/>
                  </a:cubicBezTo>
                  <a:cubicBezTo>
                    <a:pt x="541" y="70"/>
                    <a:pt x="533" y="68"/>
                    <a:pt x="533" y="68"/>
                  </a:cubicBezTo>
                  <a:cubicBezTo>
                    <a:pt x="525" y="69"/>
                    <a:pt x="525" y="69"/>
                    <a:pt x="525" y="69"/>
                  </a:cubicBezTo>
                  <a:cubicBezTo>
                    <a:pt x="518" y="70"/>
                    <a:pt x="518" y="70"/>
                    <a:pt x="518" y="70"/>
                  </a:cubicBezTo>
                  <a:cubicBezTo>
                    <a:pt x="512" y="67"/>
                    <a:pt x="512" y="67"/>
                    <a:pt x="512" y="67"/>
                  </a:cubicBezTo>
                  <a:cubicBezTo>
                    <a:pt x="510" y="70"/>
                    <a:pt x="510" y="70"/>
                    <a:pt x="510" y="70"/>
                  </a:cubicBezTo>
                  <a:cubicBezTo>
                    <a:pt x="511" y="75"/>
                    <a:pt x="511" y="75"/>
                    <a:pt x="511" y="75"/>
                  </a:cubicBezTo>
                  <a:cubicBezTo>
                    <a:pt x="506" y="78"/>
                    <a:pt x="506" y="78"/>
                    <a:pt x="506" y="78"/>
                  </a:cubicBezTo>
                  <a:cubicBezTo>
                    <a:pt x="500" y="74"/>
                    <a:pt x="500" y="74"/>
                    <a:pt x="500" y="74"/>
                  </a:cubicBezTo>
                  <a:cubicBezTo>
                    <a:pt x="495" y="73"/>
                    <a:pt x="495" y="73"/>
                    <a:pt x="495" y="73"/>
                  </a:cubicBezTo>
                  <a:cubicBezTo>
                    <a:pt x="488" y="66"/>
                    <a:pt x="488" y="66"/>
                    <a:pt x="488" y="66"/>
                  </a:cubicBezTo>
                  <a:cubicBezTo>
                    <a:pt x="482" y="64"/>
                    <a:pt x="482" y="64"/>
                    <a:pt x="482" y="64"/>
                  </a:cubicBezTo>
                  <a:cubicBezTo>
                    <a:pt x="476" y="61"/>
                    <a:pt x="476" y="61"/>
                    <a:pt x="476" y="61"/>
                  </a:cubicBezTo>
                  <a:cubicBezTo>
                    <a:pt x="476" y="61"/>
                    <a:pt x="473" y="69"/>
                    <a:pt x="472" y="70"/>
                  </a:cubicBezTo>
                  <a:cubicBezTo>
                    <a:pt x="471" y="70"/>
                    <a:pt x="466" y="72"/>
                    <a:pt x="465" y="72"/>
                  </a:cubicBezTo>
                  <a:cubicBezTo>
                    <a:pt x="463" y="73"/>
                    <a:pt x="462" y="78"/>
                    <a:pt x="462" y="78"/>
                  </a:cubicBezTo>
                  <a:cubicBezTo>
                    <a:pt x="457" y="81"/>
                    <a:pt x="457" y="81"/>
                    <a:pt x="457" y="81"/>
                  </a:cubicBezTo>
                  <a:cubicBezTo>
                    <a:pt x="457" y="81"/>
                    <a:pt x="454" y="79"/>
                    <a:pt x="452" y="79"/>
                  </a:cubicBezTo>
                  <a:cubicBezTo>
                    <a:pt x="451" y="79"/>
                    <a:pt x="450" y="80"/>
                    <a:pt x="450" y="80"/>
                  </a:cubicBezTo>
                  <a:cubicBezTo>
                    <a:pt x="448" y="83"/>
                    <a:pt x="448" y="83"/>
                    <a:pt x="448" y="83"/>
                  </a:cubicBezTo>
                  <a:cubicBezTo>
                    <a:pt x="448" y="83"/>
                    <a:pt x="447" y="83"/>
                    <a:pt x="444" y="81"/>
                  </a:cubicBezTo>
                  <a:cubicBezTo>
                    <a:pt x="442" y="80"/>
                    <a:pt x="439" y="78"/>
                    <a:pt x="439" y="78"/>
                  </a:cubicBezTo>
                  <a:cubicBezTo>
                    <a:pt x="436" y="77"/>
                    <a:pt x="436" y="77"/>
                    <a:pt x="436" y="77"/>
                  </a:cubicBezTo>
                  <a:cubicBezTo>
                    <a:pt x="436" y="77"/>
                    <a:pt x="427" y="81"/>
                    <a:pt x="426" y="82"/>
                  </a:cubicBezTo>
                  <a:cubicBezTo>
                    <a:pt x="426" y="83"/>
                    <a:pt x="424" y="86"/>
                    <a:pt x="424" y="86"/>
                  </a:cubicBezTo>
                  <a:cubicBezTo>
                    <a:pt x="419" y="82"/>
                    <a:pt x="419" y="82"/>
                    <a:pt x="419" y="82"/>
                  </a:cubicBezTo>
                  <a:cubicBezTo>
                    <a:pt x="413" y="78"/>
                    <a:pt x="413" y="78"/>
                    <a:pt x="413" y="78"/>
                  </a:cubicBezTo>
                  <a:cubicBezTo>
                    <a:pt x="412" y="71"/>
                    <a:pt x="412" y="71"/>
                    <a:pt x="412" y="71"/>
                  </a:cubicBezTo>
                  <a:cubicBezTo>
                    <a:pt x="401" y="61"/>
                    <a:pt x="401" y="61"/>
                    <a:pt x="401" y="61"/>
                  </a:cubicBezTo>
                  <a:cubicBezTo>
                    <a:pt x="399" y="51"/>
                    <a:pt x="399" y="51"/>
                    <a:pt x="399" y="51"/>
                  </a:cubicBezTo>
                  <a:cubicBezTo>
                    <a:pt x="391" y="45"/>
                    <a:pt x="391" y="45"/>
                    <a:pt x="391" y="45"/>
                  </a:cubicBezTo>
                  <a:cubicBezTo>
                    <a:pt x="386" y="51"/>
                    <a:pt x="386" y="51"/>
                    <a:pt x="386" y="51"/>
                  </a:cubicBezTo>
                  <a:cubicBezTo>
                    <a:pt x="378" y="50"/>
                    <a:pt x="378" y="50"/>
                    <a:pt x="378" y="50"/>
                  </a:cubicBezTo>
                  <a:cubicBezTo>
                    <a:pt x="370" y="52"/>
                    <a:pt x="370" y="52"/>
                    <a:pt x="370" y="52"/>
                  </a:cubicBezTo>
                  <a:cubicBezTo>
                    <a:pt x="370" y="52"/>
                    <a:pt x="365" y="57"/>
                    <a:pt x="365" y="55"/>
                  </a:cubicBezTo>
                  <a:cubicBezTo>
                    <a:pt x="364" y="53"/>
                    <a:pt x="366" y="49"/>
                    <a:pt x="366" y="47"/>
                  </a:cubicBezTo>
                  <a:cubicBezTo>
                    <a:pt x="365" y="46"/>
                    <a:pt x="360" y="49"/>
                    <a:pt x="361" y="45"/>
                  </a:cubicBezTo>
                  <a:cubicBezTo>
                    <a:pt x="362" y="43"/>
                    <a:pt x="361" y="40"/>
                    <a:pt x="360" y="39"/>
                  </a:cubicBezTo>
                  <a:cubicBezTo>
                    <a:pt x="358" y="37"/>
                    <a:pt x="352" y="37"/>
                    <a:pt x="354" y="33"/>
                  </a:cubicBezTo>
                  <a:cubicBezTo>
                    <a:pt x="356" y="30"/>
                    <a:pt x="361" y="28"/>
                    <a:pt x="361" y="28"/>
                  </a:cubicBezTo>
                  <a:cubicBezTo>
                    <a:pt x="361" y="26"/>
                    <a:pt x="361" y="26"/>
                    <a:pt x="361" y="26"/>
                  </a:cubicBezTo>
                  <a:cubicBezTo>
                    <a:pt x="357" y="22"/>
                    <a:pt x="357" y="22"/>
                    <a:pt x="357" y="22"/>
                  </a:cubicBezTo>
                  <a:cubicBezTo>
                    <a:pt x="346" y="17"/>
                    <a:pt x="346" y="17"/>
                    <a:pt x="346" y="17"/>
                  </a:cubicBezTo>
                  <a:cubicBezTo>
                    <a:pt x="346" y="17"/>
                    <a:pt x="345" y="11"/>
                    <a:pt x="343" y="11"/>
                  </a:cubicBezTo>
                  <a:cubicBezTo>
                    <a:pt x="342" y="10"/>
                    <a:pt x="339" y="7"/>
                    <a:pt x="339" y="7"/>
                  </a:cubicBezTo>
                  <a:cubicBezTo>
                    <a:pt x="339" y="7"/>
                    <a:pt x="336" y="3"/>
                    <a:pt x="332" y="2"/>
                  </a:cubicBezTo>
                  <a:cubicBezTo>
                    <a:pt x="328" y="0"/>
                    <a:pt x="325" y="9"/>
                    <a:pt x="325" y="9"/>
                  </a:cubicBezTo>
                  <a:cubicBezTo>
                    <a:pt x="321" y="5"/>
                    <a:pt x="321" y="5"/>
                    <a:pt x="321" y="5"/>
                  </a:cubicBezTo>
                  <a:cubicBezTo>
                    <a:pt x="313" y="8"/>
                    <a:pt x="313" y="8"/>
                    <a:pt x="313" y="8"/>
                  </a:cubicBezTo>
                  <a:cubicBezTo>
                    <a:pt x="307" y="17"/>
                    <a:pt x="307" y="17"/>
                    <a:pt x="307" y="17"/>
                  </a:cubicBezTo>
                  <a:cubicBezTo>
                    <a:pt x="303" y="18"/>
                    <a:pt x="303" y="18"/>
                    <a:pt x="303" y="18"/>
                  </a:cubicBezTo>
                  <a:cubicBezTo>
                    <a:pt x="297" y="19"/>
                    <a:pt x="297" y="19"/>
                    <a:pt x="297" y="19"/>
                  </a:cubicBezTo>
                  <a:cubicBezTo>
                    <a:pt x="288" y="21"/>
                    <a:pt x="288" y="21"/>
                    <a:pt x="288" y="21"/>
                  </a:cubicBezTo>
                  <a:cubicBezTo>
                    <a:pt x="286" y="27"/>
                    <a:pt x="286" y="27"/>
                    <a:pt x="286" y="27"/>
                  </a:cubicBezTo>
                  <a:cubicBezTo>
                    <a:pt x="287" y="33"/>
                    <a:pt x="287" y="33"/>
                    <a:pt x="287" y="33"/>
                  </a:cubicBezTo>
                  <a:cubicBezTo>
                    <a:pt x="282" y="37"/>
                    <a:pt x="282" y="37"/>
                    <a:pt x="282" y="37"/>
                  </a:cubicBezTo>
                  <a:cubicBezTo>
                    <a:pt x="270" y="36"/>
                    <a:pt x="270" y="36"/>
                    <a:pt x="270" y="36"/>
                  </a:cubicBezTo>
                  <a:cubicBezTo>
                    <a:pt x="262" y="38"/>
                    <a:pt x="262" y="38"/>
                    <a:pt x="262" y="38"/>
                  </a:cubicBezTo>
                  <a:cubicBezTo>
                    <a:pt x="258" y="44"/>
                    <a:pt x="258" y="44"/>
                    <a:pt x="258" y="44"/>
                  </a:cubicBezTo>
                  <a:cubicBezTo>
                    <a:pt x="246" y="44"/>
                    <a:pt x="246" y="44"/>
                    <a:pt x="246" y="44"/>
                  </a:cubicBezTo>
                  <a:cubicBezTo>
                    <a:pt x="244" y="56"/>
                    <a:pt x="244" y="56"/>
                    <a:pt x="244" y="56"/>
                  </a:cubicBezTo>
                  <a:cubicBezTo>
                    <a:pt x="241" y="64"/>
                    <a:pt x="241" y="64"/>
                    <a:pt x="241" y="64"/>
                  </a:cubicBezTo>
                  <a:cubicBezTo>
                    <a:pt x="238" y="73"/>
                    <a:pt x="238" y="73"/>
                    <a:pt x="238" y="73"/>
                  </a:cubicBezTo>
                  <a:cubicBezTo>
                    <a:pt x="240" y="78"/>
                    <a:pt x="240" y="78"/>
                    <a:pt x="240" y="78"/>
                  </a:cubicBezTo>
                  <a:cubicBezTo>
                    <a:pt x="243" y="85"/>
                    <a:pt x="243" y="85"/>
                    <a:pt x="243" y="85"/>
                  </a:cubicBezTo>
                  <a:cubicBezTo>
                    <a:pt x="249" y="92"/>
                    <a:pt x="249" y="92"/>
                    <a:pt x="249" y="92"/>
                  </a:cubicBezTo>
                  <a:cubicBezTo>
                    <a:pt x="249" y="92"/>
                    <a:pt x="249" y="92"/>
                    <a:pt x="249" y="92"/>
                  </a:cubicBezTo>
                  <a:cubicBezTo>
                    <a:pt x="243" y="94"/>
                    <a:pt x="243" y="94"/>
                    <a:pt x="243" y="94"/>
                  </a:cubicBezTo>
                  <a:cubicBezTo>
                    <a:pt x="239" y="95"/>
                    <a:pt x="239" y="95"/>
                    <a:pt x="239" y="95"/>
                  </a:cubicBezTo>
                  <a:cubicBezTo>
                    <a:pt x="235" y="89"/>
                    <a:pt x="235" y="89"/>
                    <a:pt x="235" y="89"/>
                  </a:cubicBezTo>
                  <a:cubicBezTo>
                    <a:pt x="229" y="87"/>
                    <a:pt x="229" y="87"/>
                    <a:pt x="229" y="87"/>
                  </a:cubicBezTo>
                  <a:cubicBezTo>
                    <a:pt x="222" y="90"/>
                    <a:pt x="222" y="90"/>
                    <a:pt x="222" y="90"/>
                  </a:cubicBezTo>
                  <a:cubicBezTo>
                    <a:pt x="215" y="92"/>
                    <a:pt x="215" y="92"/>
                    <a:pt x="215" y="92"/>
                  </a:cubicBezTo>
                  <a:cubicBezTo>
                    <a:pt x="213" y="92"/>
                    <a:pt x="213" y="92"/>
                    <a:pt x="213" y="92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05" y="99"/>
                    <a:pt x="205" y="99"/>
                    <a:pt x="205" y="99"/>
                  </a:cubicBezTo>
                  <a:cubicBezTo>
                    <a:pt x="205" y="99"/>
                    <a:pt x="203" y="97"/>
                    <a:pt x="202" y="96"/>
                  </a:cubicBezTo>
                  <a:cubicBezTo>
                    <a:pt x="201" y="95"/>
                    <a:pt x="198" y="93"/>
                    <a:pt x="198" y="93"/>
                  </a:cubicBezTo>
                  <a:cubicBezTo>
                    <a:pt x="198" y="93"/>
                    <a:pt x="197" y="91"/>
                    <a:pt x="196" y="90"/>
                  </a:cubicBezTo>
                  <a:cubicBezTo>
                    <a:pt x="195" y="90"/>
                    <a:pt x="189" y="94"/>
                    <a:pt x="189" y="94"/>
                  </a:cubicBezTo>
                  <a:cubicBezTo>
                    <a:pt x="189" y="94"/>
                    <a:pt x="184" y="97"/>
                    <a:pt x="184" y="98"/>
                  </a:cubicBezTo>
                  <a:cubicBezTo>
                    <a:pt x="185" y="98"/>
                    <a:pt x="184" y="103"/>
                    <a:pt x="184" y="103"/>
                  </a:cubicBezTo>
                  <a:cubicBezTo>
                    <a:pt x="177" y="97"/>
                    <a:pt x="177" y="97"/>
                    <a:pt x="177" y="97"/>
                  </a:cubicBezTo>
                  <a:cubicBezTo>
                    <a:pt x="172" y="101"/>
                    <a:pt x="172" y="101"/>
                    <a:pt x="172" y="101"/>
                  </a:cubicBezTo>
                  <a:cubicBezTo>
                    <a:pt x="168" y="98"/>
                    <a:pt x="168" y="98"/>
                    <a:pt x="168" y="98"/>
                  </a:cubicBezTo>
                  <a:cubicBezTo>
                    <a:pt x="166" y="97"/>
                    <a:pt x="166" y="97"/>
                    <a:pt x="166" y="97"/>
                  </a:cubicBezTo>
                  <a:cubicBezTo>
                    <a:pt x="160" y="104"/>
                    <a:pt x="160" y="104"/>
                    <a:pt x="160" y="104"/>
                  </a:cubicBezTo>
                  <a:cubicBezTo>
                    <a:pt x="156" y="102"/>
                    <a:pt x="156" y="102"/>
                    <a:pt x="156" y="102"/>
                  </a:cubicBezTo>
                  <a:cubicBezTo>
                    <a:pt x="154" y="109"/>
                    <a:pt x="154" y="109"/>
                    <a:pt x="154" y="109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5"/>
                    <a:pt x="144" y="104"/>
                    <a:pt x="143" y="104"/>
                  </a:cubicBezTo>
                  <a:cubicBezTo>
                    <a:pt x="142" y="104"/>
                    <a:pt x="139" y="108"/>
                    <a:pt x="139" y="108"/>
                  </a:cubicBezTo>
                  <a:cubicBezTo>
                    <a:pt x="134" y="104"/>
                    <a:pt x="134" y="104"/>
                    <a:pt x="134" y="104"/>
                  </a:cubicBezTo>
                  <a:cubicBezTo>
                    <a:pt x="130" y="101"/>
                    <a:pt x="130" y="101"/>
                    <a:pt x="130" y="101"/>
                  </a:cubicBezTo>
                  <a:cubicBezTo>
                    <a:pt x="130" y="101"/>
                    <a:pt x="119" y="102"/>
                    <a:pt x="118" y="102"/>
                  </a:cubicBezTo>
                  <a:cubicBezTo>
                    <a:pt x="117" y="102"/>
                    <a:pt x="110" y="101"/>
                    <a:pt x="110" y="101"/>
                  </a:cubicBezTo>
                  <a:cubicBezTo>
                    <a:pt x="101" y="103"/>
                    <a:pt x="101" y="103"/>
                    <a:pt x="101" y="103"/>
                  </a:cubicBezTo>
                  <a:cubicBezTo>
                    <a:pt x="88" y="103"/>
                    <a:pt x="88" y="103"/>
                    <a:pt x="88" y="103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67" y="104"/>
                    <a:pt x="67" y="104"/>
                    <a:pt x="67" y="104"/>
                  </a:cubicBezTo>
                  <a:cubicBezTo>
                    <a:pt x="60" y="109"/>
                    <a:pt x="60" y="109"/>
                    <a:pt x="60" y="109"/>
                  </a:cubicBezTo>
                  <a:cubicBezTo>
                    <a:pt x="53" y="110"/>
                    <a:pt x="53" y="110"/>
                    <a:pt x="53" y="110"/>
                  </a:cubicBezTo>
                  <a:cubicBezTo>
                    <a:pt x="45" y="111"/>
                    <a:pt x="45" y="111"/>
                    <a:pt x="45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43" y="112"/>
                    <a:pt x="43" y="112"/>
                    <a:pt x="43" y="112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0" y="115"/>
                    <a:pt x="40" y="115"/>
                    <a:pt x="40" y="115"/>
                  </a:cubicBezTo>
                  <a:cubicBezTo>
                    <a:pt x="38" y="117"/>
                    <a:pt x="38" y="117"/>
                    <a:pt x="38" y="117"/>
                  </a:cubicBezTo>
                  <a:cubicBezTo>
                    <a:pt x="37" y="122"/>
                    <a:pt x="37" y="122"/>
                    <a:pt x="37" y="122"/>
                  </a:cubicBezTo>
                  <a:cubicBezTo>
                    <a:pt x="36" y="124"/>
                    <a:pt x="34" y="126"/>
                    <a:pt x="33" y="128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33" y="128"/>
                    <a:pt x="30" y="127"/>
                    <a:pt x="30" y="129"/>
                  </a:cubicBezTo>
                  <a:cubicBezTo>
                    <a:pt x="30" y="130"/>
                    <a:pt x="30" y="130"/>
                    <a:pt x="30" y="130"/>
                  </a:cubicBezTo>
                  <a:cubicBezTo>
                    <a:pt x="27" y="131"/>
                    <a:pt x="22" y="129"/>
                    <a:pt x="22" y="129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3"/>
                    <a:pt x="17" y="134"/>
                    <a:pt x="18" y="134"/>
                  </a:cubicBezTo>
                  <a:cubicBezTo>
                    <a:pt x="19" y="135"/>
                    <a:pt x="19" y="135"/>
                    <a:pt x="19" y="136"/>
                  </a:cubicBezTo>
                  <a:cubicBezTo>
                    <a:pt x="20" y="136"/>
                    <a:pt x="20" y="137"/>
                    <a:pt x="20" y="137"/>
                  </a:cubicBezTo>
                  <a:cubicBezTo>
                    <a:pt x="22" y="142"/>
                    <a:pt x="22" y="142"/>
                    <a:pt x="22" y="142"/>
                  </a:cubicBezTo>
                  <a:cubicBezTo>
                    <a:pt x="22" y="146"/>
                    <a:pt x="22" y="146"/>
                    <a:pt x="22" y="146"/>
                  </a:cubicBezTo>
                  <a:cubicBezTo>
                    <a:pt x="22" y="146"/>
                    <a:pt x="22" y="149"/>
                    <a:pt x="24" y="149"/>
                  </a:cubicBezTo>
                  <a:cubicBezTo>
                    <a:pt x="26" y="149"/>
                    <a:pt x="27" y="150"/>
                    <a:pt x="27" y="152"/>
                  </a:cubicBezTo>
                  <a:cubicBezTo>
                    <a:pt x="27" y="154"/>
                    <a:pt x="32" y="156"/>
                    <a:pt x="32" y="156"/>
                  </a:cubicBezTo>
                  <a:cubicBezTo>
                    <a:pt x="32" y="156"/>
                    <a:pt x="32" y="160"/>
                    <a:pt x="33" y="161"/>
                  </a:cubicBezTo>
                  <a:cubicBezTo>
                    <a:pt x="35" y="162"/>
                    <a:pt x="37" y="163"/>
                    <a:pt x="40" y="163"/>
                  </a:cubicBezTo>
                  <a:cubicBezTo>
                    <a:pt x="43" y="164"/>
                    <a:pt x="42" y="168"/>
                    <a:pt x="44" y="169"/>
                  </a:cubicBezTo>
                  <a:cubicBezTo>
                    <a:pt x="46" y="170"/>
                    <a:pt x="48" y="172"/>
                    <a:pt x="46" y="172"/>
                  </a:cubicBezTo>
                  <a:cubicBezTo>
                    <a:pt x="45" y="173"/>
                    <a:pt x="42" y="173"/>
                    <a:pt x="42" y="173"/>
                  </a:cubicBezTo>
                  <a:cubicBezTo>
                    <a:pt x="42" y="173"/>
                    <a:pt x="41" y="174"/>
                    <a:pt x="41" y="176"/>
                  </a:cubicBezTo>
                  <a:cubicBezTo>
                    <a:pt x="42" y="177"/>
                    <a:pt x="42" y="177"/>
                    <a:pt x="42" y="177"/>
                  </a:cubicBezTo>
                  <a:cubicBezTo>
                    <a:pt x="46" y="182"/>
                    <a:pt x="46" y="182"/>
                    <a:pt x="46" y="182"/>
                  </a:cubicBezTo>
                  <a:cubicBezTo>
                    <a:pt x="46" y="188"/>
                    <a:pt x="46" y="188"/>
                    <a:pt x="46" y="188"/>
                  </a:cubicBezTo>
                  <a:cubicBezTo>
                    <a:pt x="46" y="188"/>
                    <a:pt x="46" y="190"/>
                    <a:pt x="46" y="192"/>
                  </a:cubicBezTo>
                  <a:cubicBezTo>
                    <a:pt x="46" y="193"/>
                    <a:pt x="45" y="195"/>
                    <a:pt x="43" y="195"/>
                  </a:cubicBezTo>
                  <a:cubicBezTo>
                    <a:pt x="43" y="195"/>
                    <a:pt x="43" y="195"/>
                    <a:pt x="43" y="195"/>
                  </a:cubicBezTo>
                  <a:cubicBezTo>
                    <a:pt x="43" y="195"/>
                    <a:pt x="43" y="195"/>
                    <a:pt x="43" y="195"/>
                  </a:cubicBezTo>
                  <a:cubicBezTo>
                    <a:pt x="42" y="195"/>
                    <a:pt x="42" y="195"/>
                    <a:pt x="42" y="195"/>
                  </a:cubicBezTo>
                  <a:cubicBezTo>
                    <a:pt x="41" y="196"/>
                    <a:pt x="41" y="198"/>
                    <a:pt x="40" y="198"/>
                  </a:cubicBezTo>
                  <a:cubicBezTo>
                    <a:pt x="39" y="199"/>
                    <a:pt x="37" y="196"/>
                    <a:pt x="36" y="199"/>
                  </a:cubicBezTo>
                  <a:cubicBezTo>
                    <a:pt x="35" y="203"/>
                    <a:pt x="33" y="206"/>
                    <a:pt x="33" y="207"/>
                  </a:cubicBezTo>
                  <a:cubicBezTo>
                    <a:pt x="32" y="208"/>
                    <a:pt x="29" y="209"/>
                    <a:pt x="29" y="211"/>
                  </a:cubicBezTo>
                  <a:cubicBezTo>
                    <a:pt x="28" y="213"/>
                    <a:pt x="28" y="211"/>
                    <a:pt x="26" y="216"/>
                  </a:cubicBezTo>
                  <a:cubicBezTo>
                    <a:pt x="24" y="221"/>
                    <a:pt x="23" y="223"/>
                    <a:pt x="23" y="223"/>
                  </a:cubicBezTo>
                  <a:cubicBezTo>
                    <a:pt x="14" y="235"/>
                    <a:pt x="14" y="235"/>
                    <a:pt x="14" y="235"/>
                  </a:cubicBezTo>
                  <a:cubicBezTo>
                    <a:pt x="14" y="235"/>
                    <a:pt x="9" y="243"/>
                    <a:pt x="9" y="244"/>
                  </a:cubicBezTo>
                  <a:cubicBezTo>
                    <a:pt x="9" y="245"/>
                    <a:pt x="9" y="249"/>
                    <a:pt x="9" y="249"/>
                  </a:cubicBezTo>
                  <a:cubicBezTo>
                    <a:pt x="13" y="253"/>
                    <a:pt x="13" y="253"/>
                    <a:pt x="13" y="253"/>
                  </a:cubicBezTo>
                  <a:cubicBezTo>
                    <a:pt x="13" y="257"/>
                    <a:pt x="13" y="257"/>
                    <a:pt x="13" y="257"/>
                  </a:cubicBezTo>
                  <a:cubicBezTo>
                    <a:pt x="13" y="257"/>
                    <a:pt x="13" y="260"/>
                    <a:pt x="14" y="261"/>
                  </a:cubicBezTo>
                  <a:cubicBezTo>
                    <a:pt x="15" y="261"/>
                    <a:pt x="15" y="261"/>
                    <a:pt x="15" y="261"/>
                  </a:cubicBezTo>
                  <a:cubicBezTo>
                    <a:pt x="14" y="264"/>
                    <a:pt x="14" y="264"/>
                    <a:pt x="14" y="264"/>
                  </a:cubicBezTo>
                  <a:cubicBezTo>
                    <a:pt x="14" y="264"/>
                    <a:pt x="15" y="267"/>
                    <a:pt x="16" y="267"/>
                  </a:cubicBezTo>
                  <a:cubicBezTo>
                    <a:pt x="16" y="267"/>
                    <a:pt x="18" y="268"/>
                    <a:pt x="18" y="268"/>
                  </a:cubicBezTo>
                  <a:cubicBezTo>
                    <a:pt x="18" y="268"/>
                    <a:pt x="20" y="270"/>
                    <a:pt x="20" y="270"/>
                  </a:cubicBezTo>
                  <a:cubicBezTo>
                    <a:pt x="21" y="271"/>
                    <a:pt x="20" y="273"/>
                    <a:pt x="20" y="273"/>
                  </a:cubicBezTo>
                  <a:cubicBezTo>
                    <a:pt x="20" y="273"/>
                    <a:pt x="20" y="274"/>
                    <a:pt x="19" y="274"/>
                  </a:cubicBezTo>
                  <a:cubicBezTo>
                    <a:pt x="18" y="274"/>
                    <a:pt x="18" y="274"/>
                    <a:pt x="16" y="274"/>
                  </a:cubicBezTo>
                  <a:cubicBezTo>
                    <a:pt x="16" y="273"/>
                    <a:pt x="16" y="273"/>
                    <a:pt x="15" y="273"/>
                  </a:cubicBezTo>
                  <a:cubicBezTo>
                    <a:pt x="13" y="273"/>
                    <a:pt x="13" y="273"/>
                    <a:pt x="13" y="273"/>
                  </a:cubicBezTo>
                  <a:cubicBezTo>
                    <a:pt x="12" y="273"/>
                    <a:pt x="12" y="273"/>
                    <a:pt x="11" y="273"/>
                  </a:cubicBezTo>
                  <a:cubicBezTo>
                    <a:pt x="10" y="273"/>
                    <a:pt x="10" y="273"/>
                    <a:pt x="10" y="273"/>
                  </a:cubicBezTo>
                  <a:cubicBezTo>
                    <a:pt x="9" y="273"/>
                    <a:pt x="9" y="273"/>
                    <a:pt x="8" y="274"/>
                  </a:cubicBezTo>
                  <a:cubicBezTo>
                    <a:pt x="8" y="275"/>
                    <a:pt x="8" y="275"/>
                    <a:pt x="8" y="275"/>
                  </a:cubicBezTo>
                  <a:cubicBezTo>
                    <a:pt x="8" y="275"/>
                    <a:pt x="7" y="276"/>
                    <a:pt x="7" y="277"/>
                  </a:cubicBezTo>
                  <a:cubicBezTo>
                    <a:pt x="6" y="277"/>
                    <a:pt x="6" y="279"/>
                    <a:pt x="6" y="279"/>
                  </a:cubicBezTo>
                  <a:cubicBezTo>
                    <a:pt x="6" y="279"/>
                    <a:pt x="6" y="280"/>
                    <a:pt x="6" y="280"/>
                  </a:cubicBezTo>
                  <a:cubicBezTo>
                    <a:pt x="6" y="280"/>
                    <a:pt x="6" y="282"/>
                    <a:pt x="6" y="282"/>
                  </a:cubicBezTo>
                  <a:cubicBezTo>
                    <a:pt x="5" y="284"/>
                    <a:pt x="5" y="284"/>
                    <a:pt x="5" y="284"/>
                  </a:cubicBezTo>
                  <a:cubicBezTo>
                    <a:pt x="5" y="284"/>
                    <a:pt x="4" y="285"/>
                    <a:pt x="5" y="286"/>
                  </a:cubicBezTo>
                  <a:cubicBezTo>
                    <a:pt x="5" y="286"/>
                    <a:pt x="5" y="287"/>
                    <a:pt x="5" y="287"/>
                  </a:cubicBezTo>
                  <a:cubicBezTo>
                    <a:pt x="6" y="288"/>
                    <a:pt x="6" y="288"/>
                    <a:pt x="6" y="288"/>
                  </a:cubicBezTo>
                  <a:cubicBezTo>
                    <a:pt x="4" y="290"/>
                    <a:pt x="4" y="290"/>
                    <a:pt x="4" y="290"/>
                  </a:cubicBezTo>
                  <a:cubicBezTo>
                    <a:pt x="4" y="292"/>
                    <a:pt x="4" y="292"/>
                    <a:pt x="4" y="292"/>
                  </a:cubicBezTo>
                  <a:cubicBezTo>
                    <a:pt x="4" y="292"/>
                    <a:pt x="5" y="293"/>
                    <a:pt x="4" y="294"/>
                  </a:cubicBezTo>
                  <a:cubicBezTo>
                    <a:pt x="4" y="294"/>
                    <a:pt x="3" y="295"/>
                    <a:pt x="3" y="295"/>
                  </a:cubicBezTo>
                  <a:cubicBezTo>
                    <a:pt x="3" y="295"/>
                    <a:pt x="1" y="297"/>
                    <a:pt x="1" y="297"/>
                  </a:cubicBezTo>
                  <a:cubicBezTo>
                    <a:pt x="1" y="297"/>
                    <a:pt x="1" y="298"/>
                    <a:pt x="1" y="298"/>
                  </a:cubicBezTo>
                  <a:cubicBezTo>
                    <a:pt x="1" y="298"/>
                    <a:pt x="0" y="300"/>
                    <a:pt x="0" y="300"/>
                  </a:cubicBezTo>
                  <a:cubicBezTo>
                    <a:pt x="0" y="300"/>
                    <a:pt x="0" y="303"/>
                    <a:pt x="0" y="303"/>
                  </a:cubicBezTo>
                  <a:cubicBezTo>
                    <a:pt x="0" y="303"/>
                    <a:pt x="1" y="304"/>
                    <a:pt x="1" y="304"/>
                  </a:cubicBezTo>
                  <a:cubicBezTo>
                    <a:pt x="1" y="304"/>
                    <a:pt x="1" y="305"/>
                    <a:pt x="1" y="306"/>
                  </a:cubicBezTo>
                  <a:cubicBezTo>
                    <a:pt x="0" y="306"/>
                    <a:pt x="1" y="307"/>
                    <a:pt x="1" y="308"/>
                  </a:cubicBezTo>
                  <a:cubicBezTo>
                    <a:pt x="1" y="308"/>
                    <a:pt x="1" y="309"/>
                    <a:pt x="1" y="309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4"/>
                    <a:pt x="0" y="314"/>
                    <a:pt x="0" y="314"/>
                  </a:cubicBezTo>
                  <a:cubicBezTo>
                    <a:pt x="2" y="314"/>
                    <a:pt x="2" y="314"/>
                    <a:pt x="2" y="314"/>
                  </a:cubicBezTo>
                  <a:cubicBezTo>
                    <a:pt x="3" y="313"/>
                    <a:pt x="3" y="313"/>
                    <a:pt x="3" y="313"/>
                  </a:cubicBezTo>
                  <a:cubicBezTo>
                    <a:pt x="8" y="311"/>
                    <a:pt x="8" y="311"/>
                    <a:pt x="8" y="311"/>
                  </a:cubicBezTo>
                  <a:cubicBezTo>
                    <a:pt x="11" y="314"/>
                    <a:pt x="11" y="314"/>
                    <a:pt x="11" y="314"/>
                  </a:cubicBezTo>
                  <a:cubicBezTo>
                    <a:pt x="14" y="317"/>
                    <a:pt x="14" y="317"/>
                    <a:pt x="14" y="317"/>
                  </a:cubicBezTo>
                  <a:cubicBezTo>
                    <a:pt x="19" y="317"/>
                    <a:pt x="19" y="317"/>
                    <a:pt x="19" y="317"/>
                  </a:cubicBezTo>
                  <a:cubicBezTo>
                    <a:pt x="22" y="321"/>
                    <a:pt x="22" y="321"/>
                    <a:pt x="22" y="321"/>
                  </a:cubicBezTo>
                  <a:cubicBezTo>
                    <a:pt x="25" y="324"/>
                    <a:pt x="25" y="324"/>
                    <a:pt x="25" y="324"/>
                  </a:cubicBezTo>
                  <a:cubicBezTo>
                    <a:pt x="30" y="323"/>
                    <a:pt x="30" y="323"/>
                    <a:pt x="30" y="323"/>
                  </a:cubicBezTo>
                  <a:cubicBezTo>
                    <a:pt x="35" y="326"/>
                    <a:pt x="35" y="326"/>
                    <a:pt x="35" y="326"/>
                  </a:cubicBezTo>
                  <a:cubicBezTo>
                    <a:pt x="34" y="329"/>
                    <a:pt x="34" y="329"/>
                    <a:pt x="34" y="329"/>
                  </a:cubicBezTo>
                  <a:cubicBezTo>
                    <a:pt x="34" y="329"/>
                    <a:pt x="38" y="324"/>
                    <a:pt x="39" y="323"/>
                  </a:cubicBezTo>
                  <a:cubicBezTo>
                    <a:pt x="40" y="322"/>
                    <a:pt x="44" y="321"/>
                    <a:pt x="44" y="321"/>
                  </a:cubicBezTo>
                  <a:cubicBezTo>
                    <a:pt x="44" y="321"/>
                    <a:pt x="46" y="323"/>
                    <a:pt x="48" y="324"/>
                  </a:cubicBezTo>
                  <a:cubicBezTo>
                    <a:pt x="51" y="324"/>
                    <a:pt x="51" y="324"/>
                    <a:pt x="51" y="324"/>
                  </a:cubicBezTo>
                  <a:cubicBezTo>
                    <a:pt x="53" y="324"/>
                    <a:pt x="61" y="323"/>
                    <a:pt x="61" y="323"/>
                  </a:cubicBezTo>
                  <a:cubicBezTo>
                    <a:pt x="72" y="324"/>
                    <a:pt x="72" y="324"/>
                    <a:pt x="72" y="324"/>
                  </a:cubicBezTo>
                  <a:cubicBezTo>
                    <a:pt x="78" y="321"/>
                    <a:pt x="78" y="321"/>
                    <a:pt x="78" y="321"/>
                  </a:cubicBezTo>
                  <a:cubicBezTo>
                    <a:pt x="90" y="322"/>
                    <a:pt x="90" y="322"/>
                    <a:pt x="90" y="322"/>
                  </a:cubicBezTo>
                  <a:cubicBezTo>
                    <a:pt x="92" y="321"/>
                    <a:pt x="92" y="321"/>
                    <a:pt x="92" y="321"/>
                  </a:cubicBezTo>
                  <a:cubicBezTo>
                    <a:pt x="93" y="322"/>
                    <a:pt x="93" y="322"/>
                    <a:pt x="93" y="322"/>
                  </a:cubicBezTo>
                  <a:cubicBezTo>
                    <a:pt x="97" y="321"/>
                    <a:pt x="97" y="321"/>
                    <a:pt x="97" y="321"/>
                  </a:cubicBezTo>
                  <a:cubicBezTo>
                    <a:pt x="101" y="325"/>
                    <a:pt x="101" y="325"/>
                    <a:pt x="101" y="325"/>
                  </a:cubicBezTo>
                  <a:cubicBezTo>
                    <a:pt x="109" y="324"/>
                    <a:pt x="109" y="324"/>
                    <a:pt x="109" y="324"/>
                  </a:cubicBezTo>
                  <a:cubicBezTo>
                    <a:pt x="114" y="317"/>
                    <a:pt x="114" y="317"/>
                    <a:pt x="114" y="317"/>
                  </a:cubicBezTo>
                  <a:cubicBezTo>
                    <a:pt x="114" y="317"/>
                    <a:pt x="117" y="314"/>
                    <a:pt x="121" y="313"/>
                  </a:cubicBezTo>
                  <a:cubicBezTo>
                    <a:pt x="125" y="313"/>
                    <a:pt x="132" y="310"/>
                    <a:pt x="132" y="310"/>
                  </a:cubicBezTo>
                  <a:lnTo>
                    <a:pt x="141" y="305"/>
                  </a:lnTo>
                  <a:close/>
                </a:path>
              </a:pathLst>
            </a:custGeom>
            <a:grpFill/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100" name="Freeform 92">
              <a:extLst>
                <a:ext uri="{FF2B5EF4-FFF2-40B4-BE49-F238E27FC236}">
                  <a16:creationId xmlns:a16="http://schemas.microsoft.com/office/drawing/2014/main" id="{C043230A-6E00-0EBB-BE38-7B52A55A93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8738" y="538527"/>
              <a:ext cx="643167" cy="1694015"/>
            </a:xfrm>
            <a:custGeom>
              <a:avLst/>
              <a:gdLst>
                <a:gd name="T0" fmla="*/ 246 w 282"/>
                <a:gd name="T1" fmla="*/ 59 h 766"/>
                <a:gd name="T2" fmla="*/ 210 w 282"/>
                <a:gd name="T3" fmla="*/ 30 h 766"/>
                <a:gd name="T4" fmla="*/ 183 w 282"/>
                <a:gd name="T5" fmla="*/ 8 h 766"/>
                <a:gd name="T6" fmla="*/ 167 w 282"/>
                <a:gd name="T7" fmla="*/ 32 h 766"/>
                <a:gd name="T8" fmla="*/ 123 w 282"/>
                <a:gd name="T9" fmla="*/ 69 h 766"/>
                <a:gd name="T10" fmla="*/ 100 w 282"/>
                <a:gd name="T11" fmla="*/ 111 h 766"/>
                <a:gd name="T12" fmla="*/ 65 w 282"/>
                <a:gd name="T13" fmla="*/ 180 h 766"/>
                <a:gd name="T14" fmla="*/ 52 w 282"/>
                <a:gd name="T15" fmla="*/ 265 h 766"/>
                <a:gd name="T16" fmla="*/ 15 w 282"/>
                <a:gd name="T17" fmla="*/ 333 h 766"/>
                <a:gd name="T18" fmla="*/ 25 w 282"/>
                <a:gd name="T19" fmla="*/ 418 h 766"/>
                <a:gd name="T20" fmla="*/ 27 w 282"/>
                <a:gd name="T21" fmla="*/ 466 h 766"/>
                <a:gd name="T22" fmla="*/ 29 w 282"/>
                <a:gd name="T23" fmla="*/ 515 h 766"/>
                <a:gd name="T24" fmla="*/ 13 w 282"/>
                <a:gd name="T25" fmla="*/ 535 h 766"/>
                <a:gd name="T26" fmla="*/ 8 w 282"/>
                <a:gd name="T27" fmla="*/ 567 h 766"/>
                <a:gd name="T28" fmla="*/ 10 w 282"/>
                <a:gd name="T29" fmla="*/ 603 h 766"/>
                <a:gd name="T30" fmla="*/ 12 w 282"/>
                <a:gd name="T31" fmla="*/ 616 h 766"/>
                <a:gd name="T32" fmla="*/ 19 w 282"/>
                <a:gd name="T33" fmla="*/ 636 h 766"/>
                <a:gd name="T34" fmla="*/ 25 w 282"/>
                <a:gd name="T35" fmla="*/ 655 h 766"/>
                <a:gd name="T36" fmla="*/ 46 w 282"/>
                <a:gd name="T37" fmla="*/ 685 h 766"/>
                <a:gd name="T38" fmla="*/ 50 w 282"/>
                <a:gd name="T39" fmla="*/ 705 h 766"/>
                <a:gd name="T40" fmla="*/ 60 w 282"/>
                <a:gd name="T41" fmla="*/ 739 h 766"/>
                <a:gd name="T42" fmla="*/ 64 w 282"/>
                <a:gd name="T43" fmla="*/ 764 h 766"/>
                <a:gd name="T44" fmla="*/ 93 w 282"/>
                <a:gd name="T45" fmla="*/ 758 h 766"/>
                <a:gd name="T46" fmla="*/ 107 w 282"/>
                <a:gd name="T47" fmla="*/ 752 h 766"/>
                <a:gd name="T48" fmla="*/ 114 w 282"/>
                <a:gd name="T49" fmla="*/ 729 h 766"/>
                <a:gd name="T50" fmla="*/ 122 w 282"/>
                <a:gd name="T51" fmla="*/ 717 h 766"/>
                <a:gd name="T52" fmla="*/ 158 w 282"/>
                <a:gd name="T53" fmla="*/ 688 h 766"/>
                <a:gd name="T54" fmla="*/ 165 w 282"/>
                <a:gd name="T55" fmla="*/ 629 h 766"/>
                <a:gd name="T56" fmla="*/ 163 w 282"/>
                <a:gd name="T57" fmla="*/ 590 h 766"/>
                <a:gd name="T58" fmla="*/ 182 w 282"/>
                <a:gd name="T59" fmla="*/ 559 h 766"/>
                <a:gd name="T60" fmla="*/ 191 w 282"/>
                <a:gd name="T61" fmla="*/ 558 h 766"/>
                <a:gd name="T62" fmla="*/ 205 w 282"/>
                <a:gd name="T63" fmla="*/ 541 h 766"/>
                <a:gd name="T64" fmla="*/ 207 w 282"/>
                <a:gd name="T65" fmla="*/ 514 h 766"/>
                <a:gd name="T66" fmla="*/ 199 w 282"/>
                <a:gd name="T67" fmla="*/ 493 h 766"/>
                <a:gd name="T68" fmla="*/ 180 w 282"/>
                <a:gd name="T69" fmla="*/ 467 h 766"/>
                <a:gd name="T70" fmla="*/ 161 w 282"/>
                <a:gd name="T71" fmla="*/ 459 h 766"/>
                <a:gd name="T72" fmla="*/ 151 w 282"/>
                <a:gd name="T73" fmla="*/ 424 h 766"/>
                <a:gd name="T74" fmla="*/ 157 w 282"/>
                <a:gd name="T75" fmla="*/ 407 h 766"/>
                <a:gd name="T76" fmla="*/ 154 w 282"/>
                <a:gd name="T77" fmla="*/ 369 h 766"/>
                <a:gd name="T78" fmla="*/ 168 w 282"/>
                <a:gd name="T79" fmla="*/ 350 h 766"/>
                <a:gd name="T80" fmla="*/ 182 w 282"/>
                <a:gd name="T81" fmla="*/ 325 h 766"/>
                <a:gd name="T82" fmla="*/ 196 w 282"/>
                <a:gd name="T83" fmla="*/ 307 h 766"/>
                <a:gd name="T84" fmla="*/ 210 w 282"/>
                <a:gd name="T85" fmla="*/ 295 h 766"/>
                <a:gd name="T86" fmla="*/ 225 w 282"/>
                <a:gd name="T87" fmla="*/ 266 h 766"/>
                <a:gd name="T88" fmla="*/ 229 w 282"/>
                <a:gd name="T89" fmla="*/ 238 h 766"/>
                <a:gd name="T90" fmla="*/ 225 w 282"/>
                <a:gd name="T91" fmla="*/ 219 h 766"/>
                <a:gd name="T92" fmla="*/ 229 w 282"/>
                <a:gd name="T93" fmla="*/ 198 h 766"/>
                <a:gd name="T94" fmla="*/ 242 w 282"/>
                <a:gd name="T95" fmla="*/ 187 h 766"/>
                <a:gd name="T96" fmla="*/ 258 w 282"/>
                <a:gd name="T97" fmla="*/ 170 h 766"/>
                <a:gd name="T98" fmla="*/ 269 w 282"/>
                <a:gd name="T99" fmla="*/ 173 h 766"/>
                <a:gd name="T100" fmla="*/ 275 w 282"/>
                <a:gd name="T101" fmla="*/ 169 h 766"/>
                <a:gd name="T102" fmla="*/ 279 w 282"/>
                <a:gd name="T103" fmla="*/ 165 h 766"/>
                <a:gd name="T104" fmla="*/ 266 w 282"/>
                <a:gd name="T105" fmla="*/ 119 h 766"/>
                <a:gd name="T106" fmla="*/ 164 w 282"/>
                <a:gd name="T107" fmla="*/ 699 h 766"/>
                <a:gd name="T108" fmla="*/ 174 w 282"/>
                <a:gd name="T109" fmla="*/ 650 h 766"/>
                <a:gd name="T110" fmla="*/ 175 w 282"/>
                <a:gd name="T111" fmla="*/ 673 h 766"/>
                <a:gd name="T112" fmla="*/ 165 w 282"/>
                <a:gd name="T113" fmla="*/ 710 h 766"/>
                <a:gd name="T114" fmla="*/ 210 w 282"/>
                <a:gd name="T115" fmla="*/ 625 h 766"/>
                <a:gd name="T116" fmla="*/ 229 w 282"/>
                <a:gd name="T117" fmla="*/ 607 h 766"/>
                <a:gd name="T118" fmla="*/ 224 w 282"/>
                <a:gd name="T119" fmla="*/ 631 h 766"/>
                <a:gd name="T120" fmla="*/ 216 w 282"/>
                <a:gd name="T121" fmla="*/ 66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2" h="766">
                  <a:moveTo>
                    <a:pt x="255" y="88"/>
                  </a:moveTo>
                  <a:cubicBezTo>
                    <a:pt x="255" y="87"/>
                    <a:pt x="255" y="87"/>
                    <a:pt x="255" y="87"/>
                  </a:cubicBezTo>
                  <a:cubicBezTo>
                    <a:pt x="255" y="87"/>
                    <a:pt x="253" y="83"/>
                    <a:pt x="254" y="81"/>
                  </a:cubicBezTo>
                  <a:cubicBezTo>
                    <a:pt x="254" y="81"/>
                    <a:pt x="254" y="81"/>
                    <a:pt x="254" y="80"/>
                  </a:cubicBezTo>
                  <a:cubicBezTo>
                    <a:pt x="254" y="79"/>
                    <a:pt x="254" y="79"/>
                    <a:pt x="254" y="79"/>
                  </a:cubicBezTo>
                  <a:cubicBezTo>
                    <a:pt x="250" y="80"/>
                    <a:pt x="250" y="80"/>
                    <a:pt x="250" y="80"/>
                  </a:cubicBezTo>
                  <a:cubicBezTo>
                    <a:pt x="247" y="76"/>
                    <a:pt x="247" y="76"/>
                    <a:pt x="247" y="76"/>
                  </a:cubicBezTo>
                  <a:cubicBezTo>
                    <a:pt x="248" y="71"/>
                    <a:pt x="248" y="71"/>
                    <a:pt x="248" y="71"/>
                  </a:cubicBezTo>
                  <a:cubicBezTo>
                    <a:pt x="246" y="59"/>
                    <a:pt x="246" y="59"/>
                    <a:pt x="246" y="59"/>
                  </a:cubicBezTo>
                  <a:cubicBezTo>
                    <a:pt x="248" y="53"/>
                    <a:pt x="248" y="53"/>
                    <a:pt x="248" y="53"/>
                  </a:cubicBezTo>
                  <a:cubicBezTo>
                    <a:pt x="242" y="50"/>
                    <a:pt x="242" y="50"/>
                    <a:pt x="242" y="50"/>
                  </a:cubicBezTo>
                  <a:cubicBezTo>
                    <a:pt x="238" y="44"/>
                    <a:pt x="238" y="44"/>
                    <a:pt x="238" y="44"/>
                  </a:cubicBezTo>
                  <a:cubicBezTo>
                    <a:pt x="238" y="44"/>
                    <a:pt x="237" y="46"/>
                    <a:pt x="236" y="45"/>
                  </a:cubicBezTo>
                  <a:cubicBezTo>
                    <a:pt x="235" y="44"/>
                    <a:pt x="230" y="36"/>
                    <a:pt x="230" y="36"/>
                  </a:cubicBezTo>
                  <a:cubicBezTo>
                    <a:pt x="221" y="33"/>
                    <a:pt x="221" y="33"/>
                    <a:pt x="221" y="33"/>
                  </a:cubicBezTo>
                  <a:cubicBezTo>
                    <a:pt x="217" y="31"/>
                    <a:pt x="217" y="31"/>
                    <a:pt x="217" y="31"/>
                  </a:cubicBezTo>
                  <a:cubicBezTo>
                    <a:pt x="212" y="30"/>
                    <a:pt x="212" y="30"/>
                    <a:pt x="212" y="30"/>
                  </a:cubicBezTo>
                  <a:cubicBezTo>
                    <a:pt x="212" y="30"/>
                    <a:pt x="211" y="32"/>
                    <a:pt x="210" y="30"/>
                  </a:cubicBezTo>
                  <a:cubicBezTo>
                    <a:pt x="209" y="28"/>
                    <a:pt x="207" y="26"/>
                    <a:pt x="207" y="26"/>
                  </a:cubicBezTo>
                  <a:cubicBezTo>
                    <a:pt x="203" y="27"/>
                    <a:pt x="203" y="27"/>
                    <a:pt x="203" y="27"/>
                  </a:cubicBezTo>
                  <a:cubicBezTo>
                    <a:pt x="200" y="23"/>
                    <a:pt x="200" y="23"/>
                    <a:pt x="200" y="23"/>
                  </a:cubicBezTo>
                  <a:cubicBezTo>
                    <a:pt x="200" y="23"/>
                    <a:pt x="199" y="23"/>
                    <a:pt x="198" y="23"/>
                  </a:cubicBezTo>
                  <a:cubicBezTo>
                    <a:pt x="197" y="22"/>
                    <a:pt x="195" y="21"/>
                    <a:pt x="195" y="21"/>
                  </a:cubicBezTo>
                  <a:cubicBezTo>
                    <a:pt x="192" y="16"/>
                    <a:pt x="192" y="16"/>
                    <a:pt x="192" y="16"/>
                  </a:cubicBezTo>
                  <a:cubicBezTo>
                    <a:pt x="188" y="14"/>
                    <a:pt x="188" y="14"/>
                    <a:pt x="188" y="14"/>
                  </a:cubicBezTo>
                  <a:cubicBezTo>
                    <a:pt x="183" y="12"/>
                    <a:pt x="183" y="12"/>
                    <a:pt x="183" y="12"/>
                  </a:cubicBezTo>
                  <a:cubicBezTo>
                    <a:pt x="183" y="8"/>
                    <a:pt x="183" y="8"/>
                    <a:pt x="183" y="8"/>
                  </a:cubicBezTo>
                  <a:cubicBezTo>
                    <a:pt x="176" y="4"/>
                    <a:pt x="176" y="4"/>
                    <a:pt x="176" y="4"/>
                  </a:cubicBezTo>
                  <a:cubicBezTo>
                    <a:pt x="176" y="4"/>
                    <a:pt x="175" y="2"/>
                    <a:pt x="176" y="2"/>
                  </a:cubicBezTo>
                  <a:cubicBezTo>
                    <a:pt x="177" y="1"/>
                    <a:pt x="180" y="1"/>
                    <a:pt x="182" y="1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71" y="5"/>
                    <a:pt x="171" y="5"/>
                    <a:pt x="171" y="5"/>
                  </a:cubicBezTo>
                  <a:cubicBezTo>
                    <a:pt x="168" y="5"/>
                    <a:pt x="168" y="5"/>
                    <a:pt x="168" y="5"/>
                  </a:cubicBezTo>
                  <a:cubicBezTo>
                    <a:pt x="168" y="5"/>
                    <a:pt x="166" y="6"/>
                    <a:pt x="166" y="7"/>
                  </a:cubicBezTo>
                  <a:cubicBezTo>
                    <a:pt x="167" y="8"/>
                    <a:pt x="169" y="17"/>
                    <a:pt x="170" y="19"/>
                  </a:cubicBezTo>
                  <a:cubicBezTo>
                    <a:pt x="171" y="20"/>
                    <a:pt x="171" y="27"/>
                    <a:pt x="167" y="32"/>
                  </a:cubicBezTo>
                  <a:cubicBezTo>
                    <a:pt x="171" y="36"/>
                    <a:pt x="171" y="36"/>
                    <a:pt x="171" y="36"/>
                  </a:cubicBezTo>
                  <a:cubicBezTo>
                    <a:pt x="167" y="41"/>
                    <a:pt x="167" y="41"/>
                    <a:pt x="167" y="41"/>
                  </a:cubicBezTo>
                  <a:cubicBezTo>
                    <a:pt x="161" y="42"/>
                    <a:pt x="161" y="42"/>
                    <a:pt x="161" y="42"/>
                  </a:cubicBezTo>
                  <a:cubicBezTo>
                    <a:pt x="161" y="42"/>
                    <a:pt x="155" y="41"/>
                    <a:pt x="154" y="40"/>
                  </a:cubicBezTo>
                  <a:cubicBezTo>
                    <a:pt x="153" y="39"/>
                    <a:pt x="148" y="37"/>
                    <a:pt x="147" y="37"/>
                  </a:cubicBezTo>
                  <a:cubicBezTo>
                    <a:pt x="145" y="38"/>
                    <a:pt x="131" y="37"/>
                    <a:pt x="131" y="37"/>
                  </a:cubicBezTo>
                  <a:cubicBezTo>
                    <a:pt x="128" y="41"/>
                    <a:pt x="129" y="62"/>
                    <a:pt x="130" y="65"/>
                  </a:cubicBezTo>
                  <a:cubicBezTo>
                    <a:pt x="128" y="69"/>
                    <a:pt x="128" y="69"/>
                    <a:pt x="128" y="69"/>
                  </a:cubicBezTo>
                  <a:cubicBezTo>
                    <a:pt x="123" y="69"/>
                    <a:pt x="123" y="69"/>
                    <a:pt x="123" y="69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09" y="72"/>
                    <a:pt x="109" y="72"/>
                    <a:pt x="109" y="72"/>
                  </a:cubicBezTo>
                  <a:cubicBezTo>
                    <a:pt x="109" y="72"/>
                    <a:pt x="105" y="76"/>
                    <a:pt x="105" y="78"/>
                  </a:cubicBezTo>
                  <a:cubicBezTo>
                    <a:pt x="105" y="79"/>
                    <a:pt x="103" y="83"/>
                    <a:pt x="103" y="83"/>
                  </a:cubicBezTo>
                  <a:cubicBezTo>
                    <a:pt x="103" y="84"/>
                    <a:pt x="103" y="91"/>
                    <a:pt x="103" y="91"/>
                  </a:cubicBezTo>
                  <a:cubicBezTo>
                    <a:pt x="101" y="95"/>
                    <a:pt x="101" y="95"/>
                    <a:pt x="101" y="95"/>
                  </a:cubicBezTo>
                  <a:cubicBezTo>
                    <a:pt x="95" y="99"/>
                    <a:pt x="95" y="99"/>
                    <a:pt x="95" y="99"/>
                  </a:cubicBezTo>
                  <a:cubicBezTo>
                    <a:pt x="95" y="104"/>
                    <a:pt x="95" y="104"/>
                    <a:pt x="95" y="104"/>
                  </a:cubicBezTo>
                  <a:cubicBezTo>
                    <a:pt x="95" y="104"/>
                    <a:pt x="98" y="110"/>
                    <a:pt x="100" y="111"/>
                  </a:cubicBezTo>
                  <a:cubicBezTo>
                    <a:pt x="101" y="113"/>
                    <a:pt x="103" y="121"/>
                    <a:pt x="103" y="121"/>
                  </a:cubicBezTo>
                  <a:cubicBezTo>
                    <a:pt x="103" y="121"/>
                    <a:pt x="100" y="128"/>
                    <a:pt x="99" y="130"/>
                  </a:cubicBezTo>
                  <a:cubicBezTo>
                    <a:pt x="98" y="132"/>
                    <a:pt x="90" y="142"/>
                    <a:pt x="90" y="142"/>
                  </a:cubicBezTo>
                  <a:cubicBezTo>
                    <a:pt x="85" y="155"/>
                    <a:pt x="85" y="155"/>
                    <a:pt x="85" y="15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4" y="169"/>
                    <a:pt x="84" y="169"/>
                    <a:pt x="84" y="169"/>
                  </a:cubicBezTo>
                  <a:cubicBezTo>
                    <a:pt x="77" y="176"/>
                    <a:pt x="77" y="176"/>
                    <a:pt x="77" y="176"/>
                  </a:cubicBezTo>
                  <a:cubicBezTo>
                    <a:pt x="68" y="177"/>
                    <a:pt x="68" y="177"/>
                    <a:pt x="68" y="177"/>
                  </a:cubicBezTo>
                  <a:cubicBezTo>
                    <a:pt x="65" y="180"/>
                    <a:pt x="65" y="180"/>
                    <a:pt x="65" y="180"/>
                  </a:cubicBezTo>
                  <a:cubicBezTo>
                    <a:pt x="70" y="197"/>
                    <a:pt x="70" y="197"/>
                    <a:pt x="70" y="197"/>
                  </a:cubicBezTo>
                  <a:cubicBezTo>
                    <a:pt x="68" y="205"/>
                    <a:pt x="68" y="205"/>
                    <a:pt x="68" y="205"/>
                  </a:cubicBezTo>
                  <a:cubicBezTo>
                    <a:pt x="67" y="212"/>
                    <a:pt x="67" y="212"/>
                    <a:pt x="67" y="212"/>
                  </a:cubicBezTo>
                  <a:cubicBezTo>
                    <a:pt x="67" y="212"/>
                    <a:pt x="65" y="218"/>
                    <a:pt x="66" y="219"/>
                  </a:cubicBezTo>
                  <a:cubicBezTo>
                    <a:pt x="67" y="221"/>
                    <a:pt x="68" y="225"/>
                    <a:pt x="68" y="225"/>
                  </a:cubicBezTo>
                  <a:cubicBezTo>
                    <a:pt x="64" y="228"/>
                    <a:pt x="64" y="228"/>
                    <a:pt x="64" y="228"/>
                  </a:cubicBezTo>
                  <a:cubicBezTo>
                    <a:pt x="65" y="234"/>
                    <a:pt x="65" y="234"/>
                    <a:pt x="65" y="234"/>
                  </a:cubicBezTo>
                  <a:cubicBezTo>
                    <a:pt x="50" y="260"/>
                    <a:pt x="50" y="260"/>
                    <a:pt x="50" y="260"/>
                  </a:cubicBezTo>
                  <a:cubicBezTo>
                    <a:pt x="52" y="265"/>
                    <a:pt x="52" y="265"/>
                    <a:pt x="52" y="265"/>
                  </a:cubicBezTo>
                  <a:cubicBezTo>
                    <a:pt x="61" y="267"/>
                    <a:pt x="61" y="267"/>
                    <a:pt x="61" y="267"/>
                  </a:cubicBezTo>
                  <a:cubicBezTo>
                    <a:pt x="62" y="283"/>
                    <a:pt x="62" y="283"/>
                    <a:pt x="62" y="283"/>
                  </a:cubicBezTo>
                  <a:cubicBezTo>
                    <a:pt x="59" y="290"/>
                    <a:pt x="59" y="290"/>
                    <a:pt x="59" y="290"/>
                  </a:cubicBezTo>
                  <a:cubicBezTo>
                    <a:pt x="58" y="292"/>
                    <a:pt x="58" y="292"/>
                    <a:pt x="58" y="292"/>
                  </a:cubicBezTo>
                  <a:cubicBezTo>
                    <a:pt x="34" y="293"/>
                    <a:pt x="34" y="293"/>
                    <a:pt x="34" y="293"/>
                  </a:cubicBezTo>
                  <a:cubicBezTo>
                    <a:pt x="21" y="310"/>
                    <a:pt x="21" y="310"/>
                    <a:pt x="21" y="310"/>
                  </a:cubicBezTo>
                  <a:cubicBezTo>
                    <a:pt x="19" y="320"/>
                    <a:pt x="19" y="320"/>
                    <a:pt x="19" y="320"/>
                  </a:cubicBezTo>
                  <a:cubicBezTo>
                    <a:pt x="18" y="327"/>
                    <a:pt x="18" y="327"/>
                    <a:pt x="18" y="327"/>
                  </a:cubicBezTo>
                  <a:cubicBezTo>
                    <a:pt x="18" y="327"/>
                    <a:pt x="15" y="331"/>
                    <a:pt x="15" y="333"/>
                  </a:cubicBezTo>
                  <a:cubicBezTo>
                    <a:pt x="15" y="334"/>
                    <a:pt x="15" y="340"/>
                    <a:pt x="15" y="340"/>
                  </a:cubicBezTo>
                  <a:cubicBezTo>
                    <a:pt x="19" y="348"/>
                    <a:pt x="19" y="348"/>
                    <a:pt x="19" y="348"/>
                  </a:cubicBezTo>
                  <a:cubicBezTo>
                    <a:pt x="19" y="354"/>
                    <a:pt x="19" y="354"/>
                    <a:pt x="19" y="354"/>
                  </a:cubicBezTo>
                  <a:cubicBezTo>
                    <a:pt x="17" y="357"/>
                    <a:pt x="17" y="357"/>
                    <a:pt x="17" y="357"/>
                  </a:cubicBezTo>
                  <a:cubicBezTo>
                    <a:pt x="18" y="364"/>
                    <a:pt x="18" y="364"/>
                    <a:pt x="18" y="364"/>
                  </a:cubicBezTo>
                  <a:cubicBezTo>
                    <a:pt x="18" y="364"/>
                    <a:pt x="19" y="366"/>
                    <a:pt x="18" y="367"/>
                  </a:cubicBezTo>
                  <a:cubicBezTo>
                    <a:pt x="16" y="369"/>
                    <a:pt x="16" y="371"/>
                    <a:pt x="17" y="373"/>
                  </a:cubicBezTo>
                  <a:cubicBezTo>
                    <a:pt x="17" y="374"/>
                    <a:pt x="24" y="387"/>
                    <a:pt x="24" y="387"/>
                  </a:cubicBezTo>
                  <a:cubicBezTo>
                    <a:pt x="25" y="418"/>
                    <a:pt x="25" y="418"/>
                    <a:pt x="25" y="418"/>
                  </a:cubicBezTo>
                  <a:cubicBezTo>
                    <a:pt x="28" y="426"/>
                    <a:pt x="28" y="426"/>
                    <a:pt x="28" y="426"/>
                  </a:cubicBezTo>
                  <a:cubicBezTo>
                    <a:pt x="35" y="431"/>
                    <a:pt x="35" y="431"/>
                    <a:pt x="35" y="431"/>
                  </a:cubicBezTo>
                  <a:cubicBezTo>
                    <a:pt x="41" y="436"/>
                    <a:pt x="41" y="436"/>
                    <a:pt x="41" y="436"/>
                  </a:cubicBezTo>
                  <a:cubicBezTo>
                    <a:pt x="42" y="445"/>
                    <a:pt x="42" y="445"/>
                    <a:pt x="42" y="445"/>
                  </a:cubicBezTo>
                  <a:cubicBezTo>
                    <a:pt x="42" y="445"/>
                    <a:pt x="40" y="452"/>
                    <a:pt x="40" y="453"/>
                  </a:cubicBezTo>
                  <a:cubicBezTo>
                    <a:pt x="41" y="454"/>
                    <a:pt x="35" y="454"/>
                    <a:pt x="35" y="454"/>
                  </a:cubicBezTo>
                  <a:cubicBezTo>
                    <a:pt x="30" y="455"/>
                    <a:pt x="30" y="455"/>
                    <a:pt x="30" y="455"/>
                  </a:cubicBezTo>
                  <a:cubicBezTo>
                    <a:pt x="25" y="460"/>
                    <a:pt x="25" y="460"/>
                    <a:pt x="25" y="460"/>
                  </a:cubicBezTo>
                  <a:cubicBezTo>
                    <a:pt x="27" y="466"/>
                    <a:pt x="27" y="466"/>
                    <a:pt x="27" y="466"/>
                  </a:cubicBezTo>
                  <a:cubicBezTo>
                    <a:pt x="30" y="475"/>
                    <a:pt x="30" y="475"/>
                    <a:pt x="30" y="475"/>
                  </a:cubicBezTo>
                  <a:cubicBezTo>
                    <a:pt x="36" y="482"/>
                    <a:pt x="36" y="482"/>
                    <a:pt x="36" y="482"/>
                  </a:cubicBezTo>
                  <a:cubicBezTo>
                    <a:pt x="38" y="488"/>
                    <a:pt x="38" y="488"/>
                    <a:pt x="38" y="488"/>
                  </a:cubicBezTo>
                  <a:cubicBezTo>
                    <a:pt x="35" y="494"/>
                    <a:pt x="35" y="494"/>
                    <a:pt x="35" y="494"/>
                  </a:cubicBezTo>
                  <a:cubicBezTo>
                    <a:pt x="33" y="497"/>
                    <a:pt x="33" y="497"/>
                    <a:pt x="33" y="497"/>
                  </a:cubicBezTo>
                  <a:cubicBezTo>
                    <a:pt x="35" y="502"/>
                    <a:pt x="35" y="502"/>
                    <a:pt x="35" y="502"/>
                  </a:cubicBezTo>
                  <a:cubicBezTo>
                    <a:pt x="35" y="507"/>
                    <a:pt x="35" y="507"/>
                    <a:pt x="35" y="507"/>
                  </a:cubicBezTo>
                  <a:cubicBezTo>
                    <a:pt x="35" y="507"/>
                    <a:pt x="33" y="510"/>
                    <a:pt x="33" y="511"/>
                  </a:cubicBezTo>
                  <a:cubicBezTo>
                    <a:pt x="33" y="512"/>
                    <a:pt x="29" y="515"/>
                    <a:pt x="29" y="515"/>
                  </a:cubicBezTo>
                  <a:cubicBezTo>
                    <a:pt x="26" y="518"/>
                    <a:pt x="26" y="518"/>
                    <a:pt x="26" y="518"/>
                  </a:cubicBezTo>
                  <a:cubicBezTo>
                    <a:pt x="23" y="519"/>
                    <a:pt x="23" y="519"/>
                    <a:pt x="23" y="519"/>
                  </a:cubicBezTo>
                  <a:cubicBezTo>
                    <a:pt x="23" y="519"/>
                    <a:pt x="21" y="518"/>
                    <a:pt x="20" y="519"/>
                  </a:cubicBezTo>
                  <a:cubicBezTo>
                    <a:pt x="20" y="519"/>
                    <a:pt x="18" y="521"/>
                    <a:pt x="18" y="521"/>
                  </a:cubicBezTo>
                  <a:cubicBezTo>
                    <a:pt x="18" y="524"/>
                    <a:pt x="18" y="524"/>
                    <a:pt x="18" y="524"/>
                  </a:cubicBezTo>
                  <a:cubicBezTo>
                    <a:pt x="20" y="526"/>
                    <a:pt x="20" y="526"/>
                    <a:pt x="20" y="526"/>
                  </a:cubicBezTo>
                  <a:cubicBezTo>
                    <a:pt x="19" y="531"/>
                    <a:pt x="19" y="531"/>
                    <a:pt x="19" y="531"/>
                  </a:cubicBezTo>
                  <a:cubicBezTo>
                    <a:pt x="16" y="534"/>
                    <a:pt x="16" y="534"/>
                    <a:pt x="16" y="534"/>
                  </a:cubicBezTo>
                  <a:cubicBezTo>
                    <a:pt x="13" y="535"/>
                    <a:pt x="13" y="535"/>
                    <a:pt x="13" y="535"/>
                  </a:cubicBezTo>
                  <a:cubicBezTo>
                    <a:pt x="15" y="541"/>
                    <a:pt x="15" y="541"/>
                    <a:pt x="15" y="541"/>
                  </a:cubicBezTo>
                  <a:cubicBezTo>
                    <a:pt x="19" y="548"/>
                    <a:pt x="19" y="548"/>
                    <a:pt x="19" y="548"/>
                  </a:cubicBezTo>
                  <a:cubicBezTo>
                    <a:pt x="19" y="554"/>
                    <a:pt x="19" y="554"/>
                    <a:pt x="19" y="554"/>
                  </a:cubicBezTo>
                  <a:cubicBezTo>
                    <a:pt x="16" y="560"/>
                    <a:pt x="16" y="560"/>
                    <a:pt x="16" y="560"/>
                  </a:cubicBezTo>
                  <a:cubicBezTo>
                    <a:pt x="15" y="567"/>
                    <a:pt x="15" y="567"/>
                    <a:pt x="15" y="567"/>
                  </a:cubicBezTo>
                  <a:cubicBezTo>
                    <a:pt x="14" y="573"/>
                    <a:pt x="14" y="573"/>
                    <a:pt x="14" y="573"/>
                  </a:cubicBezTo>
                  <a:cubicBezTo>
                    <a:pt x="12" y="574"/>
                    <a:pt x="12" y="574"/>
                    <a:pt x="12" y="574"/>
                  </a:cubicBezTo>
                  <a:cubicBezTo>
                    <a:pt x="9" y="574"/>
                    <a:pt x="9" y="574"/>
                    <a:pt x="9" y="574"/>
                  </a:cubicBezTo>
                  <a:cubicBezTo>
                    <a:pt x="9" y="574"/>
                    <a:pt x="9" y="568"/>
                    <a:pt x="8" y="567"/>
                  </a:cubicBezTo>
                  <a:cubicBezTo>
                    <a:pt x="8" y="567"/>
                    <a:pt x="1" y="561"/>
                    <a:pt x="1" y="561"/>
                  </a:cubicBezTo>
                  <a:cubicBezTo>
                    <a:pt x="1" y="567"/>
                    <a:pt x="1" y="567"/>
                    <a:pt x="1" y="567"/>
                  </a:cubicBezTo>
                  <a:cubicBezTo>
                    <a:pt x="0" y="574"/>
                    <a:pt x="0" y="574"/>
                    <a:pt x="0" y="574"/>
                  </a:cubicBezTo>
                  <a:cubicBezTo>
                    <a:pt x="0" y="574"/>
                    <a:pt x="1" y="578"/>
                    <a:pt x="2" y="579"/>
                  </a:cubicBezTo>
                  <a:cubicBezTo>
                    <a:pt x="3" y="580"/>
                    <a:pt x="4" y="587"/>
                    <a:pt x="4" y="587"/>
                  </a:cubicBezTo>
                  <a:cubicBezTo>
                    <a:pt x="3" y="594"/>
                    <a:pt x="3" y="594"/>
                    <a:pt x="3" y="594"/>
                  </a:cubicBezTo>
                  <a:cubicBezTo>
                    <a:pt x="3" y="594"/>
                    <a:pt x="5" y="599"/>
                    <a:pt x="5" y="599"/>
                  </a:cubicBezTo>
                  <a:cubicBezTo>
                    <a:pt x="5" y="600"/>
                    <a:pt x="6" y="604"/>
                    <a:pt x="6" y="604"/>
                  </a:cubicBezTo>
                  <a:cubicBezTo>
                    <a:pt x="10" y="603"/>
                    <a:pt x="10" y="603"/>
                    <a:pt x="10" y="603"/>
                  </a:cubicBezTo>
                  <a:cubicBezTo>
                    <a:pt x="9" y="600"/>
                    <a:pt x="9" y="600"/>
                    <a:pt x="9" y="600"/>
                  </a:cubicBezTo>
                  <a:cubicBezTo>
                    <a:pt x="12" y="604"/>
                    <a:pt x="12" y="604"/>
                    <a:pt x="12" y="604"/>
                  </a:cubicBezTo>
                  <a:cubicBezTo>
                    <a:pt x="12" y="604"/>
                    <a:pt x="10" y="605"/>
                    <a:pt x="12" y="604"/>
                  </a:cubicBezTo>
                  <a:cubicBezTo>
                    <a:pt x="13" y="604"/>
                    <a:pt x="15" y="602"/>
                    <a:pt x="15" y="602"/>
                  </a:cubicBezTo>
                  <a:cubicBezTo>
                    <a:pt x="14" y="605"/>
                    <a:pt x="14" y="605"/>
                    <a:pt x="14" y="605"/>
                  </a:cubicBezTo>
                  <a:cubicBezTo>
                    <a:pt x="12" y="609"/>
                    <a:pt x="12" y="609"/>
                    <a:pt x="12" y="609"/>
                  </a:cubicBezTo>
                  <a:cubicBezTo>
                    <a:pt x="13" y="610"/>
                    <a:pt x="13" y="610"/>
                    <a:pt x="13" y="610"/>
                  </a:cubicBezTo>
                  <a:cubicBezTo>
                    <a:pt x="16" y="611"/>
                    <a:pt x="16" y="611"/>
                    <a:pt x="16" y="611"/>
                  </a:cubicBezTo>
                  <a:cubicBezTo>
                    <a:pt x="12" y="616"/>
                    <a:pt x="12" y="616"/>
                    <a:pt x="12" y="616"/>
                  </a:cubicBezTo>
                  <a:cubicBezTo>
                    <a:pt x="12" y="616"/>
                    <a:pt x="14" y="619"/>
                    <a:pt x="15" y="620"/>
                  </a:cubicBezTo>
                  <a:cubicBezTo>
                    <a:pt x="15" y="620"/>
                    <a:pt x="19" y="617"/>
                    <a:pt x="19" y="617"/>
                  </a:cubicBezTo>
                  <a:cubicBezTo>
                    <a:pt x="19" y="617"/>
                    <a:pt x="19" y="618"/>
                    <a:pt x="19" y="619"/>
                  </a:cubicBezTo>
                  <a:cubicBezTo>
                    <a:pt x="19" y="619"/>
                    <a:pt x="16" y="622"/>
                    <a:pt x="16" y="624"/>
                  </a:cubicBezTo>
                  <a:cubicBezTo>
                    <a:pt x="17" y="625"/>
                    <a:pt x="22" y="623"/>
                    <a:pt x="21" y="624"/>
                  </a:cubicBezTo>
                  <a:cubicBezTo>
                    <a:pt x="20" y="625"/>
                    <a:pt x="20" y="627"/>
                    <a:pt x="20" y="627"/>
                  </a:cubicBezTo>
                  <a:cubicBezTo>
                    <a:pt x="20" y="627"/>
                    <a:pt x="17" y="630"/>
                    <a:pt x="19" y="631"/>
                  </a:cubicBezTo>
                  <a:cubicBezTo>
                    <a:pt x="20" y="632"/>
                    <a:pt x="23" y="633"/>
                    <a:pt x="22" y="633"/>
                  </a:cubicBezTo>
                  <a:cubicBezTo>
                    <a:pt x="22" y="634"/>
                    <a:pt x="19" y="636"/>
                    <a:pt x="19" y="636"/>
                  </a:cubicBezTo>
                  <a:cubicBezTo>
                    <a:pt x="19" y="636"/>
                    <a:pt x="18" y="638"/>
                    <a:pt x="19" y="639"/>
                  </a:cubicBezTo>
                  <a:cubicBezTo>
                    <a:pt x="20" y="640"/>
                    <a:pt x="23" y="640"/>
                    <a:pt x="23" y="640"/>
                  </a:cubicBezTo>
                  <a:cubicBezTo>
                    <a:pt x="23" y="640"/>
                    <a:pt x="23" y="638"/>
                    <a:pt x="23" y="639"/>
                  </a:cubicBezTo>
                  <a:cubicBezTo>
                    <a:pt x="23" y="640"/>
                    <a:pt x="22" y="642"/>
                    <a:pt x="22" y="642"/>
                  </a:cubicBezTo>
                  <a:cubicBezTo>
                    <a:pt x="22" y="642"/>
                    <a:pt x="21" y="644"/>
                    <a:pt x="22" y="645"/>
                  </a:cubicBezTo>
                  <a:cubicBezTo>
                    <a:pt x="23" y="645"/>
                    <a:pt x="25" y="645"/>
                    <a:pt x="25" y="645"/>
                  </a:cubicBezTo>
                  <a:cubicBezTo>
                    <a:pt x="25" y="645"/>
                    <a:pt x="25" y="646"/>
                    <a:pt x="25" y="648"/>
                  </a:cubicBezTo>
                  <a:cubicBezTo>
                    <a:pt x="25" y="649"/>
                    <a:pt x="25" y="652"/>
                    <a:pt x="25" y="652"/>
                  </a:cubicBezTo>
                  <a:cubicBezTo>
                    <a:pt x="25" y="653"/>
                    <a:pt x="25" y="655"/>
                    <a:pt x="25" y="655"/>
                  </a:cubicBezTo>
                  <a:cubicBezTo>
                    <a:pt x="25" y="655"/>
                    <a:pt x="24" y="656"/>
                    <a:pt x="27" y="656"/>
                  </a:cubicBezTo>
                  <a:cubicBezTo>
                    <a:pt x="29" y="656"/>
                    <a:pt x="29" y="655"/>
                    <a:pt x="30" y="655"/>
                  </a:cubicBezTo>
                  <a:cubicBezTo>
                    <a:pt x="31" y="655"/>
                    <a:pt x="31" y="656"/>
                    <a:pt x="32" y="657"/>
                  </a:cubicBezTo>
                  <a:cubicBezTo>
                    <a:pt x="32" y="659"/>
                    <a:pt x="32" y="660"/>
                    <a:pt x="32" y="661"/>
                  </a:cubicBezTo>
                  <a:cubicBezTo>
                    <a:pt x="33" y="662"/>
                    <a:pt x="37" y="672"/>
                    <a:pt x="37" y="672"/>
                  </a:cubicBezTo>
                  <a:cubicBezTo>
                    <a:pt x="37" y="672"/>
                    <a:pt x="38" y="676"/>
                    <a:pt x="39" y="677"/>
                  </a:cubicBezTo>
                  <a:cubicBezTo>
                    <a:pt x="39" y="678"/>
                    <a:pt x="40" y="679"/>
                    <a:pt x="41" y="680"/>
                  </a:cubicBezTo>
                  <a:cubicBezTo>
                    <a:pt x="41" y="680"/>
                    <a:pt x="43" y="683"/>
                    <a:pt x="43" y="683"/>
                  </a:cubicBezTo>
                  <a:cubicBezTo>
                    <a:pt x="46" y="685"/>
                    <a:pt x="46" y="685"/>
                    <a:pt x="46" y="685"/>
                  </a:cubicBezTo>
                  <a:cubicBezTo>
                    <a:pt x="50" y="692"/>
                    <a:pt x="50" y="692"/>
                    <a:pt x="50" y="692"/>
                  </a:cubicBezTo>
                  <a:cubicBezTo>
                    <a:pt x="50" y="692"/>
                    <a:pt x="53" y="695"/>
                    <a:pt x="53" y="695"/>
                  </a:cubicBezTo>
                  <a:cubicBezTo>
                    <a:pt x="54" y="695"/>
                    <a:pt x="56" y="693"/>
                    <a:pt x="56" y="693"/>
                  </a:cubicBezTo>
                  <a:cubicBezTo>
                    <a:pt x="56" y="693"/>
                    <a:pt x="59" y="694"/>
                    <a:pt x="59" y="695"/>
                  </a:cubicBezTo>
                  <a:cubicBezTo>
                    <a:pt x="58" y="695"/>
                    <a:pt x="57" y="699"/>
                    <a:pt x="57" y="700"/>
                  </a:cubicBezTo>
                  <a:cubicBezTo>
                    <a:pt x="58" y="701"/>
                    <a:pt x="58" y="703"/>
                    <a:pt x="58" y="703"/>
                  </a:cubicBezTo>
                  <a:cubicBezTo>
                    <a:pt x="56" y="704"/>
                    <a:pt x="56" y="704"/>
                    <a:pt x="56" y="704"/>
                  </a:cubicBezTo>
                  <a:cubicBezTo>
                    <a:pt x="54" y="705"/>
                    <a:pt x="54" y="705"/>
                    <a:pt x="54" y="705"/>
                  </a:cubicBezTo>
                  <a:cubicBezTo>
                    <a:pt x="50" y="705"/>
                    <a:pt x="50" y="705"/>
                    <a:pt x="50" y="705"/>
                  </a:cubicBezTo>
                  <a:cubicBezTo>
                    <a:pt x="49" y="709"/>
                    <a:pt x="49" y="709"/>
                    <a:pt x="49" y="709"/>
                  </a:cubicBezTo>
                  <a:cubicBezTo>
                    <a:pt x="53" y="711"/>
                    <a:pt x="53" y="711"/>
                    <a:pt x="53" y="711"/>
                  </a:cubicBezTo>
                  <a:cubicBezTo>
                    <a:pt x="53" y="711"/>
                    <a:pt x="55" y="713"/>
                    <a:pt x="56" y="713"/>
                  </a:cubicBezTo>
                  <a:cubicBezTo>
                    <a:pt x="56" y="714"/>
                    <a:pt x="56" y="718"/>
                    <a:pt x="56" y="718"/>
                  </a:cubicBezTo>
                  <a:cubicBezTo>
                    <a:pt x="55" y="718"/>
                    <a:pt x="51" y="718"/>
                    <a:pt x="51" y="718"/>
                  </a:cubicBezTo>
                  <a:cubicBezTo>
                    <a:pt x="51" y="718"/>
                    <a:pt x="49" y="721"/>
                    <a:pt x="49" y="721"/>
                  </a:cubicBezTo>
                  <a:cubicBezTo>
                    <a:pt x="49" y="722"/>
                    <a:pt x="48" y="722"/>
                    <a:pt x="50" y="725"/>
                  </a:cubicBezTo>
                  <a:cubicBezTo>
                    <a:pt x="51" y="727"/>
                    <a:pt x="56" y="733"/>
                    <a:pt x="56" y="733"/>
                  </a:cubicBezTo>
                  <a:cubicBezTo>
                    <a:pt x="56" y="733"/>
                    <a:pt x="60" y="739"/>
                    <a:pt x="60" y="739"/>
                  </a:cubicBezTo>
                  <a:cubicBezTo>
                    <a:pt x="60" y="740"/>
                    <a:pt x="63" y="744"/>
                    <a:pt x="63" y="744"/>
                  </a:cubicBezTo>
                  <a:cubicBezTo>
                    <a:pt x="64" y="744"/>
                    <a:pt x="64" y="748"/>
                    <a:pt x="64" y="748"/>
                  </a:cubicBezTo>
                  <a:cubicBezTo>
                    <a:pt x="63" y="750"/>
                    <a:pt x="63" y="750"/>
                    <a:pt x="63" y="750"/>
                  </a:cubicBezTo>
                  <a:cubicBezTo>
                    <a:pt x="62" y="753"/>
                    <a:pt x="62" y="753"/>
                    <a:pt x="62" y="753"/>
                  </a:cubicBezTo>
                  <a:cubicBezTo>
                    <a:pt x="61" y="756"/>
                    <a:pt x="61" y="756"/>
                    <a:pt x="61" y="756"/>
                  </a:cubicBezTo>
                  <a:cubicBezTo>
                    <a:pt x="62" y="758"/>
                    <a:pt x="62" y="758"/>
                    <a:pt x="62" y="758"/>
                  </a:cubicBezTo>
                  <a:cubicBezTo>
                    <a:pt x="61" y="760"/>
                    <a:pt x="61" y="760"/>
                    <a:pt x="61" y="760"/>
                  </a:cubicBezTo>
                  <a:cubicBezTo>
                    <a:pt x="59" y="763"/>
                    <a:pt x="59" y="763"/>
                    <a:pt x="59" y="763"/>
                  </a:cubicBezTo>
                  <a:cubicBezTo>
                    <a:pt x="64" y="764"/>
                    <a:pt x="64" y="764"/>
                    <a:pt x="64" y="764"/>
                  </a:cubicBezTo>
                  <a:cubicBezTo>
                    <a:pt x="70" y="763"/>
                    <a:pt x="70" y="763"/>
                    <a:pt x="70" y="763"/>
                  </a:cubicBezTo>
                  <a:cubicBezTo>
                    <a:pt x="70" y="763"/>
                    <a:pt x="71" y="765"/>
                    <a:pt x="71" y="765"/>
                  </a:cubicBezTo>
                  <a:cubicBezTo>
                    <a:pt x="72" y="766"/>
                    <a:pt x="77" y="765"/>
                    <a:pt x="77" y="765"/>
                  </a:cubicBezTo>
                  <a:cubicBezTo>
                    <a:pt x="81" y="763"/>
                    <a:pt x="81" y="763"/>
                    <a:pt x="81" y="763"/>
                  </a:cubicBezTo>
                  <a:cubicBezTo>
                    <a:pt x="84" y="761"/>
                    <a:pt x="84" y="761"/>
                    <a:pt x="84" y="761"/>
                  </a:cubicBezTo>
                  <a:cubicBezTo>
                    <a:pt x="84" y="759"/>
                    <a:pt x="84" y="759"/>
                    <a:pt x="84" y="759"/>
                  </a:cubicBezTo>
                  <a:cubicBezTo>
                    <a:pt x="84" y="759"/>
                    <a:pt x="86" y="756"/>
                    <a:pt x="86" y="756"/>
                  </a:cubicBezTo>
                  <a:cubicBezTo>
                    <a:pt x="87" y="756"/>
                    <a:pt x="90" y="757"/>
                    <a:pt x="90" y="757"/>
                  </a:cubicBezTo>
                  <a:cubicBezTo>
                    <a:pt x="90" y="757"/>
                    <a:pt x="93" y="757"/>
                    <a:pt x="93" y="758"/>
                  </a:cubicBezTo>
                  <a:cubicBezTo>
                    <a:pt x="93" y="759"/>
                    <a:pt x="95" y="760"/>
                    <a:pt x="95" y="760"/>
                  </a:cubicBezTo>
                  <a:cubicBezTo>
                    <a:pt x="98" y="760"/>
                    <a:pt x="98" y="760"/>
                    <a:pt x="98" y="760"/>
                  </a:cubicBezTo>
                  <a:cubicBezTo>
                    <a:pt x="101" y="759"/>
                    <a:pt x="101" y="759"/>
                    <a:pt x="101" y="759"/>
                  </a:cubicBezTo>
                  <a:cubicBezTo>
                    <a:pt x="105" y="758"/>
                    <a:pt x="105" y="758"/>
                    <a:pt x="105" y="758"/>
                  </a:cubicBezTo>
                  <a:cubicBezTo>
                    <a:pt x="105" y="758"/>
                    <a:pt x="104" y="756"/>
                    <a:pt x="105" y="756"/>
                  </a:cubicBezTo>
                  <a:cubicBezTo>
                    <a:pt x="106" y="756"/>
                    <a:pt x="109" y="756"/>
                    <a:pt x="109" y="756"/>
                  </a:cubicBezTo>
                  <a:cubicBezTo>
                    <a:pt x="109" y="756"/>
                    <a:pt x="110" y="758"/>
                    <a:pt x="111" y="758"/>
                  </a:cubicBezTo>
                  <a:cubicBezTo>
                    <a:pt x="111" y="758"/>
                    <a:pt x="113" y="756"/>
                    <a:pt x="112" y="755"/>
                  </a:cubicBezTo>
                  <a:cubicBezTo>
                    <a:pt x="111" y="754"/>
                    <a:pt x="107" y="752"/>
                    <a:pt x="107" y="752"/>
                  </a:cubicBezTo>
                  <a:cubicBezTo>
                    <a:pt x="107" y="752"/>
                    <a:pt x="105" y="749"/>
                    <a:pt x="105" y="748"/>
                  </a:cubicBezTo>
                  <a:cubicBezTo>
                    <a:pt x="104" y="747"/>
                    <a:pt x="104" y="744"/>
                    <a:pt x="103" y="743"/>
                  </a:cubicBezTo>
                  <a:cubicBezTo>
                    <a:pt x="102" y="743"/>
                    <a:pt x="101" y="742"/>
                    <a:pt x="101" y="740"/>
                  </a:cubicBezTo>
                  <a:cubicBezTo>
                    <a:pt x="102" y="737"/>
                    <a:pt x="102" y="736"/>
                    <a:pt x="102" y="736"/>
                  </a:cubicBezTo>
                  <a:cubicBezTo>
                    <a:pt x="102" y="735"/>
                    <a:pt x="102" y="731"/>
                    <a:pt x="102" y="731"/>
                  </a:cubicBezTo>
                  <a:cubicBezTo>
                    <a:pt x="102" y="731"/>
                    <a:pt x="101" y="729"/>
                    <a:pt x="104" y="727"/>
                  </a:cubicBezTo>
                  <a:cubicBezTo>
                    <a:pt x="107" y="725"/>
                    <a:pt x="107" y="723"/>
                    <a:pt x="108" y="724"/>
                  </a:cubicBezTo>
                  <a:cubicBezTo>
                    <a:pt x="109" y="725"/>
                    <a:pt x="111" y="727"/>
                    <a:pt x="112" y="727"/>
                  </a:cubicBezTo>
                  <a:cubicBezTo>
                    <a:pt x="112" y="728"/>
                    <a:pt x="113" y="728"/>
                    <a:pt x="114" y="729"/>
                  </a:cubicBezTo>
                  <a:cubicBezTo>
                    <a:pt x="114" y="730"/>
                    <a:pt x="113" y="731"/>
                    <a:pt x="115" y="731"/>
                  </a:cubicBezTo>
                  <a:cubicBezTo>
                    <a:pt x="116" y="731"/>
                    <a:pt x="118" y="731"/>
                    <a:pt x="118" y="731"/>
                  </a:cubicBezTo>
                  <a:cubicBezTo>
                    <a:pt x="118" y="731"/>
                    <a:pt x="119" y="731"/>
                    <a:pt x="119" y="730"/>
                  </a:cubicBezTo>
                  <a:cubicBezTo>
                    <a:pt x="119" y="729"/>
                    <a:pt x="119" y="726"/>
                    <a:pt x="118" y="726"/>
                  </a:cubicBezTo>
                  <a:cubicBezTo>
                    <a:pt x="117" y="725"/>
                    <a:pt x="116" y="724"/>
                    <a:pt x="116" y="724"/>
                  </a:cubicBezTo>
                  <a:cubicBezTo>
                    <a:pt x="116" y="724"/>
                    <a:pt x="118" y="723"/>
                    <a:pt x="115" y="722"/>
                  </a:cubicBezTo>
                  <a:cubicBezTo>
                    <a:pt x="112" y="720"/>
                    <a:pt x="112" y="719"/>
                    <a:pt x="113" y="718"/>
                  </a:cubicBezTo>
                  <a:cubicBezTo>
                    <a:pt x="115" y="717"/>
                    <a:pt x="119" y="718"/>
                    <a:pt x="119" y="718"/>
                  </a:cubicBezTo>
                  <a:cubicBezTo>
                    <a:pt x="122" y="717"/>
                    <a:pt x="122" y="717"/>
                    <a:pt x="122" y="717"/>
                  </a:cubicBezTo>
                  <a:cubicBezTo>
                    <a:pt x="122" y="717"/>
                    <a:pt x="124" y="715"/>
                    <a:pt x="126" y="716"/>
                  </a:cubicBezTo>
                  <a:cubicBezTo>
                    <a:pt x="127" y="717"/>
                    <a:pt x="131" y="716"/>
                    <a:pt x="131" y="716"/>
                  </a:cubicBezTo>
                  <a:cubicBezTo>
                    <a:pt x="136" y="717"/>
                    <a:pt x="136" y="717"/>
                    <a:pt x="136" y="717"/>
                  </a:cubicBezTo>
                  <a:cubicBezTo>
                    <a:pt x="138" y="715"/>
                    <a:pt x="138" y="715"/>
                    <a:pt x="138" y="715"/>
                  </a:cubicBezTo>
                  <a:cubicBezTo>
                    <a:pt x="143" y="717"/>
                    <a:pt x="143" y="717"/>
                    <a:pt x="143" y="717"/>
                  </a:cubicBezTo>
                  <a:cubicBezTo>
                    <a:pt x="143" y="717"/>
                    <a:pt x="142" y="717"/>
                    <a:pt x="145" y="718"/>
                  </a:cubicBezTo>
                  <a:cubicBezTo>
                    <a:pt x="147" y="718"/>
                    <a:pt x="150" y="716"/>
                    <a:pt x="150" y="715"/>
                  </a:cubicBezTo>
                  <a:cubicBezTo>
                    <a:pt x="151" y="715"/>
                    <a:pt x="155" y="708"/>
                    <a:pt x="155" y="708"/>
                  </a:cubicBezTo>
                  <a:cubicBezTo>
                    <a:pt x="158" y="688"/>
                    <a:pt x="158" y="688"/>
                    <a:pt x="158" y="688"/>
                  </a:cubicBezTo>
                  <a:cubicBezTo>
                    <a:pt x="158" y="688"/>
                    <a:pt x="162" y="685"/>
                    <a:pt x="161" y="685"/>
                  </a:cubicBezTo>
                  <a:cubicBezTo>
                    <a:pt x="161" y="684"/>
                    <a:pt x="161" y="677"/>
                    <a:pt x="161" y="676"/>
                  </a:cubicBezTo>
                  <a:cubicBezTo>
                    <a:pt x="161" y="675"/>
                    <a:pt x="163" y="668"/>
                    <a:pt x="163" y="668"/>
                  </a:cubicBezTo>
                  <a:cubicBezTo>
                    <a:pt x="163" y="668"/>
                    <a:pt x="167" y="665"/>
                    <a:pt x="165" y="662"/>
                  </a:cubicBezTo>
                  <a:cubicBezTo>
                    <a:pt x="164" y="659"/>
                    <a:pt x="163" y="654"/>
                    <a:pt x="163" y="654"/>
                  </a:cubicBezTo>
                  <a:cubicBezTo>
                    <a:pt x="163" y="654"/>
                    <a:pt x="162" y="649"/>
                    <a:pt x="162" y="648"/>
                  </a:cubicBezTo>
                  <a:cubicBezTo>
                    <a:pt x="162" y="647"/>
                    <a:pt x="166" y="642"/>
                    <a:pt x="166" y="642"/>
                  </a:cubicBezTo>
                  <a:cubicBezTo>
                    <a:pt x="163" y="633"/>
                    <a:pt x="163" y="633"/>
                    <a:pt x="163" y="633"/>
                  </a:cubicBezTo>
                  <a:cubicBezTo>
                    <a:pt x="163" y="633"/>
                    <a:pt x="165" y="630"/>
                    <a:pt x="165" y="629"/>
                  </a:cubicBezTo>
                  <a:cubicBezTo>
                    <a:pt x="165" y="628"/>
                    <a:pt x="163" y="619"/>
                    <a:pt x="163" y="619"/>
                  </a:cubicBezTo>
                  <a:cubicBezTo>
                    <a:pt x="163" y="617"/>
                    <a:pt x="163" y="617"/>
                    <a:pt x="163" y="617"/>
                  </a:cubicBezTo>
                  <a:cubicBezTo>
                    <a:pt x="163" y="617"/>
                    <a:pt x="166" y="612"/>
                    <a:pt x="165" y="611"/>
                  </a:cubicBezTo>
                  <a:cubicBezTo>
                    <a:pt x="165" y="610"/>
                    <a:pt x="165" y="605"/>
                    <a:pt x="165" y="605"/>
                  </a:cubicBezTo>
                  <a:cubicBezTo>
                    <a:pt x="163" y="599"/>
                    <a:pt x="163" y="599"/>
                    <a:pt x="163" y="599"/>
                  </a:cubicBezTo>
                  <a:cubicBezTo>
                    <a:pt x="163" y="599"/>
                    <a:pt x="165" y="598"/>
                    <a:pt x="164" y="597"/>
                  </a:cubicBezTo>
                  <a:cubicBezTo>
                    <a:pt x="163" y="595"/>
                    <a:pt x="162" y="594"/>
                    <a:pt x="162" y="594"/>
                  </a:cubicBezTo>
                  <a:cubicBezTo>
                    <a:pt x="162" y="592"/>
                    <a:pt x="162" y="592"/>
                    <a:pt x="162" y="592"/>
                  </a:cubicBezTo>
                  <a:cubicBezTo>
                    <a:pt x="163" y="590"/>
                    <a:pt x="163" y="590"/>
                    <a:pt x="163" y="590"/>
                  </a:cubicBezTo>
                  <a:cubicBezTo>
                    <a:pt x="165" y="588"/>
                    <a:pt x="165" y="588"/>
                    <a:pt x="165" y="588"/>
                  </a:cubicBezTo>
                  <a:cubicBezTo>
                    <a:pt x="164" y="582"/>
                    <a:pt x="164" y="582"/>
                    <a:pt x="164" y="582"/>
                  </a:cubicBezTo>
                  <a:cubicBezTo>
                    <a:pt x="160" y="581"/>
                    <a:pt x="160" y="581"/>
                    <a:pt x="160" y="581"/>
                  </a:cubicBezTo>
                  <a:cubicBezTo>
                    <a:pt x="160" y="581"/>
                    <a:pt x="160" y="579"/>
                    <a:pt x="161" y="579"/>
                  </a:cubicBezTo>
                  <a:cubicBezTo>
                    <a:pt x="163" y="578"/>
                    <a:pt x="170" y="575"/>
                    <a:pt x="170" y="575"/>
                  </a:cubicBezTo>
                  <a:cubicBezTo>
                    <a:pt x="170" y="575"/>
                    <a:pt x="172" y="572"/>
                    <a:pt x="173" y="572"/>
                  </a:cubicBezTo>
                  <a:cubicBezTo>
                    <a:pt x="173" y="571"/>
                    <a:pt x="181" y="566"/>
                    <a:pt x="181" y="566"/>
                  </a:cubicBezTo>
                  <a:cubicBezTo>
                    <a:pt x="181" y="566"/>
                    <a:pt x="181" y="563"/>
                    <a:pt x="181" y="562"/>
                  </a:cubicBezTo>
                  <a:cubicBezTo>
                    <a:pt x="182" y="562"/>
                    <a:pt x="182" y="561"/>
                    <a:pt x="182" y="559"/>
                  </a:cubicBezTo>
                  <a:cubicBezTo>
                    <a:pt x="183" y="559"/>
                    <a:pt x="181" y="550"/>
                    <a:pt x="181" y="547"/>
                  </a:cubicBezTo>
                  <a:cubicBezTo>
                    <a:pt x="182" y="545"/>
                    <a:pt x="184" y="549"/>
                    <a:pt x="184" y="549"/>
                  </a:cubicBezTo>
                  <a:cubicBezTo>
                    <a:pt x="185" y="552"/>
                    <a:pt x="185" y="552"/>
                    <a:pt x="185" y="552"/>
                  </a:cubicBezTo>
                  <a:cubicBezTo>
                    <a:pt x="185" y="558"/>
                    <a:pt x="185" y="558"/>
                    <a:pt x="185" y="558"/>
                  </a:cubicBezTo>
                  <a:cubicBezTo>
                    <a:pt x="188" y="559"/>
                    <a:pt x="188" y="559"/>
                    <a:pt x="188" y="559"/>
                  </a:cubicBezTo>
                  <a:cubicBezTo>
                    <a:pt x="189" y="562"/>
                    <a:pt x="189" y="562"/>
                    <a:pt x="189" y="562"/>
                  </a:cubicBezTo>
                  <a:cubicBezTo>
                    <a:pt x="189" y="562"/>
                    <a:pt x="188" y="565"/>
                    <a:pt x="189" y="565"/>
                  </a:cubicBezTo>
                  <a:cubicBezTo>
                    <a:pt x="190" y="564"/>
                    <a:pt x="190" y="564"/>
                    <a:pt x="190" y="564"/>
                  </a:cubicBezTo>
                  <a:cubicBezTo>
                    <a:pt x="191" y="558"/>
                    <a:pt x="191" y="558"/>
                    <a:pt x="191" y="558"/>
                  </a:cubicBezTo>
                  <a:cubicBezTo>
                    <a:pt x="191" y="558"/>
                    <a:pt x="195" y="558"/>
                    <a:pt x="194" y="556"/>
                  </a:cubicBezTo>
                  <a:cubicBezTo>
                    <a:pt x="194" y="555"/>
                    <a:pt x="193" y="553"/>
                    <a:pt x="194" y="553"/>
                  </a:cubicBezTo>
                  <a:cubicBezTo>
                    <a:pt x="200" y="552"/>
                    <a:pt x="198" y="552"/>
                    <a:pt x="201" y="550"/>
                  </a:cubicBezTo>
                  <a:cubicBezTo>
                    <a:pt x="201" y="550"/>
                    <a:pt x="203" y="546"/>
                    <a:pt x="203" y="546"/>
                  </a:cubicBezTo>
                  <a:cubicBezTo>
                    <a:pt x="203" y="545"/>
                    <a:pt x="204" y="543"/>
                    <a:pt x="204" y="543"/>
                  </a:cubicBezTo>
                  <a:cubicBezTo>
                    <a:pt x="202" y="542"/>
                    <a:pt x="202" y="542"/>
                    <a:pt x="202" y="542"/>
                  </a:cubicBezTo>
                  <a:cubicBezTo>
                    <a:pt x="201" y="539"/>
                    <a:pt x="201" y="539"/>
                    <a:pt x="201" y="539"/>
                  </a:cubicBezTo>
                  <a:cubicBezTo>
                    <a:pt x="201" y="539"/>
                    <a:pt x="202" y="537"/>
                    <a:pt x="203" y="538"/>
                  </a:cubicBezTo>
                  <a:cubicBezTo>
                    <a:pt x="203" y="539"/>
                    <a:pt x="204" y="541"/>
                    <a:pt x="205" y="541"/>
                  </a:cubicBezTo>
                  <a:cubicBezTo>
                    <a:pt x="206" y="541"/>
                    <a:pt x="209" y="538"/>
                    <a:pt x="209" y="538"/>
                  </a:cubicBezTo>
                  <a:cubicBezTo>
                    <a:pt x="209" y="535"/>
                    <a:pt x="202" y="531"/>
                    <a:pt x="200" y="530"/>
                  </a:cubicBezTo>
                  <a:cubicBezTo>
                    <a:pt x="200" y="526"/>
                    <a:pt x="210" y="521"/>
                    <a:pt x="210" y="520"/>
                  </a:cubicBezTo>
                  <a:cubicBezTo>
                    <a:pt x="211" y="519"/>
                    <a:pt x="211" y="519"/>
                    <a:pt x="211" y="518"/>
                  </a:cubicBezTo>
                  <a:cubicBezTo>
                    <a:pt x="211" y="517"/>
                    <a:pt x="210" y="516"/>
                    <a:pt x="209" y="517"/>
                  </a:cubicBezTo>
                  <a:cubicBezTo>
                    <a:pt x="209" y="517"/>
                    <a:pt x="208" y="519"/>
                    <a:pt x="207" y="519"/>
                  </a:cubicBezTo>
                  <a:cubicBezTo>
                    <a:pt x="207" y="519"/>
                    <a:pt x="205" y="519"/>
                    <a:pt x="205" y="519"/>
                  </a:cubicBezTo>
                  <a:cubicBezTo>
                    <a:pt x="205" y="519"/>
                    <a:pt x="204" y="517"/>
                    <a:pt x="205" y="516"/>
                  </a:cubicBezTo>
                  <a:cubicBezTo>
                    <a:pt x="206" y="515"/>
                    <a:pt x="205" y="515"/>
                    <a:pt x="207" y="514"/>
                  </a:cubicBezTo>
                  <a:cubicBezTo>
                    <a:pt x="208" y="513"/>
                    <a:pt x="209" y="513"/>
                    <a:pt x="210" y="513"/>
                  </a:cubicBezTo>
                  <a:cubicBezTo>
                    <a:pt x="210" y="512"/>
                    <a:pt x="211" y="511"/>
                    <a:pt x="212" y="511"/>
                  </a:cubicBezTo>
                  <a:cubicBezTo>
                    <a:pt x="213" y="511"/>
                    <a:pt x="218" y="508"/>
                    <a:pt x="218" y="508"/>
                  </a:cubicBezTo>
                  <a:cubicBezTo>
                    <a:pt x="219" y="506"/>
                    <a:pt x="219" y="506"/>
                    <a:pt x="219" y="506"/>
                  </a:cubicBezTo>
                  <a:cubicBezTo>
                    <a:pt x="219" y="506"/>
                    <a:pt x="216" y="503"/>
                    <a:pt x="216" y="503"/>
                  </a:cubicBezTo>
                  <a:cubicBezTo>
                    <a:pt x="216" y="503"/>
                    <a:pt x="211" y="499"/>
                    <a:pt x="211" y="499"/>
                  </a:cubicBezTo>
                  <a:cubicBezTo>
                    <a:pt x="211" y="499"/>
                    <a:pt x="209" y="499"/>
                    <a:pt x="209" y="498"/>
                  </a:cubicBezTo>
                  <a:cubicBezTo>
                    <a:pt x="209" y="498"/>
                    <a:pt x="207" y="496"/>
                    <a:pt x="207" y="496"/>
                  </a:cubicBezTo>
                  <a:cubicBezTo>
                    <a:pt x="205" y="491"/>
                    <a:pt x="203" y="495"/>
                    <a:pt x="199" y="493"/>
                  </a:cubicBezTo>
                  <a:cubicBezTo>
                    <a:pt x="199" y="493"/>
                    <a:pt x="197" y="489"/>
                    <a:pt x="197" y="489"/>
                  </a:cubicBezTo>
                  <a:cubicBezTo>
                    <a:pt x="197" y="489"/>
                    <a:pt x="199" y="489"/>
                    <a:pt x="199" y="488"/>
                  </a:cubicBezTo>
                  <a:cubicBezTo>
                    <a:pt x="199" y="486"/>
                    <a:pt x="197" y="484"/>
                    <a:pt x="197" y="484"/>
                  </a:cubicBezTo>
                  <a:cubicBezTo>
                    <a:pt x="195" y="482"/>
                    <a:pt x="195" y="482"/>
                    <a:pt x="195" y="482"/>
                  </a:cubicBezTo>
                  <a:cubicBezTo>
                    <a:pt x="191" y="478"/>
                    <a:pt x="192" y="487"/>
                    <a:pt x="189" y="479"/>
                  </a:cubicBezTo>
                  <a:cubicBezTo>
                    <a:pt x="189" y="479"/>
                    <a:pt x="188" y="479"/>
                    <a:pt x="187" y="477"/>
                  </a:cubicBezTo>
                  <a:cubicBezTo>
                    <a:pt x="186" y="476"/>
                    <a:pt x="183" y="473"/>
                    <a:pt x="183" y="473"/>
                  </a:cubicBezTo>
                  <a:cubicBezTo>
                    <a:pt x="183" y="473"/>
                    <a:pt x="182" y="470"/>
                    <a:pt x="182" y="470"/>
                  </a:cubicBezTo>
                  <a:cubicBezTo>
                    <a:pt x="181" y="470"/>
                    <a:pt x="180" y="467"/>
                    <a:pt x="180" y="467"/>
                  </a:cubicBezTo>
                  <a:cubicBezTo>
                    <a:pt x="175" y="470"/>
                    <a:pt x="175" y="470"/>
                    <a:pt x="175" y="470"/>
                  </a:cubicBezTo>
                  <a:cubicBezTo>
                    <a:pt x="172" y="473"/>
                    <a:pt x="172" y="473"/>
                    <a:pt x="172" y="473"/>
                  </a:cubicBezTo>
                  <a:cubicBezTo>
                    <a:pt x="172" y="473"/>
                    <a:pt x="171" y="471"/>
                    <a:pt x="171" y="471"/>
                  </a:cubicBezTo>
                  <a:cubicBezTo>
                    <a:pt x="171" y="471"/>
                    <a:pt x="171" y="467"/>
                    <a:pt x="171" y="467"/>
                  </a:cubicBezTo>
                  <a:cubicBezTo>
                    <a:pt x="171" y="467"/>
                    <a:pt x="168" y="466"/>
                    <a:pt x="167" y="466"/>
                  </a:cubicBezTo>
                  <a:cubicBezTo>
                    <a:pt x="167" y="466"/>
                    <a:pt x="164" y="466"/>
                    <a:pt x="164" y="466"/>
                  </a:cubicBezTo>
                  <a:cubicBezTo>
                    <a:pt x="160" y="465"/>
                    <a:pt x="160" y="465"/>
                    <a:pt x="160" y="465"/>
                  </a:cubicBezTo>
                  <a:cubicBezTo>
                    <a:pt x="160" y="462"/>
                    <a:pt x="160" y="462"/>
                    <a:pt x="160" y="462"/>
                  </a:cubicBezTo>
                  <a:cubicBezTo>
                    <a:pt x="160" y="462"/>
                    <a:pt x="162" y="460"/>
                    <a:pt x="161" y="459"/>
                  </a:cubicBezTo>
                  <a:cubicBezTo>
                    <a:pt x="161" y="458"/>
                    <a:pt x="158" y="456"/>
                    <a:pt x="158" y="456"/>
                  </a:cubicBezTo>
                  <a:cubicBezTo>
                    <a:pt x="158" y="454"/>
                    <a:pt x="158" y="454"/>
                    <a:pt x="158" y="454"/>
                  </a:cubicBezTo>
                  <a:cubicBezTo>
                    <a:pt x="155" y="450"/>
                    <a:pt x="155" y="450"/>
                    <a:pt x="155" y="450"/>
                  </a:cubicBezTo>
                  <a:cubicBezTo>
                    <a:pt x="155" y="450"/>
                    <a:pt x="157" y="447"/>
                    <a:pt x="157" y="447"/>
                  </a:cubicBezTo>
                  <a:cubicBezTo>
                    <a:pt x="157" y="446"/>
                    <a:pt x="153" y="437"/>
                    <a:pt x="153" y="437"/>
                  </a:cubicBezTo>
                  <a:cubicBezTo>
                    <a:pt x="153" y="437"/>
                    <a:pt x="155" y="433"/>
                    <a:pt x="155" y="432"/>
                  </a:cubicBezTo>
                  <a:cubicBezTo>
                    <a:pt x="155" y="432"/>
                    <a:pt x="153" y="428"/>
                    <a:pt x="153" y="428"/>
                  </a:cubicBezTo>
                  <a:cubicBezTo>
                    <a:pt x="151" y="428"/>
                    <a:pt x="151" y="428"/>
                    <a:pt x="151" y="428"/>
                  </a:cubicBezTo>
                  <a:cubicBezTo>
                    <a:pt x="151" y="424"/>
                    <a:pt x="151" y="424"/>
                    <a:pt x="151" y="424"/>
                  </a:cubicBezTo>
                  <a:cubicBezTo>
                    <a:pt x="152" y="421"/>
                    <a:pt x="152" y="421"/>
                    <a:pt x="152" y="421"/>
                  </a:cubicBezTo>
                  <a:cubicBezTo>
                    <a:pt x="150" y="419"/>
                    <a:pt x="150" y="419"/>
                    <a:pt x="150" y="419"/>
                  </a:cubicBezTo>
                  <a:cubicBezTo>
                    <a:pt x="150" y="419"/>
                    <a:pt x="151" y="417"/>
                    <a:pt x="152" y="417"/>
                  </a:cubicBezTo>
                  <a:cubicBezTo>
                    <a:pt x="152" y="417"/>
                    <a:pt x="152" y="413"/>
                    <a:pt x="152" y="413"/>
                  </a:cubicBezTo>
                  <a:cubicBezTo>
                    <a:pt x="152" y="413"/>
                    <a:pt x="153" y="411"/>
                    <a:pt x="154" y="411"/>
                  </a:cubicBezTo>
                  <a:cubicBezTo>
                    <a:pt x="154" y="411"/>
                    <a:pt x="157" y="413"/>
                    <a:pt x="157" y="413"/>
                  </a:cubicBezTo>
                  <a:cubicBezTo>
                    <a:pt x="157" y="413"/>
                    <a:pt x="160" y="414"/>
                    <a:pt x="160" y="413"/>
                  </a:cubicBezTo>
                  <a:cubicBezTo>
                    <a:pt x="160" y="413"/>
                    <a:pt x="159" y="410"/>
                    <a:pt x="159" y="410"/>
                  </a:cubicBezTo>
                  <a:cubicBezTo>
                    <a:pt x="159" y="409"/>
                    <a:pt x="157" y="407"/>
                    <a:pt x="157" y="407"/>
                  </a:cubicBezTo>
                  <a:cubicBezTo>
                    <a:pt x="156" y="406"/>
                    <a:pt x="156" y="401"/>
                    <a:pt x="156" y="401"/>
                  </a:cubicBezTo>
                  <a:cubicBezTo>
                    <a:pt x="156" y="401"/>
                    <a:pt x="154" y="397"/>
                    <a:pt x="155" y="397"/>
                  </a:cubicBezTo>
                  <a:cubicBezTo>
                    <a:pt x="155" y="397"/>
                    <a:pt x="156" y="395"/>
                    <a:pt x="156" y="395"/>
                  </a:cubicBezTo>
                  <a:cubicBezTo>
                    <a:pt x="157" y="388"/>
                    <a:pt x="157" y="388"/>
                    <a:pt x="157" y="388"/>
                  </a:cubicBezTo>
                  <a:cubicBezTo>
                    <a:pt x="158" y="382"/>
                    <a:pt x="158" y="382"/>
                    <a:pt x="158" y="382"/>
                  </a:cubicBezTo>
                  <a:cubicBezTo>
                    <a:pt x="155" y="379"/>
                    <a:pt x="155" y="379"/>
                    <a:pt x="155" y="379"/>
                  </a:cubicBezTo>
                  <a:cubicBezTo>
                    <a:pt x="154" y="377"/>
                    <a:pt x="154" y="377"/>
                    <a:pt x="154" y="377"/>
                  </a:cubicBezTo>
                  <a:cubicBezTo>
                    <a:pt x="152" y="375"/>
                    <a:pt x="152" y="375"/>
                    <a:pt x="152" y="375"/>
                  </a:cubicBezTo>
                  <a:cubicBezTo>
                    <a:pt x="154" y="369"/>
                    <a:pt x="154" y="369"/>
                    <a:pt x="154" y="369"/>
                  </a:cubicBezTo>
                  <a:cubicBezTo>
                    <a:pt x="158" y="369"/>
                    <a:pt x="158" y="369"/>
                    <a:pt x="158" y="369"/>
                  </a:cubicBezTo>
                  <a:cubicBezTo>
                    <a:pt x="160" y="366"/>
                    <a:pt x="160" y="366"/>
                    <a:pt x="160" y="366"/>
                  </a:cubicBezTo>
                  <a:cubicBezTo>
                    <a:pt x="160" y="366"/>
                    <a:pt x="163" y="364"/>
                    <a:pt x="163" y="363"/>
                  </a:cubicBezTo>
                  <a:cubicBezTo>
                    <a:pt x="163" y="363"/>
                    <a:pt x="164" y="359"/>
                    <a:pt x="164" y="359"/>
                  </a:cubicBezTo>
                  <a:cubicBezTo>
                    <a:pt x="163" y="356"/>
                    <a:pt x="163" y="356"/>
                    <a:pt x="163" y="356"/>
                  </a:cubicBezTo>
                  <a:cubicBezTo>
                    <a:pt x="165" y="357"/>
                    <a:pt x="165" y="357"/>
                    <a:pt x="165" y="357"/>
                  </a:cubicBezTo>
                  <a:cubicBezTo>
                    <a:pt x="165" y="354"/>
                    <a:pt x="165" y="354"/>
                    <a:pt x="165" y="354"/>
                  </a:cubicBezTo>
                  <a:cubicBezTo>
                    <a:pt x="165" y="354"/>
                    <a:pt x="166" y="351"/>
                    <a:pt x="166" y="351"/>
                  </a:cubicBezTo>
                  <a:cubicBezTo>
                    <a:pt x="167" y="351"/>
                    <a:pt x="168" y="350"/>
                    <a:pt x="168" y="350"/>
                  </a:cubicBezTo>
                  <a:cubicBezTo>
                    <a:pt x="168" y="350"/>
                    <a:pt x="170" y="346"/>
                    <a:pt x="170" y="346"/>
                  </a:cubicBezTo>
                  <a:cubicBezTo>
                    <a:pt x="170" y="346"/>
                    <a:pt x="171" y="347"/>
                    <a:pt x="172" y="346"/>
                  </a:cubicBezTo>
                  <a:cubicBezTo>
                    <a:pt x="173" y="345"/>
                    <a:pt x="173" y="345"/>
                    <a:pt x="173" y="344"/>
                  </a:cubicBezTo>
                  <a:cubicBezTo>
                    <a:pt x="174" y="342"/>
                    <a:pt x="176" y="338"/>
                    <a:pt x="176" y="338"/>
                  </a:cubicBezTo>
                  <a:cubicBezTo>
                    <a:pt x="176" y="338"/>
                    <a:pt x="176" y="337"/>
                    <a:pt x="176" y="336"/>
                  </a:cubicBezTo>
                  <a:cubicBezTo>
                    <a:pt x="177" y="336"/>
                    <a:pt x="179" y="336"/>
                    <a:pt x="179" y="335"/>
                  </a:cubicBezTo>
                  <a:cubicBezTo>
                    <a:pt x="178" y="334"/>
                    <a:pt x="176" y="331"/>
                    <a:pt x="176" y="331"/>
                  </a:cubicBezTo>
                  <a:cubicBezTo>
                    <a:pt x="179" y="328"/>
                    <a:pt x="179" y="328"/>
                    <a:pt x="179" y="328"/>
                  </a:cubicBezTo>
                  <a:cubicBezTo>
                    <a:pt x="179" y="328"/>
                    <a:pt x="182" y="325"/>
                    <a:pt x="182" y="325"/>
                  </a:cubicBezTo>
                  <a:cubicBezTo>
                    <a:pt x="182" y="326"/>
                    <a:pt x="183" y="326"/>
                    <a:pt x="184" y="325"/>
                  </a:cubicBezTo>
                  <a:cubicBezTo>
                    <a:pt x="184" y="325"/>
                    <a:pt x="185" y="324"/>
                    <a:pt x="186" y="323"/>
                  </a:cubicBezTo>
                  <a:cubicBezTo>
                    <a:pt x="186" y="323"/>
                    <a:pt x="187" y="322"/>
                    <a:pt x="188" y="322"/>
                  </a:cubicBezTo>
                  <a:cubicBezTo>
                    <a:pt x="188" y="321"/>
                    <a:pt x="189" y="319"/>
                    <a:pt x="189" y="318"/>
                  </a:cubicBezTo>
                  <a:cubicBezTo>
                    <a:pt x="189" y="318"/>
                    <a:pt x="191" y="313"/>
                    <a:pt x="191" y="313"/>
                  </a:cubicBezTo>
                  <a:cubicBezTo>
                    <a:pt x="191" y="310"/>
                    <a:pt x="191" y="310"/>
                    <a:pt x="191" y="310"/>
                  </a:cubicBezTo>
                  <a:cubicBezTo>
                    <a:pt x="192" y="309"/>
                    <a:pt x="192" y="309"/>
                    <a:pt x="192" y="309"/>
                  </a:cubicBezTo>
                  <a:cubicBezTo>
                    <a:pt x="194" y="307"/>
                    <a:pt x="194" y="307"/>
                    <a:pt x="194" y="307"/>
                  </a:cubicBezTo>
                  <a:cubicBezTo>
                    <a:pt x="194" y="307"/>
                    <a:pt x="196" y="306"/>
                    <a:pt x="196" y="307"/>
                  </a:cubicBezTo>
                  <a:cubicBezTo>
                    <a:pt x="196" y="307"/>
                    <a:pt x="195" y="309"/>
                    <a:pt x="195" y="309"/>
                  </a:cubicBezTo>
                  <a:cubicBezTo>
                    <a:pt x="198" y="309"/>
                    <a:pt x="198" y="309"/>
                    <a:pt x="198" y="309"/>
                  </a:cubicBezTo>
                  <a:cubicBezTo>
                    <a:pt x="198" y="309"/>
                    <a:pt x="198" y="307"/>
                    <a:pt x="198" y="308"/>
                  </a:cubicBezTo>
                  <a:cubicBezTo>
                    <a:pt x="199" y="308"/>
                    <a:pt x="200" y="309"/>
                    <a:pt x="200" y="309"/>
                  </a:cubicBezTo>
                  <a:cubicBezTo>
                    <a:pt x="200" y="308"/>
                    <a:pt x="201" y="306"/>
                    <a:pt x="201" y="306"/>
                  </a:cubicBezTo>
                  <a:cubicBezTo>
                    <a:pt x="201" y="303"/>
                    <a:pt x="201" y="303"/>
                    <a:pt x="201" y="303"/>
                  </a:cubicBezTo>
                  <a:cubicBezTo>
                    <a:pt x="201" y="303"/>
                    <a:pt x="203" y="301"/>
                    <a:pt x="204" y="300"/>
                  </a:cubicBezTo>
                  <a:cubicBezTo>
                    <a:pt x="204" y="299"/>
                    <a:pt x="207" y="296"/>
                    <a:pt x="207" y="296"/>
                  </a:cubicBezTo>
                  <a:cubicBezTo>
                    <a:pt x="210" y="295"/>
                    <a:pt x="210" y="295"/>
                    <a:pt x="210" y="295"/>
                  </a:cubicBezTo>
                  <a:cubicBezTo>
                    <a:pt x="210" y="295"/>
                    <a:pt x="211" y="294"/>
                    <a:pt x="212" y="294"/>
                  </a:cubicBezTo>
                  <a:cubicBezTo>
                    <a:pt x="212" y="294"/>
                    <a:pt x="215" y="290"/>
                    <a:pt x="215" y="290"/>
                  </a:cubicBezTo>
                  <a:cubicBezTo>
                    <a:pt x="215" y="290"/>
                    <a:pt x="215" y="289"/>
                    <a:pt x="216" y="288"/>
                  </a:cubicBezTo>
                  <a:cubicBezTo>
                    <a:pt x="216" y="287"/>
                    <a:pt x="218" y="287"/>
                    <a:pt x="218" y="286"/>
                  </a:cubicBezTo>
                  <a:cubicBezTo>
                    <a:pt x="219" y="286"/>
                    <a:pt x="221" y="281"/>
                    <a:pt x="221" y="281"/>
                  </a:cubicBezTo>
                  <a:cubicBezTo>
                    <a:pt x="221" y="281"/>
                    <a:pt x="222" y="281"/>
                    <a:pt x="222" y="280"/>
                  </a:cubicBezTo>
                  <a:cubicBezTo>
                    <a:pt x="222" y="278"/>
                    <a:pt x="223" y="276"/>
                    <a:pt x="223" y="276"/>
                  </a:cubicBezTo>
                  <a:cubicBezTo>
                    <a:pt x="225" y="272"/>
                    <a:pt x="225" y="272"/>
                    <a:pt x="225" y="272"/>
                  </a:cubicBezTo>
                  <a:cubicBezTo>
                    <a:pt x="225" y="266"/>
                    <a:pt x="225" y="266"/>
                    <a:pt x="225" y="266"/>
                  </a:cubicBezTo>
                  <a:cubicBezTo>
                    <a:pt x="227" y="261"/>
                    <a:pt x="227" y="261"/>
                    <a:pt x="227" y="261"/>
                  </a:cubicBezTo>
                  <a:cubicBezTo>
                    <a:pt x="227" y="261"/>
                    <a:pt x="228" y="260"/>
                    <a:pt x="228" y="259"/>
                  </a:cubicBezTo>
                  <a:cubicBezTo>
                    <a:pt x="229" y="259"/>
                    <a:pt x="230" y="256"/>
                    <a:pt x="230" y="256"/>
                  </a:cubicBezTo>
                  <a:cubicBezTo>
                    <a:pt x="230" y="256"/>
                    <a:pt x="233" y="252"/>
                    <a:pt x="233" y="252"/>
                  </a:cubicBezTo>
                  <a:cubicBezTo>
                    <a:pt x="233" y="252"/>
                    <a:pt x="234" y="249"/>
                    <a:pt x="234" y="248"/>
                  </a:cubicBezTo>
                  <a:cubicBezTo>
                    <a:pt x="235" y="248"/>
                    <a:pt x="235" y="248"/>
                    <a:pt x="235" y="248"/>
                  </a:cubicBezTo>
                  <a:cubicBezTo>
                    <a:pt x="235" y="245"/>
                    <a:pt x="235" y="245"/>
                    <a:pt x="235" y="245"/>
                  </a:cubicBezTo>
                  <a:cubicBezTo>
                    <a:pt x="233" y="241"/>
                    <a:pt x="233" y="241"/>
                    <a:pt x="233" y="241"/>
                  </a:cubicBezTo>
                  <a:cubicBezTo>
                    <a:pt x="229" y="238"/>
                    <a:pt x="229" y="238"/>
                    <a:pt x="229" y="238"/>
                  </a:cubicBezTo>
                  <a:cubicBezTo>
                    <a:pt x="226" y="238"/>
                    <a:pt x="226" y="238"/>
                    <a:pt x="226" y="238"/>
                  </a:cubicBezTo>
                  <a:cubicBezTo>
                    <a:pt x="224" y="236"/>
                    <a:pt x="224" y="236"/>
                    <a:pt x="224" y="236"/>
                  </a:cubicBezTo>
                  <a:cubicBezTo>
                    <a:pt x="225" y="234"/>
                    <a:pt x="225" y="234"/>
                    <a:pt x="225" y="234"/>
                  </a:cubicBezTo>
                  <a:cubicBezTo>
                    <a:pt x="223" y="231"/>
                    <a:pt x="223" y="231"/>
                    <a:pt x="223" y="231"/>
                  </a:cubicBezTo>
                  <a:cubicBezTo>
                    <a:pt x="222" y="229"/>
                    <a:pt x="222" y="229"/>
                    <a:pt x="222" y="229"/>
                  </a:cubicBezTo>
                  <a:cubicBezTo>
                    <a:pt x="220" y="227"/>
                    <a:pt x="220" y="227"/>
                    <a:pt x="220" y="227"/>
                  </a:cubicBezTo>
                  <a:cubicBezTo>
                    <a:pt x="220" y="227"/>
                    <a:pt x="222" y="224"/>
                    <a:pt x="222" y="224"/>
                  </a:cubicBezTo>
                  <a:cubicBezTo>
                    <a:pt x="222" y="224"/>
                    <a:pt x="223" y="223"/>
                    <a:pt x="223" y="222"/>
                  </a:cubicBezTo>
                  <a:cubicBezTo>
                    <a:pt x="223" y="222"/>
                    <a:pt x="225" y="219"/>
                    <a:pt x="225" y="219"/>
                  </a:cubicBezTo>
                  <a:cubicBezTo>
                    <a:pt x="225" y="219"/>
                    <a:pt x="227" y="216"/>
                    <a:pt x="227" y="216"/>
                  </a:cubicBezTo>
                  <a:cubicBezTo>
                    <a:pt x="227" y="216"/>
                    <a:pt x="228" y="215"/>
                    <a:pt x="228" y="214"/>
                  </a:cubicBezTo>
                  <a:cubicBezTo>
                    <a:pt x="228" y="213"/>
                    <a:pt x="227" y="209"/>
                    <a:pt x="227" y="209"/>
                  </a:cubicBezTo>
                  <a:cubicBezTo>
                    <a:pt x="227" y="209"/>
                    <a:pt x="227" y="206"/>
                    <a:pt x="228" y="206"/>
                  </a:cubicBezTo>
                  <a:cubicBezTo>
                    <a:pt x="228" y="205"/>
                    <a:pt x="229" y="204"/>
                    <a:pt x="229" y="204"/>
                  </a:cubicBezTo>
                  <a:cubicBezTo>
                    <a:pt x="229" y="204"/>
                    <a:pt x="230" y="204"/>
                    <a:pt x="231" y="205"/>
                  </a:cubicBezTo>
                  <a:cubicBezTo>
                    <a:pt x="232" y="205"/>
                    <a:pt x="232" y="203"/>
                    <a:pt x="232" y="203"/>
                  </a:cubicBezTo>
                  <a:cubicBezTo>
                    <a:pt x="232" y="203"/>
                    <a:pt x="232" y="200"/>
                    <a:pt x="231" y="200"/>
                  </a:cubicBezTo>
                  <a:cubicBezTo>
                    <a:pt x="230" y="200"/>
                    <a:pt x="229" y="198"/>
                    <a:pt x="229" y="198"/>
                  </a:cubicBezTo>
                  <a:cubicBezTo>
                    <a:pt x="229" y="198"/>
                    <a:pt x="230" y="197"/>
                    <a:pt x="230" y="197"/>
                  </a:cubicBezTo>
                  <a:cubicBezTo>
                    <a:pt x="230" y="196"/>
                    <a:pt x="232" y="195"/>
                    <a:pt x="232" y="195"/>
                  </a:cubicBezTo>
                  <a:cubicBezTo>
                    <a:pt x="235" y="194"/>
                    <a:pt x="235" y="194"/>
                    <a:pt x="235" y="194"/>
                  </a:cubicBezTo>
                  <a:cubicBezTo>
                    <a:pt x="234" y="191"/>
                    <a:pt x="234" y="191"/>
                    <a:pt x="234" y="191"/>
                  </a:cubicBezTo>
                  <a:cubicBezTo>
                    <a:pt x="234" y="188"/>
                    <a:pt x="234" y="188"/>
                    <a:pt x="234" y="188"/>
                  </a:cubicBezTo>
                  <a:cubicBezTo>
                    <a:pt x="234" y="188"/>
                    <a:pt x="238" y="189"/>
                    <a:pt x="238" y="189"/>
                  </a:cubicBezTo>
                  <a:cubicBezTo>
                    <a:pt x="238" y="190"/>
                    <a:pt x="239" y="192"/>
                    <a:pt x="240" y="192"/>
                  </a:cubicBezTo>
                  <a:cubicBezTo>
                    <a:pt x="240" y="191"/>
                    <a:pt x="240" y="189"/>
                    <a:pt x="240" y="189"/>
                  </a:cubicBezTo>
                  <a:cubicBezTo>
                    <a:pt x="240" y="189"/>
                    <a:pt x="241" y="186"/>
                    <a:pt x="242" y="187"/>
                  </a:cubicBezTo>
                  <a:cubicBezTo>
                    <a:pt x="244" y="188"/>
                    <a:pt x="245" y="186"/>
                    <a:pt x="246" y="186"/>
                  </a:cubicBezTo>
                  <a:cubicBezTo>
                    <a:pt x="246" y="185"/>
                    <a:pt x="247" y="183"/>
                    <a:pt x="247" y="183"/>
                  </a:cubicBezTo>
                  <a:cubicBezTo>
                    <a:pt x="247" y="183"/>
                    <a:pt x="248" y="180"/>
                    <a:pt x="247" y="179"/>
                  </a:cubicBezTo>
                  <a:cubicBezTo>
                    <a:pt x="246" y="179"/>
                    <a:pt x="245" y="179"/>
                    <a:pt x="245" y="178"/>
                  </a:cubicBezTo>
                  <a:cubicBezTo>
                    <a:pt x="245" y="178"/>
                    <a:pt x="246" y="176"/>
                    <a:pt x="247" y="176"/>
                  </a:cubicBezTo>
                  <a:cubicBezTo>
                    <a:pt x="248" y="176"/>
                    <a:pt x="248" y="176"/>
                    <a:pt x="250" y="175"/>
                  </a:cubicBezTo>
                  <a:cubicBezTo>
                    <a:pt x="251" y="174"/>
                    <a:pt x="251" y="173"/>
                    <a:pt x="251" y="173"/>
                  </a:cubicBezTo>
                  <a:cubicBezTo>
                    <a:pt x="251" y="173"/>
                    <a:pt x="254" y="172"/>
                    <a:pt x="254" y="172"/>
                  </a:cubicBezTo>
                  <a:cubicBezTo>
                    <a:pt x="258" y="170"/>
                    <a:pt x="258" y="170"/>
                    <a:pt x="258" y="170"/>
                  </a:cubicBezTo>
                  <a:cubicBezTo>
                    <a:pt x="258" y="168"/>
                    <a:pt x="258" y="168"/>
                    <a:pt x="258" y="168"/>
                  </a:cubicBezTo>
                  <a:cubicBezTo>
                    <a:pt x="258" y="168"/>
                    <a:pt x="260" y="168"/>
                    <a:pt x="260" y="168"/>
                  </a:cubicBezTo>
                  <a:cubicBezTo>
                    <a:pt x="261" y="168"/>
                    <a:pt x="262" y="169"/>
                    <a:pt x="262" y="169"/>
                  </a:cubicBezTo>
                  <a:cubicBezTo>
                    <a:pt x="262" y="169"/>
                    <a:pt x="264" y="169"/>
                    <a:pt x="264" y="169"/>
                  </a:cubicBezTo>
                  <a:cubicBezTo>
                    <a:pt x="264" y="168"/>
                    <a:pt x="263" y="167"/>
                    <a:pt x="264" y="167"/>
                  </a:cubicBezTo>
                  <a:cubicBezTo>
                    <a:pt x="265" y="168"/>
                    <a:pt x="265" y="168"/>
                    <a:pt x="265" y="169"/>
                  </a:cubicBezTo>
                  <a:cubicBezTo>
                    <a:pt x="266" y="169"/>
                    <a:pt x="266" y="169"/>
                    <a:pt x="266" y="169"/>
                  </a:cubicBezTo>
                  <a:cubicBezTo>
                    <a:pt x="267" y="169"/>
                    <a:pt x="268" y="170"/>
                    <a:pt x="269" y="171"/>
                  </a:cubicBezTo>
                  <a:cubicBezTo>
                    <a:pt x="269" y="171"/>
                    <a:pt x="269" y="172"/>
                    <a:pt x="269" y="173"/>
                  </a:cubicBezTo>
                  <a:cubicBezTo>
                    <a:pt x="269" y="174"/>
                    <a:pt x="269" y="174"/>
                    <a:pt x="269" y="175"/>
                  </a:cubicBezTo>
                  <a:cubicBezTo>
                    <a:pt x="269" y="176"/>
                    <a:pt x="269" y="176"/>
                    <a:pt x="269" y="176"/>
                  </a:cubicBezTo>
                  <a:cubicBezTo>
                    <a:pt x="269" y="176"/>
                    <a:pt x="272" y="178"/>
                    <a:pt x="272" y="177"/>
                  </a:cubicBezTo>
                  <a:cubicBezTo>
                    <a:pt x="272" y="176"/>
                    <a:pt x="272" y="177"/>
                    <a:pt x="272" y="175"/>
                  </a:cubicBezTo>
                  <a:cubicBezTo>
                    <a:pt x="271" y="174"/>
                    <a:pt x="272" y="173"/>
                    <a:pt x="272" y="172"/>
                  </a:cubicBezTo>
                  <a:cubicBezTo>
                    <a:pt x="271" y="171"/>
                    <a:pt x="270" y="169"/>
                    <a:pt x="270" y="168"/>
                  </a:cubicBezTo>
                  <a:cubicBezTo>
                    <a:pt x="270" y="168"/>
                    <a:pt x="271" y="167"/>
                    <a:pt x="272" y="167"/>
                  </a:cubicBezTo>
                  <a:cubicBezTo>
                    <a:pt x="273" y="167"/>
                    <a:pt x="272" y="166"/>
                    <a:pt x="273" y="167"/>
                  </a:cubicBezTo>
                  <a:cubicBezTo>
                    <a:pt x="274" y="168"/>
                    <a:pt x="274" y="169"/>
                    <a:pt x="275" y="169"/>
                  </a:cubicBezTo>
                  <a:cubicBezTo>
                    <a:pt x="276" y="169"/>
                    <a:pt x="276" y="169"/>
                    <a:pt x="276" y="169"/>
                  </a:cubicBezTo>
                  <a:cubicBezTo>
                    <a:pt x="276" y="170"/>
                    <a:pt x="277" y="171"/>
                    <a:pt x="277" y="172"/>
                  </a:cubicBezTo>
                  <a:cubicBezTo>
                    <a:pt x="277" y="173"/>
                    <a:pt x="277" y="173"/>
                    <a:pt x="277" y="174"/>
                  </a:cubicBezTo>
                  <a:cubicBezTo>
                    <a:pt x="277" y="174"/>
                    <a:pt x="279" y="177"/>
                    <a:pt x="279" y="177"/>
                  </a:cubicBezTo>
                  <a:cubicBezTo>
                    <a:pt x="279" y="177"/>
                    <a:pt x="281" y="175"/>
                    <a:pt x="281" y="175"/>
                  </a:cubicBezTo>
                  <a:cubicBezTo>
                    <a:pt x="281" y="174"/>
                    <a:pt x="281" y="173"/>
                    <a:pt x="281" y="173"/>
                  </a:cubicBezTo>
                  <a:cubicBezTo>
                    <a:pt x="281" y="172"/>
                    <a:pt x="281" y="171"/>
                    <a:pt x="281" y="171"/>
                  </a:cubicBezTo>
                  <a:cubicBezTo>
                    <a:pt x="281" y="170"/>
                    <a:pt x="278" y="167"/>
                    <a:pt x="278" y="167"/>
                  </a:cubicBezTo>
                  <a:cubicBezTo>
                    <a:pt x="278" y="167"/>
                    <a:pt x="278" y="166"/>
                    <a:pt x="279" y="165"/>
                  </a:cubicBezTo>
                  <a:cubicBezTo>
                    <a:pt x="279" y="165"/>
                    <a:pt x="280" y="164"/>
                    <a:pt x="282" y="163"/>
                  </a:cubicBezTo>
                  <a:cubicBezTo>
                    <a:pt x="276" y="150"/>
                    <a:pt x="276" y="150"/>
                    <a:pt x="276" y="150"/>
                  </a:cubicBezTo>
                  <a:cubicBezTo>
                    <a:pt x="270" y="147"/>
                    <a:pt x="270" y="147"/>
                    <a:pt x="270" y="147"/>
                  </a:cubicBezTo>
                  <a:cubicBezTo>
                    <a:pt x="266" y="143"/>
                    <a:pt x="266" y="143"/>
                    <a:pt x="266" y="143"/>
                  </a:cubicBezTo>
                  <a:cubicBezTo>
                    <a:pt x="266" y="138"/>
                    <a:pt x="266" y="138"/>
                    <a:pt x="266" y="138"/>
                  </a:cubicBezTo>
                  <a:cubicBezTo>
                    <a:pt x="263" y="134"/>
                    <a:pt x="263" y="134"/>
                    <a:pt x="263" y="134"/>
                  </a:cubicBezTo>
                  <a:cubicBezTo>
                    <a:pt x="263" y="134"/>
                    <a:pt x="264" y="131"/>
                    <a:pt x="264" y="130"/>
                  </a:cubicBezTo>
                  <a:cubicBezTo>
                    <a:pt x="265" y="129"/>
                    <a:pt x="267" y="124"/>
                    <a:pt x="267" y="124"/>
                  </a:cubicBezTo>
                  <a:cubicBezTo>
                    <a:pt x="267" y="124"/>
                    <a:pt x="266" y="120"/>
                    <a:pt x="266" y="119"/>
                  </a:cubicBezTo>
                  <a:cubicBezTo>
                    <a:pt x="266" y="118"/>
                    <a:pt x="267" y="113"/>
                    <a:pt x="267" y="113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54" y="94"/>
                    <a:pt x="254" y="94"/>
                    <a:pt x="254" y="94"/>
                  </a:cubicBezTo>
                  <a:cubicBezTo>
                    <a:pt x="255" y="88"/>
                    <a:pt x="255" y="88"/>
                    <a:pt x="255" y="88"/>
                  </a:cubicBezTo>
                  <a:cubicBezTo>
                    <a:pt x="255" y="88"/>
                    <a:pt x="255" y="88"/>
                    <a:pt x="255" y="88"/>
                  </a:cubicBezTo>
                  <a:close/>
                  <a:moveTo>
                    <a:pt x="165" y="710"/>
                  </a:moveTo>
                  <a:cubicBezTo>
                    <a:pt x="165" y="710"/>
                    <a:pt x="165" y="710"/>
                    <a:pt x="165" y="710"/>
                  </a:cubicBezTo>
                  <a:cubicBezTo>
                    <a:pt x="166" y="702"/>
                    <a:pt x="166" y="702"/>
                    <a:pt x="166" y="702"/>
                  </a:cubicBezTo>
                  <a:cubicBezTo>
                    <a:pt x="166" y="702"/>
                    <a:pt x="164" y="699"/>
                    <a:pt x="164" y="699"/>
                  </a:cubicBezTo>
                  <a:cubicBezTo>
                    <a:pt x="164" y="698"/>
                    <a:pt x="163" y="696"/>
                    <a:pt x="163" y="693"/>
                  </a:cubicBezTo>
                  <a:cubicBezTo>
                    <a:pt x="164" y="690"/>
                    <a:pt x="164" y="689"/>
                    <a:pt x="165" y="687"/>
                  </a:cubicBezTo>
                  <a:cubicBezTo>
                    <a:pt x="165" y="685"/>
                    <a:pt x="167" y="684"/>
                    <a:pt x="167" y="682"/>
                  </a:cubicBezTo>
                  <a:cubicBezTo>
                    <a:pt x="167" y="679"/>
                    <a:pt x="167" y="678"/>
                    <a:pt x="168" y="676"/>
                  </a:cubicBezTo>
                  <a:cubicBezTo>
                    <a:pt x="168" y="674"/>
                    <a:pt x="169" y="672"/>
                    <a:pt x="170" y="672"/>
                  </a:cubicBezTo>
                  <a:cubicBezTo>
                    <a:pt x="170" y="671"/>
                    <a:pt x="172" y="667"/>
                    <a:pt x="172" y="667"/>
                  </a:cubicBezTo>
                  <a:cubicBezTo>
                    <a:pt x="173" y="662"/>
                    <a:pt x="173" y="662"/>
                    <a:pt x="173" y="662"/>
                  </a:cubicBezTo>
                  <a:cubicBezTo>
                    <a:pt x="173" y="662"/>
                    <a:pt x="175" y="657"/>
                    <a:pt x="175" y="656"/>
                  </a:cubicBezTo>
                  <a:cubicBezTo>
                    <a:pt x="175" y="655"/>
                    <a:pt x="174" y="651"/>
                    <a:pt x="174" y="650"/>
                  </a:cubicBezTo>
                  <a:cubicBezTo>
                    <a:pt x="175" y="649"/>
                    <a:pt x="177" y="647"/>
                    <a:pt x="177" y="647"/>
                  </a:cubicBezTo>
                  <a:cubicBezTo>
                    <a:pt x="180" y="647"/>
                    <a:pt x="180" y="647"/>
                    <a:pt x="180" y="647"/>
                  </a:cubicBezTo>
                  <a:cubicBezTo>
                    <a:pt x="180" y="647"/>
                    <a:pt x="180" y="650"/>
                    <a:pt x="179" y="651"/>
                  </a:cubicBezTo>
                  <a:cubicBezTo>
                    <a:pt x="178" y="651"/>
                    <a:pt x="177" y="652"/>
                    <a:pt x="177" y="652"/>
                  </a:cubicBezTo>
                  <a:cubicBezTo>
                    <a:pt x="177" y="653"/>
                    <a:pt x="179" y="655"/>
                    <a:pt x="179" y="655"/>
                  </a:cubicBezTo>
                  <a:cubicBezTo>
                    <a:pt x="179" y="659"/>
                    <a:pt x="179" y="659"/>
                    <a:pt x="179" y="659"/>
                  </a:cubicBezTo>
                  <a:cubicBezTo>
                    <a:pt x="177" y="663"/>
                    <a:pt x="177" y="663"/>
                    <a:pt x="177" y="663"/>
                  </a:cubicBezTo>
                  <a:cubicBezTo>
                    <a:pt x="175" y="668"/>
                    <a:pt x="175" y="668"/>
                    <a:pt x="175" y="668"/>
                  </a:cubicBezTo>
                  <a:cubicBezTo>
                    <a:pt x="175" y="673"/>
                    <a:pt x="175" y="673"/>
                    <a:pt x="175" y="673"/>
                  </a:cubicBezTo>
                  <a:cubicBezTo>
                    <a:pt x="174" y="676"/>
                    <a:pt x="174" y="676"/>
                    <a:pt x="174" y="676"/>
                  </a:cubicBezTo>
                  <a:cubicBezTo>
                    <a:pt x="173" y="679"/>
                    <a:pt x="173" y="679"/>
                    <a:pt x="173" y="679"/>
                  </a:cubicBezTo>
                  <a:cubicBezTo>
                    <a:pt x="171" y="685"/>
                    <a:pt x="171" y="685"/>
                    <a:pt x="171" y="685"/>
                  </a:cubicBezTo>
                  <a:cubicBezTo>
                    <a:pt x="172" y="690"/>
                    <a:pt x="172" y="690"/>
                    <a:pt x="172" y="690"/>
                  </a:cubicBezTo>
                  <a:cubicBezTo>
                    <a:pt x="169" y="696"/>
                    <a:pt x="169" y="696"/>
                    <a:pt x="169" y="696"/>
                  </a:cubicBezTo>
                  <a:cubicBezTo>
                    <a:pt x="169" y="696"/>
                    <a:pt x="169" y="699"/>
                    <a:pt x="169" y="700"/>
                  </a:cubicBezTo>
                  <a:cubicBezTo>
                    <a:pt x="169" y="701"/>
                    <a:pt x="169" y="707"/>
                    <a:pt x="169" y="707"/>
                  </a:cubicBezTo>
                  <a:cubicBezTo>
                    <a:pt x="169" y="707"/>
                    <a:pt x="169" y="710"/>
                    <a:pt x="168" y="710"/>
                  </a:cubicBezTo>
                  <a:cubicBezTo>
                    <a:pt x="167" y="710"/>
                    <a:pt x="165" y="710"/>
                    <a:pt x="165" y="710"/>
                  </a:cubicBezTo>
                  <a:close/>
                  <a:moveTo>
                    <a:pt x="206" y="649"/>
                  </a:moveTo>
                  <a:cubicBezTo>
                    <a:pt x="206" y="649"/>
                    <a:pt x="206" y="649"/>
                    <a:pt x="206" y="649"/>
                  </a:cubicBezTo>
                  <a:cubicBezTo>
                    <a:pt x="205" y="647"/>
                    <a:pt x="205" y="647"/>
                    <a:pt x="205" y="647"/>
                  </a:cubicBezTo>
                  <a:cubicBezTo>
                    <a:pt x="208" y="646"/>
                    <a:pt x="208" y="646"/>
                    <a:pt x="208" y="646"/>
                  </a:cubicBezTo>
                  <a:cubicBezTo>
                    <a:pt x="208" y="646"/>
                    <a:pt x="207" y="642"/>
                    <a:pt x="207" y="641"/>
                  </a:cubicBezTo>
                  <a:cubicBezTo>
                    <a:pt x="207" y="640"/>
                    <a:pt x="206" y="641"/>
                    <a:pt x="205" y="639"/>
                  </a:cubicBezTo>
                  <a:cubicBezTo>
                    <a:pt x="204" y="638"/>
                    <a:pt x="204" y="635"/>
                    <a:pt x="204" y="635"/>
                  </a:cubicBezTo>
                  <a:cubicBezTo>
                    <a:pt x="204" y="634"/>
                    <a:pt x="205" y="631"/>
                    <a:pt x="205" y="631"/>
                  </a:cubicBezTo>
                  <a:cubicBezTo>
                    <a:pt x="205" y="631"/>
                    <a:pt x="208" y="627"/>
                    <a:pt x="210" y="625"/>
                  </a:cubicBezTo>
                  <a:cubicBezTo>
                    <a:pt x="213" y="622"/>
                    <a:pt x="212" y="622"/>
                    <a:pt x="212" y="620"/>
                  </a:cubicBezTo>
                  <a:cubicBezTo>
                    <a:pt x="211" y="619"/>
                    <a:pt x="213" y="618"/>
                    <a:pt x="213" y="618"/>
                  </a:cubicBezTo>
                  <a:cubicBezTo>
                    <a:pt x="216" y="615"/>
                    <a:pt x="216" y="615"/>
                    <a:pt x="216" y="615"/>
                  </a:cubicBezTo>
                  <a:cubicBezTo>
                    <a:pt x="218" y="610"/>
                    <a:pt x="218" y="610"/>
                    <a:pt x="218" y="610"/>
                  </a:cubicBezTo>
                  <a:cubicBezTo>
                    <a:pt x="218" y="610"/>
                    <a:pt x="221" y="613"/>
                    <a:pt x="221" y="613"/>
                  </a:cubicBezTo>
                  <a:cubicBezTo>
                    <a:pt x="222" y="613"/>
                    <a:pt x="222" y="612"/>
                    <a:pt x="222" y="611"/>
                  </a:cubicBezTo>
                  <a:cubicBezTo>
                    <a:pt x="222" y="610"/>
                    <a:pt x="224" y="610"/>
                    <a:pt x="224" y="610"/>
                  </a:cubicBezTo>
                  <a:cubicBezTo>
                    <a:pt x="225" y="610"/>
                    <a:pt x="228" y="609"/>
                    <a:pt x="228" y="609"/>
                  </a:cubicBezTo>
                  <a:cubicBezTo>
                    <a:pt x="229" y="607"/>
                    <a:pt x="229" y="607"/>
                    <a:pt x="229" y="607"/>
                  </a:cubicBezTo>
                  <a:cubicBezTo>
                    <a:pt x="229" y="607"/>
                    <a:pt x="233" y="606"/>
                    <a:pt x="235" y="607"/>
                  </a:cubicBezTo>
                  <a:cubicBezTo>
                    <a:pt x="236" y="608"/>
                    <a:pt x="234" y="608"/>
                    <a:pt x="234" y="609"/>
                  </a:cubicBezTo>
                  <a:cubicBezTo>
                    <a:pt x="234" y="610"/>
                    <a:pt x="234" y="610"/>
                    <a:pt x="234" y="611"/>
                  </a:cubicBezTo>
                  <a:cubicBezTo>
                    <a:pt x="234" y="612"/>
                    <a:pt x="233" y="613"/>
                    <a:pt x="230" y="613"/>
                  </a:cubicBezTo>
                  <a:cubicBezTo>
                    <a:pt x="227" y="614"/>
                    <a:pt x="229" y="616"/>
                    <a:pt x="229" y="616"/>
                  </a:cubicBezTo>
                  <a:cubicBezTo>
                    <a:pt x="229" y="616"/>
                    <a:pt x="229" y="620"/>
                    <a:pt x="229" y="620"/>
                  </a:cubicBezTo>
                  <a:cubicBezTo>
                    <a:pt x="228" y="621"/>
                    <a:pt x="226" y="623"/>
                    <a:pt x="224" y="623"/>
                  </a:cubicBezTo>
                  <a:cubicBezTo>
                    <a:pt x="223" y="624"/>
                    <a:pt x="223" y="626"/>
                    <a:pt x="223" y="626"/>
                  </a:cubicBezTo>
                  <a:cubicBezTo>
                    <a:pt x="223" y="627"/>
                    <a:pt x="224" y="629"/>
                    <a:pt x="224" y="631"/>
                  </a:cubicBezTo>
                  <a:cubicBezTo>
                    <a:pt x="224" y="632"/>
                    <a:pt x="224" y="632"/>
                    <a:pt x="225" y="634"/>
                  </a:cubicBezTo>
                  <a:cubicBezTo>
                    <a:pt x="225" y="635"/>
                    <a:pt x="227" y="635"/>
                    <a:pt x="228" y="635"/>
                  </a:cubicBezTo>
                  <a:cubicBezTo>
                    <a:pt x="228" y="636"/>
                    <a:pt x="230" y="638"/>
                    <a:pt x="229" y="639"/>
                  </a:cubicBezTo>
                  <a:cubicBezTo>
                    <a:pt x="228" y="640"/>
                    <a:pt x="227" y="641"/>
                    <a:pt x="226" y="641"/>
                  </a:cubicBezTo>
                  <a:cubicBezTo>
                    <a:pt x="226" y="642"/>
                    <a:pt x="224" y="645"/>
                    <a:pt x="224" y="645"/>
                  </a:cubicBezTo>
                  <a:cubicBezTo>
                    <a:pt x="224" y="645"/>
                    <a:pt x="225" y="647"/>
                    <a:pt x="224" y="649"/>
                  </a:cubicBezTo>
                  <a:cubicBezTo>
                    <a:pt x="224" y="651"/>
                    <a:pt x="222" y="650"/>
                    <a:pt x="221" y="651"/>
                  </a:cubicBezTo>
                  <a:cubicBezTo>
                    <a:pt x="221" y="651"/>
                    <a:pt x="218" y="654"/>
                    <a:pt x="218" y="654"/>
                  </a:cubicBezTo>
                  <a:cubicBezTo>
                    <a:pt x="217" y="654"/>
                    <a:pt x="216" y="658"/>
                    <a:pt x="216" y="660"/>
                  </a:cubicBezTo>
                  <a:cubicBezTo>
                    <a:pt x="216" y="661"/>
                    <a:pt x="216" y="663"/>
                    <a:pt x="216" y="664"/>
                  </a:cubicBezTo>
                  <a:cubicBezTo>
                    <a:pt x="216" y="665"/>
                    <a:pt x="216" y="664"/>
                    <a:pt x="214" y="667"/>
                  </a:cubicBezTo>
                  <a:cubicBezTo>
                    <a:pt x="211" y="670"/>
                    <a:pt x="212" y="668"/>
                    <a:pt x="209" y="667"/>
                  </a:cubicBezTo>
                  <a:cubicBezTo>
                    <a:pt x="205" y="667"/>
                    <a:pt x="209" y="666"/>
                    <a:pt x="210" y="664"/>
                  </a:cubicBezTo>
                  <a:cubicBezTo>
                    <a:pt x="211" y="662"/>
                    <a:pt x="212" y="660"/>
                    <a:pt x="212" y="660"/>
                  </a:cubicBezTo>
                  <a:cubicBezTo>
                    <a:pt x="211" y="656"/>
                    <a:pt x="211" y="656"/>
                    <a:pt x="211" y="656"/>
                  </a:cubicBezTo>
                  <a:cubicBezTo>
                    <a:pt x="209" y="653"/>
                    <a:pt x="209" y="653"/>
                    <a:pt x="209" y="653"/>
                  </a:cubicBezTo>
                  <a:lnTo>
                    <a:pt x="206" y="649"/>
                  </a:lnTo>
                  <a:close/>
                </a:path>
              </a:pathLst>
            </a:custGeom>
            <a:solidFill>
              <a:srgbClr val="99B5CA"/>
            </a:solidFill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B5CA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101" name="Freeform 96">
              <a:extLst>
                <a:ext uri="{FF2B5EF4-FFF2-40B4-BE49-F238E27FC236}">
                  <a16:creationId xmlns:a16="http://schemas.microsoft.com/office/drawing/2014/main" id="{8DBD1EC9-46E5-C4B5-6625-69289DF3F9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6242" y="235948"/>
              <a:ext cx="1226964" cy="1680165"/>
            </a:xfrm>
            <a:custGeom>
              <a:avLst/>
              <a:gdLst>
                <a:gd name="T0" fmla="*/ 383 w 538"/>
                <a:gd name="T1" fmla="*/ 61 h 760"/>
                <a:gd name="T2" fmla="*/ 367 w 538"/>
                <a:gd name="T3" fmla="*/ 127 h 760"/>
                <a:gd name="T4" fmla="*/ 435 w 538"/>
                <a:gd name="T5" fmla="*/ 150 h 760"/>
                <a:gd name="T6" fmla="*/ 438 w 538"/>
                <a:gd name="T7" fmla="*/ 149 h 760"/>
                <a:gd name="T8" fmla="*/ 438 w 538"/>
                <a:gd name="T9" fmla="*/ 148 h 760"/>
                <a:gd name="T10" fmla="*/ 443 w 538"/>
                <a:gd name="T11" fmla="*/ 86 h 760"/>
                <a:gd name="T12" fmla="*/ 500 w 538"/>
                <a:gd name="T13" fmla="*/ 70 h 760"/>
                <a:gd name="T14" fmla="*/ 509 w 538"/>
                <a:gd name="T15" fmla="*/ 106 h 760"/>
                <a:gd name="T16" fmla="*/ 499 w 538"/>
                <a:gd name="T17" fmla="*/ 50 h 760"/>
                <a:gd name="T18" fmla="*/ 468 w 538"/>
                <a:gd name="T19" fmla="*/ 9 h 760"/>
                <a:gd name="T20" fmla="*/ 444 w 538"/>
                <a:gd name="T21" fmla="*/ 21 h 760"/>
                <a:gd name="T22" fmla="*/ 425 w 538"/>
                <a:gd name="T23" fmla="*/ 23 h 760"/>
                <a:gd name="T24" fmla="*/ 400 w 538"/>
                <a:gd name="T25" fmla="*/ 33 h 760"/>
                <a:gd name="T26" fmla="*/ 377 w 538"/>
                <a:gd name="T27" fmla="*/ 69 h 760"/>
                <a:gd name="T28" fmla="*/ 361 w 538"/>
                <a:gd name="T29" fmla="*/ 85 h 760"/>
                <a:gd name="T30" fmla="*/ 328 w 538"/>
                <a:gd name="T31" fmla="*/ 96 h 760"/>
                <a:gd name="T32" fmla="*/ 298 w 538"/>
                <a:gd name="T33" fmla="*/ 115 h 760"/>
                <a:gd name="T34" fmla="*/ 281 w 538"/>
                <a:gd name="T35" fmla="*/ 161 h 760"/>
                <a:gd name="T36" fmla="*/ 241 w 538"/>
                <a:gd name="T37" fmla="*/ 187 h 760"/>
                <a:gd name="T38" fmla="*/ 235 w 538"/>
                <a:gd name="T39" fmla="*/ 201 h 760"/>
                <a:gd name="T40" fmla="*/ 241 w 538"/>
                <a:gd name="T41" fmla="*/ 223 h 760"/>
                <a:gd name="T42" fmla="*/ 235 w 538"/>
                <a:gd name="T43" fmla="*/ 256 h 760"/>
                <a:gd name="T44" fmla="*/ 219 w 538"/>
                <a:gd name="T45" fmla="*/ 306 h 760"/>
                <a:gd name="T46" fmla="*/ 193 w 538"/>
                <a:gd name="T47" fmla="*/ 362 h 760"/>
                <a:gd name="T48" fmla="*/ 174 w 538"/>
                <a:gd name="T49" fmla="*/ 390 h 760"/>
                <a:gd name="T50" fmla="*/ 145 w 538"/>
                <a:gd name="T51" fmla="*/ 436 h 760"/>
                <a:gd name="T52" fmla="*/ 139 w 538"/>
                <a:gd name="T53" fmla="*/ 456 h 760"/>
                <a:gd name="T54" fmla="*/ 97 w 538"/>
                <a:gd name="T55" fmla="*/ 474 h 760"/>
                <a:gd name="T56" fmla="*/ 59 w 538"/>
                <a:gd name="T57" fmla="*/ 500 h 760"/>
                <a:gd name="T58" fmla="*/ 24 w 538"/>
                <a:gd name="T59" fmla="*/ 527 h 760"/>
                <a:gd name="T60" fmla="*/ 14 w 538"/>
                <a:gd name="T61" fmla="*/ 551 h 760"/>
                <a:gd name="T62" fmla="*/ 4 w 538"/>
                <a:gd name="T63" fmla="*/ 599 h 760"/>
                <a:gd name="T64" fmla="*/ 13 w 538"/>
                <a:gd name="T65" fmla="*/ 650 h 760"/>
                <a:gd name="T66" fmla="*/ 22 w 538"/>
                <a:gd name="T67" fmla="*/ 686 h 760"/>
                <a:gd name="T68" fmla="*/ 33 w 538"/>
                <a:gd name="T69" fmla="*/ 742 h 760"/>
                <a:gd name="T70" fmla="*/ 96 w 538"/>
                <a:gd name="T71" fmla="*/ 747 h 760"/>
                <a:gd name="T72" fmla="*/ 173 w 538"/>
                <a:gd name="T73" fmla="*/ 704 h 760"/>
                <a:gd name="T74" fmla="*/ 188 w 538"/>
                <a:gd name="T75" fmla="*/ 671 h 760"/>
                <a:gd name="T76" fmla="*/ 193 w 538"/>
                <a:gd name="T77" fmla="*/ 655 h 760"/>
                <a:gd name="T78" fmla="*/ 193 w 538"/>
                <a:gd name="T79" fmla="*/ 655 h 760"/>
                <a:gd name="T80" fmla="*/ 207 w 538"/>
                <a:gd name="T81" fmla="*/ 644 h 760"/>
                <a:gd name="T82" fmla="*/ 212 w 538"/>
                <a:gd name="T83" fmla="*/ 590 h 760"/>
                <a:gd name="T84" fmla="*/ 213 w 538"/>
                <a:gd name="T85" fmla="*/ 589 h 760"/>
                <a:gd name="T86" fmla="*/ 213 w 538"/>
                <a:gd name="T87" fmla="*/ 586 h 760"/>
                <a:gd name="T88" fmla="*/ 213 w 538"/>
                <a:gd name="T89" fmla="*/ 584 h 760"/>
                <a:gd name="T90" fmla="*/ 214 w 538"/>
                <a:gd name="T91" fmla="*/ 582 h 760"/>
                <a:gd name="T92" fmla="*/ 189 w 538"/>
                <a:gd name="T93" fmla="*/ 510 h 760"/>
                <a:gd name="T94" fmla="*/ 231 w 538"/>
                <a:gd name="T95" fmla="*/ 427 h 760"/>
                <a:gd name="T96" fmla="*/ 240 w 538"/>
                <a:gd name="T97" fmla="*/ 314 h 760"/>
                <a:gd name="T98" fmla="*/ 275 w 538"/>
                <a:gd name="T99" fmla="*/ 228 h 760"/>
                <a:gd name="T100" fmla="*/ 275 w 538"/>
                <a:gd name="T101" fmla="*/ 220 h 760"/>
                <a:gd name="T102" fmla="*/ 275 w 538"/>
                <a:gd name="T103" fmla="*/ 218 h 760"/>
                <a:gd name="T104" fmla="*/ 276 w 538"/>
                <a:gd name="T105" fmla="*/ 217 h 760"/>
                <a:gd name="T106" fmla="*/ 277 w 538"/>
                <a:gd name="T107" fmla="*/ 215 h 760"/>
                <a:gd name="T108" fmla="*/ 302 w 538"/>
                <a:gd name="T109" fmla="*/ 202 h 760"/>
                <a:gd name="T110" fmla="*/ 342 w 538"/>
                <a:gd name="T111" fmla="*/ 142 h 760"/>
                <a:gd name="T112" fmla="*/ 360 w 538"/>
                <a:gd name="T113" fmla="*/ 125 h 760"/>
                <a:gd name="T114" fmla="*/ 361 w 538"/>
                <a:gd name="T115" fmla="*/ 125 h 760"/>
                <a:gd name="T116" fmla="*/ 363 w 538"/>
                <a:gd name="T117" fmla="*/ 125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38" h="760">
                  <a:moveTo>
                    <a:pt x="370" y="57"/>
                  </a:moveTo>
                  <a:cubicBezTo>
                    <a:pt x="368" y="57"/>
                    <a:pt x="365" y="58"/>
                    <a:pt x="365" y="56"/>
                  </a:cubicBezTo>
                  <a:cubicBezTo>
                    <a:pt x="365" y="55"/>
                    <a:pt x="362" y="52"/>
                    <a:pt x="362" y="52"/>
                  </a:cubicBezTo>
                  <a:cubicBezTo>
                    <a:pt x="362" y="51"/>
                    <a:pt x="360" y="49"/>
                    <a:pt x="363" y="48"/>
                  </a:cubicBezTo>
                  <a:cubicBezTo>
                    <a:pt x="365" y="46"/>
                    <a:pt x="372" y="43"/>
                    <a:pt x="373" y="43"/>
                  </a:cubicBezTo>
                  <a:cubicBezTo>
                    <a:pt x="373" y="43"/>
                    <a:pt x="376" y="38"/>
                    <a:pt x="377" y="37"/>
                  </a:cubicBezTo>
                  <a:cubicBezTo>
                    <a:pt x="378" y="37"/>
                    <a:pt x="384" y="37"/>
                    <a:pt x="384" y="37"/>
                  </a:cubicBezTo>
                  <a:cubicBezTo>
                    <a:pt x="384" y="37"/>
                    <a:pt x="385" y="38"/>
                    <a:pt x="387" y="38"/>
                  </a:cubicBezTo>
                  <a:cubicBezTo>
                    <a:pt x="389" y="39"/>
                    <a:pt x="393" y="36"/>
                    <a:pt x="391" y="39"/>
                  </a:cubicBezTo>
                  <a:cubicBezTo>
                    <a:pt x="388" y="41"/>
                    <a:pt x="387" y="42"/>
                    <a:pt x="386" y="42"/>
                  </a:cubicBezTo>
                  <a:cubicBezTo>
                    <a:pt x="385" y="43"/>
                    <a:pt x="380" y="47"/>
                    <a:pt x="380" y="49"/>
                  </a:cubicBezTo>
                  <a:cubicBezTo>
                    <a:pt x="379" y="51"/>
                    <a:pt x="380" y="51"/>
                    <a:pt x="379" y="52"/>
                  </a:cubicBezTo>
                  <a:cubicBezTo>
                    <a:pt x="377" y="53"/>
                    <a:pt x="371" y="56"/>
                    <a:pt x="370" y="57"/>
                  </a:cubicBezTo>
                  <a:close/>
                  <a:moveTo>
                    <a:pt x="383" y="61"/>
                  </a:moveTo>
                  <a:cubicBezTo>
                    <a:pt x="383" y="61"/>
                    <a:pt x="383" y="61"/>
                    <a:pt x="383" y="61"/>
                  </a:cubicBezTo>
                  <a:cubicBezTo>
                    <a:pt x="383" y="61"/>
                    <a:pt x="386" y="62"/>
                    <a:pt x="386" y="61"/>
                  </a:cubicBezTo>
                  <a:cubicBezTo>
                    <a:pt x="386" y="61"/>
                    <a:pt x="387" y="59"/>
                    <a:pt x="387" y="56"/>
                  </a:cubicBezTo>
                  <a:cubicBezTo>
                    <a:pt x="388" y="53"/>
                    <a:pt x="390" y="53"/>
                    <a:pt x="391" y="52"/>
                  </a:cubicBezTo>
                  <a:cubicBezTo>
                    <a:pt x="392" y="51"/>
                    <a:pt x="391" y="51"/>
                    <a:pt x="392" y="49"/>
                  </a:cubicBezTo>
                  <a:cubicBezTo>
                    <a:pt x="392" y="47"/>
                    <a:pt x="391" y="47"/>
                    <a:pt x="389" y="46"/>
                  </a:cubicBezTo>
                  <a:cubicBezTo>
                    <a:pt x="386" y="46"/>
                    <a:pt x="386" y="48"/>
                    <a:pt x="384" y="48"/>
                  </a:cubicBezTo>
                  <a:cubicBezTo>
                    <a:pt x="383" y="49"/>
                    <a:pt x="383" y="51"/>
                    <a:pt x="384" y="52"/>
                  </a:cubicBezTo>
                  <a:cubicBezTo>
                    <a:pt x="384" y="53"/>
                    <a:pt x="382" y="54"/>
                    <a:pt x="380" y="55"/>
                  </a:cubicBezTo>
                  <a:cubicBezTo>
                    <a:pt x="378" y="57"/>
                    <a:pt x="378" y="59"/>
                    <a:pt x="378" y="59"/>
                  </a:cubicBezTo>
                  <a:cubicBezTo>
                    <a:pt x="383" y="61"/>
                    <a:pt x="383" y="61"/>
                    <a:pt x="383" y="61"/>
                  </a:cubicBezTo>
                  <a:close/>
                  <a:moveTo>
                    <a:pt x="363" y="126"/>
                  </a:moveTo>
                  <a:cubicBezTo>
                    <a:pt x="363" y="126"/>
                    <a:pt x="363" y="126"/>
                    <a:pt x="363" y="126"/>
                  </a:cubicBezTo>
                  <a:cubicBezTo>
                    <a:pt x="367" y="127"/>
                    <a:pt x="367" y="127"/>
                    <a:pt x="367" y="127"/>
                  </a:cubicBezTo>
                  <a:cubicBezTo>
                    <a:pt x="374" y="135"/>
                    <a:pt x="374" y="135"/>
                    <a:pt x="374" y="135"/>
                  </a:cubicBezTo>
                  <a:cubicBezTo>
                    <a:pt x="380" y="142"/>
                    <a:pt x="380" y="142"/>
                    <a:pt x="380" y="142"/>
                  </a:cubicBezTo>
                  <a:cubicBezTo>
                    <a:pt x="380" y="142"/>
                    <a:pt x="389" y="149"/>
                    <a:pt x="391" y="150"/>
                  </a:cubicBezTo>
                  <a:cubicBezTo>
                    <a:pt x="393" y="151"/>
                    <a:pt x="404" y="153"/>
                    <a:pt x="405" y="154"/>
                  </a:cubicBezTo>
                  <a:cubicBezTo>
                    <a:pt x="408" y="150"/>
                    <a:pt x="408" y="150"/>
                    <a:pt x="408" y="150"/>
                  </a:cubicBezTo>
                  <a:cubicBezTo>
                    <a:pt x="412" y="147"/>
                    <a:pt x="412" y="147"/>
                    <a:pt x="412" y="147"/>
                  </a:cubicBezTo>
                  <a:cubicBezTo>
                    <a:pt x="411" y="145"/>
                    <a:pt x="411" y="145"/>
                    <a:pt x="411" y="145"/>
                  </a:cubicBezTo>
                  <a:cubicBezTo>
                    <a:pt x="416" y="142"/>
                    <a:pt x="416" y="142"/>
                    <a:pt x="416" y="142"/>
                  </a:cubicBezTo>
                  <a:cubicBezTo>
                    <a:pt x="420" y="145"/>
                    <a:pt x="420" y="145"/>
                    <a:pt x="420" y="145"/>
                  </a:cubicBezTo>
                  <a:cubicBezTo>
                    <a:pt x="430" y="147"/>
                    <a:pt x="430" y="147"/>
                    <a:pt x="430" y="147"/>
                  </a:cubicBezTo>
                  <a:cubicBezTo>
                    <a:pt x="434" y="150"/>
                    <a:pt x="434" y="150"/>
                    <a:pt x="434" y="150"/>
                  </a:cubicBezTo>
                  <a:cubicBezTo>
                    <a:pt x="434" y="150"/>
                    <a:pt x="434" y="150"/>
                    <a:pt x="435" y="150"/>
                  </a:cubicBezTo>
                  <a:cubicBezTo>
                    <a:pt x="435" y="150"/>
                    <a:pt x="435" y="150"/>
                    <a:pt x="435" y="150"/>
                  </a:cubicBezTo>
                  <a:cubicBezTo>
                    <a:pt x="435" y="150"/>
                    <a:pt x="435" y="150"/>
                    <a:pt x="435" y="150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7"/>
                    <a:pt x="438" y="147"/>
                    <a:pt x="438" y="147"/>
                  </a:cubicBezTo>
                  <a:cubicBezTo>
                    <a:pt x="438" y="146"/>
                    <a:pt x="438" y="140"/>
                    <a:pt x="438" y="140"/>
                  </a:cubicBezTo>
                  <a:cubicBezTo>
                    <a:pt x="438" y="140"/>
                    <a:pt x="435" y="138"/>
                    <a:pt x="438" y="136"/>
                  </a:cubicBezTo>
                  <a:cubicBezTo>
                    <a:pt x="441" y="133"/>
                    <a:pt x="445" y="130"/>
                    <a:pt x="445" y="130"/>
                  </a:cubicBezTo>
                  <a:cubicBezTo>
                    <a:pt x="445" y="130"/>
                    <a:pt x="447" y="129"/>
                    <a:pt x="447" y="126"/>
                  </a:cubicBezTo>
                  <a:cubicBezTo>
                    <a:pt x="447" y="123"/>
                    <a:pt x="445" y="115"/>
                    <a:pt x="445" y="115"/>
                  </a:cubicBezTo>
                  <a:cubicBezTo>
                    <a:pt x="445" y="115"/>
                    <a:pt x="443" y="110"/>
                    <a:pt x="443" y="108"/>
                  </a:cubicBezTo>
                  <a:cubicBezTo>
                    <a:pt x="445" y="96"/>
                    <a:pt x="440" y="88"/>
                    <a:pt x="443" y="86"/>
                  </a:cubicBezTo>
                  <a:cubicBezTo>
                    <a:pt x="443" y="86"/>
                    <a:pt x="443" y="86"/>
                    <a:pt x="443" y="86"/>
                  </a:cubicBezTo>
                  <a:cubicBezTo>
                    <a:pt x="443" y="86"/>
                    <a:pt x="443" y="86"/>
                    <a:pt x="443" y="86"/>
                  </a:cubicBezTo>
                  <a:cubicBezTo>
                    <a:pt x="445" y="85"/>
                    <a:pt x="445" y="85"/>
                    <a:pt x="445" y="85"/>
                  </a:cubicBezTo>
                  <a:cubicBezTo>
                    <a:pt x="448" y="83"/>
                    <a:pt x="448" y="83"/>
                    <a:pt x="448" y="83"/>
                  </a:cubicBezTo>
                  <a:cubicBezTo>
                    <a:pt x="448" y="83"/>
                    <a:pt x="448" y="82"/>
                    <a:pt x="448" y="82"/>
                  </a:cubicBezTo>
                  <a:cubicBezTo>
                    <a:pt x="448" y="77"/>
                    <a:pt x="442" y="72"/>
                    <a:pt x="449" y="71"/>
                  </a:cubicBezTo>
                  <a:cubicBezTo>
                    <a:pt x="452" y="69"/>
                    <a:pt x="452" y="69"/>
                    <a:pt x="452" y="69"/>
                  </a:cubicBezTo>
                  <a:cubicBezTo>
                    <a:pt x="461" y="69"/>
                    <a:pt x="461" y="69"/>
                    <a:pt x="461" y="69"/>
                  </a:cubicBezTo>
                  <a:cubicBezTo>
                    <a:pt x="463" y="63"/>
                    <a:pt x="463" y="63"/>
                    <a:pt x="463" y="63"/>
                  </a:cubicBezTo>
                  <a:cubicBezTo>
                    <a:pt x="467" y="59"/>
                    <a:pt x="467" y="59"/>
                    <a:pt x="467" y="59"/>
                  </a:cubicBezTo>
                  <a:cubicBezTo>
                    <a:pt x="470" y="59"/>
                    <a:pt x="474" y="58"/>
                    <a:pt x="476" y="59"/>
                  </a:cubicBezTo>
                  <a:cubicBezTo>
                    <a:pt x="478" y="62"/>
                    <a:pt x="478" y="64"/>
                    <a:pt x="482" y="65"/>
                  </a:cubicBezTo>
                  <a:cubicBezTo>
                    <a:pt x="494" y="69"/>
                    <a:pt x="494" y="69"/>
                    <a:pt x="494" y="69"/>
                  </a:cubicBezTo>
                  <a:cubicBezTo>
                    <a:pt x="500" y="70"/>
                    <a:pt x="500" y="70"/>
                    <a:pt x="500" y="70"/>
                  </a:cubicBezTo>
                  <a:cubicBezTo>
                    <a:pt x="500" y="70"/>
                    <a:pt x="500" y="70"/>
                    <a:pt x="500" y="70"/>
                  </a:cubicBezTo>
                  <a:cubicBezTo>
                    <a:pt x="501" y="70"/>
                    <a:pt x="501" y="70"/>
                    <a:pt x="501" y="70"/>
                  </a:cubicBezTo>
                  <a:cubicBezTo>
                    <a:pt x="501" y="70"/>
                    <a:pt x="501" y="70"/>
                    <a:pt x="501" y="70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4"/>
                    <a:pt x="503" y="76"/>
                    <a:pt x="504" y="77"/>
                  </a:cubicBezTo>
                  <a:cubicBezTo>
                    <a:pt x="504" y="79"/>
                    <a:pt x="505" y="82"/>
                    <a:pt x="505" y="82"/>
                  </a:cubicBezTo>
                  <a:cubicBezTo>
                    <a:pt x="505" y="82"/>
                    <a:pt x="504" y="85"/>
                    <a:pt x="504" y="87"/>
                  </a:cubicBezTo>
                  <a:cubicBezTo>
                    <a:pt x="503" y="88"/>
                    <a:pt x="503" y="91"/>
                    <a:pt x="503" y="92"/>
                  </a:cubicBezTo>
                  <a:cubicBezTo>
                    <a:pt x="503" y="93"/>
                    <a:pt x="503" y="94"/>
                    <a:pt x="503" y="95"/>
                  </a:cubicBezTo>
                  <a:cubicBezTo>
                    <a:pt x="503" y="97"/>
                    <a:pt x="504" y="100"/>
                    <a:pt x="505" y="101"/>
                  </a:cubicBezTo>
                  <a:cubicBezTo>
                    <a:pt x="505" y="102"/>
                    <a:pt x="510" y="105"/>
                    <a:pt x="510" y="105"/>
                  </a:cubicBezTo>
                  <a:cubicBezTo>
                    <a:pt x="510" y="105"/>
                    <a:pt x="510" y="105"/>
                    <a:pt x="509" y="106"/>
                  </a:cubicBezTo>
                  <a:cubicBezTo>
                    <a:pt x="509" y="106"/>
                    <a:pt x="509" y="107"/>
                    <a:pt x="510" y="107"/>
                  </a:cubicBezTo>
                  <a:cubicBezTo>
                    <a:pt x="512" y="107"/>
                    <a:pt x="515" y="106"/>
                    <a:pt x="515" y="106"/>
                  </a:cubicBezTo>
                  <a:cubicBezTo>
                    <a:pt x="515" y="106"/>
                    <a:pt x="515" y="97"/>
                    <a:pt x="514" y="94"/>
                  </a:cubicBezTo>
                  <a:cubicBezTo>
                    <a:pt x="513" y="90"/>
                    <a:pt x="518" y="86"/>
                    <a:pt x="518" y="86"/>
                  </a:cubicBezTo>
                  <a:cubicBezTo>
                    <a:pt x="525" y="79"/>
                    <a:pt x="525" y="79"/>
                    <a:pt x="525" y="79"/>
                  </a:cubicBezTo>
                  <a:cubicBezTo>
                    <a:pt x="524" y="71"/>
                    <a:pt x="524" y="71"/>
                    <a:pt x="524" y="71"/>
                  </a:cubicBezTo>
                  <a:cubicBezTo>
                    <a:pt x="532" y="72"/>
                    <a:pt x="532" y="72"/>
                    <a:pt x="532" y="72"/>
                  </a:cubicBezTo>
                  <a:cubicBezTo>
                    <a:pt x="532" y="72"/>
                    <a:pt x="538" y="69"/>
                    <a:pt x="536" y="65"/>
                  </a:cubicBezTo>
                  <a:cubicBezTo>
                    <a:pt x="534" y="60"/>
                    <a:pt x="532" y="52"/>
                    <a:pt x="530" y="54"/>
                  </a:cubicBezTo>
                  <a:cubicBezTo>
                    <a:pt x="527" y="56"/>
                    <a:pt x="522" y="62"/>
                    <a:pt x="522" y="62"/>
                  </a:cubicBezTo>
                  <a:cubicBezTo>
                    <a:pt x="521" y="52"/>
                    <a:pt x="521" y="52"/>
                    <a:pt x="521" y="52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505" y="53"/>
                    <a:pt x="502" y="49"/>
                    <a:pt x="499" y="50"/>
                  </a:cubicBezTo>
                  <a:cubicBezTo>
                    <a:pt x="496" y="50"/>
                    <a:pt x="491" y="50"/>
                    <a:pt x="491" y="50"/>
                  </a:cubicBezTo>
                  <a:cubicBezTo>
                    <a:pt x="491" y="50"/>
                    <a:pt x="487" y="47"/>
                    <a:pt x="489" y="46"/>
                  </a:cubicBezTo>
                  <a:cubicBezTo>
                    <a:pt x="492" y="46"/>
                    <a:pt x="498" y="47"/>
                    <a:pt x="501" y="46"/>
                  </a:cubicBezTo>
                  <a:cubicBezTo>
                    <a:pt x="503" y="46"/>
                    <a:pt x="519" y="42"/>
                    <a:pt x="519" y="42"/>
                  </a:cubicBezTo>
                  <a:cubicBezTo>
                    <a:pt x="520" y="35"/>
                    <a:pt x="520" y="35"/>
                    <a:pt x="520" y="35"/>
                  </a:cubicBezTo>
                  <a:cubicBezTo>
                    <a:pt x="527" y="29"/>
                    <a:pt x="527" y="29"/>
                    <a:pt x="527" y="29"/>
                  </a:cubicBezTo>
                  <a:cubicBezTo>
                    <a:pt x="515" y="20"/>
                    <a:pt x="515" y="20"/>
                    <a:pt x="515" y="20"/>
                  </a:cubicBezTo>
                  <a:cubicBezTo>
                    <a:pt x="510" y="12"/>
                    <a:pt x="510" y="12"/>
                    <a:pt x="510" y="12"/>
                  </a:cubicBezTo>
                  <a:cubicBezTo>
                    <a:pt x="510" y="12"/>
                    <a:pt x="509" y="9"/>
                    <a:pt x="507" y="9"/>
                  </a:cubicBezTo>
                  <a:cubicBezTo>
                    <a:pt x="504" y="9"/>
                    <a:pt x="496" y="13"/>
                    <a:pt x="496" y="13"/>
                  </a:cubicBezTo>
                  <a:cubicBezTo>
                    <a:pt x="490" y="9"/>
                    <a:pt x="490" y="9"/>
                    <a:pt x="490" y="9"/>
                  </a:cubicBezTo>
                  <a:cubicBezTo>
                    <a:pt x="481" y="10"/>
                    <a:pt x="481" y="10"/>
                    <a:pt x="481" y="10"/>
                  </a:cubicBezTo>
                  <a:cubicBezTo>
                    <a:pt x="468" y="6"/>
                    <a:pt x="468" y="6"/>
                    <a:pt x="468" y="6"/>
                  </a:cubicBezTo>
                  <a:cubicBezTo>
                    <a:pt x="468" y="9"/>
                    <a:pt x="468" y="9"/>
                    <a:pt x="468" y="9"/>
                  </a:cubicBezTo>
                  <a:cubicBezTo>
                    <a:pt x="468" y="9"/>
                    <a:pt x="464" y="8"/>
                    <a:pt x="463" y="6"/>
                  </a:cubicBezTo>
                  <a:cubicBezTo>
                    <a:pt x="463" y="4"/>
                    <a:pt x="463" y="2"/>
                    <a:pt x="463" y="2"/>
                  </a:cubicBezTo>
                  <a:cubicBezTo>
                    <a:pt x="458" y="3"/>
                    <a:pt x="458" y="3"/>
                    <a:pt x="458" y="3"/>
                  </a:cubicBezTo>
                  <a:cubicBezTo>
                    <a:pt x="456" y="3"/>
                    <a:pt x="456" y="3"/>
                    <a:pt x="456" y="3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47" y="6"/>
                    <a:pt x="447" y="6"/>
                    <a:pt x="447" y="6"/>
                  </a:cubicBezTo>
                  <a:cubicBezTo>
                    <a:pt x="451" y="13"/>
                    <a:pt x="451" y="13"/>
                    <a:pt x="451" y="13"/>
                  </a:cubicBezTo>
                  <a:cubicBezTo>
                    <a:pt x="447" y="21"/>
                    <a:pt x="447" y="21"/>
                    <a:pt x="447" y="21"/>
                  </a:cubicBezTo>
                  <a:cubicBezTo>
                    <a:pt x="450" y="26"/>
                    <a:pt x="450" y="26"/>
                    <a:pt x="450" y="26"/>
                  </a:cubicBezTo>
                  <a:cubicBezTo>
                    <a:pt x="450" y="33"/>
                    <a:pt x="450" y="33"/>
                    <a:pt x="450" y="33"/>
                  </a:cubicBezTo>
                  <a:cubicBezTo>
                    <a:pt x="446" y="41"/>
                    <a:pt x="446" y="41"/>
                    <a:pt x="446" y="41"/>
                  </a:cubicBezTo>
                  <a:cubicBezTo>
                    <a:pt x="440" y="36"/>
                    <a:pt x="440" y="36"/>
                    <a:pt x="440" y="36"/>
                  </a:cubicBezTo>
                  <a:cubicBezTo>
                    <a:pt x="441" y="29"/>
                    <a:pt x="441" y="29"/>
                    <a:pt x="441" y="29"/>
                  </a:cubicBezTo>
                  <a:cubicBezTo>
                    <a:pt x="444" y="21"/>
                    <a:pt x="444" y="21"/>
                    <a:pt x="444" y="21"/>
                  </a:cubicBezTo>
                  <a:cubicBezTo>
                    <a:pt x="440" y="13"/>
                    <a:pt x="440" y="13"/>
                    <a:pt x="440" y="13"/>
                  </a:cubicBezTo>
                  <a:cubicBezTo>
                    <a:pt x="432" y="20"/>
                    <a:pt x="432" y="20"/>
                    <a:pt x="432" y="20"/>
                  </a:cubicBezTo>
                  <a:cubicBezTo>
                    <a:pt x="432" y="30"/>
                    <a:pt x="432" y="30"/>
                    <a:pt x="432" y="30"/>
                  </a:cubicBezTo>
                  <a:cubicBezTo>
                    <a:pt x="428" y="37"/>
                    <a:pt x="428" y="37"/>
                    <a:pt x="428" y="37"/>
                  </a:cubicBezTo>
                  <a:cubicBezTo>
                    <a:pt x="428" y="46"/>
                    <a:pt x="428" y="46"/>
                    <a:pt x="428" y="46"/>
                  </a:cubicBezTo>
                  <a:cubicBezTo>
                    <a:pt x="426" y="53"/>
                    <a:pt x="426" y="53"/>
                    <a:pt x="426" y="53"/>
                  </a:cubicBezTo>
                  <a:cubicBezTo>
                    <a:pt x="425" y="62"/>
                    <a:pt x="425" y="62"/>
                    <a:pt x="425" y="62"/>
                  </a:cubicBezTo>
                  <a:cubicBezTo>
                    <a:pt x="425" y="62"/>
                    <a:pt x="425" y="64"/>
                    <a:pt x="423" y="64"/>
                  </a:cubicBezTo>
                  <a:cubicBezTo>
                    <a:pt x="421" y="65"/>
                    <a:pt x="417" y="63"/>
                    <a:pt x="417" y="63"/>
                  </a:cubicBezTo>
                  <a:cubicBezTo>
                    <a:pt x="417" y="50"/>
                    <a:pt x="417" y="50"/>
                    <a:pt x="417" y="50"/>
                  </a:cubicBezTo>
                  <a:cubicBezTo>
                    <a:pt x="419" y="43"/>
                    <a:pt x="419" y="43"/>
                    <a:pt x="419" y="43"/>
                  </a:cubicBezTo>
                  <a:cubicBezTo>
                    <a:pt x="422" y="37"/>
                    <a:pt x="422" y="37"/>
                    <a:pt x="422" y="37"/>
                  </a:cubicBezTo>
                  <a:cubicBezTo>
                    <a:pt x="426" y="29"/>
                    <a:pt x="426" y="29"/>
                    <a:pt x="426" y="29"/>
                  </a:cubicBezTo>
                  <a:cubicBezTo>
                    <a:pt x="426" y="29"/>
                    <a:pt x="426" y="24"/>
                    <a:pt x="425" y="23"/>
                  </a:cubicBezTo>
                  <a:cubicBezTo>
                    <a:pt x="425" y="23"/>
                    <a:pt x="423" y="22"/>
                    <a:pt x="424" y="22"/>
                  </a:cubicBezTo>
                  <a:cubicBezTo>
                    <a:pt x="424" y="21"/>
                    <a:pt x="428" y="17"/>
                    <a:pt x="428" y="17"/>
                  </a:cubicBezTo>
                  <a:cubicBezTo>
                    <a:pt x="428" y="17"/>
                    <a:pt x="428" y="14"/>
                    <a:pt x="425" y="12"/>
                  </a:cubicBezTo>
                  <a:cubicBezTo>
                    <a:pt x="423" y="11"/>
                    <a:pt x="421" y="9"/>
                    <a:pt x="419" y="10"/>
                  </a:cubicBezTo>
                  <a:cubicBezTo>
                    <a:pt x="418" y="11"/>
                    <a:pt x="413" y="13"/>
                    <a:pt x="413" y="14"/>
                  </a:cubicBezTo>
                  <a:cubicBezTo>
                    <a:pt x="412" y="15"/>
                    <a:pt x="413" y="17"/>
                    <a:pt x="414" y="18"/>
                  </a:cubicBezTo>
                  <a:cubicBezTo>
                    <a:pt x="415" y="18"/>
                    <a:pt x="416" y="19"/>
                    <a:pt x="417" y="19"/>
                  </a:cubicBezTo>
                  <a:cubicBezTo>
                    <a:pt x="417" y="20"/>
                    <a:pt x="418" y="23"/>
                    <a:pt x="417" y="24"/>
                  </a:cubicBezTo>
                  <a:cubicBezTo>
                    <a:pt x="416" y="25"/>
                    <a:pt x="417" y="28"/>
                    <a:pt x="414" y="27"/>
                  </a:cubicBezTo>
                  <a:cubicBezTo>
                    <a:pt x="412" y="26"/>
                    <a:pt x="406" y="22"/>
                    <a:pt x="406" y="22"/>
                  </a:cubicBezTo>
                  <a:cubicBezTo>
                    <a:pt x="405" y="22"/>
                    <a:pt x="406" y="18"/>
                    <a:pt x="404" y="22"/>
                  </a:cubicBezTo>
                  <a:cubicBezTo>
                    <a:pt x="402" y="25"/>
                    <a:pt x="401" y="26"/>
                    <a:pt x="402" y="28"/>
                  </a:cubicBezTo>
                  <a:cubicBezTo>
                    <a:pt x="403" y="30"/>
                    <a:pt x="404" y="30"/>
                    <a:pt x="404" y="31"/>
                  </a:cubicBezTo>
                  <a:cubicBezTo>
                    <a:pt x="404" y="32"/>
                    <a:pt x="400" y="32"/>
                    <a:pt x="400" y="33"/>
                  </a:cubicBezTo>
                  <a:cubicBezTo>
                    <a:pt x="400" y="34"/>
                    <a:pt x="399" y="35"/>
                    <a:pt x="401" y="37"/>
                  </a:cubicBezTo>
                  <a:cubicBezTo>
                    <a:pt x="403" y="38"/>
                    <a:pt x="405" y="39"/>
                    <a:pt x="405" y="39"/>
                  </a:cubicBezTo>
                  <a:cubicBezTo>
                    <a:pt x="405" y="39"/>
                    <a:pt x="407" y="42"/>
                    <a:pt x="406" y="42"/>
                  </a:cubicBezTo>
                  <a:cubicBezTo>
                    <a:pt x="406" y="43"/>
                    <a:pt x="400" y="42"/>
                    <a:pt x="400" y="43"/>
                  </a:cubicBezTo>
                  <a:cubicBezTo>
                    <a:pt x="400" y="44"/>
                    <a:pt x="400" y="46"/>
                    <a:pt x="400" y="47"/>
                  </a:cubicBezTo>
                  <a:cubicBezTo>
                    <a:pt x="400" y="48"/>
                    <a:pt x="400" y="50"/>
                    <a:pt x="400" y="50"/>
                  </a:cubicBezTo>
                  <a:cubicBezTo>
                    <a:pt x="400" y="51"/>
                    <a:pt x="396" y="51"/>
                    <a:pt x="395" y="52"/>
                  </a:cubicBezTo>
                  <a:cubicBezTo>
                    <a:pt x="393" y="53"/>
                    <a:pt x="392" y="56"/>
                    <a:pt x="392" y="58"/>
                  </a:cubicBezTo>
                  <a:cubicBezTo>
                    <a:pt x="391" y="60"/>
                    <a:pt x="391" y="62"/>
                    <a:pt x="391" y="63"/>
                  </a:cubicBezTo>
                  <a:cubicBezTo>
                    <a:pt x="391" y="64"/>
                    <a:pt x="389" y="66"/>
                    <a:pt x="389" y="66"/>
                  </a:cubicBezTo>
                  <a:cubicBezTo>
                    <a:pt x="389" y="66"/>
                    <a:pt x="389" y="67"/>
                    <a:pt x="387" y="66"/>
                  </a:cubicBezTo>
                  <a:cubicBezTo>
                    <a:pt x="385" y="66"/>
                    <a:pt x="378" y="62"/>
                    <a:pt x="377" y="62"/>
                  </a:cubicBezTo>
                  <a:cubicBezTo>
                    <a:pt x="375" y="62"/>
                    <a:pt x="373" y="63"/>
                    <a:pt x="373" y="65"/>
                  </a:cubicBezTo>
                  <a:cubicBezTo>
                    <a:pt x="373" y="66"/>
                    <a:pt x="376" y="69"/>
                    <a:pt x="377" y="69"/>
                  </a:cubicBezTo>
                  <a:cubicBezTo>
                    <a:pt x="377" y="69"/>
                    <a:pt x="382" y="70"/>
                    <a:pt x="383" y="71"/>
                  </a:cubicBezTo>
                  <a:cubicBezTo>
                    <a:pt x="383" y="72"/>
                    <a:pt x="383" y="79"/>
                    <a:pt x="383" y="79"/>
                  </a:cubicBezTo>
                  <a:cubicBezTo>
                    <a:pt x="383" y="79"/>
                    <a:pt x="387" y="87"/>
                    <a:pt x="380" y="80"/>
                  </a:cubicBezTo>
                  <a:cubicBezTo>
                    <a:pt x="372" y="73"/>
                    <a:pt x="372" y="72"/>
                    <a:pt x="371" y="71"/>
                  </a:cubicBezTo>
                  <a:cubicBezTo>
                    <a:pt x="370" y="71"/>
                    <a:pt x="363" y="69"/>
                    <a:pt x="363" y="69"/>
                  </a:cubicBezTo>
                  <a:cubicBezTo>
                    <a:pt x="363" y="69"/>
                    <a:pt x="362" y="66"/>
                    <a:pt x="361" y="69"/>
                  </a:cubicBezTo>
                  <a:cubicBezTo>
                    <a:pt x="360" y="71"/>
                    <a:pt x="363" y="76"/>
                    <a:pt x="363" y="76"/>
                  </a:cubicBezTo>
                  <a:cubicBezTo>
                    <a:pt x="362" y="75"/>
                    <a:pt x="362" y="75"/>
                    <a:pt x="362" y="75"/>
                  </a:cubicBezTo>
                  <a:cubicBezTo>
                    <a:pt x="362" y="75"/>
                    <a:pt x="359" y="73"/>
                    <a:pt x="357" y="72"/>
                  </a:cubicBezTo>
                  <a:cubicBezTo>
                    <a:pt x="356" y="70"/>
                    <a:pt x="353" y="72"/>
                    <a:pt x="353" y="72"/>
                  </a:cubicBezTo>
                  <a:cubicBezTo>
                    <a:pt x="353" y="72"/>
                    <a:pt x="352" y="73"/>
                    <a:pt x="350" y="75"/>
                  </a:cubicBezTo>
                  <a:cubicBezTo>
                    <a:pt x="349" y="76"/>
                    <a:pt x="345" y="72"/>
                    <a:pt x="349" y="77"/>
                  </a:cubicBezTo>
                  <a:cubicBezTo>
                    <a:pt x="352" y="81"/>
                    <a:pt x="355" y="82"/>
                    <a:pt x="356" y="83"/>
                  </a:cubicBezTo>
                  <a:cubicBezTo>
                    <a:pt x="356" y="83"/>
                    <a:pt x="360" y="84"/>
                    <a:pt x="361" y="85"/>
                  </a:cubicBezTo>
                  <a:cubicBezTo>
                    <a:pt x="362" y="86"/>
                    <a:pt x="362" y="89"/>
                    <a:pt x="362" y="90"/>
                  </a:cubicBezTo>
                  <a:cubicBezTo>
                    <a:pt x="362" y="90"/>
                    <a:pt x="365" y="94"/>
                    <a:pt x="360" y="91"/>
                  </a:cubicBezTo>
                  <a:cubicBezTo>
                    <a:pt x="355" y="87"/>
                    <a:pt x="355" y="86"/>
                    <a:pt x="353" y="86"/>
                  </a:cubicBezTo>
                  <a:cubicBezTo>
                    <a:pt x="352" y="86"/>
                    <a:pt x="350" y="88"/>
                    <a:pt x="350" y="88"/>
                  </a:cubicBezTo>
                  <a:cubicBezTo>
                    <a:pt x="350" y="88"/>
                    <a:pt x="344" y="87"/>
                    <a:pt x="344" y="84"/>
                  </a:cubicBezTo>
                  <a:cubicBezTo>
                    <a:pt x="343" y="81"/>
                    <a:pt x="345" y="76"/>
                    <a:pt x="341" y="77"/>
                  </a:cubicBezTo>
                  <a:cubicBezTo>
                    <a:pt x="336" y="77"/>
                    <a:pt x="335" y="79"/>
                    <a:pt x="335" y="80"/>
                  </a:cubicBezTo>
                  <a:cubicBezTo>
                    <a:pt x="335" y="81"/>
                    <a:pt x="332" y="82"/>
                    <a:pt x="335" y="85"/>
                  </a:cubicBezTo>
                  <a:cubicBezTo>
                    <a:pt x="338" y="88"/>
                    <a:pt x="340" y="90"/>
                    <a:pt x="341" y="90"/>
                  </a:cubicBezTo>
                  <a:cubicBezTo>
                    <a:pt x="341" y="90"/>
                    <a:pt x="347" y="90"/>
                    <a:pt x="344" y="91"/>
                  </a:cubicBezTo>
                  <a:cubicBezTo>
                    <a:pt x="342" y="93"/>
                    <a:pt x="338" y="93"/>
                    <a:pt x="337" y="93"/>
                  </a:cubicBezTo>
                  <a:cubicBezTo>
                    <a:pt x="336" y="93"/>
                    <a:pt x="337" y="92"/>
                    <a:pt x="336" y="93"/>
                  </a:cubicBezTo>
                  <a:cubicBezTo>
                    <a:pt x="334" y="94"/>
                    <a:pt x="329" y="99"/>
                    <a:pt x="329" y="99"/>
                  </a:cubicBezTo>
                  <a:cubicBezTo>
                    <a:pt x="329" y="99"/>
                    <a:pt x="328" y="97"/>
                    <a:pt x="328" y="96"/>
                  </a:cubicBezTo>
                  <a:cubicBezTo>
                    <a:pt x="328" y="95"/>
                    <a:pt x="332" y="93"/>
                    <a:pt x="332" y="91"/>
                  </a:cubicBezTo>
                  <a:cubicBezTo>
                    <a:pt x="332" y="89"/>
                    <a:pt x="330" y="82"/>
                    <a:pt x="330" y="82"/>
                  </a:cubicBezTo>
                  <a:cubicBezTo>
                    <a:pt x="330" y="82"/>
                    <a:pt x="326" y="80"/>
                    <a:pt x="326" y="80"/>
                  </a:cubicBezTo>
                  <a:cubicBezTo>
                    <a:pt x="325" y="79"/>
                    <a:pt x="322" y="77"/>
                    <a:pt x="321" y="78"/>
                  </a:cubicBezTo>
                  <a:cubicBezTo>
                    <a:pt x="320" y="79"/>
                    <a:pt x="318" y="82"/>
                    <a:pt x="320" y="84"/>
                  </a:cubicBezTo>
                  <a:cubicBezTo>
                    <a:pt x="322" y="87"/>
                    <a:pt x="324" y="89"/>
                    <a:pt x="323" y="89"/>
                  </a:cubicBezTo>
                  <a:cubicBezTo>
                    <a:pt x="321" y="90"/>
                    <a:pt x="320" y="91"/>
                    <a:pt x="319" y="90"/>
                  </a:cubicBezTo>
                  <a:cubicBezTo>
                    <a:pt x="318" y="90"/>
                    <a:pt x="316" y="88"/>
                    <a:pt x="313" y="89"/>
                  </a:cubicBezTo>
                  <a:cubicBezTo>
                    <a:pt x="310" y="90"/>
                    <a:pt x="307" y="96"/>
                    <a:pt x="307" y="96"/>
                  </a:cubicBezTo>
                  <a:cubicBezTo>
                    <a:pt x="307" y="96"/>
                    <a:pt x="310" y="102"/>
                    <a:pt x="311" y="103"/>
                  </a:cubicBezTo>
                  <a:cubicBezTo>
                    <a:pt x="312" y="103"/>
                    <a:pt x="313" y="105"/>
                    <a:pt x="313" y="107"/>
                  </a:cubicBezTo>
                  <a:cubicBezTo>
                    <a:pt x="312" y="109"/>
                    <a:pt x="313" y="106"/>
                    <a:pt x="311" y="107"/>
                  </a:cubicBezTo>
                  <a:cubicBezTo>
                    <a:pt x="308" y="108"/>
                    <a:pt x="307" y="109"/>
                    <a:pt x="305" y="109"/>
                  </a:cubicBezTo>
                  <a:cubicBezTo>
                    <a:pt x="303" y="109"/>
                    <a:pt x="298" y="115"/>
                    <a:pt x="298" y="115"/>
                  </a:cubicBezTo>
                  <a:cubicBezTo>
                    <a:pt x="301" y="119"/>
                    <a:pt x="301" y="119"/>
                    <a:pt x="301" y="119"/>
                  </a:cubicBezTo>
                  <a:cubicBezTo>
                    <a:pt x="301" y="119"/>
                    <a:pt x="293" y="122"/>
                    <a:pt x="291" y="123"/>
                  </a:cubicBezTo>
                  <a:cubicBezTo>
                    <a:pt x="290" y="123"/>
                    <a:pt x="294" y="122"/>
                    <a:pt x="289" y="123"/>
                  </a:cubicBezTo>
                  <a:cubicBezTo>
                    <a:pt x="285" y="125"/>
                    <a:pt x="282" y="129"/>
                    <a:pt x="281" y="131"/>
                  </a:cubicBezTo>
                  <a:cubicBezTo>
                    <a:pt x="281" y="132"/>
                    <a:pt x="277" y="132"/>
                    <a:pt x="277" y="135"/>
                  </a:cubicBezTo>
                  <a:cubicBezTo>
                    <a:pt x="277" y="137"/>
                    <a:pt x="278" y="141"/>
                    <a:pt x="277" y="142"/>
                  </a:cubicBezTo>
                  <a:cubicBezTo>
                    <a:pt x="277" y="143"/>
                    <a:pt x="277" y="143"/>
                    <a:pt x="277" y="145"/>
                  </a:cubicBezTo>
                  <a:cubicBezTo>
                    <a:pt x="277" y="147"/>
                    <a:pt x="276" y="149"/>
                    <a:pt x="279" y="149"/>
                  </a:cubicBezTo>
                  <a:cubicBezTo>
                    <a:pt x="282" y="149"/>
                    <a:pt x="286" y="147"/>
                    <a:pt x="287" y="146"/>
                  </a:cubicBezTo>
                  <a:cubicBezTo>
                    <a:pt x="287" y="145"/>
                    <a:pt x="288" y="141"/>
                    <a:pt x="289" y="143"/>
                  </a:cubicBezTo>
                  <a:cubicBezTo>
                    <a:pt x="291" y="144"/>
                    <a:pt x="291" y="148"/>
                    <a:pt x="291" y="148"/>
                  </a:cubicBezTo>
                  <a:cubicBezTo>
                    <a:pt x="291" y="148"/>
                    <a:pt x="291" y="152"/>
                    <a:pt x="291" y="153"/>
                  </a:cubicBezTo>
                  <a:cubicBezTo>
                    <a:pt x="290" y="155"/>
                    <a:pt x="297" y="153"/>
                    <a:pt x="290" y="156"/>
                  </a:cubicBezTo>
                  <a:cubicBezTo>
                    <a:pt x="283" y="160"/>
                    <a:pt x="281" y="160"/>
                    <a:pt x="281" y="161"/>
                  </a:cubicBezTo>
                  <a:cubicBezTo>
                    <a:pt x="281" y="163"/>
                    <a:pt x="285" y="168"/>
                    <a:pt x="280" y="166"/>
                  </a:cubicBezTo>
                  <a:cubicBezTo>
                    <a:pt x="275" y="165"/>
                    <a:pt x="275" y="166"/>
                    <a:pt x="275" y="165"/>
                  </a:cubicBezTo>
                  <a:cubicBezTo>
                    <a:pt x="274" y="164"/>
                    <a:pt x="276" y="170"/>
                    <a:pt x="270" y="161"/>
                  </a:cubicBezTo>
                  <a:cubicBezTo>
                    <a:pt x="264" y="152"/>
                    <a:pt x="264" y="153"/>
                    <a:pt x="264" y="151"/>
                  </a:cubicBezTo>
                  <a:cubicBezTo>
                    <a:pt x="264" y="149"/>
                    <a:pt x="263" y="142"/>
                    <a:pt x="263" y="142"/>
                  </a:cubicBezTo>
                  <a:cubicBezTo>
                    <a:pt x="263" y="142"/>
                    <a:pt x="262" y="135"/>
                    <a:pt x="259" y="138"/>
                  </a:cubicBezTo>
                  <a:cubicBezTo>
                    <a:pt x="255" y="141"/>
                    <a:pt x="255" y="146"/>
                    <a:pt x="255" y="146"/>
                  </a:cubicBezTo>
                  <a:cubicBezTo>
                    <a:pt x="255" y="146"/>
                    <a:pt x="250" y="151"/>
                    <a:pt x="249" y="152"/>
                  </a:cubicBezTo>
                  <a:cubicBezTo>
                    <a:pt x="248" y="152"/>
                    <a:pt x="246" y="152"/>
                    <a:pt x="243" y="154"/>
                  </a:cubicBezTo>
                  <a:cubicBezTo>
                    <a:pt x="241" y="157"/>
                    <a:pt x="234" y="167"/>
                    <a:pt x="234" y="167"/>
                  </a:cubicBezTo>
                  <a:cubicBezTo>
                    <a:pt x="234" y="167"/>
                    <a:pt x="230" y="174"/>
                    <a:pt x="231" y="176"/>
                  </a:cubicBezTo>
                  <a:cubicBezTo>
                    <a:pt x="232" y="178"/>
                    <a:pt x="235" y="181"/>
                    <a:pt x="235" y="181"/>
                  </a:cubicBezTo>
                  <a:cubicBezTo>
                    <a:pt x="235" y="181"/>
                    <a:pt x="236" y="180"/>
                    <a:pt x="236" y="183"/>
                  </a:cubicBezTo>
                  <a:cubicBezTo>
                    <a:pt x="236" y="186"/>
                    <a:pt x="241" y="187"/>
                    <a:pt x="241" y="187"/>
                  </a:cubicBezTo>
                  <a:cubicBezTo>
                    <a:pt x="241" y="187"/>
                    <a:pt x="243" y="188"/>
                    <a:pt x="241" y="190"/>
                  </a:cubicBezTo>
                  <a:cubicBezTo>
                    <a:pt x="238" y="192"/>
                    <a:pt x="230" y="193"/>
                    <a:pt x="230" y="193"/>
                  </a:cubicBezTo>
                  <a:cubicBezTo>
                    <a:pt x="222" y="193"/>
                    <a:pt x="222" y="193"/>
                    <a:pt x="222" y="193"/>
                  </a:cubicBezTo>
                  <a:cubicBezTo>
                    <a:pt x="222" y="193"/>
                    <a:pt x="218" y="198"/>
                    <a:pt x="217" y="198"/>
                  </a:cubicBezTo>
                  <a:cubicBezTo>
                    <a:pt x="215" y="199"/>
                    <a:pt x="212" y="201"/>
                    <a:pt x="211" y="204"/>
                  </a:cubicBezTo>
                  <a:cubicBezTo>
                    <a:pt x="211" y="206"/>
                    <a:pt x="202" y="214"/>
                    <a:pt x="202" y="214"/>
                  </a:cubicBezTo>
                  <a:cubicBezTo>
                    <a:pt x="202" y="214"/>
                    <a:pt x="202" y="217"/>
                    <a:pt x="202" y="218"/>
                  </a:cubicBezTo>
                  <a:cubicBezTo>
                    <a:pt x="202" y="219"/>
                    <a:pt x="198" y="221"/>
                    <a:pt x="200" y="222"/>
                  </a:cubicBezTo>
                  <a:cubicBezTo>
                    <a:pt x="202" y="223"/>
                    <a:pt x="205" y="224"/>
                    <a:pt x="207" y="220"/>
                  </a:cubicBezTo>
                  <a:cubicBezTo>
                    <a:pt x="209" y="217"/>
                    <a:pt x="209" y="212"/>
                    <a:pt x="209" y="212"/>
                  </a:cubicBezTo>
                  <a:cubicBezTo>
                    <a:pt x="209" y="212"/>
                    <a:pt x="211" y="210"/>
                    <a:pt x="213" y="210"/>
                  </a:cubicBezTo>
                  <a:cubicBezTo>
                    <a:pt x="216" y="210"/>
                    <a:pt x="219" y="207"/>
                    <a:pt x="222" y="206"/>
                  </a:cubicBezTo>
                  <a:cubicBezTo>
                    <a:pt x="225" y="206"/>
                    <a:pt x="229" y="201"/>
                    <a:pt x="230" y="201"/>
                  </a:cubicBezTo>
                  <a:cubicBezTo>
                    <a:pt x="232" y="201"/>
                    <a:pt x="231" y="202"/>
                    <a:pt x="235" y="201"/>
                  </a:cubicBezTo>
                  <a:cubicBezTo>
                    <a:pt x="239" y="201"/>
                    <a:pt x="243" y="201"/>
                    <a:pt x="244" y="200"/>
                  </a:cubicBezTo>
                  <a:cubicBezTo>
                    <a:pt x="246" y="199"/>
                    <a:pt x="254" y="204"/>
                    <a:pt x="255" y="205"/>
                  </a:cubicBezTo>
                  <a:cubicBezTo>
                    <a:pt x="255" y="206"/>
                    <a:pt x="248" y="207"/>
                    <a:pt x="251" y="209"/>
                  </a:cubicBezTo>
                  <a:cubicBezTo>
                    <a:pt x="255" y="211"/>
                    <a:pt x="255" y="212"/>
                    <a:pt x="256" y="212"/>
                  </a:cubicBezTo>
                  <a:cubicBezTo>
                    <a:pt x="257" y="212"/>
                    <a:pt x="259" y="211"/>
                    <a:pt x="262" y="210"/>
                  </a:cubicBezTo>
                  <a:cubicBezTo>
                    <a:pt x="264" y="208"/>
                    <a:pt x="260" y="205"/>
                    <a:pt x="266" y="207"/>
                  </a:cubicBezTo>
                  <a:cubicBezTo>
                    <a:pt x="271" y="209"/>
                    <a:pt x="271" y="211"/>
                    <a:pt x="271" y="211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66" y="214"/>
                    <a:pt x="266" y="214"/>
                    <a:pt x="266" y="214"/>
                  </a:cubicBezTo>
                  <a:cubicBezTo>
                    <a:pt x="260" y="213"/>
                    <a:pt x="260" y="213"/>
                    <a:pt x="260" y="213"/>
                  </a:cubicBezTo>
                  <a:cubicBezTo>
                    <a:pt x="256" y="215"/>
                    <a:pt x="256" y="215"/>
                    <a:pt x="256" y="215"/>
                  </a:cubicBezTo>
                  <a:cubicBezTo>
                    <a:pt x="256" y="215"/>
                    <a:pt x="255" y="216"/>
                    <a:pt x="254" y="216"/>
                  </a:cubicBezTo>
                  <a:cubicBezTo>
                    <a:pt x="254" y="216"/>
                    <a:pt x="245" y="217"/>
                    <a:pt x="245" y="217"/>
                  </a:cubicBezTo>
                  <a:cubicBezTo>
                    <a:pt x="241" y="223"/>
                    <a:pt x="241" y="223"/>
                    <a:pt x="241" y="223"/>
                  </a:cubicBezTo>
                  <a:cubicBezTo>
                    <a:pt x="241" y="223"/>
                    <a:pt x="244" y="227"/>
                    <a:pt x="244" y="227"/>
                  </a:cubicBezTo>
                  <a:cubicBezTo>
                    <a:pt x="245" y="227"/>
                    <a:pt x="251" y="225"/>
                    <a:pt x="251" y="226"/>
                  </a:cubicBezTo>
                  <a:cubicBezTo>
                    <a:pt x="252" y="226"/>
                    <a:pt x="253" y="228"/>
                    <a:pt x="252" y="229"/>
                  </a:cubicBezTo>
                  <a:cubicBezTo>
                    <a:pt x="252" y="230"/>
                    <a:pt x="248" y="233"/>
                    <a:pt x="248" y="233"/>
                  </a:cubicBezTo>
                  <a:cubicBezTo>
                    <a:pt x="246" y="237"/>
                    <a:pt x="246" y="237"/>
                    <a:pt x="246" y="237"/>
                  </a:cubicBezTo>
                  <a:cubicBezTo>
                    <a:pt x="246" y="237"/>
                    <a:pt x="250" y="238"/>
                    <a:pt x="251" y="238"/>
                  </a:cubicBezTo>
                  <a:cubicBezTo>
                    <a:pt x="251" y="238"/>
                    <a:pt x="257" y="238"/>
                    <a:pt x="256" y="239"/>
                  </a:cubicBezTo>
                  <a:cubicBezTo>
                    <a:pt x="256" y="239"/>
                    <a:pt x="247" y="240"/>
                    <a:pt x="247" y="240"/>
                  </a:cubicBezTo>
                  <a:cubicBezTo>
                    <a:pt x="247" y="240"/>
                    <a:pt x="239" y="239"/>
                    <a:pt x="240" y="239"/>
                  </a:cubicBezTo>
                  <a:cubicBezTo>
                    <a:pt x="240" y="240"/>
                    <a:pt x="239" y="242"/>
                    <a:pt x="239" y="243"/>
                  </a:cubicBezTo>
                  <a:cubicBezTo>
                    <a:pt x="239" y="243"/>
                    <a:pt x="237" y="246"/>
                    <a:pt x="237" y="246"/>
                  </a:cubicBezTo>
                  <a:cubicBezTo>
                    <a:pt x="236" y="246"/>
                    <a:pt x="234" y="246"/>
                    <a:pt x="233" y="247"/>
                  </a:cubicBezTo>
                  <a:cubicBezTo>
                    <a:pt x="233" y="248"/>
                    <a:pt x="232" y="250"/>
                    <a:pt x="232" y="252"/>
                  </a:cubicBezTo>
                  <a:cubicBezTo>
                    <a:pt x="232" y="253"/>
                    <a:pt x="235" y="256"/>
                    <a:pt x="235" y="256"/>
                  </a:cubicBezTo>
                  <a:cubicBezTo>
                    <a:pt x="234" y="258"/>
                    <a:pt x="234" y="258"/>
                    <a:pt x="234" y="258"/>
                  </a:cubicBezTo>
                  <a:cubicBezTo>
                    <a:pt x="230" y="262"/>
                    <a:pt x="230" y="262"/>
                    <a:pt x="230" y="262"/>
                  </a:cubicBezTo>
                  <a:cubicBezTo>
                    <a:pt x="230" y="262"/>
                    <a:pt x="228" y="263"/>
                    <a:pt x="228" y="264"/>
                  </a:cubicBezTo>
                  <a:cubicBezTo>
                    <a:pt x="229" y="264"/>
                    <a:pt x="225" y="266"/>
                    <a:pt x="225" y="266"/>
                  </a:cubicBezTo>
                  <a:cubicBezTo>
                    <a:pt x="218" y="270"/>
                    <a:pt x="218" y="270"/>
                    <a:pt x="218" y="270"/>
                  </a:cubicBezTo>
                  <a:cubicBezTo>
                    <a:pt x="218" y="270"/>
                    <a:pt x="219" y="273"/>
                    <a:pt x="219" y="274"/>
                  </a:cubicBezTo>
                  <a:cubicBezTo>
                    <a:pt x="219" y="274"/>
                    <a:pt x="222" y="276"/>
                    <a:pt x="220" y="278"/>
                  </a:cubicBezTo>
                  <a:cubicBezTo>
                    <a:pt x="218" y="279"/>
                    <a:pt x="216" y="280"/>
                    <a:pt x="215" y="281"/>
                  </a:cubicBezTo>
                  <a:cubicBezTo>
                    <a:pt x="215" y="281"/>
                    <a:pt x="213" y="282"/>
                    <a:pt x="213" y="285"/>
                  </a:cubicBezTo>
                  <a:cubicBezTo>
                    <a:pt x="214" y="287"/>
                    <a:pt x="212" y="290"/>
                    <a:pt x="211" y="290"/>
                  </a:cubicBezTo>
                  <a:cubicBezTo>
                    <a:pt x="211" y="290"/>
                    <a:pt x="209" y="291"/>
                    <a:pt x="209" y="294"/>
                  </a:cubicBezTo>
                  <a:cubicBezTo>
                    <a:pt x="210" y="296"/>
                    <a:pt x="209" y="303"/>
                    <a:pt x="209" y="303"/>
                  </a:cubicBezTo>
                  <a:cubicBezTo>
                    <a:pt x="209" y="303"/>
                    <a:pt x="212" y="307"/>
                    <a:pt x="213" y="307"/>
                  </a:cubicBezTo>
                  <a:cubicBezTo>
                    <a:pt x="213" y="307"/>
                    <a:pt x="218" y="305"/>
                    <a:pt x="219" y="306"/>
                  </a:cubicBezTo>
                  <a:cubicBezTo>
                    <a:pt x="221" y="306"/>
                    <a:pt x="224" y="308"/>
                    <a:pt x="224" y="308"/>
                  </a:cubicBezTo>
                  <a:cubicBezTo>
                    <a:pt x="224" y="308"/>
                    <a:pt x="223" y="313"/>
                    <a:pt x="222" y="314"/>
                  </a:cubicBezTo>
                  <a:cubicBezTo>
                    <a:pt x="221" y="314"/>
                    <a:pt x="215" y="315"/>
                    <a:pt x="215" y="315"/>
                  </a:cubicBezTo>
                  <a:cubicBezTo>
                    <a:pt x="215" y="315"/>
                    <a:pt x="212" y="313"/>
                    <a:pt x="211" y="313"/>
                  </a:cubicBezTo>
                  <a:cubicBezTo>
                    <a:pt x="210" y="314"/>
                    <a:pt x="205" y="319"/>
                    <a:pt x="205" y="319"/>
                  </a:cubicBezTo>
                  <a:cubicBezTo>
                    <a:pt x="205" y="319"/>
                    <a:pt x="205" y="322"/>
                    <a:pt x="204" y="322"/>
                  </a:cubicBezTo>
                  <a:cubicBezTo>
                    <a:pt x="202" y="323"/>
                    <a:pt x="201" y="321"/>
                    <a:pt x="201" y="323"/>
                  </a:cubicBezTo>
                  <a:cubicBezTo>
                    <a:pt x="201" y="324"/>
                    <a:pt x="201" y="327"/>
                    <a:pt x="201" y="328"/>
                  </a:cubicBezTo>
                  <a:cubicBezTo>
                    <a:pt x="201" y="330"/>
                    <a:pt x="201" y="333"/>
                    <a:pt x="201" y="333"/>
                  </a:cubicBezTo>
                  <a:cubicBezTo>
                    <a:pt x="201" y="333"/>
                    <a:pt x="199" y="337"/>
                    <a:pt x="198" y="339"/>
                  </a:cubicBezTo>
                  <a:cubicBezTo>
                    <a:pt x="197" y="341"/>
                    <a:pt x="195" y="346"/>
                    <a:pt x="195" y="347"/>
                  </a:cubicBezTo>
                  <a:cubicBezTo>
                    <a:pt x="196" y="348"/>
                    <a:pt x="198" y="353"/>
                    <a:pt x="198" y="353"/>
                  </a:cubicBezTo>
                  <a:cubicBezTo>
                    <a:pt x="191" y="357"/>
                    <a:pt x="191" y="357"/>
                    <a:pt x="191" y="357"/>
                  </a:cubicBezTo>
                  <a:cubicBezTo>
                    <a:pt x="193" y="362"/>
                    <a:pt x="193" y="362"/>
                    <a:pt x="193" y="362"/>
                  </a:cubicBezTo>
                  <a:cubicBezTo>
                    <a:pt x="193" y="362"/>
                    <a:pt x="194" y="362"/>
                    <a:pt x="194" y="363"/>
                  </a:cubicBezTo>
                  <a:cubicBezTo>
                    <a:pt x="194" y="365"/>
                    <a:pt x="189" y="368"/>
                    <a:pt x="189" y="368"/>
                  </a:cubicBezTo>
                  <a:cubicBezTo>
                    <a:pt x="189" y="368"/>
                    <a:pt x="189" y="373"/>
                    <a:pt x="189" y="374"/>
                  </a:cubicBezTo>
                  <a:cubicBezTo>
                    <a:pt x="189" y="375"/>
                    <a:pt x="184" y="371"/>
                    <a:pt x="184" y="371"/>
                  </a:cubicBezTo>
                  <a:cubicBezTo>
                    <a:pt x="180" y="372"/>
                    <a:pt x="180" y="372"/>
                    <a:pt x="180" y="372"/>
                  </a:cubicBezTo>
                  <a:cubicBezTo>
                    <a:pt x="180" y="376"/>
                    <a:pt x="180" y="376"/>
                    <a:pt x="180" y="376"/>
                  </a:cubicBezTo>
                  <a:cubicBezTo>
                    <a:pt x="178" y="380"/>
                    <a:pt x="178" y="380"/>
                    <a:pt x="178" y="380"/>
                  </a:cubicBezTo>
                  <a:cubicBezTo>
                    <a:pt x="171" y="380"/>
                    <a:pt x="171" y="380"/>
                    <a:pt x="171" y="380"/>
                  </a:cubicBezTo>
                  <a:cubicBezTo>
                    <a:pt x="171" y="380"/>
                    <a:pt x="165" y="384"/>
                    <a:pt x="165" y="384"/>
                  </a:cubicBezTo>
                  <a:cubicBezTo>
                    <a:pt x="166" y="385"/>
                    <a:pt x="163" y="388"/>
                    <a:pt x="166" y="388"/>
                  </a:cubicBezTo>
                  <a:cubicBezTo>
                    <a:pt x="168" y="388"/>
                    <a:pt x="169" y="388"/>
                    <a:pt x="170" y="388"/>
                  </a:cubicBezTo>
                  <a:cubicBezTo>
                    <a:pt x="172" y="387"/>
                    <a:pt x="176" y="385"/>
                    <a:pt x="177" y="385"/>
                  </a:cubicBezTo>
                  <a:cubicBezTo>
                    <a:pt x="178" y="385"/>
                    <a:pt x="181" y="385"/>
                    <a:pt x="179" y="387"/>
                  </a:cubicBezTo>
                  <a:cubicBezTo>
                    <a:pt x="177" y="389"/>
                    <a:pt x="175" y="389"/>
                    <a:pt x="174" y="390"/>
                  </a:cubicBezTo>
                  <a:cubicBezTo>
                    <a:pt x="172" y="391"/>
                    <a:pt x="169" y="391"/>
                    <a:pt x="169" y="394"/>
                  </a:cubicBezTo>
                  <a:cubicBezTo>
                    <a:pt x="169" y="397"/>
                    <a:pt x="168" y="400"/>
                    <a:pt x="168" y="400"/>
                  </a:cubicBezTo>
                  <a:cubicBezTo>
                    <a:pt x="175" y="398"/>
                    <a:pt x="175" y="398"/>
                    <a:pt x="175" y="398"/>
                  </a:cubicBezTo>
                  <a:cubicBezTo>
                    <a:pt x="175" y="398"/>
                    <a:pt x="177" y="397"/>
                    <a:pt x="177" y="400"/>
                  </a:cubicBezTo>
                  <a:cubicBezTo>
                    <a:pt x="178" y="404"/>
                    <a:pt x="175" y="405"/>
                    <a:pt x="173" y="405"/>
                  </a:cubicBezTo>
                  <a:cubicBezTo>
                    <a:pt x="172" y="405"/>
                    <a:pt x="167" y="401"/>
                    <a:pt x="167" y="401"/>
                  </a:cubicBezTo>
                  <a:cubicBezTo>
                    <a:pt x="163" y="404"/>
                    <a:pt x="163" y="404"/>
                    <a:pt x="163" y="404"/>
                  </a:cubicBezTo>
                  <a:cubicBezTo>
                    <a:pt x="163" y="404"/>
                    <a:pt x="162" y="403"/>
                    <a:pt x="158" y="406"/>
                  </a:cubicBezTo>
                  <a:cubicBezTo>
                    <a:pt x="154" y="410"/>
                    <a:pt x="152" y="415"/>
                    <a:pt x="152" y="416"/>
                  </a:cubicBezTo>
                  <a:cubicBezTo>
                    <a:pt x="152" y="417"/>
                    <a:pt x="152" y="419"/>
                    <a:pt x="149" y="421"/>
                  </a:cubicBezTo>
                  <a:cubicBezTo>
                    <a:pt x="147" y="422"/>
                    <a:pt x="144" y="425"/>
                    <a:pt x="144" y="425"/>
                  </a:cubicBezTo>
                  <a:cubicBezTo>
                    <a:pt x="144" y="425"/>
                    <a:pt x="143" y="428"/>
                    <a:pt x="142" y="430"/>
                  </a:cubicBezTo>
                  <a:cubicBezTo>
                    <a:pt x="141" y="432"/>
                    <a:pt x="141" y="432"/>
                    <a:pt x="141" y="432"/>
                  </a:cubicBezTo>
                  <a:cubicBezTo>
                    <a:pt x="145" y="436"/>
                    <a:pt x="145" y="436"/>
                    <a:pt x="145" y="436"/>
                  </a:cubicBezTo>
                  <a:cubicBezTo>
                    <a:pt x="138" y="440"/>
                    <a:pt x="138" y="440"/>
                    <a:pt x="138" y="440"/>
                  </a:cubicBezTo>
                  <a:cubicBezTo>
                    <a:pt x="135" y="442"/>
                    <a:pt x="135" y="442"/>
                    <a:pt x="135" y="442"/>
                  </a:cubicBezTo>
                  <a:cubicBezTo>
                    <a:pt x="135" y="442"/>
                    <a:pt x="129" y="448"/>
                    <a:pt x="133" y="449"/>
                  </a:cubicBezTo>
                  <a:cubicBezTo>
                    <a:pt x="138" y="450"/>
                    <a:pt x="141" y="450"/>
                    <a:pt x="141" y="450"/>
                  </a:cubicBezTo>
                  <a:cubicBezTo>
                    <a:pt x="141" y="450"/>
                    <a:pt x="140" y="456"/>
                    <a:pt x="141" y="456"/>
                  </a:cubicBezTo>
                  <a:cubicBezTo>
                    <a:pt x="142" y="456"/>
                    <a:pt x="151" y="456"/>
                    <a:pt x="151" y="456"/>
                  </a:cubicBezTo>
                  <a:cubicBezTo>
                    <a:pt x="156" y="452"/>
                    <a:pt x="156" y="452"/>
                    <a:pt x="156" y="452"/>
                  </a:cubicBezTo>
                  <a:cubicBezTo>
                    <a:pt x="159" y="450"/>
                    <a:pt x="159" y="450"/>
                    <a:pt x="159" y="450"/>
                  </a:cubicBezTo>
                  <a:cubicBezTo>
                    <a:pt x="161" y="454"/>
                    <a:pt x="161" y="454"/>
                    <a:pt x="161" y="454"/>
                  </a:cubicBezTo>
                  <a:cubicBezTo>
                    <a:pt x="161" y="454"/>
                    <a:pt x="159" y="457"/>
                    <a:pt x="157" y="457"/>
                  </a:cubicBezTo>
                  <a:cubicBezTo>
                    <a:pt x="154" y="457"/>
                    <a:pt x="155" y="457"/>
                    <a:pt x="153" y="459"/>
                  </a:cubicBezTo>
                  <a:cubicBezTo>
                    <a:pt x="150" y="462"/>
                    <a:pt x="149" y="463"/>
                    <a:pt x="147" y="463"/>
                  </a:cubicBezTo>
                  <a:cubicBezTo>
                    <a:pt x="146" y="463"/>
                    <a:pt x="144" y="466"/>
                    <a:pt x="142" y="462"/>
                  </a:cubicBezTo>
                  <a:cubicBezTo>
                    <a:pt x="141" y="459"/>
                    <a:pt x="139" y="456"/>
                    <a:pt x="139" y="456"/>
                  </a:cubicBezTo>
                  <a:cubicBezTo>
                    <a:pt x="130" y="452"/>
                    <a:pt x="130" y="452"/>
                    <a:pt x="130" y="452"/>
                  </a:cubicBezTo>
                  <a:cubicBezTo>
                    <a:pt x="128" y="453"/>
                    <a:pt x="128" y="453"/>
                    <a:pt x="128" y="453"/>
                  </a:cubicBezTo>
                  <a:cubicBezTo>
                    <a:pt x="128" y="453"/>
                    <a:pt x="127" y="457"/>
                    <a:pt x="126" y="457"/>
                  </a:cubicBezTo>
                  <a:cubicBezTo>
                    <a:pt x="125" y="457"/>
                    <a:pt x="119" y="457"/>
                    <a:pt x="117" y="457"/>
                  </a:cubicBezTo>
                  <a:cubicBezTo>
                    <a:pt x="116" y="457"/>
                    <a:pt x="114" y="457"/>
                    <a:pt x="114" y="456"/>
                  </a:cubicBezTo>
                  <a:cubicBezTo>
                    <a:pt x="113" y="454"/>
                    <a:pt x="114" y="454"/>
                    <a:pt x="113" y="453"/>
                  </a:cubicBezTo>
                  <a:cubicBezTo>
                    <a:pt x="112" y="452"/>
                    <a:pt x="110" y="448"/>
                    <a:pt x="108" y="449"/>
                  </a:cubicBezTo>
                  <a:cubicBezTo>
                    <a:pt x="107" y="449"/>
                    <a:pt x="102" y="451"/>
                    <a:pt x="102" y="451"/>
                  </a:cubicBezTo>
                  <a:cubicBezTo>
                    <a:pt x="101" y="459"/>
                    <a:pt x="101" y="459"/>
                    <a:pt x="101" y="459"/>
                  </a:cubicBezTo>
                  <a:cubicBezTo>
                    <a:pt x="101" y="459"/>
                    <a:pt x="98" y="459"/>
                    <a:pt x="99" y="461"/>
                  </a:cubicBezTo>
                  <a:cubicBezTo>
                    <a:pt x="99" y="463"/>
                    <a:pt x="103" y="465"/>
                    <a:pt x="103" y="465"/>
                  </a:cubicBezTo>
                  <a:cubicBezTo>
                    <a:pt x="103" y="465"/>
                    <a:pt x="105" y="467"/>
                    <a:pt x="105" y="468"/>
                  </a:cubicBezTo>
                  <a:cubicBezTo>
                    <a:pt x="106" y="470"/>
                    <a:pt x="103" y="472"/>
                    <a:pt x="103" y="472"/>
                  </a:cubicBezTo>
                  <a:cubicBezTo>
                    <a:pt x="103" y="472"/>
                    <a:pt x="98" y="472"/>
                    <a:pt x="97" y="474"/>
                  </a:cubicBezTo>
                  <a:cubicBezTo>
                    <a:pt x="97" y="475"/>
                    <a:pt x="98" y="478"/>
                    <a:pt x="97" y="478"/>
                  </a:cubicBezTo>
                  <a:cubicBezTo>
                    <a:pt x="96" y="479"/>
                    <a:pt x="95" y="481"/>
                    <a:pt x="95" y="482"/>
                  </a:cubicBezTo>
                  <a:cubicBezTo>
                    <a:pt x="95" y="482"/>
                    <a:pt x="97" y="487"/>
                    <a:pt x="97" y="487"/>
                  </a:cubicBezTo>
                  <a:cubicBezTo>
                    <a:pt x="97" y="487"/>
                    <a:pt x="97" y="491"/>
                    <a:pt x="95" y="489"/>
                  </a:cubicBezTo>
                  <a:cubicBezTo>
                    <a:pt x="93" y="487"/>
                    <a:pt x="87" y="484"/>
                    <a:pt x="87" y="484"/>
                  </a:cubicBezTo>
                  <a:cubicBezTo>
                    <a:pt x="83" y="481"/>
                    <a:pt x="83" y="481"/>
                    <a:pt x="83" y="481"/>
                  </a:cubicBezTo>
                  <a:cubicBezTo>
                    <a:pt x="83" y="481"/>
                    <a:pt x="79" y="484"/>
                    <a:pt x="78" y="484"/>
                  </a:cubicBezTo>
                  <a:cubicBezTo>
                    <a:pt x="78" y="485"/>
                    <a:pt x="71" y="484"/>
                    <a:pt x="69" y="485"/>
                  </a:cubicBezTo>
                  <a:cubicBezTo>
                    <a:pt x="68" y="486"/>
                    <a:pt x="68" y="487"/>
                    <a:pt x="67" y="489"/>
                  </a:cubicBezTo>
                  <a:cubicBezTo>
                    <a:pt x="65" y="491"/>
                    <a:pt x="62" y="491"/>
                    <a:pt x="65" y="494"/>
                  </a:cubicBezTo>
                  <a:cubicBezTo>
                    <a:pt x="67" y="497"/>
                    <a:pt x="72" y="498"/>
                    <a:pt x="72" y="498"/>
                  </a:cubicBezTo>
                  <a:cubicBezTo>
                    <a:pt x="72" y="498"/>
                    <a:pt x="74" y="499"/>
                    <a:pt x="72" y="502"/>
                  </a:cubicBezTo>
                  <a:cubicBezTo>
                    <a:pt x="70" y="506"/>
                    <a:pt x="66" y="503"/>
                    <a:pt x="65" y="503"/>
                  </a:cubicBezTo>
                  <a:cubicBezTo>
                    <a:pt x="64" y="502"/>
                    <a:pt x="60" y="499"/>
                    <a:pt x="59" y="500"/>
                  </a:cubicBezTo>
                  <a:cubicBezTo>
                    <a:pt x="58" y="501"/>
                    <a:pt x="55" y="506"/>
                    <a:pt x="55" y="506"/>
                  </a:cubicBezTo>
                  <a:cubicBezTo>
                    <a:pt x="55" y="506"/>
                    <a:pt x="52" y="507"/>
                    <a:pt x="51" y="506"/>
                  </a:cubicBezTo>
                  <a:cubicBezTo>
                    <a:pt x="50" y="506"/>
                    <a:pt x="47" y="501"/>
                    <a:pt x="46" y="502"/>
                  </a:cubicBezTo>
                  <a:cubicBezTo>
                    <a:pt x="45" y="503"/>
                    <a:pt x="44" y="505"/>
                    <a:pt x="44" y="506"/>
                  </a:cubicBezTo>
                  <a:cubicBezTo>
                    <a:pt x="44" y="507"/>
                    <a:pt x="46" y="509"/>
                    <a:pt x="45" y="510"/>
                  </a:cubicBezTo>
                  <a:cubicBezTo>
                    <a:pt x="45" y="511"/>
                    <a:pt x="40" y="512"/>
                    <a:pt x="39" y="513"/>
                  </a:cubicBezTo>
                  <a:cubicBezTo>
                    <a:pt x="39" y="514"/>
                    <a:pt x="39" y="512"/>
                    <a:pt x="37" y="516"/>
                  </a:cubicBezTo>
                  <a:cubicBezTo>
                    <a:pt x="36" y="520"/>
                    <a:pt x="37" y="520"/>
                    <a:pt x="36" y="520"/>
                  </a:cubicBezTo>
                  <a:cubicBezTo>
                    <a:pt x="34" y="521"/>
                    <a:pt x="30" y="518"/>
                    <a:pt x="30" y="518"/>
                  </a:cubicBezTo>
                  <a:cubicBezTo>
                    <a:pt x="30" y="518"/>
                    <a:pt x="27" y="515"/>
                    <a:pt x="27" y="518"/>
                  </a:cubicBezTo>
                  <a:cubicBezTo>
                    <a:pt x="27" y="522"/>
                    <a:pt x="26" y="526"/>
                    <a:pt x="26" y="526"/>
                  </a:cubicBezTo>
                  <a:cubicBezTo>
                    <a:pt x="29" y="528"/>
                    <a:pt x="29" y="528"/>
                    <a:pt x="29" y="528"/>
                  </a:cubicBezTo>
                  <a:cubicBezTo>
                    <a:pt x="29" y="528"/>
                    <a:pt x="28" y="530"/>
                    <a:pt x="27" y="530"/>
                  </a:cubicBezTo>
                  <a:cubicBezTo>
                    <a:pt x="27" y="530"/>
                    <a:pt x="25" y="529"/>
                    <a:pt x="24" y="527"/>
                  </a:cubicBezTo>
                  <a:cubicBezTo>
                    <a:pt x="23" y="526"/>
                    <a:pt x="24" y="526"/>
                    <a:pt x="21" y="525"/>
                  </a:cubicBezTo>
                  <a:cubicBezTo>
                    <a:pt x="18" y="524"/>
                    <a:pt x="16" y="522"/>
                    <a:pt x="16" y="524"/>
                  </a:cubicBezTo>
                  <a:cubicBezTo>
                    <a:pt x="16" y="525"/>
                    <a:pt x="15" y="527"/>
                    <a:pt x="16" y="528"/>
                  </a:cubicBezTo>
                  <a:cubicBezTo>
                    <a:pt x="17" y="530"/>
                    <a:pt x="19" y="532"/>
                    <a:pt x="19" y="532"/>
                  </a:cubicBezTo>
                  <a:cubicBezTo>
                    <a:pt x="20" y="532"/>
                    <a:pt x="20" y="532"/>
                    <a:pt x="20" y="532"/>
                  </a:cubicBezTo>
                  <a:cubicBezTo>
                    <a:pt x="20" y="532"/>
                    <a:pt x="19" y="535"/>
                    <a:pt x="18" y="535"/>
                  </a:cubicBezTo>
                  <a:cubicBezTo>
                    <a:pt x="17" y="536"/>
                    <a:pt x="16" y="534"/>
                    <a:pt x="15" y="534"/>
                  </a:cubicBezTo>
                  <a:cubicBezTo>
                    <a:pt x="15" y="534"/>
                    <a:pt x="12" y="536"/>
                    <a:pt x="12" y="536"/>
                  </a:cubicBezTo>
                  <a:cubicBezTo>
                    <a:pt x="12" y="536"/>
                    <a:pt x="13" y="538"/>
                    <a:pt x="13" y="539"/>
                  </a:cubicBezTo>
                  <a:cubicBezTo>
                    <a:pt x="13" y="540"/>
                    <a:pt x="10" y="541"/>
                    <a:pt x="10" y="542"/>
                  </a:cubicBezTo>
                  <a:cubicBezTo>
                    <a:pt x="9" y="542"/>
                    <a:pt x="8" y="543"/>
                    <a:pt x="8" y="544"/>
                  </a:cubicBezTo>
                  <a:cubicBezTo>
                    <a:pt x="8" y="545"/>
                    <a:pt x="9" y="548"/>
                    <a:pt x="10" y="547"/>
                  </a:cubicBezTo>
                  <a:cubicBezTo>
                    <a:pt x="11" y="547"/>
                    <a:pt x="16" y="548"/>
                    <a:pt x="16" y="548"/>
                  </a:cubicBezTo>
                  <a:cubicBezTo>
                    <a:pt x="16" y="548"/>
                    <a:pt x="15" y="550"/>
                    <a:pt x="14" y="551"/>
                  </a:cubicBezTo>
                  <a:cubicBezTo>
                    <a:pt x="13" y="551"/>
                    <a:pt x="12" y="553"/>
                    <a:pt x="11" y="554"/>
                  </a:cubicBezTo>
                  <a:cubicBezTo>
                    <a:pt x="10" y="556"/>
                    <a:pt x="12" y="560"/>
                    <a:pt x="14" y="561"/>
                  </a:cubicBezTo>
                  <a:cubicBezTo>
                    <a:pt x="17" y="562"/>
                    <a:pt x="20" y="562"/>
                    <a:pt x="20" y="564"/>
                  </a:cubicBezTo>
                  <a:cubicBezTo>
                    <a:pt x="19" y="565"/>
                    <a:pt x="14" y="569"/>
                    <a:pt x="13" y="570"/>
                  </a:cubicBezTo>
                  <a:cubicBezTo>
                    <a:pt x="12" y="570"/>
                    <a:pt x="10" y="571"/>
                    <a:pt x="10" y="573"/>
                  </a:cubicBezTo>
                  <a:cubicBezTo>
                    <a:pt x="10" y="575"/>
                    <a:pt x="10" y="576"/>
                    <a:pt x="8" y="577"/>
                  </a:cubicBezTo>
                  <a:cubicBezTo>
                    <a:pt x="6" y="578"/>
                    <a:pt x="5" y="577"/>
                    <a:pt x="5" y="580"/>
                  </a:cubicBezTo>
                  <a:cubicBezTo>
                    <a:pt x="5" y="582"/>
                    <a:pt x="6" y="583"/>
                    <a:pt x="7" y="583"/>
                  </a:cubicBezTo>
                  <a:cubicBezTo>
                    <a:pt x="8" y="583"/>
                    <a:pt x="8" y="583"/>
                    <a:pt x="8" y="583"/>
                  </a:cubicBezTo>
                  <a:cubicBezTo>
                    <a:pt x="16" y="582"/>
                    <a:pt x="16" y="582"/>
                    <a:pt x="16" y="582"/>
                  </a:cubicBezTo>
                  <a:cubicBezTo>
                    <a:pt x="16" y="582"/>
                    <a:pt x="15" y="585"/>
                    <a:pt x="15" y="586"/>
                  </a:cubicBezTo>
                  <a:cubicBezTo>
                    <a:pt x="15" y="587"/>
                    <a:pt x="9" y="593"/>
                    <a:pt x="9" y="593"/>
                  </a:cubicBezTo>
                  <a:cubicBezTo>
                    <a:pt x="9" y="593"/>
                    <a:pt x="10" y="596"/>
                    <a:pt x="9" y="596"/>
                  </a:cubicBezTo>
                  <a:cubicBezTo>
                    <a:pt x="7" y="597"/>
                    <a:pt x="5" y="598"/>
                    <a:pt x="4" y="599"/>
                  </a:cubicBezTo>
                  <a:cubicBezTo>
                    <a:pt x="4" y="600"/>
                    <a:pt x="4" y="602"/>
                    <a:pt x="4" y="603"/>
                  </a:cubicBezTo>
                  <a:cubicBezTo>
                    <a:pt x="5" y="605"/>
                    <a:pt x="7" y="608"/>
                    <a:pt x="7" y="609"/>
                  </a:cubicBezTo>
                  <a:cubicBezTo>
                    <a:pt x="8" y="610"/>
                    <a:pt x="6" y="612"/>
                    <a:pt x="6" y="612"/>
                  </a:cubicBezTo>
                  <a:cubicBezTo>
                    <a:pt x="4" y="620"/>
                    <a:pt x="4" y="620"/>
                    <a:pt x="4" y="620"/>
                  </a:cubicBezTo>
                  <a:cubicBezTo>
                    <a:pt x="4" y="620"/>
                    <a:pt x="4" y="624"/>
                    <a:pt x="4" y="625"/>
                  </a:cubicBezTo>
                  <a:cubicBezTo>
                    <a:pt x="4" y="626"/>
                    <a:pt x="0" y="627"/>
                    <a:pt x="2" y="630"/>
                  </a:cubicBezTo>
                  <a:cubicBezTo>
                    <a:pt x="4" y="632"/>
                    <a:pt x="5" y="633"/>
                    <a:pt x="6" y="634"/>
                  </a:cubicBezTo>
                  <a:cubicBezTo>
                    <a:pt x="8" y="634"/>
                    <a:pt x="13" y="634"/>
                    <a:pt x="13" y="635"/>
                  </a:cubicBezTo>
                  <a:cubicBezTo>
                    <a:pt x="13" y="635"/>
                    <a:pt x="13" y="636"/>
                    <a:pt x="10" y="637"/>
                  </a:cubicBezTo>
                  <a:cubicBezTo>
                    <a:pt x="8" y="637"/>
                    <a:pt x="6" y="636"/>
                    <a:pt x="6" y="638"/>
                  </a:cubicBezTo>
                  <a:cubicBezTo>
                    <a:pt x="5" y="639"/>
                    <a:pt x="1" y="645"/>
                    <a:pt x="1" y="645"/>
                  </a:cubicBezTo>
                  <a:cubicBezTo>
                    <a:pt x="6" y="651"/>
                    <a:pt x="6" y="651"/>
                    <a:pt x="6" y="651"/>
                  </a:cubicBezTo>
                  <a:cubicBezTo>
                    <a:pt x="6" y="651"/>
                    <a:pt x="8" y="649"/>
                    <a:pt x="9" y="649"/>
                  </a:cubicBezTo>
                  <a:cubicBezTo>
                    <a:pt x="10" y="648"/>
                    <a:pt x="13" y="649"/>
                    <a:pt x="13" y="650"/>
                  </a:cubicBezTo>
                  <a:cubicBezTo>
                    <a:pt x="13" y="650"/>
                    <a:pt x="11" y="653"/>
                    <a:pt x="10" y="653"/>
                  </a:cubicBezTo>
                  <a:cubicBezTo>
                    <a:pt x="10" y="654"/>
                    <a:pt x="7" y="655"/>
                    <a:pt x="7" y="656"/>
                  </a:cubicBezTo>
                  <a:cubicBezTo>
                    <a:pt x="7" y="656"/>
                    <a:pt x="10" y="660"/>
                    <a:pt x="10" y="660"/>
                  </a:cubicBezTo>
                  <a:cubicBezTo>
                    <a:pt x="10" y="660"/>
                    <a:pt x="12" y="660"/>
                    <a:pt x="12" y="662"/>
                  </a:cubicBezTo>
                  <a:cubicBezTo>
                    <a:pt x="12" y="663"/>
                    <a:pt x="8" y="665"/>
                    <a:pt x="8" y="665"/>
                  </a:cubicBezTo>
                  <a:cubicBezTo>
                    <a:pt x="9" y="668"/>
                    <a:pt x="9" y="668"/>
                    <a:pt x="9" y="668"/>
                  </a:cubicBezTo>
                  <a:cubicBezTo>
                    <a:pt x="6" y="674"/>
                    <a:pt x="6" y="674"/>
                    <a:pt x="6" y="674"/>
                  </a:cubicBezTo>
                  <a:cubicBezTo>
                    <a:pt x="11" y="677"/>
                    <a:pt x="11" y="677"/>
                    <a:pt x="11" y="677"/>
                  </a:cubicBezTo>
                  <a:cubicBezTo>
                    <a:pt x="11" y="677"/>
                    <a:pt x="15" y="677"/>
                    <a:pt x="14" y="680"/>
                  </a:cubicBezTo>
                  <a:cubicBezTo>
                    <a:pt x="12" y="682"/>
                    <a:pt x="9" y="684"/>
                    <a:pt x="9" y="685"/>
                  </a:cubicBezTo>
                  <a:cubicBezTo>
                    <a:pt x="9" y="687"/>
                    <a:pt x="8" y="689"/>
                    <a:pt x="10" y="690"/>
                  </a:cubicBezTo>
                  <a:cubicBezTo>
                    <a:pt x="12" y="690"/>
                    <a:pt x="12" y="691"/>
                    <a:pt x="13" y="690"/>
                  </a:cubicBezTo>
                  <a:cubicBezTo>
                    <a:pt x="15" y="689"/>
                    <a:pt x="17" y="688"/>
                    <a:pt x="17" y="688"/>
                  </a:cubicBezTo>
                  <a:cubicBezTo>
                    <a:pt x="17" y="688"/>
                    <a:pt x="20" y="686"/>
                    <a:pt x="22" y="686"/>
                  </a:cubicBezTo>
                  <a:cubicBezTo>
                    <a:pt x="23" y="686"/>
                    <a:pt x="25" y="687"/>
                    <a:pt x="26" y="688"/>
                  </a:cubicBezTo>
                  <a:cubicBezTo>
                    <a:pt x="26" y="689"/>
                    <a:pt x="26" y="690"/>
                    <a:pt x="27" y="691"/>
                  </a:cubicBezTo>
                  <a:cubicBezTo>
                    <a:pt x="28" y="691"/>
                    <a:pt x="26" y="696"/>
                    <a:pt x="26" y="696"/>
                  </a:cubicBezTo>
                  <a:cubicBezTo>
                    <a:pt x="23" y="700"/>
                    <a:pt x="23" y="700"/>
                    <a:pt x="23" y="700"/>
                  </a:cubicBezTo>
                  <a:cubicBezTo>
                    <a:pt x="23" y="700"/>
                    <a:pt x="26" y="704"/>
                    <a:pt x="25" y="704"/>
                  </a:cubicBezTo>
                  <a:cubicBezTo>
                    <a:pt x="25" y="704"/>
                    <a:pt x="20" y="705"/>
                    <a:pt x="19" y="705"/>
                  </a:cubicBezTo>
                  <a:cubicBezTo>
                    <a:pt x="18" y="705"/>
                    <a:pt x="17" y="704"/>
                    <a:pt x="17" y="706"/>
                  </a:cubicBezTo>
                  <a:cubicBezTo>
                    <a:pt x="16" y="708"/>
                    <a:pt x="13" y="713"/>
                    <a:pt x="13" y="713"/>
                  </a:cubicBezTo>
                  <a:cubicBezTo>
                    <a:pt x="13" y="713"/>
                    <a:pt x="12" y="715"/>
                    <a:pt x="13" y="717"/>
                  </a:cubicBezTo>
                  <a:cubicBezTo>
                    <a:pt x="14" y="719"/>
                    <a:pt x="18" y="726"/>
                    <a:pt x="18" y="726"/>
                  </a:cubicBezTo>
                  <a:cubicBezTo>
                    <a:pt x="18" y="727"/>
                    <a:pt x="20" y="730"/>
                    <a:pt x="23" y="732"/>
                  </a:cubicBezTo>
                  <a:cubicBezTo>
                    <a:pt x="26" y="734"/>
                    <a:pt x="28" y="734"/>
                    <a:pt x="28" y="736"/>
                  </a:cubicBezTo>
                  <a:cubicBezTo>
                    <a:pt x="29" y="738"/>
                    <a:pt x="29" y="738"/>
                    <a:pt x="29" y="738"/>
                  </a:cubicBezTo>
                  <a:cubicBezTo>
                    <a:pt x="33" y="742"/>
                    <a:pt x="33" y="742"/>
                    <a:pt x="33" y="742"/>
                  </a:cubicBezTo>
                  <a:cubicBezTo>
                    <a:pt x="33" y="742"/>
                    <a:pt x="35" y="743"/>
                    <a:pt x="38" y="743"/>
                  </a:cubicBezTo>
                  <a:cubicBezTo>
                    <a:pt x="41" y="744"/>
                    <a:pt x="45" y="744"/>
                    <a:pt x="45" y="745"/>
                  </a:cubicBezTo>
                  <a:cubicBezTo>
                    <a:pt x="46" y="745"/>
                    <a:pt x="42" y="748"/>
                    <a:pt x="42" y="748"/>
                  </a:cubicBezTo>
                  <a:cubicBezTo>
                    <a:pt x="42" y="748"/>
                    <a:pt x="37" y="752"/>
                    <a:pt x="39" y="753"/>
                  </a:cubicBezTo>
                  <a:cubicBezTo>
                    <a:pt x="41" y="754"/>
                    <a:pt x="55" y="757"/>
                    <a:pt x="55" y="757"/>
                  </a:cubicBezTo>
                  <a:cubicBezTo>
                    <a:pt x="55" y="757"/>
                    <a:pt x="57" y="758"/>
                    <a:pt x="57" y="759"/>
                  </a:cubicBezTo>
                  <a:cubicBezTo>
                    <a:pt x="57" y="760"/>
                    <a:pt x="60" y="758"/>
                    <a:pt x="60" y="758"/>
                  </a:cubicBezTo>
                  <a:cubicBezTo>
                    <a:pt x="61" y="757"/>
                    <a:pt x="65" y="759"/>
                    <a:pt x="66" y="759"/>
                  </a:cubicBezTo>
                  <a:cubicBezTo>
                    <a:pt x="66" y="759"/>
                    <a:pt x="72" y="758"/>
                    <a:pt x="72" y="758"/>
                  </a:cubicBezTo>
                  <a:cubicBezTo>
                    <a:pt x="77" y="756"/>
                    <a:pt x="77" y="756"/>
                    <a:pt x="77" y="756"/>
                  </a:cubicBezTo>
                  <a:cubicBezTo>
                    <a:pt x="77" y="756"/>
                    <a:pt x="80" y="751"/>
                    <a:pt x="82" y="752"/>
                  </a:cubicBezTo>
                  <a:cubicBezTo>
                    <a:pt x="85" y="753"/>
                    <a:pt x="84" y="755"/>
                    <a:pt x="86" y="755"/>
                  </a:cubicBezTo>
                  <a:cubicBezTo>
                    <a:pt x="87" y="755"/>
                    <a:pt x="89" y="755"/>
                    <a:pt x="91" y="752"/>
                  </a:cubicBezTo>
                  <a:cubicBezTo>
                    <a:pt x="93" y="750"/>
                    <a:pt x="95" y="748"/>
                    <a:pt x="96" y="747"/>
                  </a:cubicBezTo>
                  <a:cubicBezTo>
                    <a:pt x="97" y="747"/>
                    <a:pt x="109" y="740"/>
                    <a:pt x="109" y="740"/>
                  </a:cubicBezTo>
                  <a:cubicBezTo>
                    <a:pt x="117" y="726"/>
                    <a:pt x="117" y="726"/>
                    <a:pt x="117" y="726"/>
                  </a:cubicBezTo>
                  <a:cubicBezTo>
                    <a:pt x="120" y="716"/>
                    <a:pt x="120" y="716"/>
                    <a:pt x="120" y="716"/>
                  </a:cubicBezTo>
                  <a:cubicBezTo>
                    <a:pt x="120" y="716"/>
                    <a:pt x="124" y="711"/>
                    <a:pt x="127" y="711"/>
                  </a:cubicBezTo>
                  <a:cubicBezTo>
                    <a:pt x="129" y="711"/>
                    <a:pt x="136" y="708"/>
                    <a:pt x="135" y="706"/>
                  </a:cubicBezTo>
                  <a:cubicBezTo>
                    <a:pt x="135" y="703"/>
                    <a:pt x="138" y="702"/>
                    <a:pt x="138" y="706"/>
                  </a:cubicBezTo>
                  <a:cubicBezTo>
                    <a:pt x="139" y="710"/>
                    <a:pt x="138" y="714"/>
                    <a:pt x="140" y="712"/>
                  </a:cubicBezTo>
                  <a:cubicBezTo>
                    <a:pt x="143" y="710"/>
                    <a:pt x="148" y="704"/>
                    <a:pt x="148" y="704"/>
                  </a:cubicBezTo>
                  <a:cubicBezTo>
                    <a:pt x="148" y="704"/>
                    <a:pt x="151" y="701"/>
                    <a:pt x="153" y="700"/>
                  </a:cubicBezTo>
                  <a:cubicBezTo>
                    <a:pt x="155" y="700"/>
                    <a:pt x="158" y="693"/>
                    <a:pt x="158" y="693"/>
                  </a:cubicBezTo>
                  <a:cubicBezTo>
                    <a:pt x="158" y="693"/>
                    <a:pt x="162" y="690"/>
                    <a:pt x="164" y="693"/>
                  </a:cubicBezTo>
                  <a:cubicBezTo>
                    <a:pt x="165" y="697"/>
                    <a:pt x="169" y="702"/>
                    <a:pt x="169" y="704"/>
                  </a:cubicBezTo>
                  <a:cubicBezTo>
                    <a:pt x="169" y="704"/>
                    <a:pt x="171" y="705"/>
                    <a:pt x="173" y="706"/>
                  </a:cubicBezTo>
                  <a:cubicBezTo>
                    <a:pt x="173" y="704"/>
                    <a:pt x="173" y="704"/>
                    <a:pt x="173" y="704"/>
                  </a:cubicBezTo>
                  <a:cubicBezTo>
                    <a:pt x="173" y="698"/>
                    <a:pt x="173" y="698"/>
                    <a:pt x="173" y="698"/>
                  </a:cubicBezTo>
                  <a:cubicBezTo>
                    <a:pt x="173" y="698"/>
                    <a:pt x="180" y="704"/>
                    <a:pt x="180" y="704"/>
                  </a:cubicBezTo>
                  <a:cubicBezTo>
                    <a:pt x="181" y="705"/>
                    <a:pt x="181" y="711"/>
                    <a:pt x="181" y="711"/>
                  </a:cubicBezTo>
                  <a:cubicBezTo>
                    <a:pt x="183" y="711"/>
                    <a:pt x="183" y="711"/>
                    <a:pt x="183" y="711"/>
                  </a:cubicBezTo>
                  <a:cubicBezTo>
                    <a:pt x="183" y="710"/>
                    <a:pt x="183" y="710"/>
                    <a:pt x="183" y="710"/>
                  </a:cubicBezTo>
                  <a:cubicBezTo>
                    <a:pt x="185" y="711"/>
                    <a:pt x="185" y="711"/>
                    <a:pt x="185" y="711"/>
                  </a:cubicBezTo>
                  <a:cubicBezTo>
                    <a:pt x="186" y="710"/>
                    <a:pt x="186" y="710"/>
                    <a:pt x="186" y="710"/>
                  </a:cubicBezTo>
                  <a:cubicBezTo>
                    <a:pt x="187" y="704"/>
                    <a:pt x="187" y="704"/>
                    <a:pt x="187" y="704"/>
                  </a:cubicBezTo>
                  <a:cubicBezTo>
                    <a:pt x="188" y="697"/>
                    <a:pt x="188" y="697"/>
                    <a:pt x="188" y="697"/>
                  </a:cubicBezTo>
                  <a:cubicBezTo>
                    <a:pt x="191" y="691"/>
                    <a:pt x="191" y="691"/>
                    <a:pt x="191" y="691"/>
                  </a:cubicBezTo>
                  <a:cubicBezTo>
                    <a:pt x="191" y="685"/>
                    <a:pt x="191" y="685"/>
                    <a:pt x="191" y="685"/>
                  </a:cubicBezTo>
                  <a:cubicBezTo>
                    <a:pt x="187" y="678"/>
                    <a:pt x="187" y="678"/>
                    <a:pt x="187" y="678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8" y="671"/>
                    <a:pt x="188" y="671"/>
                    <a:pt x="188" y="671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9" y="670"/>
                    <a:pt x="189" y="670"/>
                    <a:pt x="189" y="670"/>
                  </a:cubicBezTo>
                  <a:cubicBezTo>
                    <a:pt x="191" y="668"/>
                    <a:pt x="191" y="668"/>
                    <a:pt x="191" y="668"/>
                  </a:cubicBezTo>
                  <a:cubicBezTo>
                    <a:pt x="192" y="663"/>
                    <a:pt x="192" y="663"/>
                    <a:pt x="192" y="663"/>
                  </a:cubicBezTo>
                  <a:cubicBezTo>
                    <a:pt x="190" y="661"/>
                    <a:pt x="190" y="661"/>
                    <a:pt x="190" y="661"/>
                  </a:cubicBezTo>
                  <a:cubicBezTo>
                    <a:pt x="190" y="658"/>
                    <a:pt x="190" y="658"/>
                    <a:pt x="190" y="658"/>
                  </a:cubicBezTo>
                  <a:cubicBezTo>
                    <a:pt x="190" y="658"/>
                    <a:pt x="192" y="656"/>
                    <a:pt x="192" y="656"/>
                  </a:cubicBezTo>
                  <a:cubicBezTo>
                    <a:pt x="192" y="656"/>
                    <a:pt x="192" y="656"/>
                    <a:pt x="192" y="656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5" y="654"/>
                    <a:pt x="195" y="654"/>
                  </a:cubicBezTo>
                  <a:cubicBezTo>
                    <a:pt x="196" y="654"/>
                    <a:pt x="198" y="654"/>
                    <a:pt x="198" y="654"/>
                  </a:cubicBezTo>
                  <a:cubicBezTo>
                    <a:pt x="199" y="654"/>
                    <a:pt x="199" y="654"/>
                    <a:pt x="199" y="654"/>
                  </a:cubicBezTo>
                  <a:cubicBezTo>
                    <a:pt x="201" y="652"/>
                    <a:pt x="201" y="652"/>
                    <a:pt x="201" y="652"/>
                  </a:cubicBezTo>
                  <a:cubicBezTo>
                    <a:pt x="201" y="652"/>
                    <a:pt x="205" y="649"/>
                    <a:pt x="205" y="648"/>
                  </a:cubicBezTo>
                  <a:cubicBezTo>
                    <a:pt x="205" y="647"/>
                    <a:pt x="207" y="644"/>
                    <a:pt x="207" y="644"/>
                  </a:cubicBezTo>
                  <a:cubicBezTo>
                    <a:pt x="207" y="639"/>
                    <a:pt x="207" y="639"/>
                    <a:pt x="207" y="639"/>
                  </a:cubicBezTo>
                  <a:cubicBezTo>
                    <a:pt x="205" y="634"/>
                    <a:pt x="205" y="634"/>
                    <a:pt x="205" y="634"/>
                  </a:cubicBezTo>
                  <a:cubicBezTo>
                    <a:pt x="207" y="631"/>
                    <a:pt x="207" y="631"/>
                    <a:pt x="207" y="631"/>
                  </a:cubicBezTo>
                  <a:cubicBezTo>
                    <a:pt x="210" y="625"/>
                    <a:pt x="210" y="625"/>
                    <a:pt x="210" y="625"/>
                  </a:cubicBezTo>
                  <a:cubicBezTo>
                    <a:pt x="208" y="619"/>
                    <a:pt x="208" y="619"/>
                    <a:pt x="208" y="619"/>
                  </a:cubicBezTo>
                  <a:cubicBezTo>
                    <a:pt x="202" y="612"/>
                    <a:pt x="202" y="612"/>
                    <a:pt x="202" y="612"/>
                  </a:cubicBezTo>
                  <a:cubicBezTo>
                    <a:pt x="199" y="603"/>
                    <a:pt x="199" y="603"/>
                    <a:pt x="199" y="603"/>
                  </a:cubicBezTo>
                  <a:cubicBezTo>
                    <a:pt x="197" y="597"/>
                    <a:pt x="197" y="597"/>
                    <a:pt x="197" y="597"/>
                  </a:cubicBezTo>
                  <a:cubicBezTo>
                    <a:pt x="202" y="592"/>
                    <a:pt x="202" y="592"/>
                    <a:pt x="202" y="592"/>
                  </a:cubicBezTo>
                  <a:cubicBezTo>
                    <a:pt x="203" y="591"/>
                    <a:pt x="203" y="591"/>
                    <a:pt x="203" y="591"/>
                  </a:cubicBezTo>
                  <a:cubicBezTo>
                    <a:pt x="203" y="591"/>
                    <a:pt x="203" y="591"/>
                    <a:pt x="203" y="591"/>
                  </a:cubicBezTo>
                  <a:cubicBezTo>
                    <a:pt x="204" y="591"/>
                    <a:pt x="204" y="591"/>
                    <a:pt x="204" y="591"/>
                  </a:cubicBezTo>
                  <a:cubicBezTo>
                    <a:pt x="207" y="591"/>
                    <a:pt x="207" y="591"/>
                    <a:pt x="207" y="591"/>
                  </a:cubicBezTo>
                  <a:cubicBezTo>
                    <a:pt x="207" y="591"/>
                    <a:pt x="212" y="591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4" y="583"/>
                    <a:pt x="214" y="583"/>
                    <a:pt x="214" y="583"/>
                  </a:cubicBezTo>
                  <a:cubicBezTo>
                    <a:pt x="214" y="583"/>
                    <a:pt x="214" y="583"/>
                    <a:pt x="214" y="583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3" y="573"/>
                    <a:pt x="213" y="573"/>
                    <a:pt x="213" y="573"/>
                  </a:cubicBezTo>
                  <a:cubicBezTo>
                    <a:pt x="207" y="568"/>
                    <a:pt x="207" y="568"/>
                    <a:pt x="207" y="568"/>
                  </a:cubicBezTo>
                  <a:cubicBezTo>
                    <a:pt x="200" y="563"/>
                    <a:pt x="200" y="563"/>
                    <a:pt x="200" y="563"/>
                  </a:cubicBezTo>
                  <a:cubicBezTo>
                    <a:pt x="197" y="555"/>
                    <a:pt x="197" y="555"/>
                    <a:pt x="197" y="555"/>
                  </a:cubicBezTo>
                  <a:cubicBezTo>
                    <a:pt x="196" y="524"/>
                    <a:pt x="196" y="524"/>
                    <a:pt x="196" y="524"/>
                  </a:cubicBezTo>
                  <a:cubicBezTo>
                    <a:pt x="196" y="524"/>
                    <a:pt x="189" y="511"/>
                    <a:pt x="189" y="510"/>
                  </a:cubicBezTo>
                  <a:cubicBezTo>
                    <a:pt x="188" y="508"/>
                    <a:pt x="188" y="506"/>
                    <a:pt x="190" y="504"/>
                  </a:cubicBezTo>
                  <a:cubicBezTo>
                    <a:pt x="191" y="503"/>
                    <a:pt x="190" y="501"/>
                    <a:pt x="190" y="501"/>
                  </a:cubicBezTo>
                  <a:cubicBezTo>
                    <a:pt x="189" y="494"/>
                    <a:pt x="189" y="494"/>
                    <a:pt x="189" y="494"/>
                  </a:cubicBezTo>
                  <a:cubicBezTo>
                    <a:pt x="191" y="491"/>
                    <a:pt x="191" y="491"/>
                    <a:pt x="191" y="491"/>
                  </a:cubicBezTo>
                  <a:cubicBezTo>
                    <a:pt x="191" y="485"/>
                    <a:pt x="191" y="485"/>
                    <a:pt x="191" y="485"/>
                  </a:cubicBezTo>
                  <a:cubicBezTo>
                    <a:pt x="187" y="477"/>
                    <a:pt x="187" y="477"/>
                    <a:pt x="187" y="477"/>
                  </a:cubicBezTo>
                  <a:cubicBezTo>
                    <a:pt x="187" y="477"/>
                    <a:pt x="187" y="471"/>
                    <a:pt x="187" y="470"/>
                  </a:cubicBezTo>
                  <a:cubicBezTo>
                    <a:pt x="187" y="468"/>
                    <a:pt x="190" y="464"/>
                    <a:pt x="190" y="464"/>
                  </a:cubicBezTo>
                  <a:cubicBezTo>
                    <a:pt x="191" y="457"/>
                    <a:pt x="191" y="457"/>
                    <a:pt x="191" y="457"/>
                  </a:cubicBezTo>
                  <a:cubicBezTo>
                    <a:pt x="193" y="447"/>
                    <a:pt x="193" y="447"/>
                    <a:pt x="193" y="447"/>
                  </a:cubicBezTo>
                  <a:cubicBezTo>
                    <a:pt x="206" y="430"/>
                    <a:pt x="206" y="430"/>
                    <a:pt x="206" y="430"/>
                  </a:cubicBezTo>
                  <a:cubicBezTo>
                    <a:pt x="209" y="430"/>
                    <a:pt x="209" y="430"/>
                    <a:pt x="209" y="430"/>
                  </a:cubicBezTo>
                  <a:cubicBezTo>
                    <a:pt x="230" y="429"/>
                    <a:pt x="230" y="429"/>
                    <a:pt x="230" y="429"/>
                  </a:cubicBezTo>
                  <a:cubicBezTo>
                    <a:pt x="231" y="427"/>
                    <a:pt x="231" y="427"/>
                    <a:pt x="231" y="427"/>
                  </a:cubicBezTo>
                  <a:cubicBezTo>
                    <a:pt x="232" y="426"/>
                    <a:pt x="232" y="426"/>
                    <a:pt x="232" y="426"/>
                  </a:cubicBezTo>
                  <a:cubicBezTo>
                    <a:pt x="234" y="420"/>
                    <a:pt x="234" y="420"/>
                    <a:pt x="234" y="420"/>
                  </a:cubicBezTo>
                  <a:cubicBezTo>
                    <a:pt x="233" y="404"/>
                    <a:pt x="233" y="404"/>
                    <a:pt x="233" y="404"/>
                  </a:cubicBezTo>
                  <a:cubicBezTo>
                    <a:pt x="224" y="402"/>
                    <a:pt x="224" y="402"/>
                    <a:pt x="224" y="402"/>
                  </a:cubicBezTo>
                  <a:cubicBezTo>
                    <a:pt x="222" y="397"/>
                    <a:pt x="222" y="397"/>
                    <a:pt x="222" y="397"/>
                  </a:cubicBezTo>
                  <a:cubicBezTo>
                    <a:pt x="237" y="371"/>
                    <a:pt x="237" y="371"/>
                    <a:pt x="237" y="371"/>
                  </a:cubicBezTo>
                  <a:cubicBezTo>
                    <a:pt x="236" y="365"/>
                    <a:pt x="236" y="365"/>
                    <a:pt x="236" y="365"/>
                  </a:cubicBezTo>
                  <a:cubicBezTo>
                    <a:pt x="240" y="362"/>
                    <a:pt x="240" y="362"/>
                    <a:pt x="240" y="362"/>
                  </a:cubicBezTo>
                  <a:cubicBezTo>
                    <a:pt x="240" y="362"/>
                    <a:pt x="239" y="358"/>
                    <a:pt x="238" y="356"/>
                  </a:cubicBezTo>
                  <a:cubicBezTo>
                    <a:pt x="237" y="355"/>
                    <a:pt x="239" y="349"/>
                    <a:pt x="239" y="349"/>
                  </a:cubicBezTo>
                  <a:cubicBezTo>
                    <a:pt x="240" y="342"/>
                    <a:pt x="240" y="342"/>
                    <a:pt x="240" y="342"/>
                  </a:cubicBezTo>
                  <a:cubicBezTo>
                    <a:pt x="242" y="334"/>
                    <a:pt x="242" y="334"/>
                    <a:pt x="242" y="334"/>
                  </a:cubicBezTo>
                  <a:cubicBezTo>
                    <a:pt x="237" y="317"/>
                    <a:pt x="237" y="317"/>
                    <a:pt x="237" y="317"/>
                  </a:cubicBezTo>
                  <a:cubicBezTo>
                    <a:pt x="240" y="314"/>
                    <a:pt x="240" y="314"/>
                    <a:pt x="240" y="314"/>
                  </a:cubicBezTo>
                  <a:cubicBezTo>
                    <a:pt x="244" y="314"/>
                    <a:pt x="244" y="314"/>
                    <a:pt x="244" y="314"/>
                  </a:cubicBezTo>
                  <a:cubicBezTo>
                    <a:pt x="245" y="314"/>
                    <a:pt x="247" y="313"/>
                    <a:pt x="249" y="313"/>
                  </a:cubicBezTo>
                  <a:cubicBezTo>
                    <a:pt x="251" y="312"/>
                    <a:pt x="252" y="311"/>
                    <a:pt x="255" y="308"/>
                  </a:cubicBezTo>
                  <a:cubicBezTo>
                    <a:pt x="256" y="306"/>
                    <a:pt x="256" y="306"/>
                    <a:pt x="256" y="306"/>
                  </a:cubicBezTo>
                  <a:cubicBezTo>
                    <a:pt x="257" y="301"/>
                    <a:pt x="257" y="301"/>
                    <a:pt x="257" y="301"/>
                  </a:cubicBezTo>
                  <a:cubicBezTo>
                    <a:pt x="257" y="292"/>
                    <a:pt x="257" y="292"/>
                    <a:pt x="257" y="292"/>
                  </a:cubicBezTo>
                  <a:cubicBezTo>
                    <a:pt x="262" y="279"/>
                    <a:pt x="262" y="279"/>
                    <a:pt x="262" y="279"/>
                  </a:cubicBezTo>
                  <a:cubicBezTo>
                    <a:pt x="262" y="279"/>
                    <a:pt x="270" y="269"/>
                    <a:pt x="271" y="267"/>
                  </a:cubicBezTo>
                  <a:cubicBezTo>
                    <a:pt x="272" y="265"/>
                    <a:pt x="275" y="258"/>
                    <a:pt x="275" y="258"/>
                  </a:cubicBezTo>
                  <a:cubicBezTo>
                    <a:pt x="275" y="258"/>
                    <a:pt x="273" y="250"/>
                    <a:pt x="272" y="248"/>
                  </a:cubicBezTo>
                  <a:cubicBezTo>
                    <a:pt x="270" y="247"/>
                    <a:pt x="267" y="241"/>
                    <a:pt x="267" y="241"/>
                  </a:cubicBezTo>
                  <a:cubicBezTo>
                    <a:pt x="267" y="236"/>
                    <a:pt x="267" y="236"/>
                    <a:pt x="267" y="236"/>
                  </a:cubicBezTo>
                  <a:cubicBezTo>
                    <a:pt x="273" y="232"/>
                    <a:pt x="273" y="232"/>
                    <a:pt x="273" y="232"/>
                  </a:cubicBezTo>
                  <a:cubicBezTo>
                    <a:pt x="275" y="228"/>
                    <a:pt x="275" y="228"/>
                    <a:pt x="275" y="228"/>
                  </a:cubicBezTo>
                  <a:cubicBezTo>
                    <a:pt x="275" y="228"/>
                    <a:pt x="275" y="221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7" y="216"/>
                    <a:pt x="277" y="216"/>
                    <a:pt x="277" y="216"/>
                  </a:cubicBezTo>
                  <a:cubicBezTo>
                    <a:pt x="277" y="216"/>
                    <a:pt x="277" y="216"/>
                    <a:pt x="277" y="216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3"/>
                    <a:pt x="281" y="209"/>
                    <a:pt x="281" y="209"/>
                  </a:cubicBezTo>
                  <a:cubicBezTo>
                    <a:pt x="285" y="201"/>
                    <a:pt x="285" y="201"/>
                    <a:pt x="285" y="201"/>
                  </a:cubicBezTo>
                  <a:cubicBezTo>
                    <a:pt x="295" y="206"/>
                    <a:pt x="295" y="206"/>
                    <a:pt x="295" y="206"/>
                  </a:cubicBezTo>
                  <a:cubicBezTo>
                    <a:pt x="300" y="206"/>
                    <a:pt x="300" y="206"/>
                    <a:pt x="300" y="206"/>
                  </a:cubicBezTo>
                  <a:cubicBezTo>
                    <a:pt x="302" y="202"/>
                    <a:pt x="302" y="202"/>
                    <a:pt x="302" y="202"/>
                  </a:cubicBezTo>
                  <a:cubicBezTo>
                    <a:pt x="301" y="199"/>
                    <a:pt x="300" y="178"/>
                    <a:pt x="303" y="174"/>
                  </a:cubicBezTo>
                  <a:cubicBezTo>
                    <a:pt x="303" y="174"/>
                    <a:pt x="317" y="175"/>
                    <a:pt x="319" y="174"/>
                  </a:cubicBezTo>
                  <a:cubicBezTo>
                    <a:pt x="320" y="174"/>
                    <a:pt x="325" y="176"/>
                    <a:pt x="326" y="177"/>
                  </a:cubicBezTo>
                  <a:cubicBezTo>
                    <a:pt x="326" y="177"/>
                    <a:pt x="326" y="177"/>
                    <a:pt x="326" y="177"/>
                  </a:cubicBezTo>
                  <a:cubicBezTo>
                    <a:pt x="326" y="177"/>
                    <a:pt x="326" y="177"/>
                    <a:pt x="326" y="177"/>
                  </a:cubicBezTo>
                  <a:cubicBezTo>
                    <a:pt x="327" y="178"/>
                    <a:pt x="328" y="178"/>
                    <a:pt x="329" y="178"/>
                  </a:cubicBezTo>
                  <a:cubicBezTo>
                    <a:pt x="331" y="179"/>
                    <a:pt x="333" y="179"/>
                    <a:pt x="333" y="179"/>
                  </a:cubicBezTo>
                  <a:cubicBezTo>
                    <a:pt x="339" y="178"/>
                    <a:pt x="339" y="178"/>
                    <a:pt x="339" y="178"/>
                  </a:cubicBezTo>
                  <a:cubicBezTo>
                    <a:pt x="343" y="173"/>
                    <a:pt x="343" y="173"/>
                    <a:pt x="343" y="173"/>
                  </a:cubicBezTo>
                  <a:cubicBezTo>
                    <a:pt x="339" y="169"/>
                    <a:pt x="339" y="169"/>
                    <a:pt x="339" y="169"/>
                  </a:cubicBezTo>
                  <a:cubicBezTo>
                    <a:pt x="343" y="164"/>
                    <a:pt x="343" y="157"/>
                    <a:pt x="342" y="156"/>
                  </a:cubicBezTo>
                  <a:cubicBezTo>
                    <a:pt x="341" y="154"/>
                    <a:pt x="339" y="145"/>
                    <a:pt x="338" y="144"/>
                  </a:cubicBezTo>
                  <a:cubicBezTo>
                    <a:pt x="338" y="143"/>
                    <a:pt x="340" y="142"/>
                    <a:pt x="340" y="142"/>
                  </a:cubicBezTo>
                  <a:cubicBezTo>
                    <a:pt x="342" y="142"/>
                    <a:pt x="342" y="142"/>
                    <a:pt x="342" y="142"/>
                  </a:cubicBezTo>
                  <a:cubicBezTo>
                    <a:pt x="342" y="142"/>
                    <a:pt x="343" y="141"/>
                    <a:pt x="344" y="141"/>
                  </a:cubicBezTo>
                  <a:cubicBezTo>
                    <a:pt x="349" y="137"/>
                    <a:pt x="349" y="137"/>
                    <a:pt x="349" y="137"/>
                  </a:cubicBezTo>
                  <a:cubicBezTo>
                    <a:pt x="354" y="138"/>
                    <a:pt x="354" y="138"/>
                    <a:pt x="354" y="138"/>
                  </a:cubicBezTo>
                  <a:cubicBezTo>
                    <a:pt x="354" y="138"/>
                    <a:pt x="354" y="137"/>
                    <a:pt x="355" y="137"/>
                  </a:cubicBezTo>
                  <a:cubicBezTo>
                    <a:pt x="356" y="137"/>
                    <a:pt x="356" y="136"/>
                    <a:pt x="356" y="136"/>
                  </a:cubicBezTo>
                  <a:cubicBezTo>
                    <a:pt x="356" y="136"/>
                    <a:pt x="353" y="130"/>
                    <a:pt x="355" y="127"/>
                  </a:cubicBezTo>
                  <a:cubicBezTo>
                    <a:pt x="356" y="125"/>
                    <a:pt x="357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lose/>
                </a:path>
              </a:pathLst>
            </a:custGeom>
            <a:grpFill/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102" name="Freeform 102">
              <a:extLst>
                <a:ext uri="{FF2B5EF4-FFF2-40B4-BE49-F238E27FC236}">
                  <a16:creationId xmlns:a16="http://schemas.microsoft.com/office/drawing/2014/main" id="{3BB55F3C-F135-CC2D-C8F3-F984541A0D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8550" y="-33603"/>
              <a:ext cx="3373052" cy="3300666"/>
            </a:xfrm>
            <a:custGeom>
              <a:avLst/>
              <a:gdLst>
                <a:gd name="T0" fmla="*/ 395 w 1479"/>
                <a:gd name="T1" fmla="*/ 1054 h 1493"/>
                <a:gd name="T2" fmla="*/ 339 w 1479"/>
                <a:gd name="T3" fmla="*/ 1061 h 1493"/>
                <a:gd name="T4" fmla="*/ 359 w 1479"/>
                <a:gd name="T5" fmla="*/ 1012 h 1493"/>
                <a:gd name="T6" fmla="*/ 298 w 1479"/>
                <a:gd name="T7" fmla="*/ 970 h 1493"/>
                <a:gd name="T8" fmla="*/ 266 w 1479"/>
                <a:gd name="T9" fmla="*/ 914 h 1493"/>
                <a:gd name="T10" fmla="*/ 197 w 1479"/>
                <a:gd name="T11" fmla="*/ 908 h 1493"/>
                <a:gd name="T12" fmla="*/ 159 w 1479"/>
                <a:gd name="T13" fmla="*/ 875 h 1493"/>
                <a:gd name="T14" fmla="*/ 149 w 1479"/>
                <a:gd name="T15" fmla="*/ 820 h 1493"/>
                <a:gd name="T16" fmla="*/ 130 w 1479"/>
                <a:gd name="T17" fmla="*/ 737 h 1493"/>
                <a:gd name="T18" fmla="*/ 185 w 1479"/>
                <a:gd name="T19" fmla="*/ 696 h 1493"/>
                <a:gd name="T20" fmla="*/ 122 w 1479"/>
                <a:gd name="T21" fmla="*/ 671 h 1493"/>
                <a:gd name="T22" fmla="*/ 160 w 1479"/>
                <a:gd name="T23" fmla="*/ 558 h 1493"/>
                <a:gd name="T24" fmla="*/ 101 w 1479"/>
                <a:gd name="T25" fmla="*/ 459 h 1493"/>
                <a:gd name="T26" fmla="*/ 76 w 1479"/>
                <a:gd name="T27" fmla="*/ 383 h 1493"/>
                <a:gd name="T28" fmla="*/ 12 w 1479"/>
                <a:gd name="T29" fmla="*/ 272 h 1493"/>
                <a:gd name="T30" fmla="*/ 0 w 1479"/>
                <a:gd name="T31" fmla="*/ 237 h 1493"/>
                <a:gd name="T32" fmla="*/ 0 w 1479"/>
                <a:gd name="T33" fmla="*/ 237 h 1493"/>
                <a:gd name="T34" fmla="*/ 1 w 1479"/>
                <a:gd name="T35" fmla="*/ 236 h 1493"/>
                <a:gd name="T36" fmla="*/ 3 w 1479"/>
                <a:gd name="T37" fmla="*/ 234 h 1493"/>
                <a:gd name="T38" fmla="*/ 8 w 1479"/>
                <a:gd name="T39" fmla="*/ 229 h 1493"/>
                <a:gd name="T40" fmla="*/ 47 w 1479"/>
                <a:gd name="T41" fmla="*/ 167 h 1493"/>
                <a:gd name="T42" fmla="*/ 56 w 1479"/>
                <a:gd name="T43" fmla="*/ 176 h 1493"/>
                <a:gd name="T44" fmla="*/ 92 w 1479"/>
                <a:gd name="T45" fmla="*/ 183 h 1493"/>
                <a:gd name="T46" fmla="*/ 196 w 1479"/>
                <a:gd name="T47" fmla="*/ 194 h 1493"/>
                <a:gd name="T48" fmla="*/ 258 w 1479"/>
                <a:gd name="T49" fmla="*/ 207 h 1493"/>
                <a:gd name="T50" fmla="*/ 281 w 1479"/>
                <a:gd name="T51" fmla="*/ 280 h 1493"/>
                <a:gd name="T52" fmla="*/ 161 w 1479"/>
                <a:gd name="T53" fmla="*/ 320 h 1493"/>
                <a:gd name="T54" fmla="*/ 109 w 1479"/>
                <a:gd name="T55" fmla="*/ 310 h 1493"/>
                <a:gd name="T56" fmla="*/ 150 w 1479"/>
                <a:gd name="T57" fmla="*/ 340 h 1493"/>
                <a:gd name="T58" fmla="*/ 189 w 1479"/>
                <a:gd name="T59" fmla="*/ 388 h 1493"/>
                <a:gd name="T60" fmla="*/ 232 w 1479"/>
                <a:gd name="T61" fmla="*/ 422 h 1493"/>
                <a:gd name="T62" fmla="*/ 288 w 1479"/>
                <a:gd name="T63" fmla="*/ 416 h 1493"/>
                <a:gd name="T64" fmla="*/ 239 w 1479"/>
                <a:gd name="T65" fmla="*/ 380 h 1493"/>
                <a:gd name="T66" fmla="*/ 322 w 1479"/>
                <a:gd name="T67" fmla="*/ 369 h 1493"/>
                <a:gd name="T68" fmla="*/ 315 w 1479"/>
                <a:gd name="T69" fmla="*/ 253 h 1493"/>
                <a:gd name="T70" fmla="*/ 350 w 1479"/>
                <a:gd name="T71" fmla="*/ 213 h 1493"/>
                <a:gd name="T72" fmla="*/ 283 w 1479"/>
                <a:gd name="T73" fmla="*/ 136 h 1493"/>
                <a:gd name="T74" fmla="*/ 351 w 1479"/>
                <a:gd name="T75" fmla="*/ 157 h 1493"/>
                <a:gd name="T76" fmla="*/ 407 w 1479"/>
                <a:gd name="T77" fmla="*/ 178 h 1493"/>
                <a:gd name="T78" fmla="*/ 420 w 1479"/>
                <a:gd name="T79" fmla="*/ 84 h 1493"/>
                <a:gd name="T80" fmla="*/ 447 w 1479"/>
                <a:gd name="T81" fmla="*/ 17 h 1493"/>
                <a:gd name="T82" fmla="*/ 1446 w 1479"/>
                <a:gd name="T83" fmla="*/ 837 h 1493"/>
                <a:gd name="T84" fmla="*/ 1247 w 1479"/>
                <a:gd name="T85" fmla="*/ 947 h 1493"/>
                <a:gd name="T86" fmla="*/ 1027 w 1479"/>
                <a:gd name="T87" fmla="*/ 1015 h 1493"/>
                <a:gd name="T88" fmla="*/ 1113 w 1479"/>
                <a:gd name="T89" fmla="*/ 1192 h 1493"/>
                <a:gd name="T90" fmla="*/ 1187 w 1479"/>
                <a:gd name="T91" fmla="*/ 1460 h 1493"/>
                <a:gd name="T92" fmla="*/ 1119 w 1479"/>
                <a:gd name="T93" fmla="*/ 1449 h 1493"/>
                <a:gd name="T94" fmla="*/ 1105 w 1479"/>
                <a:gd name="T95" fmla="*/ 1486 h 1493"/>
                <a:gd name="T96" fmla="*/ 1061 w 1479"/>
                <a:gd name="T97" fmla="*/ 1452 h 1493"/>
                <a:gd name="T98" fmla="*/ 988 w 1479"/>
                <a:gd name="T99" fmla="*/ 1445 h 1493"/>
                <a:gd name="T100" fmla="*/ 919 w 1479"/>
                <a:gd name="T101" fmla="*/ 1435 h 1493"/>
                <a:gd name="T102" fmla="*/ 899 w 1479"/>
                <a:gd name="T103" fmla="*/ 1437 h 1493"/>
                <a:gd name="T104" fmla="*/ 898 w 1479"/>
                <a:gd name="T105" fmla="*/ 1438 h 1493"/>
                <a:gd name="T106" fmla="*/ 883 w 1479"/>
                <a:gd name="T107" fmla="*/ 1439 h 1493"/>
                <a:gd name="T108" fmla="*/ 693 w 1479"/>
                <a:gd name="T109" fmla="*/ 1413 h 1493"/>
                <a:gd name="T110" fmla="*/ 650 w 1479"/>
                <a:gd name="T111" fmla="*/ 1303 h 1493"/>
                <a:gd name="T112" fmla="*/ 648 w 1479"/>
                <a:gd name="T113" fmla="*/ 1232 h 1493"/>
                <a:gd name="T114" fmla="*/ 664 w 1479"/>
                <a:gd name="T115" fmla="*/ 1146 h 1493"/>
                <a:gd name="T116" fmla="*/ 594 w 1479"/>
                <a:gd name="T117" fmla="*/ 1113 h 1493"/>
                <a:gd name="T118" fmla="*/ 521 w 1479"/>
                <a:gd name="T119" fmla="*/ 1124 h 1493"/>
                <a:gd name="T120" fmla="*/ 382 w 1479"/>
                <a:gd name="T121" fmla="*/ 71 h 1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79" h="1493">
                  <a:moveTo>
                    <a:pt x="460" y="1096"/>
                  </a:moveTo>
                  <a:cubicBezTo>
                    <a:pt x="452" y="1098"/>
                    <a:pt x="452" y="1098"/>
                    <a:pt x="452" y="1098"/>
                  </a:cubicBezTo>
                  <a:cubicBezTo>
                    <a:pt x="452" y="1098"/>
                    <a:pt x="447" y="1103"/>
                    <a:pt x="447" y="1101"/>
                  </a:cubicBezTo>
                  <a:cubicBezTo>
                    <a:pt x="446" y="1099"/>
                    <a:pt x="448" y="1095"/>
                    <a:pt x="448" y="1093"/>
                  </a:cubicBezTo>
                  <a:cubicBezTo>
                    <a:pt x="447" y="1092"/>
                    <a:pt x="442" y="1095"/>
                    <a:pt x="443" y="1091"/>
                  </a:cubicBezTo>
                  <a:cubicBezTo>
                    <a:pt x="444" y="1089"/>
                    <a:pt x="443" y="1086"/>
                    <a:pt x="442" y="1085"/>
                  </a:cubicBezTo>
                  <a:cubicBezTo>
                    <a:pt x="440" y="1083"/>
                    <a:pt x="434" y="1083"/>
                    <a:pt x="436" y="1079"/>
                  </a:cubicBezTo>
                  <a:cubicBezTo>
                    <a:pt x="438" y="1076"/>
                    <a:pt x="443" y="1074"/>
                    <a:pt x="443" y="1074"/>
                  </a:cubicBezTo>
                  <a:cubicBezTo>
                    <a:pt x="443" y="1072"/>
                    <a:pt x="443" y="1072"/>
                    <a:pt x="443" y="1072"/>
                  </a:cubicBezTo>
                  <a:cubicBezTo>
                    <a:pt x="439" y="1068"/>
                    <a:pt x="439" y="1068"/>
                    <a:pt x="439" y="1068"/>
                  </a:cubicBezTo>
                  <a:cubicBezTo>
                    <a:pt x="428" y="1063"/>
                    <a:pt x="428" y="1063"/>
                    <a:pt x="428" y="1063"/>
                  </a:cubicBezTo>
                  <a:cubicBezTo>
                    <a:pt x="428" y="1063"/>
                    <a:pt x="427" y="1057"/>
                    <a:pt x="425" y="1057"/>
                  </a:cubicBezTo>
                  <a:cubicBezTo>
                    <a:pt x="424" y="1056"/>
                    <a:pt x="421" y="1053"/>
                    <a:pt x="421" y="1053"/>
                  </a:cubicBezTo>
                  <a:cubicBezTo>
                    <a:pt x="421" y="1053"/>
                    <a:pt x="418" y="1049"/>
                    <a:pt x="414" y="1048"/>
                  </a:cubicBezTo>
                  <a:cubicBezTo>
                    <a:pt x="410" y="1046"/>
                    <a:pt x="407" y="1055"/>
                    <a:pt x="407" y="1055"/>
                  </a:cubicBezTo>
                  <a:cubicBezTo>
                    <a:pt x="403" y="1051"/>
                    <a:pt x="403" y="1051"/>
                    <a:pt x="403" y="1051"/>
                  </a:cubicBezTo>
                  <a:cubicBezTo>
                    <a:pt x="395" y="1054"/>
                    <a:pt x="395" y="1054"/>
                    <a:pt x="395" y="1054"/>
                  </a:cubicBezTo>
                  <a:cubicBezTo>
                    <a:pt x="389" y="1063"/>
                    <a:pt x="389" y="1063"/>
                    <a:pt x="389" y="1063"/>
                  </a:cubicBezTo>
                  <a:cubicBezTo>
                    <a:pt x="385" y="1064"/>
                    <a:pt x="385" y="1064"/>
                    <a:pt x="385" y="1064"/>
                  </a:cubicBezTo>
                  <a:cubicBezTo>
                    <a:pt x="379" y="1065"/>
                    <a:pt x="379" y="1065"/>
                    <a:pt x="379" y="1065"/>
                  </a:cubicBezTo>
                  <a:cubicBezTo>
                    <a:pt x="370" y="1067"/>
                    <a:pt x="370" y="1067"/>
                    <a:pt x="370" y="1067"/>
                  </a:cubicBezTo>
                  <a:cubicBezTo>
                    <a:pt x="368" y="1073"/>
                    <a:pt x="368" y="1073"/>
                    <a:pt x="368" y="1073"/>
                  </a:cubicBezTo>
                  <a:cubicBezTo>
                    <a:pt x="369" y="1079"/>
                    <a:pt x="369" y="1079"/>
                    <a:pt x="369" y="1079"/>
                  </a:cubicBezTo>
                  <a:cubicBezTo>
                    <a:pt x="364" y="1083"/>
                    <a:pt x="364" y="1083"/>
                    <a:pt x="364" y="1083"/>
                  </a:cubicBezTo>
                  <a:cubicBezTo>
                    <a:pt x="352" y="1082"/>
                    <a:pt x="352" y="1082"/>
                    <a:pt x="352" y="1082"/>
                  </a:cubicBezTo>
                  <a:cubicBezTo>
                    <a:pt x="354" y="1082"/>
                    <a:pt x="354" y="1082"/>
                    <a:pt x="354" y="1082"/>
                  </a:cubicBezTo>
                  <a:cubicBezTo>
                    <a:pt x="347" y="1078"/>
                    <a:pt x="347" y="1078"/>
                    <a:pt x="347" y="1078"/>
                  </a:cubicBezTo>
                  <a:cubicBezTo>
                    <a:pt x="347" y="1075"/>
                    <a:pt x="347" y="1075"/>
                    <a:pt x="347" y="1075"/>
                  </a:cubicBezTo>
                  <a:cubicBezTo>
                    <a:pt x="343" y="1075"/>
                    <a:pt x="343" y="1075"/>
                    <a:pt x="343" y="1075"/>
                  </a:cubicBezTo>
                  <a:cubicBezTo>
                    <a:pt x="340" y="1074"/>
                    <a:pt x="340" y="1074"/>
                    <a:pt x="340" y="1074"/>
                  </a:cubicBezTo>
                  <a:cubicBezTo>
                    <a:pt x="342" y="1072"/>
                    <a:pt x="342" y="1072"/>
                    <a:pt x="342" y="1072"/>
                  </a:cubicBezTo>
                  <a:cubicBezTo>
                    <a:pt x="340" y="1069"/>
                    <a:pt x="340" y="1069"/>
                    <a:pt x="340" y="1069"/>
                  </a:cubicBezTo>
                  <a:cubicBezTo>
                    <a:pt x="337" y="1063"/>
                    <a:pt x="337" y="1063"/>
                    <a:pt x="337" y="1063"/>
                  </a:cubicBezTo>
                  <a:cubicBezTo>
                    <a:pt x="339" y="1061"/>
                    <a:pt x="339" y="1061"/>
                    <a:pt x="339" y="1061"/>
                  </a:cubicBezTo>
                  <a:cubicBezTo>
                    <a:pt x="335" y="1059"/>
                    <a:pt x="335" y="1059"/>
                    <a:pt x="335" y="1059"/>
                  </a:cubicBezTo>
                  <a:cubicBezTo>
                    <a:pt x="333" y="1057"/>
                    <a:pt x="333" y="1057"/>
                    <a:pt x="333" y="1057"/>
                  </a:cubicBezTo>
                  <a:cubicBezTo>
                    <a:pt x="335" y="1053"/>
                    <a:pt x="335" y="1053"/>
                    <a:pt x="335" y="1053"/>
                  </a:cubicBezTo>
                  <a:cubicBezTo>
                    <a:pt x="333" y="1050"/>
                    <a:pt x="333" y="1050"/>
                    <a:pt x="333" y="1050"/>
                  </a:cubicBezTo>
                  <a:cubicBezTo>
                    <a:pt x="330" y="1046"/>
                    <a:pt x="330" y="1046"/>
                    <a:pt x="330" y="1046"/>
                  </a:cubicBezTo>
                  <a:cubicBezTo>
                    <a:pt x="325" y="1045"/>
                    <a:pt x="325" y="1045"/>
                    <a:pt x="325" y="1045"/>
                  </a:cubicBezTo>
                  <a:cubicBezTo>
                    <a:pt x="321" y="1042"/>
                    <a:pt x="321" y="1042"/>
                    <a:pt x="321" y="1042"/>
                  </a:cubicBezTo>
                  <a:cubicBezTo>
                    <a:pt x="321" y="1039"/>
                    <a:pt x="321" y="1039"/>
                    <a:pt x="321" y="1039"/>
                  </a:cubicBezTo>
                  <a:cubicBezTo>
                    <a:pt x="323" y="1032"/>
                    <a:pt x="323" y="1032"/>
                    <a:pt x="323" y="1032"/>
                  </a:cubicBezTo>
                  <a:cubicBezTo>
                    <a:pt x="323" y="1032"/>
                    <a:pt x="323" y="1031"/>
                    <a:pt x="327" y="1029"/>
                  </a:cubicBezTo>
                  <a:cubicBezTo>
                    <a:pt x="331" y="1028"/>
                    <a:pt x="332" y="1029"/>
                    <a:pt x="332" y="1029"/>
                  </a:cubicBezTo>
                  <a:cubicBezTo>
                    <a:pt x="338" y="1031"/>
                    <a:pt x="338" y="1031"/>
                    <a:pt x="338" y="1031"/>
                  </a:cubicBezTo>
                  <a:cubicBezTo>
                    <a:pt x="345" y="1029"/>
                    <a:pt x="345" y="1029"/>
                    <a:pt x="345" y="1029"/>
                  </a:cubicBezTo>
                  <a:cubicBezTo>
                    <a:pt x="345" y="1029"/>
                    <a:pt x="352" y="1023"/>
                    <a:pt x="353" y="1022"/>
                  </a:cubicBezTo>
                  <a:cubicBezTo>
                    <a:pt x="355" y="1021"/>
                    <a:pt x="353" y="1016"/>
                    <a:pt x="353" y="1016"/>
                  </a:cubicBezTo>
                  <a:cubicBezTo>
                    <a:pt x="357" y="1015"/>
                    <a:pt x="357" y="1015"/>
                    <a:pt x="357" y="1015"/>
                  </a:cubicBezTo>
                  <a:cubicBezTo>
                    <a:pt x="359" y="1012"/>
                    <a:pt x="359" y="1012"/>
                    <a:pt x="359" y="1012"/>
                  </a:cubicBezTo>
                  <a:cubicBezTo>
                    <a:pt x="359" y="1006"/>
                    <a:pt x="359" y="1006"/>
                    <a:pt x="359" y="1006"/>
                  </a:cubicBezTo>
                  <a:cubicBezTo>
                    <a:pt x="354" y="1004"/>
                    <a:pt x="354" y="1004"/>
                    <a:pt x="354" y="1004"/>
                  </a:cubicBezTo>
                  <a:cubicBezTo>
                    <a:pt x="350" y="1003"/>
                    <a:pt x="350" y="1003"/>
                    <a:pt x="350" y="1003"/>
                  </a:cubicBezTo>
                  <a:cubicBezTo>
                    <a:pt x="346" y="1000"/>
                    <a:pt x="346" y="1000"/>
                    <a:pt x="346" y="1000"/>
                  </a:cubicBezTo>
                  <a:cubicBezTo>
                    <a:pt x="348" y="995"/>
                    <a:pt x="348" y="995"/>
                    <a:pt x="348" y="995"/>
                  </a:cubicBezTo>
                  <a:cubicBezTo>
                    <a:pt x="343" y="995"/>
                    <a:pt x="343" y="995"/>
                    <a:pt x="343" y="995"/>
                  </a:cubicBezTo>
                  <a:cubicBezTo>
                    <a:pt x="338" y="994"/>
                    <a:pt x="338" y="994"/>
                    <a:pt x="338" y="994"/>
                  </a:cubicBezTo>
                  <a:cubicBezTo>
                    <a:pt x="334" y="993"/>
                    <a:pt x="334" y="993"/>
                    <a:pt x="334" y="993"/>
                  </a:cubicBezTo>
                  <a:cubicBezTo>
                    <a:pt x="331" y="994"/>
                    <a:pt x="331" y="994"/>
                    <a:pt x="331" y="994"/>
                  </a:cubicBezTo>
                  <a:cubicBezTo>
                    <a:pt x="328" y="997"/>
                    <a:pt x="328" y="997"/>
                    <a:pt x="328" y="997"/>
                  </a:cubicBezTo>
                  <a:cubicBezTo>
                    <a:pt x="323" y="997"/>
                    <a:pt x="323" y="997"/>
                    <a:pt x="323" y="997"/>
                  </a:cubicBezTo>
                  <a:cubicBezTo>
                    <a:pt x="322" y="988"/>
                    <a:pt x="322" y="988"/>
                    <a:pt x="322" y="988"/>
                  </a:cubicBezTo>
                  <a:cubicBezTo>
                    <a:pt x="320" y="984"/>
                    <a:pt x="320" y="984"/>
                    <a:pt x="320" y="984"/>
                  </a:cubicBezTo>
                  <a:cubicBezTo>
                    <a:pt x="315" y="982"/>
                    <a:pt x="315" y="982"/>
                    <a:pt x="315" y="982"/>
                  </a:cubicBezTo>
                  <a:cubicBezTo>
                    <a:pt x="304" y="980"/>
                    <a:pt x="304" y="980"/>
                    <a:pt x="304" y="980"/>
                  </a:cubicBezTo>
                  <a:cubicBezTo>
                    <a:pt x="299" y="973"/>
                    <a:pt x="299" y="973"/>
                    <a:pt x="299" y="973"/>
                  </a:cubicBezTo>
                  <a:cubicBezTo>
                    <a:pt x="298" y="970"/>
                    <a:pt x="298" y="970"/>
                    <a:pt x="298" y="970"/>
                  </a:cubicBezTo>
                  <a:cubicBezTo>
                    <a:pt x="298" y="970"/>
                    <a:pt x="297" y="970"/>
                    <a:pt x="294" y="969"/>
                  </a:cubicBezTo>
                  <a:cubicBezTo>
                    <a:pt x="291" y="969"/>
                    <a:pt x="293" y="966"/>
                    <a:pt x="293" y="966"/>
                  </a:cubicBezTo>
                  <a:cubicBezTo>
                    <a:pt x="293" y="961"/>
                    <a:pt x="293" y="961"/>
                    <a:pt x="293" y="961"/>
                  </a:cubicBezTo>
                  <a:cubicBezTo>
                    <a:pt x="289" y="961"/>
                    <a:pt x="289" y="961"/>
                    <a:pt x="289" y="961"/>
                  </a:cubicBezTo>
                  <a:cubicBezTo>
                    <a:pt x="285" y="957"/>
                    <a:pt x="285" y="957"/>
                    <a:pt x="285" y="957"/>
                  </a:cubicBezTo>
                  <a:cubicBezTo>
                    <a:pt x="278" y="955"/>
                    <a:pt x="278" y="955"/>
                    <a:pt x="278" y="955"/>
                  </a:cubicBezTo>
                  <a:cubicBezTo>
                    <a:pt x="281" y="947"/>
                    <a:pt x="281" y="947"/>
                    <a:pt x="281" y="947"/>
                  </a:cubicBezTo>
                  <a:cubicBezTo>
                    <a:pt x="281" y="944"/>
                    <a:pt x="281" y="944"/>
                    <a:pt x="281" y="944"/>
                  </a:cubicBezTo>
                  <a:cubicBezTo>
                    <a:pt x="282" y="939"/>
                    <a:pt x="282" y="939"/>
                    <a:pt x="282" y="939"/>
                  </a:cubicBezTo>
                  <a:cubicBezTo>
                    <a:pt x="279" y="936"/>
                    <a:pt x="279" y="936"/>
                    <a:pt x="279" y="936"/>
                  </a:cubicBezTo>
                  <a:cubicBezTo>
                    <a:pt x="273" y="932"/>
                    <a:pt x="273" y="932"/>
                    <a:pt x="273" y="932"/>
                  </a:cubicBezTo>
                  <a:cubicBezTo>
                    <a:pt x="273" y="929"/>
                    <a:pt x="273" y="929"/>
                    <a:pt x="273" y="929"/>
                  </a:cubicBezTo>
                  <a:cubicBezTo>
                    <a:pt x="273" y="926"/>
                    <a:pt x="273" y="926"/>
                    <a:pt x="273" y="926"/>
                  </a:cubicBezTo>
                  <a:cubicBezTo>
                    <a:pt x="273" y="918"/>
                    <a:pt x="273" y="918"/>
                    <a:pt x="273" y="918"/>
                  </a:cubicBezTo>
                  <a:cubicBezTo>
                    <a:pt x="271" y="914"/>
                    <a:pt x="271" y="914"/>
                    <a:pt x="271" y="914"/>
                  </a:cubicBezTo>
                  <a:cubicBezTo>
                    <a:pt x="267" y="916"/>
                    <a:pt x="267" y="916"/>
                    <a:pt x="267" y="916"/>
                  </a:cubicBezTo>
                  <a:cubicBezTo>
                    <a:pt x="266" y="914"/>
                    <a:pt x="266" y="914"/>
                    <a:pt x="266" y="914"/>
                  </a:cubicBezTo>
                  <a:cubicBezTo>
                    <a:pt x="263" y="915"/>
                    <a:pt x="263" y="915"/>
                    <a:pt x="263" y="915"/>
                  </a:cubicBezTo>
                  <a:cubicBezTo>
                    <a:pt x="260" y="913"/>
                    <a:pt x="260" y="913"/>
                    <a:pt x="260" y="913"/>
                  </a:cubicBezTo>
                  <a:cubicBezTo>
                    <a:pt x="257" y="910"/>
                    <a:pt x="257" y="910"/>
                    <a:pt x="257" y="910"/>
                  </a:cubicBezTo>
                  <a:cubicBezTo>
                    <a:pt x="248" y="908"/>
                    <a:pt x="248" y="908"/>
                    <a:pt x="248" y="908"/>
                  </a:cubicBezTo>
                  <a:cubicBezTo>
                    <a:pt x="248" y="908"/>
                    <a:pt x="245" y="909"/>
                    <a:pt x="241" y="910"/>
                  </a:cubicBezTo>
                  <a:cubicBezTo>
                    <a:pt x="238" y="911"/>
                    <a:pt x="239" y="912"/>
                    <a:pt x="237" y="912"/>
                  </a:cubicBezTo>
                  <a:cubicBezTo>
                    <a:pt x="235" y="913"/>
                    <a:pt x="234" y="915"/>
                    <a:pt x="234" y="917"/>
                  </a:cubicBezTo>
                  <a:cubicBezTo>
                    <a:pt x="233" y="919"/>
                    <a:pt x="229" y="920"/>
                    <a:pt x="228" y="920"/>
                  </a:cubicBezTo>
                  <a:cubicBezTo>
                    <a:pt x="226" y="921"/>
                    <a:pt x="224" y="918"/>
                    <a:pt x="224" y="918"/>
                  </a:cubicBezTo>
                  <a:cubicBezTo>
                    <a:pt x="224" y="915"/>
                    <a:pt x="224" y="915"/>
                    <a:pt x="224" y="915"/>
                  </a:cubicBezTo>
                  <a:cubicBezTo>
                    <a:pt x="223" y="909"/>
                    <a:pt x="223" y="909"/>
                    <a:pt x="223" y="909"/>
                  </a:cubicBezTo>
                  <a:cubicBezTo>
                    <a:pt x="215" y="909"/>
                    <a:pt x="215" y="909"/>
                    <a:pt x="215" y="909"/>
                  </a:cubicBezTo>
                  <a:cubicBezTo>
                    <a:pt x="208" y="911"/>
                    <a:pt x="208" y="911"/>
                    <a:pt x="208" y="911"/>
                  </a:cubicBezTo>
                  <a:cubicBezTo>
                    <a:pt x="207" y="913"/>
                    <a:pt x="207" y="913"/>
                    <a:pt x="207" y="913"/>
                  </a:cubicBezTo>
                  <a:cubicBezTo>
                    <a:pt x="202" y="913"/>
                    <a:pt x="202" y="913"/>
                    <a:pt x="202" y="913"/>
                  </a:cubicBezTo>
                  <a:cubicBezTo>
                    <a:pt x="200" y="909"/>
                    <a:pt x="200" y="909"/>
                    <a:pt x="200" y="909"/>
                  </a:cubicBezTo>
                  <a:cubicBezTo>
                    <a:pt x="197" y="908"/>
                    <a:pt x="197" y="908"/>
                    <a:pt x="197" y="908"/>
                  </a:cubicBezTo>
                  <a:cubicBezTo>
                    <a:pt x="192" y="910"/>
                    <a:pt x="192" y="910"/>
                    <a:pt x="192" y="910"/>
                  </a:cubicBezTo>
                  <a:cubicBezTo>
                    <a:pt x="192" y="910"/>
                    <a:pt x="191" y="912"/>
                    <a:pt x="190" y="912"/>
                  </a:cubicBezTo>
                  <a:cubicBezTo>
                    <a:pt x="189" y="913"/>
                    <a:pt x="188" y="912"/>
                    <a:pt x="187" y="912"/>
                  </a:cubicBezTo>
                  <a:cubicBezTo>
                    <a:pt x="186" y="912"/>
                    <a:pt x="184" y="911"/>
                    <a:pt x="183" y="910"/>
                  </a:cubicBezTo>
                  <a:cubicBezTo>
                    <a:pt x="183" y="909"/>
                    <a:pt x="183" y="908"/>
                    <a:pt x="183" y="907"/>
                  </a:cubicBezTo>
                  <a:cubicBezTo>
                    <a:pt x="183" y="906"/>
                    <a:pt x="183" y="904"/>
                    <a:pt x="183" y="904"/>
                  </a:cubicBezTo>
                  <a:cubicBezTo>
                    <a:pt x="184" y="899"/>
                    <a:pt x="184" y="899"/>
                    <a:pt x="184" y="899"/>
                  </a:cubicBezTo>
                  <a:cubicBezTo>
                    <a:pt x="184" y="899"/>
                    <a:pt x="180" y="896"/>
                    <a:pt x="179" y="895"/>
                  </a:cubicBezTo>
                  <a:cubicBezTo>
                    <a:pt x="179" y="893"/>
                    <a:pt x="178" y="890"/>
                    <a:pt x="178" y="890"/>
                  </a:cubicBezTo>
                  <a:cubicBezTo>
                    <a:pt x="178" y="890"/>
                    <a:pt x="176" y="889"/>
                    <a:pt x="175" y="888"/>
                  </a:cubicBezTo>
                  <a:cubicBezTo>
                    <a:pt x="174" y="888"/>
                    <a:pt x="173" y="887"/>
                    <a:pt x="173" y="887"/>
                  </a:cubicBezTo>
                  <a:cubicBezTo>
                    <a:pt x="174" y="884"/>
                    <a:pt x="174" y="884"/>
                    <a:pt x="174" y="884"/>
                  </a:cubicBezTo>
                  <a:cubicBezTo>
                    <a:pt x="170" y="882"/>
                    <a:pt x="170" y="882"/>
                    <a:pt x="170" y="882"/>
                  </a:cubicBezTo>
                  <a:cubicBezTo>
                    <a:pt x="165" y="878"/>
                    <a:pt x="165" y="878"/>
                    <a:pt x="165" y="878"/>
                  </a:cubicBezTo>
                  <a:cubicBezTo>
                    <a:pt x="167" y="875"/>
                    <a:pt x="167" y="875"/>
                    <a:pt x="167" y="875"/>
                  </a:cubicBezTo>
                  <a:cubicBezTo>
                    <a:pt x="163" y="872"/>
                    <a:pt x="163" y="872"/>
                    <a:pt x="163" y="872"/>
                  </a:cubicBezTo>
                  <a:cubicBezTo>
                    <a:pt x="159" y="875"/>
                    <a:pt x="159" y="875"/>
                    <a:pt x="159" y="875"/>
                  </a:cubicBezTo>
                  <a:cubicBezTo>
                    <a:pt x="159" y="871"/>
                    <a:pt x="159" y="871"/>
                    <a:pt x="159" y="871"/>
                  </a:cubicBezTo>
                  <a:cubicBezTo>
                    <a:pt x="157" y="863"/>
                    <a:pt x="157" y="863"/>
                    <a:pt x="157" y="863"/>
                  </a:cubicBezTo>
                  <a:cubicBezTo>
                    <a:pt x="159" y="860"/>
                    <a:pt x="159" y="860"/>
                    <a:pt x="159" y="860"/>
                  </a:cubicBezTo>
                  <a:cubicBezTo>
                    <a:pt x="158" y="850"/>
                    <a:pt x="158" y="850"/>
                    <a:pt x="158" y="850"/>
                  </a:cubicBezTo>
                  <a:cubicBezTo>
                    <a:pt x="158" y="850"/>
                    <a:pt x="156" y="849"/>
                    <a:pt x="155" y="849"/>
                  </a:cubicBezTo>
                  <a:cubicBezTo>
                    <a:pt x="154" y="849"/>
                    <a:pt x="151" y="847"/>
                    <a:pt x="151" y="847"/>
                  </a:cubicBezTo>
                  <a:cubicBezTo>
                    <a:pt x="147" y="846"/>
                    <a:pt x="147" y="846"/>
                    <a:pt x="147" y="846"/>
                  </a:cubicBezTo>
                  <a:cubicBezTo>
                    <a:pt x="147" y="843"/>
                    <a:pt x="147" y="843"/>
                    <a:pt x="147" y="843"/>
                  </a:cubicBezTo>
                  <a:cubicBezTo>
                    <a:pt x="144" y="840"/>
                    <a:pt x="144" y="840"/>
                    <a:pt x="144" y="840"/>
                  </a:cubicBezTo>
                  <a:cubicBezTo>
                    <a:pt x="141" y="841"/>
                    <a:pt x="141" y="841"/>
                    <a:pt x="141" y="841"/>
                  </a:cubicBezTo>
                  <a:cubicBezTo>
                    <a:pt x="141" y="841"/>
                    <a:pt x="140" y="841"/>
                    <a:pt x="140" y="840"/>
                  </a:cubicBezTo>
                  <a:cubicBezTo>
                    <a:pt x="140" y="839"/>
                    <a:pt x="138" y="835"/>
                    <a:pt x="138" y="835"/>
                  </a:cubicBezTo>
                  <a:cubicBezTo>
                    <a:pt x="141" y="832"/>
                    <a:pt x="141" y="832"/>
                    <a:pt x="141" y="832"/>
                  </a:cubicBezTo>
                  <a:cubicBezTo>
                    <a:pt x="141" y="832"/>
                    <a:pt x="141" y="828"/>
                    <a:pt x="141" y="827"/>
                  </a:cubicBezTo>
                  <a:cubicBezTo>
                    <a:pt x="141" y="825"/>
                    <a:pt x="146" y="825"/>
                    <a:pt x="146" y="825"/>
                  </a:cubicBezTo>
                  <a:cubicBezTo>
                    <a:pt x="148" y="824"/>
                    <a:pt x="148" y="824"/>
                    <a:pt x="148" y="824"/>
                  </a:cubicBezTo>
                  <a:cubicBezTo>
                    <a:pt x="149" y="820"/>
                    <a:pt x="149" y="820"/>
                    <a:pt x="149" y="820"/>
                  </a:cubicBezTo>
                  <a:cubicBezTo>
                    <a:pt x="149" y="820"/>
                    <a:pt x="146" y="820"/>
                    <a:pt x="144" y="818"/>
                  </a:cubicBezTo>
                  <a:cubicBezTo>
                    <a:pt x="143" y="816"/>
                    <a:pt x="144" y="818"/>
                    <a:pt x="144" y="817"/>
                  </a:cubicBezTo>
                  <a:cubicBezTo>
                    <a:pt x="144" y="816"/>
                    <a:pt x="143" y="817"/>
                    <a:pt x="143" y="817"/>
                  </a:cubicBezTo>
                  <a:cubicBezTo>
                    <a:pt x="143" y="817"/>
                    <a:pt x="142" y="816"/>
                    <a:pt x="142" y="815"/>
                  </a:cubicBezTo>
                  <a:cubicBezTo>
                    <a:pt x="142" y="814"/>
                    <a:pt x="142" y="812"/>
                    <a:pt x="141" y="811"/>
                  </a:cubicBezTo>
                  <a:cubicBezTo>
                    <a:pt x="140" y="810"/>
                    <a:pt x="138" y="809"/>
                    <a:pt x="138" y="809"/>
                  </a:cubicBezTo>
                  <a:cubicBezTo>
                    <a:pt x="137" y="808"/>
                    <a:pt x="137" y="809"/>
                    <a:pt x="135" y="807"/>
                  </a:cubicBezTo>
                  <a:cubicBezTo>
                    <a:pt x="134" y="805"/>
                    <a:pt x="134" y="804"/>
                    <a:pt x="134" y="804"/>
                  </a:cubicBezTo>
                  <a:cubicBezTo>
                    <a:pt x="131" y="802"/>
                    <a:pt x="133" y="797"/>
                    <a:pt x="131" y="795"/>
                  </a:cubicBezTo>
                  <a:cubicBezTo>
                    <a:pt x="127" y="791"/>
                    <a:pt x="127" y="784"/>
                    <a:pt x="125" y="782"/>
                  </a:cubicBezTo>
                  <a:cubicBezTo>
                    <a:pt x="122" y="777"/>
                    <a:pt x="124" y="776"/>
                    <a:pt x="125" y="773"/>
                  </a:cubicBezTo>
                  <a:cubicBezTo>
                    <a:pt x="126" y="767"/>
                    <a:pt x="129" y="762"/>
                    <a:pt x="130" y="752"/>
                  </a:cubicBezTo>
                  <a:cubicBezTo>
                    <a:pt x="130" y="745"/>
                    <a:pt x="130" y="745"/>
                    <a:pt x="130" y="745"/>
                  </a:cubicBezTo>
                  <a:cubicBezTo>
                    <a:pt x="135" y="741"/>
                    <a:pt x="135" y="741"/>
                    <a:pt x="135" y="741"/>
                  </a:cubicBezTo>
                  <a:cubicBezTo>
                    <a:pt x="135" y="739"/>
                    <a:pt x="135" y="739"/>
                    <a:pt x="135" y="739"/>
                  </a:cubicBezTo>
                  <a:cubicBezTo>
                    <a:pt x="130" y="737"/>
                    <a:pt x="130" y="737"/>
                    <a:pt x="130" y="737"/>
                  </a:cubicBezTo>
                  <a:cubicBezTo>
                    <a:pt x="130" y="737"/>
                    <a:pt x="130" y="737"/>
                    <a:pt x="130" y="737"/>
                  </a:cubicBezTo>
                  <a:cubicBezTo>
                    <a:pt x="130" y="735"/>
                    <a:pt x="130" y="735"/>
                    <a:pt x="130" y="735"/>
                  </a:cubicBezTo>
                  <a:cubicBezTo>
                    <a:pt x="127" y="724"/>
                    <a:pt x="127" y="724"/>
                    <a:pt x="127" y="724"/>
                  </a:cubicBezTo>
                  <a:cubicBezTo>
                    <a:pt x="128" y="719"/>
                    <a:pt x="128" y="719"/>
                    <a:pt x="128" y="719"/>
                  </a:cubicBezTo>
                  <a:cubicBezTo>
                    <a:pt x="131" y="722"/>
                    <a:pt x="131" y="722"/>
                    <a:pt x="131" y="722"/>
                  </a:cubicBezTo>
                  <a:cubicBezTo>
                    <a:pt x="134" y="723"/>
                    <a:pt x="134" y="723"/>
                    <a:pt x="134" y="723"/>
                  </a:cubicBezTo>
                  <a:cubicBezTo>
                    <a:pt x="137" y="720"/>
                    <a:pt x="137" y="720"/>
                    <a:pt x="137" y="720"/>
                  </a:cubicBezTo>
                  <a:cubicBezTo>
                    <a:pt x="136" y="715"/>
                    <a:pt x="136" y="715"/>
                    <a:pt x="136" y="715"/>
                  </a:cubicBezTo>
                  <a:cubicBezTo>
                    <a:pt x="136" y="715"/>
                    <a:pt x="137" y="712"/>
                    <a:pt x="138" y="712"/>
                  </a:cubicBezTo>
                  <a:cubicBezTo>
                    <a:pt x="139" y="713"/>
                    <a:pt x="145" y="713"/>
                    <a:pt x="145" y="713"/>
                  </a:cubicBezTo>
                  <a:cubicBezTo>
                    <a:pt x="148" y="710"/>
                    <a:pt x="148" y="710"/>
                    <a:pt x="148" y="710"/>
                  </a:cubicBezTo>
                  <a:cubicBezTo>
                    <a:pt x="148" y="704"/>
                    <a:pt x="148" y="704"/>
                    <a:pt x="148" y="704"/>
                  </a:cubicBezTo>
                  <a:cubicBezTo>
                    <a:pt x="151" y="700"/>
                    <a:pt x="151" y="700"/>
                    <a:pt x="151" y="700"/>
                  </a:cubicBezTo>
                  <a:cubicBezTo>
                    <a:pt x="157" y="699"/>
                    <a:pt x="157" y="699"/>
                    <a:pt x="157" y="699"/>
                  </a:cubicBezTo>
                  <a:cubicBezTo>
                    <a:pt x="157" y="699"/>
                    <a:pt x="168" y="699"/>
                    <a:pt x="169" y="700"/>
                  </a:cubicBezTo>
                  <a:cubicBezTo>
                    <a:pt x="170" y="700"/>
                    <a:pt x="175" y="700"/>
                    <a:pt x="176" y="700"/>
                  </a:cubicBezTo>
                  <a:cubicBezTo>
                    <a:pt x="177" y="700"/>
                    <a:pt x="183" y="700"/>
                    <a:pt x="183" y="700"/>
                  </a:cubicBezTo>
                  <a:cubicBezTo>
                    <a:pt x="185" y="696"/>
                    <a:pt x="185" y="696"/>
                    <a:pt x="185" y="696"/>
                  </a:cubicBezTo>
                  <a:cubicBezTo>
                    <a:pt x="177" y="694"/>
                    <a:pt x="177" y="694"/>
                    <a:pt x="177" y="694"/>
                  </a:cubicBezTo>
                  <a:cubicBezTo>
                    <a:pt x="171" y="693"/>
                    <a:pt x="171" y="693"/>
                    <a:pt x="171" y="693"/>
                  </a:cubicBezTo>
                  <a:cubicBezTo>
                    <a:pt x="168" y="688"/>
                    <a:pt x="168" y="688"/>
                    <a:pt x="168" y="688"/>
                  </a:cubicBezTo>
                  <a:cubicBezTo>
                    <a:pt x="162" y="688"/>
                    <a:pt x="162" y="688"/>
                    <a:pt x="162" y="688"/>
                  </a:cubicBezTo>
                  <a:cubicBezTo>
                    <a:pt x="154" y="690"/>
                    <a:pt x="154" y="690"/>
                    <a:pt x="154" y="690"/>
                  </a:cubicBezTo>
                  <a:cubicBezTo>
                    <a:pt x="149" y="691"/>
                    <a:pt x="149" y="691"/>
                    <a:pt x="149" y="691"/>
                  </a:cubicBezTo>
                  <a:cubicBezTo>
                    <a:pt x="142" y="690"/>
                    <a:pt x="142" y="690"/>
                    <a:pt x="142" y="690"/>
                  </a:cubicBezTo>
                  <a:cubicBezTo>
                    <a:pt x="140" y="687"/>
                    <a:pt x="140" y="687"/>
                    <a:pt x="140" y="687"/>
                  </a:cubicBezTo>
                  <a:cubicBezTo>
                    <a:pt x="140" y="687"/>
                    <a:pt x="135" y="686"/>
                    <a:pt x="134" y="686"/>
                  </a:cubicBezTo>
                  <a:cubicBezTo>
                    <a:pt x="133" y="686"/>
                    <a:pt x="132" y="686"/>
                    <a:pt x="131" y="685"/>
                  </a:cubicBezTo>
                  <a:cubicBezTo>
                    <a:pt x="129" y="685"/>
                    <a:pt x="126" y="678"/>
                    <a:pt x="126" y="678"/>
                  </a:cubicBezTo>
                  <a:cubicBezTo>
                    <a:pt x="126" y="674"/>
                    <a:pt x="126" y="674"/>
                    <a:pt x="126" y="674"/>
                  </a:cubicBezTo>
                  <a:cubicBezTo>
                    <a:pt x="129" y="678"/>
                    <a:pt x="129" y="678"/>
                    <a:pt x="129" y="678"/>
                  </a:cubicBezTo>
                  <a:cubicBezTo>
                    <a:pt x="129" y="678"/>
                    <a:pt x="131" y="679"/>
                    <a:pt x="131" y="678"/>
                  </a:cubicBezTo>
                  <a:cubicBezTo>
                    <a:pt x="131" y="677"/>
                    <a:pt x="130" y="671"/>
                    <a:pt x="130" y="671"/>
                  </a:cubicBezTo>
                  <a:cubicBezTo>
                    <a:pt x="130" y="671"/>
                    <a:pt x="131" y="665"/>
                    <a:pt x="128" y="666"/>
                  </a:cubicBezTo>
                  <a:cubicBezTo>
                    <a:pt x="125" y="667"/>
                    <a:pt x="122" y="669"/>
                    <a:pt x="122" y="671"/>
                  </a:cubicBezTo>
                  <a:cubicBezTo>
                    <a:pt x="122" y="672"/>
                    <a:pt x="120" y="675"/>
                    <a:pt x="120" y="677"/>
                  </a:cubicBezTo>
                  <a:cubicBezTo>
                    <a:pt x="119" y="678"/>
                    <a:pt x="118" y="679"/>
                    <a:pt x="117" y="680"/>
                  </a:cubicBezTo>
                  <a:cubicBezTo>
                    <a:pt x="116" y="681"/>
                    <a:pt x="111" y="682"/>
                    <a:pt x="111" y="682"/>
                  </a:cubicBezTo>
                  <a:cubicBezTo>
                    <a:pt x="107" y="682"/>
                    <a:pt x="107" y="682"/>
                    <a:pt x="107" y="682"/>
                  </a:cubicBezTo>
                  <a:cubicBezTo>
                    <a:pt x="110" y="678"/>
                    <a:pt x="110" y="678"/>
                    <a:pt x="110" y="678"/>
                  </a:cubicBezTo>
                  <a:cubicBezTo>
                    <a:pt x="112" y="673"/>
                    <a:pt x="112" y="673"/>
                    <a:pt x="112" y="673"/>
                  </a:cubicBezTo>
                  <a:cubicBezTo>
                    <a:pt x="112" y="673"/>
                    <a:pt x="117" y="664"/>
                    <a:pt x="117" y="662"/>
                  </a:cubicBezTo>
                  <a:cubicBezTo>
                    <a:pt x="118" y="659"/>
                    <a:pt x="119" y="657"/>
                    <a:pt x="120" y="654"/>
                  </a:cubicBezTo>
                  <a:cubicBezTo>
                    <a:pt x="121" y="652"/>
                    <a:pt x="124" y="651"/>
                    <a:pt x="124" y="651"/>
                  </a:cubicBezTo>
                  <a:cubicBezTo>
                    <a:pt x="127" y="641"/>
                    <a:pt x="127" y="641"/>
                    <a:pt x="127" y="641"/>
                  </a:cubicBezTo>
                  <a:cubicBezTo>
                    <a:pt x="140" y="615"/>
                    <a:pt x="140" y="615"/>
                    <a:pt x="140" y="615"/>
                  </a:cubicBezTo>
                  <a:cubicBezTo>
                    <a:pt x="140" y="615"/>
                    <a:pt x="142" y="607"/>
                    <a:pt x="143" y="606"/>
                  </a:cubicBezTo>
                  <a:cubicBezTo>
                    <a:pt x="143" y="604"/>
                    <a:pt x="146" y="598"/>
                    <a:pt x="146" y="596"/>
                  </a:cubicBezTo>
                  <a:cubicBezTo>
                    <a:pt x="146" y="594"/>
                    <a:pt x="149" y="587"/>
                    <a:pt x="149" y="587"/>
                  </a:cubicBezTo>
                  <a:cubicBezTo>
                    <a:pt x="149" y="587"/>
                    <a:pt x="152" y="576"/>
                    <a:pt x="152" y="574"/>
                  </a:cubicBezTo>
                  <a:cubicBezTo>
                    <a:pt x="152" y="572"/>
                    <a:pt x="154" y="571"/>
                    <a:pt x="156" y="570"/>
                  </a:cubicBezTo>
                  <a:cubicBezTo>
                    <a:pt x="157" y="569"/>
                    <a:pt x="160" y="560"/>
                    <a:pt x="160" y="558"/>
                  </a:cubicBezTo>
                  <a:cubicBezTo>
                    <a:pt x="161" y="556"/>
                    <a:pt x="163" y="538"/>
                    <a:pt x="163" y="538"/>
                  </a:cubicBezTo>
                  <a:cubicBezTo>
                    <a:pt x="161" y="526"/>
                    <a:pt x="161" y="526"/>
                    <a:pt x="161" y="526"/>
                  </a:cubicBezTo>
                  <a:cubicBezTo>
                    <a:pt x="155" y="521"/>
                    <a:pt x="155" y="521"/>
                    <a:pt x="155" y="521"/>
                  </a:cubicBezTo>
                  <a:cubicBezTo>
                    <a:pt x="149" y="518"/>
                    <a:pt x="149" y="518"/>
                    <a:pt x="149" y="518"/>
                  </a:cubicBezTo>
                  <a:cubicBezTo>
                    <a:pt x="149" y="518"/>
                    <a:pt x="142" y="514"/>
                    <a:pt x="141" y="513"/>
                  </a:cubicBezTo>
                  <a:cubicBezTo>
                    <a:pt x="140" y="512"/>
                    <a:pt x="136" y="510"/>
                    <a:pt x="135" y="510"/>
                  </a:cubicBezTo>
                  <a:cubicBezTo>
                    <a:pt x="133" y="509"/>
                    <a:pt x="128" y="508"/>
                    <a:pt x="127" y="508"/>
                  </a:cubicBezTo>
                  <a:cubicBezTo>
                    <a:pt x="126" y="508"/>
                    <a:pt x="122" y="505"/>
                    <a:pt x="119" y="503"/>
                  </a:cubicBezTo>
                  <a:cubicBezTo>
                    <a:pt x="116" y="501"/>
                    <a:pt x="112" y="496"/>
                    <a:pt x="112" y="496"/>
                  </a:cubicBezTo>
                  <a:cubicBezTo>
                    <a:pt x="117" y="488"/>
                    <a:pt x="117" y="488"/>
                    <a:pt x="117" y="488"/>
                  </a:cubicBezTo>
                  <a:cubicBezTo>
                    <a:pt x="117" y="488"/>
                    <a:pt x="118" y="482"/>
                    <a:pt x="118" y="480"/>
                  </a:cubicBezTo>
                  <a:cubicBezTo>
                    <a:pt x="118" y="479"/>
                    <a:pt x="118" y="476"/>
                    <a:pt x="118" y="476"/>
                  </a:cubicBezTo>
                  <a:cubicBezTo>
                    <a:pt x="116" y="472"/>
                    <a:pt x="116" y="472"/>
                    <a:pt x="116" y="472"/>
                  </a:cubicBezTo>
                  <a:cubicBezTo>
                    <a:pt x="113" y="467"/>
                    <a:pt x="113" y="467"/>
                    <a:pt x="113" y="467"/>
                  </a:cubicBezTo>
                  <a:cubicBezTo>
                    <a:pt x="113" y="467"/>
                    <a:pt x="109" y="466"/>
                    <a:pt x="107" y="466"/>
                  </a:cubicBezTo>
                  <a:cubicBezTo>
                    <a:pt x="106" y="467"/>
                    <a:pt x="106" y="464"/>
                    <a:pt x="105" y="462"/>
                  </a:cubicBezTo>
                  <a:cubicBezTo>
                    <a:pt x="105" y="460"/>
                    <a:pt x="103" y="460"/>
                    <a:pt x="101" y="459"/>
                  </a:cubicBezTo>
                  <a:cubicBezTo>
                    <a:pt x="98" y="457"/>
                    <a:pt x="97" y="454"/>
                    <a:pt x="97" y="454"/>
                  </a:cubicBezTo>
                  <a:cubicBezTo>
                    <a:pt x="100" y="448"/>
                    <a:pt x="100" y="448"/>
                    <a:pt x="100" y="448"/>
                  </a:cubicBezTo>
                  <a:cubicBezTo>
                    <a:pt x="100" y="448"/>
                    <a:pt x="99" y="445"/>
                    <a:pt x="98" y="444"/>
                  </a:cubicBezTo>
                  <a:cubicBezTo>
                    <a:pt x="98" y="443"/>
                    <a:pt x="94" y="443"/>
                    <a:pt x="94" y="443"/>
                  </a:cubicBezTo>
                  <a:cubicBezTo>
                    <a:pt x="87" y="442"/>
                    <a:pt x="87" y="442"/>
                    <a:pt x="87" y="442"/>
                  </a:cubicBezTo>
                  <a:cubicBezTo>
                    <a:pt x="82" y="434"/>
                    <a:pt x="82" y="434"/>
                    <a:pt x="82" y="434"/>
                  </a:cubicBezTo>
                  <a:cubicBezTo>
                    <a:pt x="82" y="434"/>
                    <a:pt x="83" y="427"/>
                    <a:pt x="84" y="426"/>
                  </a:cubicBezTo>
                  <a:cubicBezTo>
                    <a:pt x="85" y="424"/>
                    <a:pt x="84" y="423"/>
                    <a:pt x="84" y="423"/>
                  </a:cubicBezTo>
                  <a:cubicBezTo>
                    <a:pt x="79" y="421"/>
                    <a:pt x="79" y="421"/>
                    <a:pt x="79" y="421"/>
                  </a:cubicBezTo>
                  <a:cubicBezTo>
                    <a:pt x="81" y="417"/>
                    <a:pt x="81" y="417"/>
                    <a:pt x="81" y="417"/>
                  </a:cubicBezTo>
                  <a:cubicBezTo>
                    <a:pt x="78" y="411"/>
                    <a:pt x="78" y="411"/>
                    <a:pt x="78" y="411"/>
                  </a:cubicBezTo>
                  <a:cubicBezTo>
                    <a:pt x="79" y="407"/>
                    <a:pt x="79" y="407"/>
                    <a:pt x="79" y="407"/>
                  </a:cubicBezTo>
                  <a:cubicBezTo>
                    <a:pt x="76" y="403"/>
                    <a:pt x="76" y="403"/>
                    <a:pt x="76" y="403"/>
                  </a:cubicBezTo>
                  <a:cubicBezTo>
                    <a:pt x="76" y="400"/>
                    <a:pt x="76" y="400"/>
                    <a:pt x="76" y="400"/>
                  </a:cubicBezTo>
                  <a:cubicBezTo>
                    <a:pt x="79" y="395"/>
                    <a:pt x="79" y="395"/>
                    <a:pt x="79" y="395"/>
                  </a:cubicBezTo>
                  <a:cubicBezTo>
                    <a:pt x="80" y="390"/>
                    <a:pt x="80" y="390"/>
                    <a:pt x="80" y="390"/>
                  </a:cubicBezTo>
                  <a:cubicBezTo>
                    <a:pt x="76" y="383"/>
                    <a:pt x="76" y="383"/>
                    <a:pt x="76" y="383"/>
                  </a:cubicBezTo>
                  <a:cubicBezTo>
                    <a:pt x="76" y="383"/>
                    <a:pt x="73" y="378"/>
                    <a:pt x="73" y="377"/>
                  </a:cubicBezTo>
                  <a:cubicBezTo>
                    <a:pt x="73" y="376"/>
                    <a:pt x="65" y="371"/>
                    <a:pt x="65" y="371"/>
                  </a:cubicBezTo>
                  <a:cubicBezTo>
                    <a:pt x="62" y="364"/>
                    <a:pt x="62" y="364"/>
                    <a:pt x="62" y="364"/>
                  </a:cubicBezTo>
                  <a:cubicBezTo>
                    <a:pt x="54" y="355"/>
                    <a:pt x="54" y="355"/>
                    <a:pt x="54" y="355"/>
                  </a:cubicBezTo>
                  <a:cubicBezTo>
                    <a:pt x="48" y="348"/>
                    <a:pt x="48" y="348"/>
                    <a:pt x="48" y="348"/>
                  </a:cubicBezTo>
                  <a:cubicBezTo>
                    <a:pt x="44" y="344"/>
                    <a:pt x="44" y="344"/>
                    <a:pt x="44" y="344"/>
                  </a:cubicBezTo>
                  <a:cubicBezTo>
                    <a:pt x="41" y="337"/>
                    <a:pt x="41" y="337"/>
                    <a:pt x="41" y="337"/>
                  </a:cubicBezTo>
                  <a:cubicBezTo>
                    <a:pt x="41" y="337"/>
                    <a:pt x="43" y="329"/>
                    <a:pt x="43" y="328"/>
                  </a:cubicBezTo>
                  <a:cubicBezTo>
                    <a:pt x="43" y="326"/>
                    <a:pt x="46" y="319"/>
                    <a:pt x="46" y="314"/>
                  </a:cubicBezTo>
                  <a:cubicBezTo>
                    <a:pt x="45" y="310"/>
                    <a:pt x="48" y="305"/>
                    <a:pt x="48" y="305"/>
                  </a:cubicBezTo>
                  <a:cubicBezTo>
                    <a:pt x="49" y="296"/>
                    <a:pt x="49" y="296"/>
                    <a:pt x="49" y="296"/>
                  </a:cubicBezTo>
                  <a:cubicBezTo>
                    <a:pt x="46" y="293"/>
                    <a:pt x="46" y="293"/>
                    <a:pt x="46" y="293"/>
                  </a:cubicBezTo>
                  <a:cubicBezTo>
                    <a:pt x="40" y="289"/>
                    <a:pt x="40" y="289"/>
                    <a:pt x="40" y="289"/>
                  </a:cubicBezTo>
                  <a:cubicBezTo>
                    <a:pt x="36" y="284"/>
                    <a:pt x="36" y="284"/>
                    <a:pt x="36" y="284"/>
                  </a:cubicBezTo>
                  <a:cubicBezTo>
                    <a:pt x="36" y="284"/>
                    <a:pt x="34" y="278"/>
                    <a:pt x="27" y="276"/>
                  </a:cubicBezTo>
                  <a:cubicBezTo>
                    <a:pt x="20" y="275"/>
                    <a:pt x="19" y="276"/>
                    <a:pt x="19" y="276"/>
                  </a:cubicBezTo>
                  <a:cubicBezTo>
                    <a:pt x="12" y="272"/>
                    <a:pt x="12" y="272"/>
                    <a:pt x="12" y="272"/>
                  </a:cubicBezTo>
                  <a:cubicBezTo>
                    <a:pt x="7" y="264"/>
                    <a:pt x="7" y="264"/>
                    <a:pt x="7" y="264"/>
                  </a:cubicBezTo>
                  <a:cubicBezTo>
                    <a:pt x="3" y="258"/>
                    <a:pt x="3" y="258"/>
                    <a:pt x="3" y="258"/>
                  </a:cubicBezTo>
                  <a:cubicBezTo>
                    <a:pt x="6" y="254"/>
                    <a:pt x="6" y="254"/>
                    <a:pt x="6" y="254"/>
                  </a:cubicBezTo>
                  <a:cubicBezTo>
                    <a:pt x="7" y="248"/>
                    <a:pt x="7" y="248"/>
                    <a:pt x="7" y="248"/>
                  </a:cubicBezTo>
                  <a:cubicBezTo>
                    <a:pt x="7" y="244"/>
                    <a:pt x="7" y="244"/>
                    <a:pt x="7" y="244"/>
                  </a:cubicBezTo>
                  <a:cubicBezTo>
                    <a:pt x="7" y="239"/>
                    <a:pt x="7" y="239"/>
                    <a:pt x="7" y="239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3"/>
                    <a:pt x="3" y="233"/>
                    <a:pt x="3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2"/>
                    <a:pt x="4" y="232"/>
                    <a:pt x="4" y="232"/>
                  </a:cubicBezTo>
                  <a:cubicBezTo>
                    <a:pt x="4" y="232"/>
                    <a:pt x="4" y="232"/>
                    <a:pt x="4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6" y="230"/>
                    <a:pt x="7" y="229"/>
                    <a:pt x="8" y="229"/>
                  </a:cubicBezTo>
                  <a:cubicBezTo>
                    <a:pt x="8" y="229"/>
                    <a:pt x="8" y="228"/>
                    <a:pt x="8" y="228"/>
                  </a:cubicBezTo>
                  <a:cubicBezTo>
                    <a:pt x="9" y="228"/>
                    <a:pt x="10" y="228"/>
                    <a:pt x="12" y="228"/>
                  </a:cubicBezTo>
                  <a:cubicBezTo>
                    <a:pt x="12" y="228"/>
                    <a:pt x="14" y="219"/>
                    <a:pt x="13" y="216"/>
                  </a:cubicBezTo>
                  <a:cubicBezTo>
                    <a:pt x="12" y="212"/>
                    <a:pt x="17" y="208"/>
                    <a:pt x="17" y="208"/>
                  </a:cubicBezTo>
                  <a:cubicBezTo>
                    <a:pt x="24" y="201"/>
                    <a:pt x="24" y="201"/>
                    <a:pt x="24" y="201"/>
                  </a:cubicBezTo>
                  <a:cubicBezTo>
                    <a:pt x="23" y="193"/>
                    <a:pt x="23" y="193"/>
                    <a:pt x="23" y="193"/>
                  </a:cubicBezTo>
                  <a:cubicBezTo>
                    <a:pt x="31" y="194"/>
                    <a:pt x="31" y="194"/>
                    <a:pt x="31" y="194"/>
                  </a:cubicBezTo>
                  <a:cubicBezTo>
                    <a:pt x="31" y="194"/>
                    <a:pt x="37" y="191"/>
                    <a:pt x="35" y="187"/>
                  </a:cubicBezTo>
                  <a:cubicBezTo>
                    <a:pt x="34" y="185"/>
                    <a:pt x="33" y="182"/>
                    <a:pt x="32" y="180"/>
                  </a:cubicBezTo>
                  <a:cubicBezTo>
                    <a:pt x="33" y="179"/>
                    <a:pt x="33" y="179"/>
                    <a:pt x="33" y="178"/>
                  </a:cubicBezTo>
                  <a:cubicBezTo>
                    <a:pt x="33" y="178"/>
                    <a:pt x="35" y="175"/>
                    <a:pt x="35" y="175"/>
                  </a:cubicBezTo>
                  <a:cubicBezTo>
                    <a:pt x="38" y="175"/>
                    <a:pt x="38" y="175"/>
                    <a:pt x="38" y="175"/>
                  </a:cubicBezTo>
                  <a:cubicBezTo>
                    <a:pt x="41" y="176"/>
                    <a:pt x="41" y="176"/>
                    <a:pt x="41" y="176"/>
                  </a:cubicBezTo>
                  <a:cubicBezTo>
                    <a:pt x="41" y="176"/>
                    <a:pt x="43" y="177"/>
                    <a:pt x="44" y="177"/>
                  </a:cubicBezTo>
                  <a:cubicBezTo>
                    <a:pt x="46" y="177"/>
                    <a:pt x="49" y="175"/>
                    <a:pt x="49" y="175"/>
                  </a:cubicBezTo>
                  <a:cubicBezTo>
                    <a:pt x="46" y="171"/>
                    <a:pt x="46" y="171"/>
                    <a:pt x="46" y="171"/>
                  </a:cubicBezTo>
                  <a:cubicBezTo>
                    <a:pt x="47" y="167"/>
                    <a:pt x="47" y="167"/>
                    <a:pt x="47" y="167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3" y="167"/>
                    <a:pt x="53" y="167"/>
                  </a:cubicBezTo>
                  <a:cubicBezTo>
                    <a:pt x="49" y="161"/>
                    <a:pt x="49" y="161"/>
                    <a:pt x="49" y="161"/>
                  </a:cubicBezTo>
                  <a:cubicBezTo>
                    <a:pt x="49" y="161"/>
                    <a:pt x="50" y="158"/>
                    <a:pt x="52" y="159"/>
                  </a:cubicBezTo>
                  <a:cubicBezTo>
                    <a:pt x="53" y="159"/>
                    <a:pt x="54" y="161"/>
                    <a:pt x="55" y="161"/>
                  </a:cubicBezTo>
                  <a:cubicBezTo>
                    <a:pt x="56" y="161"/>
                    <a:pt x="59" y="162"/>
                    <a:pt x="59" y="162"/>
                  </a:cubicBezTo>
                  <a:cubicBezTo>
                    <a:pt x="63" y="163"/>
                    <a:pt x="63" y="163"/>
                    <a:pt x="63" y="163"/>
                  </a:cubicBezTo>
                  <a:cubicBezTo>
                    <a:pt x="67" y="163"/>
                    <a:pt x="67" y="163"/>
                    <a:pt x="67" y="163"/>
                  </a:cubicBezTo>
                  <a:cubicBezTo>
                    <a:pt x="72" y="163"/>
                    <a:pt x="72" y="163"/>
                    <a:pt x="72" y="163"/>
                  </a:cubicBezTo>
                  <a:cubicBezTo>
                    <a:pt x="74" y="166"/>
                    <a:pt x="74" y="166"/>
                    <a:pt x="74" y="166"/>
                  </a:cubicBezTo>
                  <a:cubicBezTo>
                    <a:pt x="74" y="166"/>
                    <a:pt x="75" y="168"/>
                    <a:pt x="74" y="169"/>
                  </a:cubicBezTo>
                  <a:cubicBezTo>
                    <a:pt x="74" y="170"/>
                    <a:pt x="73" y="173"/>
                    <a:pt x="73" y="173"/>
                  </a:cubicBezTo>
                  <a:cubicBezTo>
                    <a:pt x="72" y="173"/>
                    <a:pt x="71" y="173"/>
                    <a:pt x="70" y="174"/>
                  </a:cubicBezTo>
                  <a:cubicBezTo>
                    <a:pt x="69" y="174"/>
                    <a:pt x="64" y="174"/>
                    <a:pt x="64" y="174"/>
                  </a:cubicBezTo>
                  <a:cubicBezTo>
                    <a:pt x="60" y="174"/>
                    <a:pt x="60" y="174"/>
                    <a:pt x="60" y="174"/>
                  </a:cubicBezTo>
                  <a:cubicBezTo>
                    <a:pt x="57" y="174"/>
                    <a:pt x="57" y="174"/>
                    <a:pt x="57" y="174"/>
                  </a:cubicBezTo>
                  <a:cubicBezTo>
                    <a:pt x="56" y="176"/>
                    <a:pt x="56" y="176"/>
                    <a:pt x="56" y="176"/>
                  </a:cubicBezTo>
                  <a:cubicBezTo>
                    <a:pt x="56" y="176"/>
                    <a:pt x="59" y="177"/>
                    <a:pt x="60" y="178"/>
                  </a:cubicBezTo>
                  <a:cubicBezTo>
                    <a:pt x="62" y="178"/>
                    <a:pt x="62" y="178"/>
                    <a:pt x="62" y="178"/>
                  </a:cubicBezTo>
                  <a:cubicBezTo>
                    <a:pt x="63" y="179"/>
                    <a:pt x="65" y="181"/>
                    <a:pt x="65" y="181"/>
                  </a:cubicBezTo>
                  <a:cubicBezTo>
                    <a:pt x="64" y="184"/>
                    <a:pt x="64" y="184"/>
                    <a:pt x="64" y="184"/>
                  </a:cubicBezTo>
                  <a:cubicBezTo>
                    <a:pt x="64" y="184"/>
                    <a:pt x="67" y="180"/>
                    <a:pt x="67" y="180"/>
                  </a:cubicBezTo>
                  <a:cubicBezTo>
                    <a:pt x="68" y="180"/>
                    <a:pt x="73" y="180"/>
                    <a:pt x="73" y="180"/>
                  </a:cubicBezTo>
                  <a:cubicBezTo>
                    <a:pt x="73" y="180"/>
                    <a:pt x="77" y="178"/>
                    <a:pt x="78" y="178"/>
                  </a:cubicBezTo>
                  <a:cubicBezTo>
                    <a:pt x="78" y="178"/>
                    <a:pt x="77" y="181"/>
                    <a:pt x="77" y="181"/>
                  </a:cubicBezTo>
                  <a:cubicBezTo>
                    <a:pt x="81" y="179"/>
                    <a:pt x="81" y="179"/>
                    <a:pt x="81" y="179"/>
                  </a:cubicBezTo>
                  <a:cubicBezTo>
                    <a:pt x="85" y="177"/>
                    <a:pt x="85" y="177"/>
                    <a:pt x="85" y="177"/>
                  </a:cubicBezTo>
                  <a:cubicBezTo>
                    <a:pt x="87" y="177"/>
                    <a:pt x="87" y="177"/>
                    <a:pt x="87" y="177"/>
                  </a:cubicBezTo>
                  <a:cubicBezTo>
                    <a:pt x="87" y="177"/>
                    <a:pt x="88" y="180"/>
                    <a:pt x="88" y="181"/>
                  </a:cubicBezTo>
                  <a:cubicBezTo>
                    <a:pt x="87" y="182"/>
                    <a:pt x="87" y="182"/>
                    <a:pt x="87" y="184"/>
                  </a:cubicBezTo>
                  <a:cubicBezTo>
                    <a:pt x="87" y="185"/>
                    <a:pt x="86" y="186"/>
                    <a:pt x="87" y="187"/>
                  </a:cubicBezTo>
                  <a:cubicBezTo>
                    <a:pt x="87" y="187"/>
                    <a:pt x="87" y="188"/>
                    <a:pt x="88" y="188"/>
                  </a:cubicBezTo>
                  <a:cubicBezTo>
                    <a:pt x="89" y="189"/>
                    <a:pt x="90" y="188"/>
                    <a:pt x="90" y="188"/>
                  </a:cubicBezTo>
                  <a:cubicBezTo>
                    <a:pt x="92" y="183"/>
                    <a:pt x="92" y="183"/>
                    <a:pt x="92" y="183"/>
                  </a:cubicBezTo>
                  <a:cubicBezTo>
                    <a:pt x="92" y="183"/>
                    <a:pt x="94" y="181"/>
                    <a:pt x="94" y="181"/>
                  </a:cubicBezTo>
                  <a:cubicBezTo>
                    <a:pt x="95" y="181"/>
                    <a:pt x="98" y="179"/>
                    <a:pt x="98" y="179"/>
                  </a:cubicBezTo>
                  <a:cubicBezTo>
                    <a:pt x="103" y="179"/>
                    <a:pt x="103" y="179"/>
                    <a:pt x="103" y="179"/>
                  </a:cubicBezTo>
                  <a:cubicBezTo>
                    <a:pt x="103" y="179"/>
                    <a:pt x="108" y="178"/>
                    <a:pt x="109" y="178"/>
                  </a:cubicBezTo>
                  <a:cubicBezTo>
                    <a:pt x="109" y="179"/>
                    <a:pt x="111" y="179"/>
                    <a:pt x="112" y="179"/>
                  </a:cubicBezTo>
                  <a:cubicBezTo>
                    <a:pt x="114" y="179"/>
                    <a:pt x="115" y="179"/>
                    <a:pt x="117" y="179"/>
                  </a:cubicBezTo>
                  <a:cubicBezTo>
                    <a:pt x="118" y="179"/>
                    <a:pt x="119" y="179"/>
                    <a:pt x="119" y="179"/>
                  </a:cubicBezTo>
                  <a:cubicBezTo>
                    <a:pt x="119" y="179"/>
                    <a:pt x="121" y="177"/>
                    <a:pt x="121" y="177"/>
                  </a:cubicBezTo>
                  <a:cubicBezTo>
                    <a:pt x="121" y="176"/>
                    <a:pt x="121" y="175"/>
                    <a:pt x="121" y="175"/>
                  </a:cubicBezTo>
                  <a:cubicBezTo>
                    <a:pt x="122" y="174"/>
                    <a:pt x="123" y="172"/>
                    <a:pt x="124" y="172"/>
                  </a:cubicBezTo>
                  <a:cubicBezTo>
                    <a:pt x="125" y="172"/>
                    <a:pt x="140" y="174"/>
                    <a:pt x="140" y="174"/>
                  </a:cubicBezTo>
                  <a:cubicBezTo>
                    <a:pt x="153" y="178"/>
                    <a:pt x="153" y="178"/>
                    <a:pt x="153" y="178"/>
                  </a:cubicBezTo>
                  <a:cubicBezTo>
                    <a:pt x="162" y="180"/>
                    <a:pt x="162" y="180"/>
                    <a:pt x="162" y="180"/>
                  </a:cubicBezTo>
                  <a:cubicBezTo>
                    <a:pt x="162" y="180"/>
                    <a:pt x="169" y="184"/>
                    <a:pt x="170" y="184"/>
                  </a:cubicBezTo>
                  <a:cubicBezTo>
                    <a:pt x="171" y="185"/>
                    <a:pt x="184" y="187"/>
                    <a:pt x="184" y="187"/>
                  </a:cubicBezTo>
                  <a:cubicBezTo>
                    <a:pt x="190" y="191"/>
                    <a:pt x="190" y="191"/>
                    <a:pt x="190" y="191"/>
                  </a:cubicBezTo>
                  <a:cubicBezTo>
                    <a:pt x="190" y="191"/>
                    <a:pt x="196" y="193"/>
                    <a:pt x="196" y="194"/>
                  </a:cubicBezTo>
                  <a:cubicBezTo>
                    <a:pt x="196" y="195"/>
                    <a:pt x="200" y="197"/>
                    <a:pt x="200" y="197"/>
                  </a:cubicBezTo>
                  <a:cubicBezTo>
                    <a:pt x="204" y="195"/>
                    <a:pt x="204" y="195"/>
                    <a:pt x="204" y="195"/>
                  </a:cubicBezTo>
                  <a:cubicBezTo>
                    <a:pt x="204" y="195"/>
                    <a:pt x="209" y="196"/>
                    <a:pt x="209" y="196"/>
                  </a:cubicBezTo>
                  <a:cubicBezTo>
                    <a:pt x="210" y="197"/>
                    <a:pt x="220" y="200"/>
                    <a:pt x="220" y="200"/>
                  </a:cubicBezTo>
                  <a:cubicBezTo>
                    <a:pt x="220" y="200"/>
                    <a:pt x="227" y="202"/>
                    <a:pt x="228" y="202"/>
                  </a:cubicBezTo>
                  <a:cubicBezTo>
                    <a:pt x="229" y="202"/>
                    <a:pt x="233" y="201"/>
                    <a:pt x="233" y="201"/>
                  </a:cubicBezTo>
                  <a:cubicBezTo>
                    <a:pt x="233" y="198"/>
                    <a:pt x="233" y="198"/>
                    <a:pt x="233" y="198"/>
                  </a:cubicBezTo>
                  <a:cubicBezTo>
                    <a:pt x="233" y="198"/>
                    <a:pt x="232" y="196"/>
                    <a:pt x="234" y="197"/>
                  </a:cubicBezTo>
                  <a:cubicBezTo>
                    <a:pt x="236" y="197"/>
                    <a:pt x="237" y="197"/>
                    <a:pt x="238" y="198"/>
                  </a:cubicBezTo>
                  <a:cubicBezTo>
                    <a:pt x="238" y="199"/>
                    <a:pt x="240" y="199"/>
                    <a:pt x="241" y="200"/>
                  </a:cubicBezTo>
                  <a:cubicBezTo>
                    <a:pt x="242" y="202"/>
                    <a:pt x="246" y="203"/>
                    <a:pt x="246" y="203"/>
                  </a:cubicBezTo>
                  <a:cubicBezTo>
                    <a:pt x="251" y="205"/>
                    <a:pt x="251" y="205"/>
                    <a:pt x="251" y="205"/>
                  </a:cubicBezTo>
                  <a:cubicBezTo>
                    <a:pt x="252" y="208"/>
                    <a:pt x="252" y="208"/>
                    <a:pt x="252" y="208"/>
                  </a:cubicBezTo>
                  <a:cubicBezTo>
                    <a:pt x="253" y="209"/>
                    <a:pt x="253" y="209"/>
                    <a:pt x="253" y="209"/>
                  </a:cubicBezTo>
                  <a:cubicBezTo>
                    <a:pt x="254" y="207"/>
                    <a:pt x="254" y="207"/>
                    <a:pt x="254" y="207"/>
                  </a:cubicBezTo>
                  <a:cubicBezTo>
                    <a:pt x="255" y="206"/>
                    <a:pt x="256" y="206"/>
                    <a:pt x="256" y="206"/>
                  </a:cubicBezTo>
                  <a:cubicBezTo>
                    <a:pt x="258" y="207"/>
                    <a:pt x="258" y="207"/>
                    <a:pt x="258" y="207"/>
                  </a:cubicBezTo>
                  <a:cubicBezTo>
                    <a:pt x="258" y="207"/>
                    <a:pt x="260" y="207"/>
                    <a:pt x="260" y="207"/>
                  </a:cubicBezTo>
                  <a:cubicBezTo>
                    <a:pt x="261" y="207"/>
                    <a:pt x="264" y="206"/>
                    <a:pt x="264" y="206"/>
                  </a:cubicBezTo>
                  <a:cubicBezTo>
                    <a:pt x="264" y="207"/>
                    <a:pt x="266" y="209"/>
                    <a:pt x="267" y="209"/>
                  </a:cubicBezTo>
                  <a:cubicBezTo>
                    <a:pt x="267" y="210"/>
                    <a:pt x="269" y="213"/>
                    <a:pt x="269" y="213"/>
                  </a:cubicBezTo>
                  <a:cubicBezTo>
                    <a:pt x="269" y="213"/>
                    <a:pt x="269" y="214"/>
                    <a:pt x="269" y="216"/>
                  </a:cubicBezTo>
                  <a:cubicBezTo>
                    <a:pt x="269" y="217"/>
                    <a:pt x="270" y="218"/>
                    <a:pt x="270" y="218"/>
                  </a:cubicBezTo>
                  <a:cubicBezTo>
                    <a:pt x="272" y="220"/>
                    <a:pt x="272" y="220"/>
                    <a:pt x="272" y="220"/>
                  </a:cubicBezTo>
                  <a:cubicBezTo>
                    <a:pt x="277" y="228"/>
                    <a:pt x="277" y="228"/>
                    <a:pt x="277" y="228"/>
                  </a:cubicBezTo>
                  <a:cubicBezTo>
                    <a:pt x="279" y="230"/>
                    <a:pt x="279" y="230"/>
                    <a:pt x="279" y="230"/>
                  </a:cubicBezTo>
                  <a:cubicBezTo>
                    <a:pt x="281" y="228"/>
                    <a:pt x="281" y="228"/>
                    <a:pt x="281" y="228"/>
                  </a:cubicBezTo>
                  <a:cubicBezTo>
                    <a:pt x="284" y="228"/>
                    <a:pt x="284" y="228"/>
                    <a:pt x="284" y="228"/>
                  </a:cubicBezTo>
                  <a:cubicBezTo>
                    <a:pt x="287" y="235"/>
                    <a:pt x="287" y="235"/>
                    <a:pt x="287" y="235"/>
                  </a:cubicBezTo>
                  <a:cubicBezTo>
                    <a:pt x="290" y="244"/>
                    <a:pt x="290" y="244"/>
                    <a:pt x="290" y="244"/>
                  </a:cubicBezTo>
                  <a:cubicBezTo>
                    <a:pt x="288" y="256"/>
                    <a:pt x="288" y="256"/>
                    <a:pt x="288" y="256"/>
                  </a:cubicBezTo>
                  <a:cubicBezTo>
                    <a:pt x="288" y="264"/>
                    <a:pt x="288" y="264"/>
                    <a:pt x="288" y="264"/>
                  </a:cubicBezTo>
                  <a:cubicBezTo>
                    <a:pt x="288" y="264"/>
                    <a:pt x="286" y="270"/>
                    <a:pt x="286" y="271"/>
                  </a:cubicBezTo>
                  <a:cubicBezTo>
                    <a:pt x="286" y="273"/>
                    <a:pt x="281" y="280"/>
                    <a:pt x="281" y="280"/>
                  </a:cubicBezTo>
                  <a:cubicBezTo>
                    <a:pt x="281" y="280"/>
                    <a:pt x="278" y="286"/>
                    <a:pt x="277" y="287"/>
                  </a:cubicBezTo>
                  <a:cubicBezTo>
                    <a:pt x="276" y="289"/>
                    <a:pt x="272" y="297"/>
                    <a:pt x="272" y="297"/>
                  </a:cubicBezTo>
                  <a:cubicBezTo>
                    <a:pt x="260" y="309"/>
                    <a:pt x="260" y="309"/>
                    <a:pt x="260" y="309"/>
                  </a:cubicBezTo>
                  <a:cubicBezTo>
                    <a:pt x="260" y="309"/>
                    <a:pt x="254" y="312"/>
                    <a:pt x="252" y="313"/>
                  </a:cubicBezTo>
                  <a:cubicBezTo>
                    <a:pt x="251" y="315"/>
                    <a:pt x="241" y="316"/>
                    <a:pt x="241" y="316"/>
                  </a:cubicBezTo>
                  <a:cubicBezTo>
                    <a:pt x="233" y="316"/>
                    <a:pt x="233" y="316"/>
                    <a:pt x="233" y="316"/>
                  </a:cubicBezTo>
                  <a:cubicBezTo>
                    <a:pt x="221" y="313"/>
                    <a:pt x="221" y="313"/>
                    <a:pt x="221" y="313"/>
                  </a:cubicBezTo>
                  <a:cubicBezTo>
                    <a:pt x="214" y="315"/>
                    <a:pt x="214" y="315"/>
                    <a:pt x="214" y="315"/>
                  </a:cubicBezTo>
                  <a:cubicBezTo>
                    <a:pt x="205" y="318"/>
                    <a:pt x="205" y="318"/>
                    <a:pt x="205" y="318"/>
                  </a:cubicBezTo>
                  <a:cubicBezTo>
                    <a:pt x="197" y="318"/>
                    <a:pt x="197" y="318"/>
                    <a:pt x="197" y="318"/>
                  </a:cubicBezTo>
                  <a:cubicBezTo>
                    <a:pt x="187" y="320"/>
                    <a:pt x="187" y="320"/>
                    <a:pt x="187" y="320"/>
                  </a:cubicBezTo>
                  <a:cubicBezTo>
                    <a:pt x="187" y="320"/>
                    <a:pt x="185" y="320"/>
                    <a:pt x="183" y="320"/>
                  </a:cubicBezTo>
                  <a:cubicBezTo>
                    <a:pt x="182" y="320"/>
                    <a:pt x="176" y="318"/>
                    <a:pt x="176" y="318"/>
                  </a:cubicBezTo>
                  <a:cubicBezTo>
                    <a:pt x="169" y="316"/>
                    <a:pt x="169" y="316"/>
                    <a:pt x="169" y="316"/>
                  </a:cubicBezTo>
                  <a:cubicBezTo>
                    <a:pt x="164" y="316"/>
                    <a:pt x="164" y="316"/>
                    <a:pt x="164" y="316"/>
                  </a:cubicBezTo>
                  <a:cubicBezTo>
                    <a:pt x="163" y="320"/>
                    <a:pt x="163" y="320"/>
                    <a:pt x="163" y="320"/>
                  </a:cubicBezTo>
                  <a:cubicBezTo>
                    <a:pt x="163" y="320"/>
                    <a:pt x="163" y="320"/>
                    <a:pt x="161" y="320"/>
                  </a:cubicBezTo>
                  <a:cubicBezTo>
                    <a:pt x="159" y="320"/>
                    <a:pt x="157" y="320"/>
                    <a:pt x="157" y="320"/>
                  </a:cubicBezTo>
                  <a:cubicBezTo>
                    <a:pt x="157" y="316"/>
                    <a:pt x="157" y="316"/>
                    <a:pt x="157" y="316"/>
                  </a:cubicBezTo>
                  <a:cubicBezTo>
                    <a:pt x="150" y="316"/>
                    <a:pt x="150" y="316"/>
                    <a:pt x="150" y="316"/>
                  </a:cubicBezTo>
                  <a:cubicBezTo>
                    <a:pt x="150" y="316"/>
                    <a:pt x="147" y="317"/>
                    <a:pt x="145" y="317"/>
                  </a:cubicBezTo>
                  <a:cubicBezTo>
                    <a:pt x="142" y="317"/>
                    <a:pt x="139" y="314"/>
                    <a:pt x="138" y="314"/>
                  </a:cubicBezTo>
                  <a:cubicBezTo>
                    <a:pt x="137" y="314"/>
                    <a:pt x="137" y="315"/>
                    <a:pt x="137" y="315"/>
                  </a:cubicBezTo>
                  <a:cubicBezTo>
                    <a:pt x="137" y="318"/>
                    <a:pt x="137" y="318"/>
                    <a:pt x="137" y="318"/>
                  </a:cubicBezTo>
                  <a:cubicBezTo>
                    <a:pt x="132" y="318"/>
                    <a:pt x="132" y="318"/>
                    <a:pt x="132" y="318"/>
                  </a:cubicBezTo>
                  <a:cubicBezTo>
                    <a:pt x="126" y="316"/>
                    <a:pt x="126" y="316"/>
                    <a:pt x="126" y="316"/>
                  </a:cubicBezTo>
                  <a:cubicBezTo>
                    <a:pt x="121" y="312"/>
                    <a:pt x="121" y="312"/>
                    <a:pt x="121" y="312"/>
                  </a:cubicBezTo>
                  <a:cubicBezTo>
                    <a:pt x="117" y="308"/>
                    <a:pt x="117" y="308"/>
                    <a:pt x="117" y="308"/>
                  </a:cubicBezTo>
                  <a:cubicBezTo>
                    <a:pt x="117" y="306"/>
                    <a:pt x="117" y="306"/>
                    <a:pt x="117" y="306"/>
                  </a:cubicBezTo>
                  <a:cubicBezTo>
                    <a:pt x="112" y="306"/>
                    <a:pt x="112" y="306"/>
                    <a:pt x="112" y="306"/>
                  </a:cubicBezTo>
                  <a:cubicBezTo>
                    <a:pt x="105" y="306"/>
                    <a:pt x="105" y="306"/>
                    <a:pt x="105" y="306"/>
                  </a:cubicBezTo>
                  <a:cubicBezTo>
                    <a:pt x="101" y="308"/>
                    <a:pt x="101" y="308"/>
                    <a:pt x="101" y="308"/>
                  </a:cubicBezTo>
                  <a:cubicBezTo>
                    <a:pt x="106" y="309"/>
                    <a:pt x="106" y="309"/>
                    <a:pt x="106" y="309"/>
                  </a:cubicBezTo>
                  <a:cubicBezTo>
                    <a:pt x="109" y="310"/>
                    <a:pt x="109" y="310"/>
                    <a:pt x="109" y="310"/>
                  </a:cubicBezTo>
                  <a:cubicBezTo>
                    <a:pt x="109" y="310"/>
                    <a:pt x="113" y="309"/>
                    <a:pt x="113" y="312"/>
                  </a:cubicBezTo>
                  <a:cubicBezTo>
                    <a:pt x="113" y="314"/>
                    <a:pt x="111" y="314"/>
                    <a:pt x="113" y="316"/>
                  </a:cubicBezTo>
                  <a:cubicBezTo>
                    <a:pt x="114" y="318"/>
                    <a:pt x="118" y="320"/>
                    <a:pt x="118" y="320"/>
                  </a:cubicBezTo>
                  <a:cubicBezTo>
                    <a:pt x="118" y="320"/>
                    <a:pt x="120" y="320"/>
                    <a:pt x="121" y="320"/>
                  </a:cubicBezTo>
                  <a:cubicBezTo>
                    <a:pt x="122" y="320"/>
                    <a:pt x="123" y="320"/>
                    <a:pt x="123" y="320"/>
                  </a:cubicBezTo>
                  <a:cubicBezTo>
                    <a:pt x="125" y="323"/>
                    <a:pt x="125" y="323"/>
                    <a:pt x="125" y="323"/>
                  </a:cubicBezTo>
                  <a:cubicBezTo>
                    <a:pt x="125" y="323"/>
                    <a:pt x="124" y="324"/>
                    <a:pt x="126" y="324"/>
                  </a:cubicBezTo>
                  <a:cubicBezTo>
                    <a:pt x="127" y="324"/>
                    <a:pt x="132" y="324"/>
                    <a:pt x="132" y="324"/>
                  </a:cubicBezTo>
                  <a:cubicBezTo>
                    <a:pt x="137" y="326"/>
                    <a:pt x="137" y="326"/>
                    <a:pt x="137" y="326"/>
                  </a:cubicBezTo>
                  <a:cubicBezTo>
                    <a:pt x="137" y="329"/>
                    <a:pt x="137" y="329"/>
                    <a:pt x="137" y="329"/>
                  </a:cubicBezTo>
                  <a:cubicBezTo>
                    <a:pt x="137" y="329"/>
                    <a:pt x="136" y="331"/>
                    <a:pt x="138" y="331"/>
                  </a:cubicBezTo>
                  <a:cubicBezTo>
                    <a:pt x="139" y="332"/>
                    <a:pt x="143" y="331"/>
                    <a:pt x="143" y="331"/>
                  </a:cubicBezTo>
                  <a:cubicBezTo>
                    <a:pt x="143" y="331"/>
                    <a:pt x="142" y="330"/>
                    <a:pt x="144" y="331"/>
                  </a:cubicBezTo>
                  <a:cubicBezTo>
                    <a:pt x="145" y="332"/>
                    <a:pt x="146" y="333"/>
                    <a:pt x="146" y="333"/>
                  </a:cubicBezTo>
                  <a:cubicBezTo>
                    <a:pt x="146" y="333"/>
                    <a:pt x="147" y="335"/>
                    <a:pt x="147" y="336"/>
                  </a:cubicBezTo>
                  <a:cubicBezTo>
                    <a:pt x="147" y="337"/>
                    <a:pt x="148" y="339"/>
                    <a:pt x="148" y="339"/>
                  </a:cubicBezTo>
                  <a:cubicBezTo>
                    <a:pt x="148" y="339"/>
                    <a:pt x="145" y="340"/>
                    <a:pt x="150" y="340"/>
                  </a:cubicBezTo>
                  <a:cubicBezTo>
                    <a:pt x="155" y="340"/>
                    <a:pt x="155" y="340"/>
                    <a:pt x="155" y="340"/>
                  </a:cubicBezTo>
                  <a:cubicBezTo>
                    <a:pt x="159" y="340"/>
                    <a:pt x="159" y="340"/>
                    <a:pt x="159" y="340"/>
                  </a:cubicBezTo>
                  <a:cubicBezTo>
                    <a:pt x="163" y="341"/>
                    <a:pt x="163" y="341"/>
                    <a:pt x="163" y="341"/>
                  </a:cubicBezTo>
                  <a:cubicBezTo>
                    <a:pt x="170" y="344"/>
                    <a:pt x="170" y="344"/>
                    <a:pt x="170" y="344"/>
                  </a:cubicBezTo>
                  <a:cubicBezTo>
                    <a:pt x="177" y="348"/>
                    <a:pt x="177" y="348"/>
                    <a:pt x="177" y="348"/>
                  </a:cubicBezTo>
                  <a:cubicBezTo>
                    <a:pt x="177" y="348"/>
                    <a:pt x="176" y="351"/>
                    <a:pt x="178" y="351"/>
                  </a:cubicBezTo>
                  <a:cubicBezTo>
                    <a:pt x="179" y="351"/>
                    <a:pt x="183" y="351"/>
                    <a:pt x="183" y="351"/>
                  </a:cubicBezTo>
                  <a:cubicBezTo>
                    <a:pt x="186" y="359"/>
                    <a:pt x="186" y="359"/>
                    <a:pt x="186" y="359"/>
                  </a:cubicBezTo>
                  <a:cubicBezTo>
                    <a:pt x="181" y="359"/>
                    <a:pt x="181" y="359"/>
                    <a:pt x="181" y="359"/>
                  </a:cubicBezTo>
                  <a:cubicBezTo>
                    <a:pt x="184" y="367"/>
                    <a:pt x="184" y="367"/>
                    <a:pt x="184" y="367"/>
                  </a:cubicBezTo>
                  <a:cubicBezTo>
                    <a:pt x="186" y="371"/>
                    <a:pt x="186" y="371"/>
                    <a:pt x="186" y="371"/>
                  </a:cubicBezTo>
                  <a:cubicBezTo>
                    <a:pt x="185" y="376"/>
                    <a:pt x="185" y="376"/>
                    <a:pt x="185" y="376"/>
                  </a:cubicBezTo>
                  <a:cubicBezTo>
                    <a:pt x="182" y="379"/>
                    <a:pt x="182" y="379"/>
                    <a:pt x="182" y="379"/>
                  </a:cubicBezTo>
                  <a:cubicBezTo>
                    <a:pt x="182" y="379"/>
                    <a:pt x="182" y="381"/>
                    <a:pt x="182" y="381"/>
                  </a:cubicBezTo>
                  <a:cubicBezTo>
                    <a:pt x="182" y="382"/>
                    <a:pt x="184" y="382"/>
                    <a:pt x="184" y="382"/>
                  </a:cubicBezTo>
                  <a:cubicBezTo>
                    <a:pt x="184" y="382"/>
                    <a:pt x="186" y="384"/>
                    <a:pt x="186" y="385"/>
                  </a:cubicBezTo>
                  <a:cubicBezTo>
                    <a:pt x="186" y="386"/>
                    <a:pt x="189" y="387"/>
                    <a:pt x="189" y="388"/>
                  </a:cubicBezTo>
                  <a:cubicBezTo>
                    <a:pt x="190" y="389"/>
                    <a:pt x="193" y="392"/>
                    <a:pt x="193" y="392"/>
                  </a:cubicBezTo>
                  <a:cubicBezTo>
                    <a:pt x="194" y="394"/>
                    <a:pt x="194" y="394"/>
                    <a:pt x="194" y="394"/>
                  </a:cubicBezTo>
                  <a:cubicBezTo>
                    <a:pt x="198" y="396"/>
                    <a:pt x="198" y="396"/>
                    <a:pt x="198" y="396"/>
                  </a:cubicBezTo>
                  <a:cubicBezTo>
                    <a:pt x="198" y="396"/>
                    <a:pt x="198" y="396"/>
                    <a:pt x="198" y="397"/>
                  </a:cubicBezTo>
                  <a:cubicBezTo>
                    <a:pt x="198" y="399"/>
                    <a:pt x="200" y="401"/>
                    <a:pt x="200" y="401"/>
                  </a:cubicBezTo>
                  <a:cubicBezTo>
                    <a:pt x="204" y="404"/>
                    <a:pt x="204" y="404"/>
                    <a:pt x="204" y="404"/>
                  </a:cubicBezTo>
                  <a:cubicBezTo>
                    <a:pt x="204" y="404"/>
                    <a:pt x="204" y="403"/>
                    <a:pt x="204" y="405"/>
                  </a:cubicBezTo>
                  <a:cubicBezTo>
                    <a:pt x="204" y="407"/>
                    <a:pt x="204" y="410"/>
                    <a:pt x="204" y="410"/>
                  </a:cubicBezTo>
                  <a:cubicBezTo>
                    <a:pt x="208" y="410"/>
                    <a:pt x="208" y="410"/>
                    <a:pt x="208" y="410"/>
                  </a:cubicBezTo>
                  <a:cubicBezTo>
                    <a:pt x="207" y="414"/>
                    <a:pt x="207" y="414"/>
                    <a:pt x="207" y="414"/>
                  </a:cubicBezTo>
                  <a:cubicBezTo>
                    <a:pt x="207" y="414"/>
                    <a:pt x="205" y="414"/>
                    <a:pt x="207" y="417"/>
                  </a:cubicBezTo>
                  <a:cubicBezTo>
                    <a:pt x="209" y="419"/>
                    <a:pt x="209" y="421"/>
                    <a:pt x="209" y="421"/>
                  </a:cubicBezTo>
                  <a:cubicBezTo>
                    <a:pt x="216" y="426"/>
                    <a:pt x="216" y="426"/>
                    <a:pt x="216" y="426"/>
                  </a:cubicBezTo>
                  <a:cubicBezTo>
                    <a:pt x="220" y="426"/>
                    <a:pt x="220" y="426"/>
                    <a:pt x="220" y="426"/>
                  </a:cubicBezTo>
                  <a:cubicBezTo>
                    <a:pt x="224" y="425"/>
                    <a:pt x="224" y="425"/>
                    <a:pt x="224" y="425"/>
                  </a:cubicBezTo>
                  <a:cubicBezTo>
                    <a:pt x="226" y="421"/>
                    <a:pt x="226" y="421"/>
                    <a:pt x="226" y="421"/>
                  </a:cubicBezTo>
                  <a:cubicBezTo>
                    <a:pt x="226" y="421"/>
                    <a:pt x="229" y="421"/>
                    <a:pt x="232" y="422"/>
                  </a:cubicBezTo>
                  <a:cubicBezTo>
                    <a:pt x="234" y="423"/>
                    <a:pt x="238" y="422"/>
                    <a:pt x="238" y="422"/>
                  </a:cubicBezTo>
                  <a:cubicBezTo>
                    <a:pt x="238" y="422"/>
                    <a:pt x="238" y="422"/>
                    <a:pt x="238" y="424"/>
                  </a:cubicBezTo>
                  <a:cubicBezTo>
                    <a:pt x="239" y="426"/>
                    <a:pt x="241" y="425"/>
                    <a:pt x="241" y="425"/>
                  </a:cubicBezTo>
                  <a:cubicBezTo>
                    <a:pt x="241" y="425"/>
                    <a:pt x="244" y="425"/>
                    <a:pt x="244" y="426"/>
                  </a:cubicBezTo>
                  <a:cubicBezTo>
                    <a:pt x="244" y="427"/>
                    <a:pt x="246" y="428"/>
                    <a:pt x="247" y="430"/>
                  </a:cubicBezTo>
                  <a:cubicBezTo>
                    <a:pt x="248" y="432"/>
                    <a:pt x="248" y="431"/>
                    <a:pt x="249" y="432"/>
                  </a:cubicBezTo>
                  <a:cubicBezTo>
                    <a:pt x="249" y="433"/>
                    <a:pt x="245" y="434"/>
                    <a:pt x="250" y="434"/>
                  </a:cubicBezTo>
                  <a:cubicBezTo>
                    <a:pt x="254" y="435"/>
                    <a:pt x="264" y="436"/>
                    <a:pt x="264" y="436"/>
                  </a:cubicBezTo>
                  <a:cubicBezTo>
                    <a:pt x="264" y="436"/>
                    <a:pt x="270" y="434"/>
                    <a:pt x="273" y="434"/>
                  </a:cubicBezTo>
                  <a:cubicBezTo>
                    <a:pt x="276" y="434"/>
                    <a:pt x="276" y="435"/>
                    <a:pt x="276" y="435"/>
                  </a:cubicBezTo>
                  <a:cubicBezTo>
                    <a:pt x="279" y="435"/>
                    <a:pt x="279" y="435"/>
                    <a:pt x="279" y="435"/>
                  </a:cubicBezTo>
                  <a:cubicBezTo>
                    <a:pt x="279" y="435"/>
                    <a:pt x="281" y="434"/>
                    <a:pt x="281" y="433"/>
                  </a:cubicBezTo>
                  <a:cubicBezTo>
                    <a:pt x="281" y="432"/>
                    <a:pt x="282" y="429"/>
                    <a:pt x="282" y="429"/>
                  </a:cubicBezTo>
                  <a:cubicBezTo>
                    <a:pt x="282" y="429"/>
                    <a:pt x="281" y="427"/>
                    <a:pt x="283" y="427"/>
                  </a:cubicBezTo>
                  <a:cubicBezTo>
                    <a:pt x="285" y="427"/>
                    <a:pt x="286" y="426"/>
                    <a:pt x="286" y="426"/>
                  </a:cubicBezTo>
                  <a:cubicBezTo>
                    <a:pt x="289" y="424"/>
                    <a:pt x="289" y="424"/>
                    <a:pt x="289" y="424"/>
                  </a:cubicBezTo>
                  <a:cubicBezTo>
                    <a:pt x="288" y="416"/>
                    <a:pt x="288" y="416"/>
                    <a:pt x="288" y="416"/>
                  </a:cubicBezTo>
                  <a:cubicBezTo>
                    <a:pt x="288" y="416"/>
                    <a:pt x="288" y="413"/>
                    <a:pt x="287" y="412"/>
                  </a:cubicBezTo>
                  <a:cubicBezTo>
                    <a:pt x="285" y="411"/>
                    <a:pt x="282" y="408"/>
                    <a:pt x="282" y="408"/>
                  </a:cubicBezTo>
                  <a:cubicBezTo>
                    <a:pt x="281" y="405"/>
                    <a:pt x="281" y="405"/>
                    <a:pt x="281" y="405"/>
                  </a:cubicBezTo>
                  <a:cubicBezTo>
                    <a:pt x="277" y="402"/>
                    <a:pt x="277" y="402"/>
                    <a:pt x="277" y="402"/>
                  </a:cubicBezTo>
                  <a:cubicBezTo>
                    <a:pt x="277" y="402"/>
                    <a:pt x="276" y="400"/>
                    <a:pt x="275" y="400"/>
                  </a:cubicBezTo>
                  <a:cubicBezTo>
                    <a:pt x="274" y="401"/>
                    <a:pt x="275" y="401"/>
                    <a:pt x="273" y="404"/>
                  </a:cubicBezTo>
                  <a:cubicBezTo>
                    <a:pt x="271" y="406"/>
                    <a:pt x="268" y="407"/>
                    <a:pt x="268" y="407"/>
                  </a:cubicBezTo>
                  <a:cubicBezTo>
                    <a:pt x="262" y="409"/>
                    <a:pt x="262" y="409"/>
                    <a:pt x="262" y="409"/>
                  </a:cubicBezTo>
                  <a:cubicBezTo>
                    <a:pt x="262" y="409"/>
                    <a:pt x="258" y="407"/>
                    <a:pt x="257" y="405"/>
                  </a:cubicBezTo>
                  <a:cubicBezTo>
                    <a:pt x="256" y="404"/>
                    <a:pt x="249" y="398"/>
                    <a:pt x="249" y="398"/>
                  </a:cubicBezTo>
                  <a:cubicBezTo>
                    <a:pt x="249" y="398"/>
                    <a:pt x="245" y="395"/>
                    <a:pt x="244" y="395"/>
                  </a:cubicBezTo>
                  <a:cubicBezTo>
                    <a:pt x="242" y="395"/>
                    <a:pt x="240" y="395"/>
                    <a:pt x="240" y="395"/>
                  </a:cubicBezTo>
                  <a:cubicBezTo>
                    <a:pt x="237" y="390"/>
                    <a:pt x="237" y="390"/>
                    <a:pt x="237" y="390"/>
                  </a:cubicBezTo>
                  <a:cubicBezTo>
                    <a:pt x="236" y="389"/>
                    <a:pt x="236" y="389"/>
                    <a:pt x="236" y="389"/>
                  </a:cubicBezTo>
                  <a:cubicBezTo>
                    <a:pt x="236" y="389"/>
                    <a:pt x="233" y="386"/>
                    <a:pt x="235" y="386"/>
                  </a:cubicBezTo>
                  <a:cubicBezTo>
                    <a:pt x="238" y="386"/>
                    <a:pt x="239" y="383"/>
                    <a:pt x="239" y="383"/>
                  </a:cubicBezTo>
                  <a:cubicBezTo>
                    <a:pt x="239" y="380"/>
                    <a:pt x="239" y="380"/>
                    <a:pt x="239" y="380"/>
                  </a:cubicBezTo>
                  <a:cubicBezTo>
                    <a:pt x="239" y="378"/>
                    <a:pt x="239" y="378"/>
                    <a:pt x="239" y="378"/>
                  </a:cubicBezTo>
                  <a:cubicBezTo>
                    <a:pt x="238" y="373"/>
                    <a:pt x="238" y="373"/>
                    <a:pt x="238" y="373"/>
                  </a:cubicBezTo>
                  <a:cubicBezTo>
                    <a:pt x="238" y="373"/>
                    <a:pt x="237" y="368"/>
                    <a:pt x="238" y="367"/>
                  </a:cubicBezTo>
                  <a:cubicBezTo>
                    <a:pt x="240" y="367"/>
                    <a:pt x="246" y="366"/>
                    <a:pt x="246" y="366"/>
                  </a:cubicBezTo>
                  <a:cubicBezTo>
                    <a:pt x="246" y="366"/>
                    <a:pt x="249" y="367"/>
                    <a:pt x="252" y="368"/>
                  </a:cubicBezTo>
                  <a:cubicBezTo>
                    <a:pt x="254" y="368"/>
                    <a:pt x="256" y="369"/>
                    <a:pt x="256" y="369"/>
                  </a:cubicBezTo>
                  <a:cubicBezTo>
                    <a:pt x="256" y="369"/>
                    <a:pt x="262" y="372"/>
                    <a:pt x="263" y="373"/>
                  </a:cubicBezTo>
                  <a:cubicBezTo>
                    <a:pt x="263" y="374"/>
                    <a:pt x="265" y="375"/>
                    <a:pt x="267" y="376"/>
                  </a:cubicBezTo>
                  <a:cubicBezTo>
                    <a:pt x="270" y="378"/>
                    <a:pt x="276" y="376"/>
                    <a:pt x="276" y="376"/>
                  </a:cubicBezTo>
                  <a:cubicBezTo>
                    <a:pt x="276" y="376"/>
                    <a:pt x="279" y="375"/>
                    <a:pt x="281" y="375"/>
                  </a:cubicBezTo>
                  <a:cubicBezTo>
                    <a:pt x="282" y="375"/>
                    <a:pt x="291" y="375"/>
                    <a:pt x="291" y="375"/>
                  </a:cubicBezTo>
                  <a:cubicBezTo>
                    <a:pt x="291" y="375"/>
                    <a:pt x="295" y="375"/>
                    <a:pt x="296" y="375"/>
                  </a:cubicBezTo>
                  <a:cubicBezTo>
                    <a:pt x="297" y="375"/>
                    <a:pt x="301" y="375"/>
                    <a:pt x="301" y="375"/>
                  </a:cubicBezTo>
                  <a:cubicBezTo>
                    <a:pt x="309" y="377"/>
                    <a:pt x="309" y="377"/>
                    <a:pt x="309" y="377"/>
                  </a:cubicBezTo>
                  <a:cubicBezTo>
                    <a:pt x="315" y="374"/>
                    <a:pt x="315" y="374"/>
                    <a:pt x="315" y="374"/>
                  </a:cubicBezTo>
                  <a:cubicBezTo>
                    <a:pt x="315" y="374"/>
                    <a:pt x="315" y="369"/>
                    <a:pt x="317" y="369"/>
                  </a:cubicBezTo>
                  <a:cubicBezTo>
                    <a:pt x="318" y="369"/>
                    <a:pt x="320" y="369"/>
                    <a:pt x="322" y="369"/>
                  </a:cubicBezTo>
                  <a:cubicBezTo>
                    <a:pt x="324" y="370"/>
                    <a:pt x="330" y="368"/>
                    <a:pt x="330" y="368"/>
                  </a:cubicBezTo>
                  <a:cubicBezTo>
                    <a:pt x="324" y="360"/>
                    <a:pt x="324" y="360"/>
                    <a:pt x="324" y="360"/>
                  </a:cubicBezTo>
                  <a:cubicBezTo>
                    <a:pt x="324" y="360"/>
                    <a:pt x="324" y="360"/>
                    <a:pt x="322" y="356"/>
                  </a:cubicBezTo>
                  <a:cubicBezTo>
                    <a:pt x="321" y="352"/>
                    <a:pt x="318" y="348"/>
                    <a:pt x="318" y="348"/>
                  </a:cubicBezTo>
                  <a:cubicBezTo>
                    <a:pt x="318" y="348"/>
                    <a:pt x="314" y="347"/>
                    <a:pt x="311" y="346"/>
                  </a:cubicBezTo>
                  <a:cubicBezTo>
                    <a:pt x="308" y="345"/>
                    <a:pt x="310" y="346"/>
                    <a:pt x="308" y="344"/>
                  </a:cubicBezTo>
                  <a:cubicBezTo>
                    <a:pt x="306" y="343"/>
                    <a:pt x="297" y="338"/>
                    <a:pt x="297" y="338"/>
                  </a:cubicBezTo>
                  <a:cubicBezTo>
                    <a:pt x="297" y="338"/>
                    <a:pt x="293" y="337"/>
                    <a:pt x="292" y="335"/>
                  </a:cubicBezTo>
                  <a:cubicBezTo>
                    <a:pt x="291" y="332"/>
                    <a:pt x="292" y="323"/>
                    <a:pt x="292" y="323"/>
                  </a:cubicBezTo>
                  <a:cubicBezTo>
                    <a:pt x="293" y="318"/>
                    <a:pt x="293" y="318"/>
                    <a:pt x="293" y="318"/>
                  </a:cubicBezTo>
                  <a:cubicBezTo>
                    <a:pt x="298" y="308"/>
                    <a:pt x="298" y="308"/>
                    <a:pt x="298" y="308"/>
                  </a:cubicBezTo>
                  <a:cubicBezTo>
                    <a:pt x="300" y="299"/>
                    <a:pt x="300" y="299"/>
                    <a:pt x="300" y="299"/>
                  </a:cubicBezTo>
                  <a:cubicBezTo>
                    <a:pt x="310" y="287"/>
                    <a:pt x="310" y="287"/>
                    <a:pt x="310" y="287"/>
                  </a:cubicBezTo>
                  <a:cubicBezTo>
                    <a:pt x="313" y="278"/>
                    <a:pt x="313" y="278"/>
                    <a:pt x="313" y="278"/>
                  </a:cubicBezTo>
                  <a:cubicBezTo>
                    <a:pt x="315" y="269"/>
                    <a:pt x="315" y="269"/>
                    <a:pt x="315" y="269"/>
                  </a:cubicBezTo>
                  <a:cubicBezTo>
                    <a:pt x="315" y="260"/>
                    <a:pt x="315" y="260"/>
                    <a:pt x="315" y="260"/>
                  </a:cubicBezTo>
                  <a:cubicBezTo>
                    <a:pt x="315" y="253"/>
                    <a:pt x="315" y="253"/>
                    <a:pt x="315" y="253"/>
                  </a:cubicBezTo>
                  <a:cubicBezTo>
                    <a:pt x="328" y="253"/>
                    <a:pt x="328" y="253"/>
                    <a:pt x="328" y="253"/>
                  </a:cubicBezTo>
                  <a:cubicBezTo>
                    <a:pt x="328" y="256"/>
                    <a:pt x="328" y="256"/>
                    <a:pt x="328" y="256"/>
                  </a:cubicBezTo>
                  <a:cubicBezTo>
                    <a:pt x="328" y="256"/>
                    <a:pt x="330" y="252"/>
                    <a:pt x="331" y="252"/>
                  </a:cubicBezTo>
                  <a:cubicBezTo>
                    <a:pt x="332" y="252"/>
                    <a:pt x="340" y="247"/>
                    <a:pt x="340" y="247"/>
                  </a:cubicBezTo>
                  <a:cubicBezTo>
                    <a:pt x="343" y="249"/>
                    <a:pt x="343" y="249"/>
                    <a:pt x="343" y="249"/>
                  </a:cubicBezTo>
                  <a:cubicBezTo>
                    <a:pt x="351" y="251"/>
                    <a:pt x="351" y="251"/>
                    <a:pt x="351" y="251"/>
                  </a:cubicBezTo>
                  <a:cubicBezTo>
                    <a:pt x="351" y="251"/>
                    <a:pt x="354" y="252"/>
                    <a:pt x="353" y="254"/>
                  </a:cubicBezTo>
                  <a:cubicBezTo>
                    <a:pt x="352" y="256"/>
                    <a:pt x="352" y="256"/>
                    <a:pt x="353" y="256"/>
                  </a:cubicBezTo>
                  <a:cubicBezTo>
                    <a:pt x="354" y="256"/>
                    <a:pt x="358" y="253"/>
                    <a:pt x="358" y="253"/>
                  </a:cubicBezTo>
                  <a:cubicBezTo>
                    <a:pt x="365" y="256"/>
                    <a:pt x="365" y="256"/>
                    <a:pt x="365" y="256"/>
                  </a:cubicBezTo>
                  <a:cubicBezTo>
                    <a:pt x="359" y="249"/>
                    <a:pt x="359" y="249"/>
                    <a:pt x="359" y="249"/>
                  </a:cubicBezTo>
                  <a:cubicBezTo>
                    <a:pt x="359" y="249"/>
                    <a:pt x="358" y="244"/>
                    <a:pt x="358" y="242"/>
                  </a:cubicBezTo>
                  <a:cubicBezTo>
                    <a:pt x="358" y="240"/>
                    <a:pt x="357" y="232"/>
                    <a:pt x="357" y="232"/>
                  </a:cubicBezTo>
                  <a:cubicBezTo>
                    <a:pt x="356" y="226"/>
                    <a:pt x="356" y="226"/>
                    <a:pt x="356" y="226"/>
                  </a:cubicBezTo>
                  <a:cubicBezTo>
                    <a:pt x="354" y="221"/>
                    <a:pt x="354" y="221"/>
                    <a:pt x="354" y="221"/>
                  </a:cubicBezTo>
                  <a:cubicBezTo>
                    <a:pt x="351" y="218"/>
                    <a:pt x="351" y="218"/>
                    <a:pt x="351" y="218"/>
                  </a:cubicBezTo>
                  <a:cubicBezTo>
                    <a:pt x="350" y="213"/>
                    <a:pt x="350" y="213"/>
                    <a:pt x="350" y="213"/>
                  </a:cubicBezTo>
                  <a:cubicBezTo>
                    <a:pt x="348" y="209"/>
                    <a:pt x="348" y="209"/>
                    <a:pt x="348" y="209"/>
                  </a:cubicBezTo>
                  <a:cubicBezTo>
                    <a:pt x="341" y="205"/>
                    <a:pt x="341" y="205"/>
                    <a:pt x="341" y="205"/>
                  </a:cubicBezTo>
                  <a:cubicBezTo>
                    <a:pt x="336" y="204"/>
                    <a:pt x="336" y="204"/>
                    <a:pt x="336" y="204"/>
                  </a:cubicBezTo>
                  <a:cubicBezTo>
                    <a:pt x="332" y="205"/>
                    <a:pt x="332" y="205"/>
                    <a:pt x="332" y="205"/>
                  </a:cubicBezTo>
                  <a:cubicBezTo>
                    <a:pt x="328" y="205"/>
                    <a:pt x="328" y="205"/>
                    <a:pt x="328" y="205"/>
                  </a:cubicBezTo>
                  <a:cubicBezTo>
                    <a:pt x="325" y="200"/>
                    <a:pt x="325" y="200"/>
                    <a:pt x="325" y="200"/>
                  </a:cubicBezTo>
                  <a:cubicBezTo>
                    <a:pt x="325" y="200"/>
                    <a:pt x="324" y="193"/>
                    <a:pt x="324" y="192"/>
                  </a:cubicBezTo>
                  <a:cubicBezTo>
                    <a:pt x="324" y="191"/>
                    <a:pt x="322" y="184"/>
                    <a:pt x="322" y="184"/>
                  </a:cubicBezTo>
                  <a:cubicBezTo>
                    <a:pt x="321" y="176"/>
                    <a:pt x="321" y="176"/>
                    <a:pt x="321" y="176"/>
                  </a:cubicBezTo>
                  <a:cubicBezTo>
                    <a:pt x="318" y="168"/>
                    <a:pt x="318" y="168"/>
                    <a:pt x="318" y="168"/>
                  </a:cubicBezTo>
                  <a:cubicBezTo>
                    <a:pt x="318" y="168"/>
                    <a:pt x="316" y="163"/>
                    <a:pt x="315" y="161"/>
                  </a:cubicBezTo>
                  <a:cubicBezTo>
                    <a:pt x="314" y="159"/>
                    <a:pt x="312" y="155"/>
                    <a:pt x="312" y="155"/>
                  </a:cubicBezTo>
                  <a:cubicBezTo>
                    <a:pt x="310" y="148"/>
                    <a:pt x="310" y="148"/>
                    <a:pt x="310" y="148"/>
                  </a:cubicBezTo>
                  <a:cubicBezTo>
                    <a:pt x="302" y="146"/>
                    <a:pt x="302" y="146"/>
                    <a:pt x="302" y="146"/>
                  </a:cubicBezTo>
                  <a:cubicBezTo>
                    <a:pt x="289" y="142"/>
                    <a:pt x="289" y="142"/>
                    <a:pt x="289" y="142"/>
                  </a:cubicBezTo>
                  <a:cubicBezTo>
                    <a:pt x="282" y="139"/>
                    <a:pt x="282" y="139"/>
                    <a:pt x="282" y="139"/>
                  </a:cubicBezTo>
                  <a:cubicBezTo>
                    <a:pt x="283" y="136"/>
                    <a:pt x="283" y="136"/>
                    <a:pt x="283" y="136"/>
                  </a:cubicBezTo>
                  <a:cubicBezTo>
                    <a:pt x="287" y="135"/>
                    <a:pt x="287" y="135"/>
                    <a:pt x="287" y="135"/>
                  </a:cubicBezTo>
                  <a:cubicBezTo>
                    <a:pt x="287" y="135"/>
                    <a:pt x="289" y="135"/>
                    <a:pt x="291" y="135"/>
                  </a:cubicBezTo>
                  <a:cubicBezTo>
                    <a:pt x="294" y="135"/>
                    <a:pt x="296" y="135"/>
                    <a:pt x="298" y="135"/>
                  </a:cubicBezTo>
                  <a:cubicBezTo>
                    <a:pt x="300" y="135"/>
                    <a:pt x="303" y="135"/>
                    <a:pt x="303" y="135"/>
                  </a:cubicBezTo>
                  <a:cubicBezTo>
                    <a:pt x="307" y="130"/>
                    <a:pt x="307" y="130"/>
                    <a:pt x="307" y="130"/>
                  </a:cubicBezTo>
                  <a:cubicBezTo>
                    <a:pt x="322" y="122"/>
                    <a:pt x="322" y="122"/>
                    <a:pt x="322" y="122"/>
                  </a:cubicBezTo>
                  <a:cubicBezTo>
                    <a:pt x="329" y="121"/>
                    <a:pt x="329" y="121"/>
                    <a:pt x="329" y="121"/>
                  </a:cubicBezTo>
                  <a:cubicBezTo>
                    <a:pt x="336" y="121"/>
                    <a:pt x="336" y="121"/>
                    <a:pt x="336" y="121"/>
                  </a:cubicBezTo>
                  <a:cubicBezTo>
                    <a:pt x="336" y="121"/>
                    <a:pt x="336" y="125"/>
                    <a:pt x="338" y="126"/>
                  </a:cubicBezTo>
                  <a:cubicBezTo>
                    <a:pt x="340" y="127"/>
                    <a:pt x="341" y="127"/>
                    <a:pt x="342" y="128"/>
                  </a:cubicBezTo>
                  <a:cubicBezTo>
                    <a:pt x="344" y="128"/>
                    <a:pt x="350" y="129"/>
                    <a:pt x="350" y="129"/>
                  </a:cubicBezTo>
                  <a:cubicBezTo>
                    <a:pt x="354" y="131"/>
                    <a:pt x="354" y="131"/>
                    <a:pt x="354" y="131"/>
                  </a:cubicBezTo>
                  <a:cubicBezTo>
                    <a:pt x="358" y="137"/>
                    <a:pt x="358" y="137"/>
                    <a:pt x="358" y="137"/>
                  </a:cubicBezTo>
                  <a:cubicBezTo>
                    <a:pt x="365" y="141"/>
                    <a:pt x="365" y="141"/>
                    <a:pt x="365" y="141"/>
                  </a:cubicBezTo>
                  <a:cubicBezTo>
                    <a:pt x="365" y="141"/>
                    <a:pt x="366" y="144"/>
                    <a:pt x="365" y="145"/>
                  </a:cubicBezTo>
                  <a:cubicBezTo>
                    <a:pt x="364" y="146"/>
                    <a:pt x="365" y="149"/>
                    <a:pt x="361" y="151"/>
                  </a:cubicBezTo>
                  <a:cubicBezTo>
                    <a:pt x="357" y="153"/>
                    <a:pt x="352" y="157"/>
                    <a:pt x="351" y="157"/>
                  </a:cubicBezTo>
                  <a:cubicBezTo>
                    <a:pt x="350" y="158"/>
                    <a:pt x="347" y="162"/>
                    <a:pt x="347" y="162"/>
                  </a:cubicBezTo>
                  <a:cubicBezTo>
                    <a:pt x="345" y="166"/>
                    <a:pt x="345" y="166"/>
                    <a:pt x="345" y="166"/>
                  </a:cubicBezTo>
                  <a:cubicBezTo>
                    <a:pt x="346" y="169"/>
                    <a:pt x="346" y="169"/>
                    <a:pt x="346" y="169"/>
                  </a:cubicBezTo>
                  <a:cubicBezTo>
                    <a:pt x="346" y="169"/>
                    <a:pt x="346" y="170"/>
                    <a:pt x="346" y="171"/>
                  </a:cubicBezTo>
                  <a:cubicBezTo>
                    <a:pt x="345" y="173"/>
                    <a:pt x="344" y="176"/>
                    <a:pt x="344" y="176"/>
                  </a:cubicBezTo>
                  <a:cubicBezTo>
                    <a:pt x="345" y="181"/>
                    <a:pt x="345" y="181"/>
                    <a:pt x="345" y="181"/>
                  </a:cubicBezTo>
                  <a:cubicBezTo>
                    <a:pt x="345" y="181"/>
                    <a:pt x="346" y="183"/>
                    <a:pt x="347" y="185"/>
                  </a:cubicBezTo>
                  <a:cubicBezTo>
                    <a:pt x="347" y="186"/>
                    <a:pt x="356" y="188"/>
                    <a:pt x="356" y="188"/>
                  </a:cubicBezTo>
                  <a:cubicBezTo>
                    <a:pt x="365" y="189"/>
                    <a:pt x="365" y="189"/>
                    <a:pt x="365" y="189"/>
                  </a:cubicBezTo>
                  <a:cubicBezTo>
                    <a:pt x="372" y="196"/>
                    <a:pt x="372" y="196"/>
                    <a:pt x="372" y="196"/>
                  </a:cubicBezTo>
                  <a:cubicBezTo>
                    <a:pt x="378" y="199"/>
                    <a:pt x="378" y="199"/>
                    <a:pt x="378" y="199"/>
                  </a:cubicBezTo>
                  <a:cubicBezTo>
                    <a:pt x="385" y="198"/>
                    <a:pt x="385" y="198"/>
                    <a:pt x="385" y="198"/>
                  </a:cubicBezTo>
                  <a:cubicBezTo>
                    <a:pt x="392" y="193"/>
                    <a:pt x="392" y="193"/>
                    <a:pt x="392" y="193"/>
                  </a:cubicBezTo>
                  <a:cubicBezTo>
                    <a:pt x="397" y="190"/>
                    <a:pt x="397" y="190"/>
                    <a:pt x="397" y="190"/>
                  </a:cubicBezTo>
                  <a:cubicBezTo>
                    <a:pt x="397" y="190"/>
                    <a:pt x="400" y="186"/>
                    <a:pt x="401" y="185"/>
                  </a:cubicBezTo>
                  <a:cubicBezTo>
                    <a:pt x="402" y="184"/>
                    <a:pt x="405" y="181"/>
                    <a:pt x="405" y="181"/>
                  </a:cubicBezTo>
                  <a:cubicBezTo>
                    <a:pt x="405" y="181"/>
                    <a:pt x="407" y="179"/>
                    <a:pt x="407" y="178"/>
                  </a:cubicBezTo>
                  <a:cubicBezTo>
                    <a:pt x="407" y="177"/>
                    <a:pt x="406" y="169"/>
                    <a:pt x="406" y="169"/>
                  </a:cubicBezTo>
                  <a:cubicBezTo>
                    <a:pt x="404" y="163"/>
                    <a:pt x="404" y="163"/>
                    <a:pt x="404" y="163"/>
                  </a:cubicBezTo>
                  <a:cubicBezTo>
                    <a:pt x="401" y="156"/>
                    <a:pt x="401" y="156"/>
                    <a:pt x="401" y="156"/>
                  </a:cubicBezTo>
                  <a:cubicBezTo>
                    <a:pt x="401" y="156"/>
                    <a:pt x="399" y="153"/>
                    <a:pt x="399" y="151"/>
                  </a:cubicBezTo>
                  <a:cubicBezTo>
                    <a:pt x="399" y="150"/>
                    <a:pt x="398" y="146"/>
                    <a:pt x="398" y="146"/>
                  </a:cubicBezTo>
                  <a:cubicBezTo>
                    <a:pt x="394" y="142"/>
                    <a:pt x="394" y="142"/>
                    <a:pt x="394" y="142"/>
                  </a:cubicBezTo>
                  <a:cubicBezTo>
                    <a:pt x="396" y="138"/>
                    <a:pt x="396" y="138"/>
                    <a:pt x="396" y="138"/>
                  </a:cubicBezTo>
                  <a:cubicBezTo>
                    <a:pt x="398" y="135"/>
                    <a:pt x="398" y="135"/>
                    <a:pt x="398" y="135"/>
                  </a:cubicBezTo>
                  <a:cubicBezTo>
                    <a:pt x="403" y="129"/>
                    <a:pt x="403" y="129"/>
                    <a:pt x="403" y="129"/>
                  </a:cubicBezTo>
                  <a:cubicBezTo>
                    <a:pt x="405" y="125"/>
                    <a:pt x="405" y="125"/>
                    <a:pt x="405" y="125"/>
                  </a:cubicBezTo>
                  <a:cubicBezTo>
                    <a:pt x="401" y="120"/>
                    <a:pt x="401" y="120"/>
                    <a:pt x="401" y="120"/>
                  </a:cubicBezTo>
                  <a:cubicBezTo>
                    <a:pt x="398" y="119"/>
                    <a:pt x="398" y="119"/>
                    <a:pt x="398" y="119"/>
                  </a:cubicBezTo>
                  <a:cubicBezTo>
                    <a:pt x="404" y="116"/>
                    <a:pt x="404" y="116"/>
                    <a:pt x="404" y="116"/>
                  </a:cubicBezTo>
                  <a:cubicBezTo>
                    <a:pt x="408" y="114"/>
                    <a:pt x="408" y="114"/>
                    <a:pt x="408" y="114"/>
                  </a:cubicBezTo>
                  <a:cubicBezTo>
                    <a:pt x="413" y="102"/>
                    <a:pt x="413" y="102"/>
                    <a:pt x="413" y="102"/>
                  </a:cubicBezTo>
                  <a:cubicBezTo>
                    <a:pt x="416" y="95"/>
                    <a:pt x="416" y="95"/>
                    <a:pt x="416" y="95"/>
                  </a:cubicBezTo>
                  <a:cubicBezTo>
                    <a:pt x="420" y="84"/>
                    <a:pt x="420" y="84"/>
                    <a:pt x="420" y="84"/>
                  </a:cubicBezTo>
                  <a:cubicBezTo>
                    <a:pt x="420" y="84"/>
                    <a:pt x="422" y="76"/>
                    <a:pt x="422" y="75"/>
                  </a:cubicBezTo>
                  <a:cubicBezTo>
                    <a:pt x="422" y="74"/>
                    <a:pt x="425" y="72"/>
                    <a:pt x="425" y="72"/>
                  </a:cubicBezTo>
                  <a:cubicBezTo>
                    <a:pt x="429" y="67"/>
                    <a:pt x="429" y="67"/>
                    <a:pt x="429" y="67"/>
                  </a:cubicBezTo>
                  <a:cubicBezTo>
                    <a:pt x="432" y="61"/>
                    <a:pt x="432" y="61"/>
                    <a:pt x="432" y="61"/>
                  </a:cubicBezTo>
                  <a:cubicBezTo>
                    <a:pt x="434" y="57"/>
                    <a:pt x="434" y="57"/>
                    <a:pt x="434" y="57"/>
                  </a:cubicBezTo>
                  <a:cubicBezTo>
                    <a:pt x="439" y="49"/>
                    <a:pt x="439" y="49"/>
                    <a:pt x="439" y="49"/>
                  </a:cubicBezTo>
                  <a:cubicBezTo>
                    <a:pt x="443" y="51"/>
                    <a:pt x="443" y="51"/>
                    <a:pt x="443" y="51"/>
                  </a:cubicBezTo>
                  <a:cubicBezTo>
                    <a:pt x="443" y="51"/>
                    <a:pt x="445" y="53"/>
                    <a:pt x="445" y="55"/>
                  </a:cubicBezTo>
                  <a:cubicBezTo>
                    <a:pt x="445" y="57"/>
                    <a:pt x="444" y="58"/>
                    <a:pt x="445" y="58"/>
                  </a:cubicBezTo>
                  <a:cubicBezTo>
                    <a:pt x="447" y="58"/>
                    <a:pt x="446" y="58"/>
                    <a:pt x="447" y="57"/>
                  </a:cubicBezTo>
                  <a:cubicBezTo>
                    <a:pt x="449" y="55"/>
                    <a:pt x="450" y="51"/>
                    <a:pt x="450" y="50"/>
                  </a:cubicBezTo>
                  <a:cubicBezTo>
                    <a:pt x="450" y="49"/>
                    <a:pt x="452" y="49"/>
                    <a:pt x="450" y="48"/>
                  </a:cubicBezTo>
                  <a:cubicBezTo>
                    <a:pt x="447" y="47"/>
                    <a:pt x="443" y="45"/>
                    <a:pt x="443" y="45"/>
                  </a:cubicBezTo>
                  <a:cubicBezTo>
                    <a:pt x="443" y="45"/>
                    <a:pt x="439" y="44"/>
                    <a:pt x="439" y="43"/>
                  </a:cubicBezTo>
                  <a:cubicBezTo>
                    <a:pt x="440" y="42"/>
                    <a:pt x="443" y="33"/>
                    <a:pt x="443" y="33"/>
                  </a:cubicBezTo>
                  <a:cubicBezTo>
                    <a:pt x="447" y="23"/>
                    <a:pt x="447" y="23"/>
                    <a:pt x="447" y="23"/>
                  </a:cubicBezTo>
                  <a:cubicBezTo>
                    <a:pt x="447" y="17"/>
                    <a:pt x="447" y="17"/>
                    <a:pt x="447" y="17"/>
                  </a:cubicBezTo>
                  <a:cubicBezTo>
                    <a:pt x="450" y="12"/>
                    <a:pt x="450" y="12"/>
                    <a:pt x="450" y="12"/>
                  </a:cubicBezTo>
                  <a:cubicBezTo>
                    <a:pt x="453" y="8"/>
                    <a:pt x="455" y="2"/>
                    <a:pt x="460" y="0"/>
                  </a:cubicBezTo>
                  <a:cubicBezTo>
                    <a:pt x="1479" y="0"/>
                    <a:pt x="1479" y="0"/>
                    <a:pt x="1479" y="0"/>
                  </a:cubicBezTo>
                  <a:cubicBezTo>
                    <a:pt x="1479" y="736"/>
                    <a:pt x="1479" y="736"/>
                    <a:pt x="1479" y="736"/>
                  </a:cubicBezTo>
                  <a:cubicBezTo>
                    <a:pt x="1465" y="741"/>
                    <a:pt x="1465" y="741"/>
                    <a:pt x="1465" y="741"/>
                  </a:cubicBezTo>
                  <a:cubicBezTo>
                    <a:pt x="1463" y="741"/>
                    <a:pt x="1435" y="737"/>
                    <a:pt x="1436" y="746"/>
                  </a:cubicBezTo>
                  <a:cubicBezTo>
                    <a:pt x="1437" y="751"/>
                    <a:pt x="1442" y="752"/>
                    <a:pt x="1442" y="752"/>
                  </a:cubicBezTo>
                  <a:cubicBezTo>
                    <a:pt x="1455" y="764"/>
                    <a:pt x="1455" y="764"/>
                    <a:pt x="1455" y="764"/>
                  </a:cubicBezTo>
                  <a:cubicBezTo>
                    <a:pt x="1454" y="771"/>
                    <a:pt x="1454" y="771"/>
                    <a:pt x="1454" y="771"/>
                  </a:cubicBezTo>
                  <a:cubicBezTo>
                    <a:pt x="1462" y="773"/>
                    <a:pt x="1462" y="773"/>
                    <a:pt x="1462" y="773"/>
                  </a:cubicBezTo>
                  <a:cubicBezTo>
                    <a:pt x="1479" y="773"/>
                    <a:pt x="1479" y="773"/>
                    <a:pt x="1479" y="773"/>
                  </a:cubicBezTo>
                  <a:cubicBezTo>
                    <a:pt x="1479" y="785"/>
                    <a:pt x="1479" y="785"/>
                    <a:pt x="1479" y="785"/>
                  </a:cubicBezTo>
                  <a:cubicBezTo>
                    <a:pt x="1469" y="786"/>
                    <a:pt x="1458" y="788"/>
                    <a:pt x="1456" y="789"/>
                  </a:cubicBezTo>
                  <a:cubicBezTo>
                    <a:pt x="1445" y="801"/>
                    <a:pt x="1445" y="801"/>
                    <a:pt x="1445" y="801"/>
                  </a:cubicBezTo>
                  <a:cubicBezTo>
                    <a:pt x="1458" y="818"/>
                    <a:pt x="1458" y="818"/>
                    <a:pt x="1458" y="818"/>
                  </a:cubicBezTo>
                  <a:cubicBezTo>
                    <a:pt x="1457" y="829"/>
                    <a:pt x="1457" y="829"/>
                    <a:pt x="1457" y="829"/>
                  </a:cubicBezTo>
                  <a:cubicBezTo>
                    <a:pt x="1446" y="837"/>
                    <a:pt x="1446" y="837"/>
                    <a:pt x="1446" y="837"/>
                  </a:cubicBezTo>
                  <a:cubicBezTo>
                    <a:pt x="1455" y="846"/>
                    <a:pt x="1455" y="846"/>
                    <a:pt x="1455" y="846"/>
                  </a:cubicBezTo>
                  <a:cubicBezTo>
                    <a:pt x="1471" y="846"/>
                    <a:pt x="1471" y="846"/>
                    <a:pt x="1471" y="846"/>
                  </a:cubicBezTo>
                  <a:cubicBezTo>
                    <a:pt x="1479" y="852"/>
                    <a:pt x="1479" y="852"/>
                    <a:pt x="1479" y="852"/>
                  </a:cubicBezTo>
                  <a:cubicBezTo>
                    <a:pt x="1479" y="899"/>
                    <a:pt x="1479" y="899"/>
                    <a:pt x="1479" y="899"/>
                  </a:cubicBezTo>
                  <a:cubicBezTo>
                    <a:pt x="1476" y="899"/>
                    <a:pt x="1472" y="900"/>
                    <a:pt x="1467" y="900"/>
                  </a:cubicBezTo>
                  <a:cubicBezTo>
                    <a:pt x="1460" y="912"/>
                    <a:pt x="1460" y="912"/>
                    <a:pt x="1460" y="912"/>
                  </a:cubicBezTo>
                  <a:cubicBezTo>
                    <a:pt x="1409" y="903"/>
                    <a:pt x="1409" y="903"/>
                    <a:pt x="1409" y="903"/>
                  </a:cubicBezTo>
                  <a:cubicBezTo>
                    <a:pt x="1392" y="893"/>
                    <a:pt x="1392" y="893"/>
                    <a:pt x="1392" y="893"/>
                  </a:cubicBezTo>
                  <a:cubicBezTo>
                    <a:pt x="1379" y="902"/>
                    <a:pt x="1382" y="898"/>
                    <a:pt x="1371" y="910"/>
                  </a:cubicBezTo>
                  <a:cubicBezTo>
                    <a:pt x="1341" y="902"/>
                    <a:pt x="1341" y="902"/>
                    <a:pt x="1341" y="902"/>
                  </a:cubicBezTo>
                  <a:cubicBezTo>
                    <a:pt x="1322" y="911"/>
                    <a:pt x="1322" y="911"/>
                    <a:pt x="1322" y="911"/>
                  </a:cubicBezTo>
                  <a:cubicBezTo>
                    <a:pt x="1300" y="933"/>
                    <a:pt x="1300" y="933"/>
                    <a:pt x="1300" y="933"/>
                  </a:cubicBezTo>
                  <a:cubicBezTo>
                    <a:pt x="1263" y="931"/>
                    <a:pt x="1263" y="931"/>
                    <a:pt x="1263" y="931"/>
                  </a:cubicBezTo>
                  <a:cubicBezTo>
                    <a:pt x="1255" y="920"/>
                    <a:pt x="1255" y="920"/>
                    <a:pt x="1255" y="920"/>
                  </a:cubicBezTo>
                  <a:cubicBezTo>
                    <a:pt x="1253" y="930"/>
                    <a:pt x="1253" y="930"/>
                    <a:pt x="1253" y="930"/>
                  </a:cubicBezTo>
                  <a:cubicBezTo>
                    <a:pt x="1261" y="940"/>
                    <a:pt x="1261" y="940"/>
                    <a:pt x="1261" y="940"/>
                  </a:cubicBezTo>
                  <a:cubicBezTo>
                    <a:pt x="1247" y="947"/>
                    <a:pt x="1247" y="947"/>
                    <a:pt x="1247" y="947"/>
                  </a:cubicBezTo>
                  <a:cubicBezTo>
                    <a:pt x="1242" y="933"/>
                    <a:pt x="1242" y="933"/>
                    <a:pt x="1242" y="933"/>
                  </a:cubicBezTo>
                  <a:cubicBezTo>
                    <a:pt x="1230" y="918"/>
                    <a:pt x="1230" y="918"/>
                    <a:pt x="1230" y="918"/>
                  </a:cubicBezTo>
                  <a:cubicBezTo>
                    <a:pt x="1212" y="914"/>
                    <a:pt x="1212" y="914"/>
                    <a:pt x="1212" y="914"/>
                  </a:cubicBezTo>
                  <a:cubicBezTo>
                    <a:pt x="1202" y="907"/>
                    <a:pt x="1202" y="907"/>
                    <a:pt x="1202" y="907"/>
                  </a:cubicBezTo>
                  <a:cubicBezTo>
                    <a:pt x="1200" y="906"/>
                    <a:pt x="1163" y="910"/>
                    <a:pt x="1156" y="911"/>
                  </a:cubicBezTo>
                  <a:cubicBezTo>
                    <a:pt x="1147" y="905"/>
                    <a:pt x="1146" y="905"/>
                    <a:pt x="1136" y="900"/>
                  </a:cubicBezTo>
                  <a:cubicBezTo>
                    <a:pt x="1126" y="908"/>
                    <a:pt x="1126" y="908"/>
                    <a:pt x="1126" y="908"/>
                  </a:cubicBezTo>
                  <a:cubicBezTo>
                    <a:pt x="1126" y="908"/>
                    <a:pt x="1121" y="917"/>
                    <a:pt x="1113" y="917"/>
                  </a:cubicBezTo>
                  <a:cubicBezTo>
                    <a:pt x="1104" y="917"/>
                    <a:pt x="1105" y="905"/>
                    <a:pt x="1105" y="905"/>
                  </a:cubicBezTo>
                  <a:cubicBezTo>
                    <a:pt x="1092" y="907"/>
                    <a:pt x="1092" y="907"/>
                    <a:pt x="1092" y="907"/>
                  </a:cubicBezTo>
                  <a:cubicBezTo>
                    <a:pt x="1075" y="931"/>
                    <a:pt x="1075" y="931"/>
                    <a:pt x="1075" y="931"/>
                  </a:cubicBezTo>
                  <a:cubicBezTo>
                    <a:pt x="1054" y="949"/>
                    <a:pt x="1054" y="949"/>
                    <a:pt x="1054" y="949"/>
                  </a:cubicBezTo>
                  <a:cubicBezTo>
                    <a:pt x="1042" y="967"/>
                    <a:pt x="1042" y="967"/>
                    <a:pt x="1042" y="967"/>
                  </a:cubicBezTo>
                  <a:cubicBezTo>
                    <a:pt x="1019" y="976"/>
                    <a:pt x="1019" y="976"/>
                    <a:pt x="1019" y="976"/>
                  </a:cubicBezTo>
                  <a:cubicBezTo>
                    <a:pt x="1020" y="984"/>
                    <a:pt x="1020" y="984"/>
                    <a:pt x="1020" y="984"/>
                  </a:cubicBezTo>
                  <a:cubicBezTo>
                    <a:pt x="1043" y="1004"/>
                    <a:pt x="1043" y="1004"/>
                    <a:pt x="1043" y="1004"/>
                  </a:cubicBezTo>
                  <a:cubicBezTo>
                    <a:pt x="1027" y="1015"/>
                    <a:pt x="1027" y="1015"/>
                    <a:pt x="1027" y="1015"/>
                  </a:cubicBezTo>
                  <a:cubicBezTo>
                    <a:pt x="1003" y="990"/>
                    <a:pt x="1012" y="1009"/>
                    <a:pt x="982" y="986"/>
                  </a:cubicBezTo>
                  <a:cubicBezTo>
                    <a:pt x="977" y="1004"/>
                    <a:pt x="976" y="999"/>
                    <a:pt x="979" y="1014"/>
                  </a:cubicBezTo>
                  <a:cubicBezTo>
                    <a:pt x="966" y="1023"/>
                    <a:pt x="966" y="1023"/>
                    <a:pt x="966" y="1023"/>
                  </a:cubicBezTo>
                  <a:cubicBezTo>
                    <a:pt x="973" y="1050"/>
                    <a:pt x="968" y="1041"/>
                    <a:pt x="985" y="1059"/>
                  </a:cubicBezTo>
                  <a:cubicBezTo>
                    <a:pt x="975" y="1080"/>
                    <a:pt x="977" y="1071"/>
                    <a:pt x="978" y="1096"/>
                  </a:cubicBezTo>
                  <a:cubicBezTo>
                    <a:pt x="1001" y="1103"/>
                    <a:pt x="1001" y="1103"/>
                    <a:pt x="1001" y="1103"/>
                  </a:cubicBezTo>
                  <a:cubicBezTo>
                    <a:pt x="1007" y="1117"/>
                    <a:pt x="1007" y="1117"/>
                    <a:pt x="1007" y="1117"/>
                  </a:cubicBezTo>
                  <a:cubicBezTo>
                    <a:pt x="1022" y="1124"/>
                    <a:pt x="1022" y="1124"/>
                    <a:pt x="1022" y="1124"/>
                  </a:cubicBezTo>
                  <a:cubicBezTo>
                    <a:pt x="1037" y="1114"/>
                    <a:pt x="1037" y="1114"/>
                    <a:pt x="1037" y="1114"/>
                  </a:cubicBezTo>
                  <a:cubicBezTo>
                    <a:pt x="1059" y="1125"/>
                    <a:pt x="1059" y="1125"/>
                    <a:pt x="1059" y="1125"/>
                  </a:cubicBezTo>
                  <a:cubicBezTo>
                    <a:pt x="1088" y="1147"/>
                    <a:pt x="1088" y="1147"/>
                    <a:pt x="1088" y="1147"/>
                  </a:cubicBezTo>
                  <a:cubicBezTo>
                    <a:pt x="1105" y="1168"/>
                    <a:pt x="1105" y="1168"/>
                    <a:pt x="1105" y="1168"/>
                  </a:cubicBezTo>
                  <a:cubicBezTo>
                    <a:pt x="1095" y="1160"/>
                    <a:pt x="1095" y="1160"/>
                    <a:pt x="1095" y="1160"/>
                  </a:cubicBezTo>
                  <a:cubicBezTo>
                    <a:pt x="1089" y="1163"/>
                    <a:pt x="1089" y="1163"/>
                    <a:pt x="1089" y="1163"/>
                  </a:cubicBezTo>
                  <a:cubicBezTo>
                    <a:pt x="1093" y="1170"/>
                    <a:pt x="1093" y="1170"/>
                    <a:pt x="1093" y="1170"/>
                  </a:cubicBezTo>
                  <a:cubicBezTo>
                    <a:pt x="1114" y="1176"/>
                    <a:pt x="1114" y="1176"/>
                    <a:pt x="1114" y="1176"/>
                  </a:cubicBezTo>
                  <a:cubicBezTo>
                    <a:pt x="1113" y="1192"/>
                    <a:pt x="1113" y="1192"/>
                    <a:pt x="1113" y="1192"/>
                  </a:cubicBezTo>
                  <a:cubicBezTo>
                    <a:pt x="1097" y="1252"/>
                    <a:pt x="1097" y="1252"/>
                    <a:pt x="1097" y="1252"/>
                  </a:cubicBezTo>
                  <a:cubicBezTo>
                    <a:pt x="1084" y="1280"/>
                    <a:pt x="1084" y="1280"/>
                    <a:pt x="1084" y="1280"/>
                  </a:cubicBezTo>
                  <a:cubicBezTo>
                    <a:pt x="1081" y="1297"/>
                    <a:pt x="1081" y="1297"/>
                    <a:pt x="1081" y="1297"/>
                  </a:cubicBezTo>
                  <a:cubicBezTo>
                    <a:pt x="1079" y="1314"/>
                    <a:pt x="1079" y="1314"/>
                    <a:pt x="1079" y="1314"/>
                  </a:cubicBezTo>
                  <a:cubicBezTo>
                    <a:pt x="1083" y="1328"/>
                    <a:pt x="1083" y="1328"/>
                    <a:pt x="1083" y="1328"/>
                  </a:cubicBezTo>
                  <a:cubicBezTo>
                    <a:pt x="1083" y="1328"/>
                    <a:pt x="1083" y="1332"/>
                    <a:pt x="1087" y="1336"/>
                  </a:cubicBezTo>
                  <a:cubicBezTo>
                    <a:pt x="1091" y="1340"/>
                    <a:pt x="1092" y="1344"/>
                    <a:pt x="1097" y="1348"/>
                  </a:cubicBezTo>
                  <a:cubicBezTo>
                    <a:pt x="1102" y="1351"/>
                    <a:pt x="1100" y="1353"/>
                    <a:pt x="1118" y="1354"/>
                  </a:cubicBezTo>
                  <a:cubicBezTo>
                    <a:pt x="1135" y="1356"/>
                    <a:pt x="1119" y="1364"/>
                    <a:pt x="1120" y="1367"/>
                  </a:cubicBezTo>
                  <a:cubicBezTo>
                    <a:pt x="1121" y="1369"/>
                    <a:pt x="1122" y="1383"/>
                    <a:pt x="1129" y="1397"/>
                  </a:cubicBezTo>
                  <a:cubicBezTo>
                    <a:pt x="1136" y="1411"/>
                    <a:pt x="1140" y="1409"/>
                    <a:pt x="1151" y="1415"/>
                  </a:cubicBezTo>
                  <a:cubicBezTo>
                    <a:pt x="1162" y="1420"/>
                    <a:pt x="1157" y="1422"/>
                    <a:pt x="1164" y="1436"/>
                  </a:cubicBezTo>
                  <a:cubicBezTo>
                    <a:pt x="1171" y="1449"/>
                    <a:pt x="1188" y="1443"/>
                    <a:pt x="1191" y="1443"/>
                  </a:cubicBezTo>
                  <a:cubicBezTo>
                    <a:pt x="1193" y="1443"/>
                    <a:pt x="1195" y="1446"/>
                    <a:pt x="1198" y="1450"/>
                  </a:cubicBezTo>
                  <a:cubicBezTo>
                    <a:pt x="1198" y="1450"/>
                    <a:pt x="1198" y="1450"/>
                    <a:pt x="1198" y="1450"/>
                  </a:cubicBezTo>
                  <a:cubicBezTo>
                    <a:pt x="1198" y="1450"/>
                    <a:pt x="1192" y="1456"/>
                    <a:pt x="1190" y="1457"/>
                  </a:cubicBezTo>
                  <a:cubicBezTo>
                    <a:pt x="1189" y="1458"/>
                    <a:pt x="1188" y="1459"/>
                    <a:pt x="1187" y="1460"/>
                  </a:cubicBezTo>
                  <a:cubicBezTo>
                    <a:pt x="1186" y="1462"/>
                    <a:pt x="1189" y="1463"/>
                    <a:pt x="1187" y="1464"/>
                  </a:cubicBezTo>
                  <a:cubicBezTo>
                    <a:pt x="1185" y="1465"/>
                    <a:pt x="1183" y="1469"/>
                    <a:pt x="1183" y="1471"/>
                  </a:cubicBezTo>
                  <a:cubicBezTo>
                    <a:pt x="1184" y="1473"/>
                    <a:pt x="1182" y="1476"/>
                    <a:pt x="1182" y="1476"/>
                  </a:cubicBezTo>
                  <a:cubicBezTo>
                    <a:pt x="1182" y="1476"/>
                    <a:pt x="1178" y="1481"/>
                    <a:pt x="1173" y="1481"/>
                  </a:cubicBezTo>
                  <a:cubicBezTo>
                    <a:pt x="1169" y="1482"/>
                    <a:pt x="1166" y="1480"/>
                    <a:pt x="1162" y="1479"/>
                  </a:cubicBezTo>
                  <a:cubicBezTo>
                    <a:pt x="1158" y="1478"/>
                    <a:pt x="1158" y="1478"/>
                    <a:pt x="1158" y="1478"/>
                  </a:cubicBezTo>
                  <a:cubicBezTo>
                    <a:pt x="1158" y="1478"/>
                    <a:pt x="1155" y="1478"/>
                    <a:pt x="1151" y="1477"/>
                  </a:cubicBezTo>
                  <a:cubicBezTo>
                    <a:pt x="1147" y="1475"/>
                    <a:pt x="1150" y="1475"/>
                    <a:pt x="1150" y="1475"/>
                  </a:cubicBezTo>
                  <a:cubicBezTo>
                    <a:pt x="1146" y="1471"/>
                    <a:pt x="1146" y="1471"/>
                    <a:pt x="1146" y="1471"/>
                  </a:cubicBezTo>
                  <a:cubicBezTo>
                    <a:pt x="1142" y="1466"/>
                    <a:pt x="1142" y="1466"/>
                    <a:pt x="1142" y="1466"/>
                  </a:cubicBezTo>
                  <a:cubicBezTo>
                    <a:pt x="1142" y="1466"/>
                    <a:pt x="1141" y="1465"/>
                    <a:pt x="1141" y="1463"/>
                  </a:cubicBezTo>
                  <a:cubicBezTo>
                    <a:pt x="1140" y="1461"/>
                    <a:pt x="1140" y="1463"/>
                    <a:pt x="1138" y="1463"/>
                  </a:cubicBezTo>
                  <a:cubicBezTo>
                    <a:pt x="1136" y="1463"/>
                    <a:pt x="1135" y="1464"/>
                    <a:pt x="1133" y="1463"/>
                  </a:cubicBezTo>
                  <a:cubicBezTo>
                    <a:pt x="1132" y="1462"/>
                    <a:pt x="1132" y="1461"/>
                    <a:pt x="1132" y="1460"/>
                  </a:cubicBezTo>
                  <a:cubicBezTo>
                    <a:pt x="1132" y="1459"/>
                    <a:pt x="1129" y="1457"/>
                    <a:pt x="1126" y="1457"/>
                  </a:cubicBezTo>
                  <a:cubicBezTo>
                    <a:pt x="1123" y="1456"/>
                    <a:pt x="1124" y="1454"/>
                    <a:pt x="1120" y="1454"/>
                  </a:cubicBezTo>
                  <a:cubicBezTo>
                    <a:pt x="1116" y="1454"/>
                    <a:pt x="1119" y="1451"/>
                    <a:pt x="1119" y="1449"/>
                  </a:cubicBezTo>
                  <a:cubicBezTo>
                    <a:pt x="1118" y="1448"/>
                    <a:pt x="1115" y="1451"/>
                    <a:pt x="1114" y="1452"/>
                  </a:cubicBezTo>
                  <a:cubicBezTo>
                    <a:pt x="1113" y="1453"/>
                    <a:pt x="1112" y="1455"/>
                    <a:pt x="1110" y="1455"/>
                  </a:cubicBezTo>
                  <a:cubicBezTo>
                    <a:pt x="1109" y="1456"/>
                    <a:pt x="1108" y="1450"/>
                    <a:pt x="1108" y="1450"/>
                  </a:cubicBezTo>
                  <a:cubicBezTo>
                    <a:pt x="1108" y="1450"/>
                    <a:pt x="1108" y="1450"/>
                    <a:pt x="1104" y="1450"/>
                  </a:cubicBezTo>
                  <a:cubicBezTo>
                    <a:pt x="1099" y="1450"/>
                    <a:pt x="1102" y="1452"/>
                    <a:pt x="1102" y="1452"/>
                  </a:cubicBezTo>
                  <a:cubicBezTo>
                    <a:pt x="1099" y="1459"/>
                    <a:pt x="1099" y="1459"/>
                    <a:pt x="1099" y="1459"/>
                  </a:cubicBezTo>
                  <a:cubicBezTo>
                    <a:pt x="1094" y="1463"/>
                    <a:pt x="1094" y="1463"/>
                    <a:pt x="1094" y="1463"/>
                  </a:cubicBezTo>
                  <a:cubicBezTo>
                    <a:pt x="1094" y="1463"/>
                    <a:pt x="1095" y="1466"/>
                    <a:pt x="1096" y="1468"/>
                  </a:cubicBezTo>
                  <a:cubicBezTo>
                    <a:pt x="1096" y="1470"/>
                    <a:pt x="1099" y="1471"/>
                    <a:pt x="1099" y="1471"/>
                  </a:cubicBezTo>
                  <a:cubicBezTo>
                    <a:pt x="1099" y="1471"/>
                    <a:pt x="1102" y="1473"/>
                    <a:pt x="1105" y="1475"/>
                  </a:cubicBezTo>
                  <a:cubicBezTo>
                    <a:pt x="1108" y="1477"/>
                    <a:pt x="1107" y="1477"/>
                    <a:pt x="1109" y="1477"/>
                  </a:cubicBezTo>
                  <a:cubicBezTo>
                    <a:pt x="1111" y="1478"/>
                    <a:pt x="1114" y="1479"/>
                    <a:pt x="1118" y="1481"/>
                  </a:cubicBezTo>
                  <a:cubicBezTo>
                    <a:pt x="1122" y="1482"/>
                    <a:pt x="1120" y="1481"/>
                    <a:pt x="1126" y="1486"/>
                  </a:cubicBezTo>
                  <a:cubicBezTo>
                    <a:pt x="1131" y="1490"/>
                    <a:pt x="1125" y="1486"/>
                    <a:pt x="1124" y="1489"/>
                  </a:cubicBezTo>
                  <a:cubicBezTo>
                    <a:pt x="1123" y="1493"/>
                    <a:pt x="1117" y="1485"/>
                    <a:pt x="1113" y="1487"/>
                  </a:cubicBezTo>
                  <a:cubicBezTo>
                    <a:pt x="1109" y="1488"/>
                    <a:pt x="1108" y="1485"/>
                    <a:pt x="1105" y="1486"/>
                  </a:cubicBezTo>
                  <a:cubicBezTo>
                    <a:pt x="1105" y="1486"/>
                    <a:pt x="1105" y="1486"/>
                    <a:pt x="1105" y="1486"/>
                  </a:cubicBezTo>
                  <a:cubicBezTo>
                    <a:pt x="1104" y="1486"/>
                    <a:pt x="1104" y="1486"/>
                    <a:pt x="1104" y="1486"/>
                  </a:cubicBezTo>
                  <a:cubicBezTo>
                    <a:pt x="1104" y="1485"/>
                    <a:pt x="1103" y="1484"/>
                    <a:pt x="1103" y="1483"/>
                  </a:cubicBezTo>
                  <a:cubicBezTo>
                    <a:pt x="1102" y="1482"/>
                    <a:pt x="1097" y="1482"/>
                    <a:pt x="1097" y="1482"/>
                  </a:cubicBezTo>
                  <a:cubicBezTo>
                    <a:pt x="1093" y="1481"/>
                    <a:pt x="1093" y="1481"/>
                    <a:pt x="1093" y="1481"/>
                  </a:cubicBezTo>
                  <a:cubicBezTo>
                    <a:pt x="1090" y="1480"/>
                    <a:pt x="1090" y="1480"/>
                    <a:pt x="1090" y="1480"/>
                  </a:cubicBezTo>
                  <a:cubicBezTo>
                    <a:pt x="1087" y="1475"/>
                    <a:pt x="1087" y="1475"/>
                    <a:pt x="1087" y="1475"/>
                  </a:cubicBezTo>
                  <a:cubicBezTo>
                    <a:pt x="1084" y="1473"/>
                    <a:pt x="1084" y="1473"/>
                    <a:pt x="1084" y="1473"/>
                  </a:cubicBezTo>
                  <a:cubicBezTo>
                    <a:pt x="1081" y="1469"/>
                    <a:pt x="1081" y="1469"/>
                    <a:pt x="1081" y="1469"/>
                  </a:cubicBezTo>
                  <a:cubicBezTo>
                    <a:pt x="1082" y="1467"/>
                    <a:pt x="1082" y="1467"/>
                    <a:pt x="1082" y="1467"/>
                  </a:cubicBezTo>
                  <a:cubicBezTo>
                    <a:pt x="1085" y="1463"/>
                    <a:pt x="1085" y="1463"/>
                    <a:pt x="1085" y="1463"/>
                  </a:cubicBezTo>
                  <a:cubicBezTo>
                    <a:pt x="1085" y="1463"/>
                    <a:pt x="1086" y="1463"/>
                    <a:pt x="1087" y="1461"/>
                  </a:cubicBezTo>
                  <a:cubicBezTo>
                    <a:pt x="1089" y="1458"/>
                    <a:pt x="1087" y="1458"/>
                    <a:pt x="1087" y="1458"/>
                  </a:cubicBezTo>
                  <a:cubicBezTo>
                    <a:pt x="1087" y="1458"/>
                    <a:pt x="1083" y="1456"/>
                    <a:pt x="1081" y="1455"/>
                  </a:cubicBezTo>
                  <a:cubicBezTo>
                    <a:pt x="1079" y="1454"/>
                    <a:pt x="1076" y="1457"/>
                    <a:pt x="1076" y="1457"/>
                  </a:cubicBezTo>
                  <a:cubicBezTo>
                    <a:pt x="1070" y="1456"/>
                    <a:pt x="1070" y="1456"/>
                    <a:pt x="1070" y="1456"/>
                  </a:cubicBezTo>
                  <a:cubicBezTo>
                    <a:pt x="1065" y="1456"/>
                    <a:pt x="1065" y="1456"/>
                    <a:pt x="1065" y="1456"/>
                  </a:cubicBezTo>
                  <a:cubicBezTo>
                    <a:pt x="1061" y="1452"/>
                    <a:pt x="1061" y="1452"/>
                    <a:pt x="1061" y="1452"/>
                  </a:cubicBezTo>
                  <a:cubicBezTo>
                    <a:pt x="1054" y="1450"/>
                    <a:pt x="1054" y="1450"/>
                    <a:pt x="1054" y="1450"/>
                  </a:cubicBezTo>
                  <a:cubicBezTo>
                    <a:pt x="1050" y="1448"/>
                    <a:pt x="1050" y="1448"/>
                    <a:pt x="1050" y="1448"/>
                  </a:cubicBezTo>
                  <a:cubicBezTo>
                    <a:pt x="1050" y="1448"/>
                    <a:pt x="1050" y="1440"/>
                    <a:pt x="1050" y="1439"/>
                  </a:cubicBezTo>
                  <a:cubicBezTo>
                    <a:pt x="1050" y="1437"/>
                    <a:pt x="1050" y="1434"/>
                    <a:pt x="1050" y="1434"/>
                  </a:cubicBezTo>
                  <a:cubicBezTo>
                    <a:pt x="1050" y="1434"/>
                    <a:pt x="1044" y="1433"/>
                    <a:pt x="1041" y="1434"/>
                  </a:cubicBezTo>
                  <a:cubicBezTo>
                    <a:pt x="1039" y="1435"/>
                    <a:pt x="1036" y="1434"/>
                    <a:pt x="1036" y="1434"/>
                  </a:cubicBezTo>
                  <a:cubicBezTo>
                    <a:pt x="1036" y="1434"/>
                    <a:pt x="1028" y="1433"/>
                    <a:pt x="1027" y="1431"/>
                  </a:cubicBezTo>
                  <a:cubicBezTo>
                    <a:pt x="1027" y="1429"/>
                    <a:pt x="1027" y="1430"/>
                    <a:pt x="1026" y="1430"/>
                  </a:cubicBezTo>
                  <a:cubicBezTo>
                    <a:pt x="1024" y="1430"/>
                    <a:pt x="1018" y="1430"/>
                    <a:pt x="1018" y="1430"/>
                  </a:cubicBezTo>
                  <a:cubicBezTo>
                    <a:pt x="1012" y="1428"/>
                    <a:pt x="1012" y="1428"/>
                    <a:pt x="1012" y="1428"/>
                  </a:cubicBezTo>
                  <a:cubicBezTo>
                    <a:pt x="1012" y="1437"/>
                    <a:pt x="1012" y="1437"/>
                    <a:pt x="1012" y="1437"/>
                  </a:cubicBezTo>
                  <a:cubicBezTo>
                    <a:pt x="1011" y="1435"/>
                    <a:pt x="1011" y="1435"/>
                    <a:pt x="1011" y="1435"/>
                  </a:cubicBezTo>
                  <a:cubicBezTo>
                    <a:pt x="1001" y="1434"/>
                    <a:pt x="1001" y="1434"/>
                    <a:pt x="1001" y="1434"/>
                  </a:cubicBezTo>
                  <a:cubicBezTo>
                    <a:pt x="995" y="1437"/>
                    <a:pt x="995" y="1437"/>
                    <a:pt x="995" y="1437"/>
                  </a:cubicBezTo>
                  <a:cubicBezTo>
                    <a:pt x="990" y="1439"/>
                    <a:pt x="990" y="1439"/>
                    <a:pt x="990" y="1439"/>
                  </a:cubicBezTo>
                  <a:cubicBezTo>
                    <a:pt x="990" y="1442"/>
                    <a:pt x="990" y="1442"/>
                    <a:pt x="990" y="1442"/>
                  </a:cubicBezTo>
                  <a:cubicBezTo>
                    <a:pt x="988" y="1445"/>
                    <a:pt x="988" y="1445"/>
                    <a:pt x="988" y="1445"/>
                  </a:cubicBezTo>
                  <a:cubicBezTo>
                    <a:pt x="988" y="1445"/>
                    <a:pt x="985" y="1446"/>
                    <a:pt x="983" y="1446"/>
                  </a:cubicBezTo>
                  <a:cubicBezTo>
                    <a:pt x="983" y="1447"/>
                    <a:pt x="982" y="1449"/>
                    <a:pt x="982" y="1450"/>
                  </a:cubicBezTo>
                  <a:cubicBezTo>
                    <a:pt x="981" y="1451"/>
                    <a:pt x="979" y="1451"/>
                    <a:pt x="979" y="1451"/>
                  </a:cubicBezTo>
                  <a:cubicBezTo>
                    <a:pt x="975" y="1450"/>
                    <a:pt x="975" y="1450"/>
                    <a:pt x="975" y="1450"/>
                  </a:cubicBezTo>
                  <a:cubicBezTo>
                    <a:pt x="972" y="1450"/>
                    <a:pt x="972" y="1450"/>
                    <a:pt x="972" y="1450"/>
                  </a:cubicBezTo>
                  <a:cubicBezTo>
                    <a:pt x="970" y="1448"/>
                    <a:pt x="970" y="1448"/>
                    <a:pt x="970" y="1448"/>
                  </a:cubicBezTo>
                  <a:cubicBezTo>
                    <a:pt x="972" y="1444"/>
                    <a:pt x="972" y="1444"/>
                    <a:pt x="972" y="1444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66" y="1442"/>
                    <a:pt x="966" y="1442"/>
                    <a:pt x="966" y="1442"/>
                  </a:cubicBezTo>
                  <a:cubicBezTo>
                    <a:pt x="960" y="1440"/>
                    <a:pt x="960" y="1440"/>
                    <a:pt x="960" y="1440"/>
                  </a:cubicBezTo>
                  <a:cubicBezTo>
                    <a:pt x="947" y="1439"/>
                    <a:pt x="947" y="1439"/>
                    <a:pt x="947" y="1439"/>
                  </a:cubicBezTo>
                  <a:cubicBezTo>
                    <a:pt x="939" y="1437"/>
                    <a:pt x="939" y="1437"/>
                    <a:pt x="939" y="1437"/>
                  </a:cubicBezTo>
                  <a:cubicBezTo>
                    <a:pt x="934" y="1432"/>
                    <a:pt x="934" y="1432"/>
                    <a:pt x="934" y="1432"/>
                  </a:cubicBezTo>
                  <a:cubicBezTo>
                    <a:pt x="926" y="1430"/>
                    <a:pt x="926" y="1430"/>
                    <a:pt x="926" y="1430"/>
                  </a:cubicBezTo>
                  <a:cubicBezTo>
                    <a:pt x="919" y="1435"/>
                    <a:pt x="919" y="1435"/>
                    <a:pt x="919" y="1435"/>
                  </a:cubicBezTo>
                  <a:cubicBezTo>
                    <a:pt x="919" y="1435"/>
                    <a:pt x="912" y="1432"/>
                    <a:pt x="909" y="1432"/>
                  </a:cubicBezTo>
                  <a:cubicBezTo>
                    <a:pt x="907" y="1433"/>
                    <a:pt x="903" y="1434"/>
                    <a:pt x="902" y="1435"/>
                  </a:cubicBezTo>
                  <a:cubicBezTo>
                    <a:pt x="901" y="1435"/>
                    <a:pt x="901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6" y="1439"/>
                    <a:pt x="894" y="1438"/>
                    <a:pt x="892" y="1438"/>
                  </a:cubicBezTo>
                  <a:cubicBezTo>
                    <a:pt x="891" y="1439"/>
                    <a:pt x="890" y="1440"/>
                    <a:pt x="888" y="1440"/>
                  </a:cubicBezTo>
                  <a:cubicBezTo>
                    <a:pt x="886" y="1440"/>
                    <a:pt x="885" y="1439"/>
                    <a:pt x="883" y="1439"/>
                  </a:cubicBezTo>
                  <a:cubicBezTo>
                    <a:pt x="882" y="1440"/>
                    <a:pt x="881" y="1441"/>
                    <a:pt x="879" y="1441"/>
                  </a:cubicBezTo>
                  <a:cubicBezTo>
                    <a:pt x="877" y="1441"/>
                    <a:pt x="876" y="1439"/>
                    <a:pt x="876" y="1439"/>
                  </a:cubicBezTo>
                  <a:cubicBezTo>
                    <a:pt x="873" y="1439"/>
                    <a:pt x="873" y="1439"/>
                    <a:pt x="873" y="1439"/>
                  </a:cubicBezTo>
                  <a:cubicBezTo>
                    <a:pt x="870" y="1436"/>
                    <a:pt x="870" y="1436"/>
                    <a:pt x="870" y="1436"/>
                  </a:cubicBezTo>
                  <a:cubicBezTo>
                    <a:pt x="870" y="1436"/>
                    <a:pt x="869" y="1438"/>
                    <a:pt x="866" y="1438"/>
                  </a:cubicBezTo>
                  <a:cubicBezTo>
                    <a:pt x="864" y="1437"/>
                    <a:pt x="862" y="1436"/>
                    <a:pt x="860" y="1437"/>
                  </a:cubicBezTo>
                  <a:cubicBezTo>
                    <a:pt x="858" y="1437"/>
                    <a:pt x="855" y="1438"/>
                    <a:pt x="855" y="1438"/>
                  </a:cubicBezTo>
                  <a:cubicBezTo>
                    <a:pt x="847" y="1435"/>
                    <a:pt x="847" y="1435"/>
                    <a:pt x="847" y="1435"/>
                  </a:cubicBezTo>
                  <a:cubicBezTo>
                    <a:pt x="842" y="1434"/>
                    <a:pt x="842" y="1434"/>
                    <a:pt x="842" y="1434"/>
                  </a:cubicBezTo>
                  <a:cubicBezTo>
                    <a:pt x="838" y="1433"/>
                    <a:pt x="838" y="1433"/>
                    <a:pt x="838" y="1433"/>
                  </a:cubicBezTo>
                  <a:cubicBezTo>
                    <a:pt x="836" y="1436"/>
                    <a:pt x="836" y="1436"/>
                    <a:pt x="836" y="1436"/>
                  </a:cubicBezTo>
                  <a:cubicBezTo>
                    <a:pt x="831" y="1436"/>
                    <a:pt x="831" y="1436"/>
                    <a:pt x="831" y="1436"/>
                  </a:cubicBezTo>
                  <a:cubicBezTo>
                    <a:pt x="831" y="1436"/>
                    <a:pt x="825" y="1434"/>
                    <a:pt x="821" y="1435"/>
                  </a:cubicBezTo>
                  <a:cubicBezTo>
                    <a:pt x="820" y="1435"/>
                    <a:pt x="817" y="1438"/>
                    <a:pt x="816" y="1438"/>
                  </a:cubicBezTo>
                  <a:cubicBezTo>
                    <a:pt x="815" y="1439"/>
                    <a:pt x="819" y="1442"/>
                    <a:pt x="817" y="1442"/>
                  </a:cubicBezTo>
                  <a:cubicBezTo>
                    <a:pt x="787" y="1439"/>
                    <a:pt x="752" y="1427"/>
                    <a:pt x="722" y="1419"/>
                  </a:cubicBezTo>
                  <a:cubicBezTo>
                    <a:pt x="722" y="1419"/>
                    <a:pt x="697" y="1413"/>
                    <a:pt x="693" y="1413"/>
                  </a:cubicBezTo>
                  <a:cubicBezTo>
                    <a:pt x="689" y="1413"/>
                    <a:pt x="681" y="1402"/>
                    <a:pt x="681" y="1399"/>
                  </a:cubicBezTo>
                  <a:cubicBezTo>
                    <a:pt x="681" y="1396"/>
                    <a:pt x="680" y="1387"/>
                    <a:pt x="684" y="1385"/>
                  </a:cubicBezTo>
                  <a:cubicBezTo>
                    <a:pt x="688" y="1383"/>
                    <a:pt x="688" y="1383"/>
                    <a:pt x="695" y="1377"/>
                  </a:cubicBezTo>
                  <a:cubicBezTo>
                    <a:pt x="701" y="1370"/>
                    <a:pt x="701" y="1365"/>
                    <a:pt x="701" y="1365"/>
                  </a:cubicBezTo>
                  <a:cubicBezTo>
                    <a:pt x="686" y="1356"/>
                    <a:pt x="686" y="1356"/>
                    <a:pt x="686" y="1356"/>
                  </a:cubicBezTo>
                  <a:cubicBezTo>
                    <a:pt x="686" y="1356"/>
                    <a:pt x="669" y="1365"/>
                    <a:pt x="666" y="1363"/>
                  </a:cubicBezTo>
                  <a:cubicBezTo>
                    <a:pt x="662" y="1361"/>
                    <a:pt x="646" y="1372"/>
                    <a:pt x="646" y="1372"/>
                  </a:cubicBezTo>
                  <a:cubicBezTo>
                    <a:pt x="630" y="1373"/>
                    <a:pt x="630" y="1373"/>
                    <a:pt x="630" y="1373"/>
                  </a:cubicBezTo>
                  <a:cubicBezTo>
                    <a:pt x="630" y="1371"/>
                    <a:pt x="630" y="1371"/>
                    <a:pt x="630" y="1371"/>
                  </a:cubicBezTo>
                  <a:cubicBezTo>
                    <a:pt x="630" y="1371"/>
                    <a:pt x="633" y="1361"/>
                    <a:pt x="637" y="1363"/>
                  </a:cubicBezTo>
                  <a:cubicBezTo>
                    <a:pt x="641" y="1351"/>
                    <a:pt x="641" y="1351"/>
                    <a:pt x="641" y="1351"/>
                  </a:cubicBezTo>
                  <a:cubicBezTo>
                    <a:pt x="639" y="1337"/>
                    <a:pt x="639" y="1337"/>
                    <a:pt x="639" y="1337"/>
                  </a:cubicBezTo>
                  <a:cubicBezTo>
                    <a:pt x="635" y="1318"/>
                    <a:pt x="635" y="1318"/>
                    <a:pt x="635" y="1318"/>
                  </a:cubicBezTo>
                  <a:cubicBezTo>
                    <a:pt x="655" y="1317"/>
                    <a:pt x="655" y="1317"/>
                    <a:pt x="655" y="1317"/>
                  </a:cubicBezTo>
                  <a:cubicBezTo>
                    <a:pt x="673" y="1307"/>
                    <a:pt x="673" y="1307"/>
                    <a:pt x="673" y="1307"/>
                  </a:cubicBezTo>
                  <a:cubicBezTo>
                    <a:pt x="667" y="1297"/>
                    <a:pt x="667" y="1297"/>
                    <a:pt x="667" y="1297"/>
                  </a:cubicBezTo>
                  <a:cubicBezTo>
                    <a:pt x="650" y="1303"/>
                    <a:pt x="650" y="1303"/>
                    <a:pt x="650" y="1303"/>
                  </a:cubicBezTo>
                  <a:cubicBezTo>
                    <a:pt x="634" y="1300"/>
                    <a:pt x="634" y="1300"/>
                    <a:pt x="634" y="1300"/>
                  </a:cubicBezTo>
                  <a:cubicBezTo>
                    <a:pt x="613" y="1318"/>
                    <a:pt x="613" y="1318"/>
                    <a:pt x="613" y="1318"/>
                  </a:cubicBezTo>
                  <a:cubicBezTo>
                    <a:pt x="589" y="1318"/>
                    <a:pt x="589" y="1318"/>
                    <a:pt x="589" y="1318"/>
                  </a:cubicBezTo>
                  <a:cubicBezTo>
                    <a:pt x="581" y="1317"/>
                    <a:pt x="581" y="1317"/>
                    <a:pt x="581" y="1317"/>
                  </a:cubicBezTo>
                  <a:cubicBezTo>
                    <a:pt x="582" y="1315"/>
                    <a:pt x="582" y="1313"/>
                    <a:pt x="583" y="1313"/>
                  </a:cubicBezTo>
                  <a:cubicBezTo>
                    <a:pt x="585" y="1312"/>
                    <a:pt x="600" y="1307"/>
                    <a:pt x="600" y="1307"/>
                  </a:cubicBezTo>
                  <a:cubicBezTo>
                    <a:pt x="610" y="1301"/>
                    <a:pt x="610" y="1301"/>
                    <a:pt x="610" y="1301"/>
                  </a:cubicBezTo>
                  <a:cubicBezTo>
                    <a:pt x="610" y="1301"/>
                    <a:pt x="615" y="1294"/>
                    <a:pt x="617" y="1293"/>
                  </a:cubicBezTo>
                  <a:cubicBezTo>
                    <a:pt x="619" y="1293"/>
                    <a:pt x="621" y="1289"/>
                    <a:pt x="623" y="1284"/>
                  </a:cubicBezTo>
                  <a:cubicBezTo>
                    <a:pt x="626" y="1280"/>
                    <a:pt x="628" y="1277"/>
                    <a:pt x="628" y="1277"/>
                  </a:cubicBezTo>
                  <a:cubicBezTo>
                    <a:pt x="628" y="1277"/>
                    <a:pt x="640" y="1274"/>
                    <a:pt x="639" y="1273"/>
                  </a:cubicBezTo>
                  <a:cubicBezTo>
                    <a:pt x="639" y="1271"/>
                    <a:pt x="634" y="1267"/>
                    <a:pt x="640" y="1267"/>
                  </a:cubicBezTo>
                  <a:cubicBezTo>
                    <a:pt x="646" y="1267"/>
                    <a:pt x="646" y="1267"/>
                    <a:pt x="649" y="1265"/>
                  </a:cubicBezTo>
                  <a:cubicBezTo>
                    <a:pt x="651" y="1264"/>
                    <a:pt x="650" y="1263"/>
                    <a:pt x="651" y="1260"/>
                  </a:cubicBezTo>
                  <a:cubicBezTo>
                    <a:pt x="653" y="1258"/>
                    <a:pt x="654" y="1255"/>
                    <a:pt x="654" y="1253"/>
                  </a:cubicBezTo>
                  <a:cubicBezTo>
                    <a:pt x="653" y="1251"/>
                    <a:pt x="648" y="1243"/>
                    <a:pt x="648" y="1241"/>
                  </a:cubicBezTo>
                  <a:cubicBezTo>
                    <a:pt x="647" y="1238"/>
                    <a:pt x="648" y="1232"/>
                    <a:pt x="648" y="1232"/>
                  </a:cubicBezTo>
                  <a:cubicBezTo>
                    <a:pt x="648" y="1232"/>
                    <a:pt x="651" y="1231"/>
                    <a:pt x="654" y="1230"/>
                  </a:cubicBezTo>
                  <a:cubicBezTo>
                    <a:pt x="656" y="1228"/>
                    <a:pt x="660" y="1221"/>
                    <a:pt x="660" y="1221"/>
                  </a:cubicBezTo>
                  <a:cubicBezTo>
                    <a:pt x="661" y="1216"/>
                    <a:pt x="661" y="1216"/>
                    <a:pt x="661" y="1216"/>
                  </a:cubicBezTo>
                  <a:cubicBezTo>
                    <a:pt x="661" y="1216"/>
                    <a:pt x="665" y="1213"/>
                    <a:pt x="666" y="1213"/>
                  </a:cubicBezTo>
                  <a:cubicBezTo>
                    <a:pt x="668" y="1212"/>
                    <a:pt x="684" y="1206"/>
                    <a:pt x="685" y="1206"/>
                  </a:cubicBezTo>
                  <a:cubicBezTo>
                    <a:pt x="686" y="1206"/>
                    <a:pt x="696" y="1207"/>
                    <a:pt x="693" y="1202"/>
                  </a:cubicBezTo>
                  <a:cubicBezTo>
                    <a:pt x="690" y="1198"/>
                    <a:pt x="689" y="1196"/>
                    <a:pt x="688" y="1193"/>
                  </a:cubicBezTo>
                  <a:cubicBezTo>
                    <a:pt x="687" y="1190"/>
                    <a:pt x="687" y="1183"/>
                    <a:pt x="687" y="1182"/>
                  </a:cubicBezTo>
                  <a:cubicBezTo>
                    <a:pt x="688" y="1181"/>
                    <a:pt x="696" y="1178"/>
                    <a:pt x="687" y="1177"/>
                  </a:cubicBezTo>
                  <a:cubicBezTo>
                    <a:pt x="678" y="1176"/>
                    <a:pt x="685" y="1173"/>
                    <a:pt x="683" y="1171"/>
                  </a:cubicBezTo>
                  <a:cubicBezTo>
                    <a:pt x="680" y="1169"/>
                    <a:pt x="674" y="1165"/>
                    <a:pt x="674" y="1165"/>
                  </a:cubicBezTo>
                  <a:cubicBezTo>
                    <a:pt x="671" y="1165"/>
                    <a:pt x="671" y="1165"/>
                    <a:pt x="671" y="1165"/>
                  </a:cubicBezTo>
                  <a:cubicBezTo>
                    <a:pt x="672" y="1155"/>
                    <a:pt x="672" y="1155"/>
                    <a:pt x="672" y="1155"/>
                  </a:cubicBezTo>
                  <a:cubicBezTo>
                    <a:pt x="672" y="1155"/>
                    <a:pt x="675" y="1151"/>
                    <a:pt x="676" y="1151"/>
                  </a:cubicBezTo>
                  <a:cubicBezTo>
                    <a:pt x="677" y="1150"/>
                    <a:pt x="678" y="1146"/>
                    <a:pt x="676" y="1146"/>
                  </a:cubicBezTo>
                  <a:cubicBezTo>
                    <a:pt x="674" y="1147"/>
                    <a:pt x="668" y="1148"/>
                    <a:pt x="668" y="1148"/>
                  </a:cubicBezTo>
                  <a:cubicBezTo>
                    <a:pt x="668" y="1148"/>
                    <a:pt x="663" y="1148"/>
                    <a:pt x="664" y="1146"/>
                  </a:cubicBezTo>
                  <a:cubicBezTo>
                    <a:pt x="664" y="1143"/>
                    <a:pt x="666" y="1143"/>
                    <a:pt x="669" y="1140"/>
                  </a:cubicBezTo>
                  <a:cubicBezTo>
                    <a:pt x="672" y="1137"/>
                    <a:pt x="673" y="1135"/>
                    <a:pt x="673" y="1135"/>
                  </a:cubicBezTo>
                  <a:cubicBezTo>
                    <a:pt x="672" y="1129"/>
                    <a:pt x="672" y="1129"/>
                    <a:pt x="672" y="1129"/>
                  </a:cubicBezTo>
                  <a:cubicBezTo>
                    <a:pt x="672" y="1129"/>
                    <a:pt x="672" y="1125"/>
                    <a:pt x="671" y="1125"/>
                  </a:cubicBezTo>
                  <a:cubicBezTo>
                    <a:pt x="671" y="1124"/>
                    <a:pt x="665" y="1112"/>
                    <a:pt x="665" y="1112"/>
                  </a:cubicBezTo>
                  <a:cubicBezTo>
                    <a:pt x="665" y="1112"/>
                    <a:pt x="659" y="1110"/>
                    <a:pt x="658" y="1112"/>
                  </a:cubicBezTo>
                  <a:cubicBezTo>
                    <a:pt x="658" y="1114"/>
                    <a:pt x="656" y="1118"/>
                    <a:pt x="656" y="1118"/>
                  </a:cubicBezTo>
                  <a:cubicBezTo>
                    <a:pt x="649" y="1118"/>
                    <a:pt x="649" y="1118"/>
                    <a:pt x="649" y="1118"/>
                  </a:cubicBezTo>
                  <a:cubicBezTo>
                    <a:pt x="645" y="1115"/>
                    <a:pt x="645" y="1115"/>
                    <a:pt x="645" y="1115"/>
                  </a:cubicBezTo>
                  <a:cubicBezTo>
                    <a:pt x="637" y="1113"/>
                    <a:pt x="637" y="1113"/>
                    <a:pt x="637" y="1113"/>
                  </a:cubicBezTo>
                  <a:cubicBezTo>
                    <a:pt x="637" y="1113"/>
                    <a:pt x="636" y="1114"/>
                    <a:pt x="635" y="1115"/>
                  </a:cubicBezTo>
                  <a:cubicBezTo>
                    <a:pt x="635" y="1116"/>
                    <a:pt x="627" y="1111"/>
                    <a:pt x="627" y="1111"/>
                  </a:cubicBezTo>
                  <a:cubicBezTo>
                    <a:pt x="627" y="1111"/>
                    <a:pt x="624" y="1115"/>
                    <a:pt x="623" y="1116"/>
                  </a:cubicBezTo>
                  <a:cubicBezTo>
                    <a:pt x="623" y="1116"/>
                    <a:pt x="615" y="1114"/>
                    <a:pt x="615" y="1114"/>
                  </a:cubicBezTo>
                  <a:cubicBezTo>
                    <a:pt x="607" y="1115"/>
                    <a:pt x="607" y="1115"/>
                    <a:pt x="607" y="1115"/>
                  </a:cubicBezTo>
                  <a:cubicBezTo>
                    <a:pt x="600" y="1116"/>
                    <a:pt x="600" y="1116"/>
                    <a:pt x="600" y="1116"/>
                  </a:cubicBezTo>
                  <a:cubicBezTo>
                    <a:pt x="594" y="1113"/>
                    <a:pt x="594" y="1113"/>
                    <a:pt x="594" y="1113"/>
                  </a:cubicBezTo>
                  <a:cubicBezTo>
                    <a:pt x="592" y="1116"/>
                    <a:pt x="592" y="1116"/>
                    <a:pt x="592" y="1116"/>
                  </a:cubicBezTo>
                  <a:cubicBezTo>
                    <a:pt x="593" y="1121"/>
                    <a:pt x="593" y="1121"/>
                    <a:pt x="593" y="1121"/>
                  </a:cubicBezTo>
                  <a:cubicBezTo>
                    <a:pt x="588" y="1124"/>
                    <a:pt x="588" y="1124"/>
                    <a:pt x="588" y="1124"/>
                  </a:cubicBezTo>
                  <a:cubicBezTo>
                    <a:pt x="582" y="1120"/>
                    <a:pt x="582" y="1120"/>
                    <a:pt x="582" y="1120"/>
                  </a:cubicBezTo>
                  <a:cubicBezTo>
                    <a:pt x="577" y="1119"/>
                    <a:pt x="577" y="1119"/>
                    <a:pt x="577" y="1119"/>
                  </a:cubicBezTo>
                  <a:cubicBezTo>
                    <a:pt x="570" y="1112"/>
                    <a:pt x="570" y="1112"/>
                    <a:pt x="570" y="1112"/>
                  </a:cubicBezTo>
                  <a:cubicBezTo>
                    <a:pt x="564" y="1110"/>
                    <a:pt x="564" y="1110"/>
                    <a:pt x="564" y="1110"/>
                  </a:cubicBezTo>
                  <a:cubicBezTo>
                    <a:pt x="558" y="1107"/>
                    <a:pt x="558" y="1107"/>
                    <a:pt x="558" y="1107"/>
                  </a:cubicBezTo>
                  <a:cubicBezTo>
                    <a:pt x="558" y="1107"/>
                    <a:pt x="555" y="1115"/>
                    <a:pt x="554" y="1116"/>
                  </a:cubicBezTo>
                  <a:cubicBezTo>
                    <a:pt x="553" y="1116"/>
                    <a:pt x="548" y="1118"/>
                    <a:pt x="547" y="1118"/>
                  </a:cubicBezTo>
                  <a:cubicBezTo>
                    <a:pt x="545" y="1119"/>
                    <a:pt x="544" y="1124"/>
                    <a:pt x="544" y="1124"/>
                  </a:cubicBezTo>
                  <a:cubicBezTo>
                    <a:pt x="539" y="1127"/>
                    <a:pt x="539" y="1127"/>
                    <a:pt x="539" y="1127"/>
                  </a:cubicBezTo>
                  <a:cubicBezTo>
                    <a:pt x="539" y="1127"/>
                    <a:pt x="536" y="1125"/>
                    <a:pt x="534" y="1125"/>
                  </a:cubicBezTo>
                  <a:cubicBezTo>
                    <a:pt x="533" y="1125"/>
                    <a:pt x="532" y="1126"/>
                    <a:pt x="532" y="1126"/>
                  </a:cubicBezTo>
                  <a:cubicBezTo>
                    <a:pt x="530" y="1129"/>
                    <a:pt x="530" y="1129"/>
                    <a:pt x="530" y="1129"/>
                  </a:cubicBezTo>
                  <a:cubicBezTo>
                    <a:pt x="530" y="1129"/>
                    <a:pt x="529" y="1129"/>
                    <a:pt x="526" y="1127"/>
                  </a:cubicBezTo>
                  <a:cubicBezTo>
                    <a:pt x="524" y="1126"/>
                    <a:pt x="521" y="1124"/>
                    <a:pt x="521" y="1124"/>
                  </a:cubicBezTo>
                  <a:cubicBezTo>
                    <a:pt x="518" y="1123"/>
                    <a:pt x="518" y="1123"/>
                    <a:pt x="518" y="1123"/>
                  </a:cubicBezTo>
                  <a:cubicBezTo>
                    <a:pt x="518" y="1123"/>
                    <a:pt x="509" y="1127"/>
                    <a:pt x="508" y="1128"/>
                  </a:cubicBezTo>
                  <a:cubicBezTo>
                    <a:pt x="508" y="1129"/>
                    <a:pt x="506" y="1132"/>
                    <a:pt x="506" y="1132"/>
                  </a:cubicBezTo>
                  <a:cubicBezTo>
                    <a:pt x="501" y="1128"/>
                    <a:pt x="501" y="1128"/>
                    <a:pt x="501" y="1128"/>
                  </a:cubicBezTo>
                  <a:cubicBezTo>
                    <a:pt x="495" y="1124"/>
                    <a:pt x="495" y="1124"/>
                    <a:pt x="495" y="1124"/>
                  </a:cubicBezTo>
                  <a:cubicBezTo>
                    <a:pt x="494" y="1117"/>
                    <a:pt x="494" y="1117"/>
                    <a:pt x="494" y="1117"/>
                  </a:cubicBezTo>
                  <a:cubicBezTo>
                    <a:pt x="483" y="1107"/>
                    <a:pt x="483" y="1107"/>
                    <a:pt x="483" y="1107"/>
                  </a:cubicBezTo>
                  <a:cubicBezTo>
                    <a:pt x="481" y="1097"/>
                    <a:pt x="481" y="1097"/>
                    <a:pt x="481" y="1097"/>
                  </a:cubicBezTo>
                  <a:cubicBezTo>
                    <a:pt x="473" y="1091"/>
                    <a:pt x="473" y="1091"/>
                    <a:pt x="473" y="1091"/>
                  </a:cubicBezTo>
                  <a:cubicBezTo>
                    <a:pt x="468" y="1097"/>
                    <a:pt x="468" y="1097"/>
                    <a:pt x="468" y="1097"/>
                  </a:cubicBezTo>
                  <a:cubicBezTo>
                    <a:pt x="460" y="1096"/>
                    <a:pt x="460" y="1096"/>
                    <a:pt x="460" y="1096"/>
                  </a:cubicBezTo>
                  <a:close/>
                  <a:moveTo>
                    <a:pt x="357" y="73"/>
                  </a:moveTo>
                  <a:cubicBezTo>
                    <a:pt x="357" y="73"/>
                    <a:pt x="357" y="73"/>
                    <a:pt x="357" y="73"/>
                  </a:cubicBezTo>
                  <a:cubicBezTo>
                    <a:pt x="358" y="74"/>
                    <a:pt x="358" y="74"/>
                    <a:pt x="358" y="74"/>
                  </a:cubicBezTo>
                  <a:cubicBezTo>
                    <a:pt x="358" y="74"/>
                    <a:pt x="364" y="80"/>
                    <a:pt x="369" y="80"/>
                  </a:cubicBezTo>
                  <a:cubicBezTo>
                    <a:pt x="374" y="80"/>
                    <a:pt x="370" y="80"/>
                    <a:pt x="375" y="79"/>
                  </a:cubicBezTo>
                  <a:cubicBezTo>
                    <a:pt x="379" y="77"/>
                    <a:pt x="380" y="74"/>
                    <a:pt x="382" y="71"/>
                  </a:cubicBezTo>
                  <a:cubicBezTo>
                    <a:pt x="384" y="68"/>
                    <a:pt x="384" y="68"/>
                    <a:pt x="384" y="65"/>
                  </a:cubicBezTo>
                  <a:cubicBezTo>
                    <a:pt x="384" y="62"/>
                    <a:pt x="384" y="57"/>
                    <a:pt x="384" y="54"/>
                  </a:cubicBezTo>
                  <a:cubicBezTo>
                    <a:pt x="384" y="51"/>
                    <a:pt x="387" y="52"/>
                    <a:pt x="390" y="52"/>
                  </a:cubicBezTo>
                  <a:cubicBezTo>
                    <a:pt x="392" y="52"/>
                    <a:pt x="388" y="44"/>
                    <a:pt x="388" y="44"/>
                  </a:cubicBezTo>
                  <a:cubicBezTo>
                    <a:pt x="388" y="44"/>
                    <a:pt x="379" y="40"/>
                    <a:pt x="375" y="40"/>
                  </a:cubicBezTo>
                  <a:cubicBezTo>
                    <a:pt x="371" y="40"/>
                    <a:pt x="362" y="39"/>
                    <a:pt x="362" y="39"/>
                  </a:cubicBezTo>
                  <a:cubicBezTo>
                    <a:pt x="351" y="53"/>
                    <a:pt x="351" y="53"/>
                    <a:pt x="351" y="53"/>
                  </a:cubicBezTo>
                  <a:cubicBezTo>
                    <a:pt x="351" y="53"/>
                    <a:pt x="355" y="72"/>
                    <a:pt x="357" y="73"/>
                  </a:cubicBezTo>
                  <a:close/>
                </a:path>
              </a:pathLst>
            </a:custGeom>
            <a:grpFill/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103" name="Freeform 109">
              <a:extLst>
                <a:ext uri="{FF2B5EF4-FFF2-40B4-BE49-F238E27FC236}">
                  <a16:creationId xmlns:a16="http://schemas.microsoft.com/office/drawing/2014/main" id="{8B913DA1-3FF4-FF68-C9EE-B960A7241D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33036" y="1542151"/>
              <a:ext cx="664056" cy="1216708"/>
            </a:xfrm>
            <a:custGeom>
              <a:avLst/>
              <a:gdLst>
                <a:gd name="T0" fmla="*/ 29 w 291"/>
                <a:gd name="T1" fmla="*/ 540 h 550"/>
                <a:gd name="T2" fmla="*/ 96 w 291"/>
                <a:gd name="T3" fmla="*/ 541 h 550"/>
                <a:gd name="T4" fmla="*/ 173 w 291"/>
                <a:gd name="T5" fmla="*/ 531 h 550"/>
                <a:gd name="T6" fmla="*/ 212 w 291"/>
                <a:gd name="T7" fmla="*/ 534 h 550"/>
                <a:gd name="T8" fmla="*/ 254 w 291"/>
                <a:gd name="T9" fmla="*/ 506 h 550"/>
                <a:gd name="T10" fmla="*/ 285 w 291"/>
                <a:gd name="T11" fmla="*/ 469 h 550"/>
                <a:gd name="T12" fmla="*/ 250 w 291"/>
                <a:gd name="T13" fmla="*/ 407 h 550"/>
                <a:gd name="T14" fmla="*/ 238 w 291"/>
                <a:gd name="T15" fmla="*/ 368 h 550"/>
                <a:gd name="T16" fmla="*/ 207 w 291"/>
                <a:gd name="T17" fmla="*/ 282 h 550"/>
                <a:gd name="T18" fmla="*/ 158 w 291"/>
                <a:gd name="T19" fmla="*/ 243 h 550"/>
                <a:gd name="T20" fmla="*/ 165 w 291"/>
                <a:gd name="T21" fmla="*/ 227 h 550"/>
                <a:gd name="T22" fmla="*/ 220 w 291"/>
                <a:gd name="T23" fmla="*/ 173 h 550"/>
                <a:gd name="T24" fmla="*/ 167 w 291"/>
                <a:gd name="T25" fmla="*/ 157 h 550"/>
                <a:gd name="T26" fmla="*/ 143 w 291"/>
                <a:gd name="T27" fmla="*/ 156 h 550"/>
                <a:gd name="T28" fmla="*/ 166 w 291"/>
                <a:gd name="T29" fmla="*/ 136 h 550"/>
                <a:gd name="T30" fmla="*/ 157 w 291"/>
                <a:gd name="T31" fmla="*/ 107 h 550"/>
                <a:gd name="T32" fmla="*/ 136 w 291"/>
                <a:gd name="T33" fmla="*/ 106 h 550"/>
                <a:gd name="T34" fmla="*/ 128 w 291"/>
                <a:gd name="T35" fmla="*/ 138 h 550"/>
                <a:gd name="T36" fmla="*/ 111 w 291"/>
                <a:gd name="T37" fmla="*/ 142 h 550"/>
                <a:gd name="T38" fmla="*/ 107 w 291"/>
                <a:gd name="T39" fmla="*/ 165 h 550"/>
                <a:gd name="T40" fmla="*/ 90 w 291"/>
                <a:gd name="T41" fmla="*/ 144 h 550"/>
                <a:gd name="T42" fmla="*/ 84 w 291"/>
                <a:gd name="T43" fmla="*/ 159 h 550"/>
                <a:gd name="T44" fmla="*/ 104 w 291"/>
                <a:gd name="T45" fmla="*/ 172 h 550"/>
                <a:gd name="T46" fmla="*/ 84 w 291"/>
                <a:gd name="T47" fmla="*/ 191 h 550"/>
                <a:gd name="T48" fmla="*/ 95 w 291"/>
                <a:gd name="T49" fmla="*/ 210 h 550"/>
                <a:gd name="T50" fmla="*/ 65 w 291"/>
                <a:gd name="T51" fmla="*/ 241 h 550"/>
                <a:gd name="T52" fmla="*/ 87 w 291"/>
                <a:gd name="T53" fmla="*/ 231 h 550"/>
                <a:gd name="T54" fmla="*/ 83 w 291"/>
                <a:gd name="T55" fmla="*/ 256 h 550"/>
                <a:gd name="T56" fmla="*/ 101 w 291"/>
                <a:gd name="T57" fmla="*/ 237 h 550"/>
                <a:gd name="T58" fmla="*/ 98 w 291"/>
                <a:gd name="T59" fmla="*/ 306 h 550"/>
                <a:gd name="T60" fmla="*/ 133 w 291"/>
                <a:gd name="T61" fmla="*/ 306 h 550"/>
                <a:gd name="T62" fmla="*/ 142 w 291"/>
                <a:gd name="T63" fmla="*/ 337 h 550"/>
                <a:gd name="T64" fmla="*/ 144 w 291"/>
                <a:gd name="T65" fmla="*/ 382 h 550"/>
                <a:gd name="T66" fmla="*/ 97 w 291"/>
                <a:gd name="T67" fmla="*/ 376 h 550"/>
                <a:gd name="T68" fmla="*/ 103 w 291"/>
                <a:gd name="T69" fmla="*/ 422 h 550"/>
                <a:gd name="T70" fmla="*/ 62 w 291"/>
                <a:gd name="T71" fmla="*/ 461 h 550"/>
                <a:gd name="T72" fmla="*/ 101 w 291"/>
                <a:gd name="T73" fmla="*/ 472 h 550"/>
                <a:gd name="T74" fmla="*/ 139 w 291"/>
                <a:gd name="T75" fmla="*/ 482 h 550"/>
                <a:gd name="T76" fmla="*/ 50 w 291"/>
                <a:gd name="T77" fmla="*/ 266 h 550"/>
                <a:gd name="T78" fmla="*/ 80 w 291"/>
                <a:gd name="T79" fmla="*/ 314 h 550"/>
                <a:gd name="T80" fmla="*/ 41 w 291"/>
                <a:gd name="T81" fmla="*/ 324 h 550"/>
                <a:gd name="T82" fmla="*/ 13 w 291"/>
                <a:gd name="T83" fmla="*/ 287 h 550"/>
                <a:gd name="T84" fmla="*/ 75 w 291"/>
                <a:gd name="T85" fmla="*/ 227 h 550"/>
                <a:gd name="T86" fmla="*/ 103 w 291"/>
                <a:gd name="T87" fmla="*/ 263 h 550"/>
                <a:gd name="T88" fmla="*/ 65 w 291"/>
                <a:gd name="T89" fmla="*/ 199 h 550"/>
                <a:gd name="T90" fmla="*/ 78 w 291"/>
                <a:gd name="T91" fmla="*/ 171 h 550"/>
                <a:gd name="T92" fmla="*/ 46 w 291"/>
                <a:gd name="T93" fmla="*/ 177 h 550"/>
                <a:gd name="T94" fmla="*/ 59 w 291"/>
                <a:gd name="T95" fmla="*/ 158 h 550"/>
                <a:gd name="T96" fmla="*/ 69 w 291"/>
                <a:gd name="T97" fmla="*/ 132 h 550"/>
                <a:gd name="T98" fmla="*/ 80 w 291"/>
                <a:gd name="T99" fmla="*/ 106 h 550"/>
                <a:gd name="T100" fmla="*/ 94 w 291"/>
                <a:gd name="T101" fmla="*/ 116 h 550"/>
                <a:gd name="T102" fmla="*/ 267 w 291"/>
                <a:gd name="T103" fmla="*/ 15 h 550"/>
                <a:gd name="T104" fmla="*/ 245 w 291"/>
                <a:gd name="T105" fmla="*/ 27 h 550"/>
                <a:gd name="T106" fmla="*/ 269 w 291"/>
                <a:gd name="T107" fmla="*/ 2 h 550"/>
                <a:gd name="T108" fmla="*/ 259 w 291"/>
                <a:gd name="T109" fmla="*/ 29 h 550"/>
                <a:gd name="T110" fmla="*/ 243 w 291"/>
                <a:gd name="T111" fmla="*/ 64 h 550"/>
                <a:gd name="T112" fmla="*/ 221 w 291"/>
                <a:gd name="T113" fmla="*/ 72 h 550"/>
                <a:gd name="T114" fmla="*/ 205 w 291"/>
                <a:gd name="T115" fmla="*/ 80 h 550"/>
                <a:gd name="T116" fmla="*/ 204 w 291"/>
                <a:gd name="T117" fmla="*/ 75 h 550"/>
                <a:gd name="T118" fmla="*/ 191 w 291"/>
                <a:gd name="T119" fmla="*/ 91 h 550"/>
                <a:gd name="T120" fmla="*/ 187 w 291"/>
                <a:gd name="T121" fmla="*/ 92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1" h="550">
                  <a:moveTo>
                    <a:pt x="73" y="501"/>
                  </a:moveTo>
                  <a:cubicBezTo>
                    <a:pt x="69" y="504"/>
                    <a:pt x="69" y="504"/>
                    <a:pt x="69" y="504"/>
                  </a:cubicBezTo>
                  <a:cubicBezTo>
                    <a:pt x="69" y="508"/>
                    <a:pt x="69" y="508"/>
                    <a:pt x="69" y="508"/>
                  </a:cubicBezTo>
                  <a:cubicBezTo>
                    <a:pt x="67" y="512"/>
                    <a:pt x="67" y="512"/>
                    <a:pt x="67" y="512"/>
                  </a:cubicBezTo>
                  <a:cubicBezTo>
                    <a:pt x="67" y="512"/>
                    <a:pt x="65" y="513"/>
                    <a:pt x="65" y="514"/>
                  </a:cubicBezTo>
                  <a:cubicBezTo>
                    <a:pt x="64" y="515"/>
                    <a:pt x="60" y="518"/>
                    <a:pt x="60" y="518"/>
                  </a:cubicBezTo>
                  <a:cubicBezTo>
                    <a:pt x="60" y="518"/>
                    <a:pt x="60" y="519"/>
                    <a:pt x="59" y="519"/>
                  </a:cubicBezTo>
                  <a:cubicBezTo>
                    <a:pt x="58" y="519"/>
                    <a:pt x="51" y="522"/>
                    <a:pt x="51" y="522"/>
                  </a:cubicBezTo>
                  <a:cubicBezTo>
                    <a:pt x="49" y="526"/>
                    <a:pt x="49" y="526"/>
                    <a:pt x="49" y="526"/>
                  </a:cubicBezTo>
                  <a:cubicBezTo>
                    <a:pt x="45" y="527"/>
                    <a:pt x="45" y="527"/>
                    <a:pt x="45" y="527"/>
                  </a:cubicBezTo>
                  <a:cubicBezTo>
                    <a:pt x="42" y="532"/>
                    <a:pt x="42" y="532"/>
                    <a:pt x="42" y="532"/>
                  </a:cubicBezTo>
                  <a:cubicBezTo>
                    <a:pt x="37" y="534"/>
                    <a:pt x="37" y="534"/>
                    <a:pt x="37" y="534"/>
                  </a:cubicBezTo>
                  <a:cubicBezTo>
                    <a:pt x="33" y="535"/>
                    <a:pt x="33" y="535"/>
                    <a:pt x="33" y="535"/>
                  </a:cubicBezTo>
                  <a:cubicBezTo>
                    <a:pt x="29" y="533"/>
                    <a:pt x="29" y="533"/>
                    <a:pt x="29" y="533"/>
                  </a:cubicBezTo>
                  <a:cubicBezTo>
                    <a:pt x="26" y="535"/>
                    <a:pt x="26" y="535"/>
                    <a:pt x="26" y="535"/>
                  </a:cubicBezTo>
                  <a:cubicBezTo>
                    <a:pt x="23" y="537"/>
                    <a:pt x="23" y="537"/>
                    <a:pt x="23" y="537"/>
                  </a:cubicBezTo>
                  <a:cubicBezTo>
                    <a:pt x="24" y="541"/>
                    <a:pt x="24" y="541"/>
                    <a:pt x="24" y="541"/>
                  </a:cubicBezTo>
                  <a:cubicBezTo>
                    <a:pt x="27" y="543"/>
                    <a:pt x="27" y="543"/>
                    <a:pt x="27" y="543"/>
                  </a:cubicBezTo>
                  <a:cubicBezTo>
                    <a:pt x="29" y="540"/>
                    <a:pt x="29" y="540"/>
                    <a:pt x="29" y="540"/>
                  </a:cubicBezTo>
                  <a:cubicBezTo>
                    <a:pt x="35" y="542"/>
                    <a:pt x="35" y="542"/>
                    <a:pt x="35" y="542"/>
                  </a:cubicBezTo>
                  <a:cubicBezTo>
                    <a:pt x="35" y="542"/>
                    <a:pt x="37" y="545"/>
                    <a:pt x="38" y="546"/>
                  </a:cubicBezTo>
                  <a:cubicBezTo>
                    <a:pt x="38" y="547"/>
                    <a:pt x="38" y="550"/>
                    <a:pt x="39" y="550"/>
                  </a:cubicBezTo>
                  <a:cubicBezTo>
                    <a:pt x="40" y="549"/>
                    <a:pt x="45" y="546"/>
                    <a:pt x="45" y="546"/>
                  </a:cubicBezTo>
                  <a:cubicBezTo>
                    <a:pt x="43" y="542"/>
                    <a:pt x="43" y="542"/>
                    <a:pt x="43" y="542"/>
                  </a:cubicBezTo>
                  <a:cubicBezTo>
                    <a:pt x="43" y="542"/>
                    <a:pt x="46" y="541"/>
                    <a:pt x="48" y="541"/>
                  </a:cubicBezTo>
                  <a:cubicBezTo>
                    <a:pt x="50" y="541"/>
                    <a:pt x="52" y="542"/>
                    <a:pt x="53" y="540"/>
                  </a:cubicBezTo>
                  <a:cubicBezTo>
                    <a:pt x="53" y="539"/>
                    <a:pt x="56" y="539"/>
                    <a:pt x="56" y="539"/>
                  </a:cubicBezTo>
                  <a:cubicBezTo>
                    <a:pt x="56" y="539"/>
                    <a:pt x="58" y="536"/>
                    <a:pt x="58" y="536"/>
                  </a:cubicBezTo>
                  <a:cubicBezTo>
                    <a:pt x="58" y="535"/>
                    <a:pt x="61" y="533"/>
                    <a:pt x="61" y="533"/>
                  </a:cubicBezTo>
                  <a:cubicBezTo>
                    <a:pt x="61" y="533"/>
                    <a:pt x="68" y="536"/>
                    <a:pt x="69" y="536"/>
                  </a:cubicBezTo>
                  <a:cubicBezTo>
                    <a:pt x="70" y="536"/>
                    <a:pt x="77" y="534"/>
                    <a:pt x="77" y="534"/>
                  </a:cubicBezTo>
                  <a:cubicBezTo>
                    <a:pt x="80" y="537"/>
                    <a:pt x="80" y="537"/>
                    <a:pt x="80" y="537"/>
                  </a:cubicBezTo>
                  <a:cubicBezTo>
                    <a:pt x="80" y="537"/>
                    <a:pt x="80" y="539"/>
                    <a:pt x="82" y="540"/>
                  </a:cubicBezTo>
                  <a:cubicBezTo>
                    <a:pt x="84" y="540"/>
                    <a:pt x="85" y="540"/>
                    <a:pt x="85" y="540"/>
                  </a:cubicBezTo>
                  <a:cubicBezTo>
                    <a:pt x="88" y="544"/>
                    <a:pt x="88" y="544"/>
                    <a:pt x="88" y="544"/>
                  </a:cubicBezTo>
                  <a:cubicBezTo>
                    <a:pt x="91" y="546"/>
                    <a:pt x="91" y="546"/>
                    <a:pt x="91" y="546"/>
                  </a:cubicBezTo>
                  <a:cubicBezTo>
                    <a:pt x="91" y="546"/>
                    <a:pt x="94" y="546"/>
                    <a:pt x="94" y="545"/>
                  </a:cubicBezTo>
                  <a:cubicBezTo>
                    <a:pt x="94" y="544"/>
                    <a:pt x="95" y="542"/>
                    <a:pt x="96" y="541"/>
                  </a:cubicBezTo>
                  <a:cubicBezTo>
                    <a:pt x="97" y="541"/>
                    <a:pt x="100" y="540"/>
                    <a:pt x="100" y="540"/>
                  </a:cubicBezTo>
                  <a:cubicBezTo>
                    <a:pt x="100" y="540"/>
                    <a:pt x="100" y="538"/>
                    <a:pt x="100" y="537"/>
                  </a:cubicBezTo>
                  <a:cubicBezTo>
                    <a:pt x="100" y="535"/>
                    <a:pt x="100" y="532"/>
                    <a:pt x="101" y="531"/>
                  </a:cubicBezTo>
                  <a:cubicBezTo>
                    <a:pt x="101" y="531"/>
                    <a:pt x="104" y="527"/>
                    <a:pt x="104" y="527"/>
                  </a:cubicBezTo>
                  <a:cubicBezTo>
                    <a:pt x="109" y="526"/>
                    <a:pt x="109" y="526"/>
                    <a:pt x="109" y="526"/>
                  </a:cubicBezTo>
                  <a:cubicBezTo>
                    <a:pt x="121" y="525"/>
                    <a:pt x="121" y="525"/>
                    <a:pt x="121" y="525"/>
                  </a:cubicBezTo>
                  <a:cubicBezTo>
                    <a:pt x="125" y="525"/>
                    <a:pt x="125" y="525"/>
                    <a:pt x="125" y="525"/>
                  </a:cubicBezTo>
                  <a:cubicBezTo>
                    <a:pt x="130" y="529"/>
                    <a:pt x="130" y="529"/>
                    <a:pt x="130" y="529"/>
                  </a:cubicBezTo>
                  <a:cubicBezTo>
                    <a:pt x="135" y="534"/>
                    <a:pt x="135" y="534"/>
                    <a:pt x="135" y="534"/>
                  </a:cubicBezTo>
                  <a:cubicBezTo>
                    <a:pt x="135" y="534"/>
                    <a:pt x="138" y="538"/>
                    <a:pt x="138" y="537"/>
                  </a:cubicBezTo>
                  <a:cubicBezTo>
                    <a:pt x="139" y="535"/>
                    <a:pt x="140" y="531"/>
                    <a:pt x="141" y="531"/>
                  </a:cubicBezTo>
                  <a:cubicBezTo>
                    <a:pt x="142" y="531"/>
                    <a:pt x="145" y="535"/>
                    <a:pt x="145" y="535"/>
                  </a:cubicBezTo>
                  <a:cubicBezTo>
                    <a:pt x="149" y="536"/>
                    <a:pt x="149" y="536"/>
                    <a:pt x="149" y="536"/>
                  </a:cubicBezTo>
                  <a:cubicBezTo>
                    <a:pt x="152" y="536"/>
                    <a:pt x="152" y="536"/>
                    <a:pt x="152" y="536"/>
                  </a:cubicBezTo>
                  <a:cubicBezTo>
                    <a:pt x="155" y="533"/>
                    <a:pt x="155" y="533"/>
                    <a:pt x="155" y="533"/>
                  </a:cubicBezTo>
                  <a:cubicBezTo>
                    <a:pt x="153" y="530"/>
                    <a:pt x="153" y="530"/>
                    <a:pt x="153" y="530"/>
                  </a:cubicBezTo>
                  <a:cubicBezTo>
                    <a:pt x="157" y="531"/>
                    <a:pt x="157" y="531"/>
                    <a:pt x="157" y="531"/>
                  </a:cubicBezTo>
                  <a:cubicBezTo>
                    <a:pt x="168" y="532"/>
                    <a:pt x="168" y="532"/>
                    <a:pt x="168" y="532"/>
                  </a:cubicBezTo>
                  <a:cubicBezTo>
                    <a:pt x="173" y="531"/>
                    <a:pt x="173" y="531"/>
                    <a:pt x="173" y="531"/>
                  </a:cubicBezTo>
                  <a:cubicBezTo>
                    <a:pt x="177" y="530"/>
                    <a:pt x="177" y="530"/>
                    <a:pt x="177" y="530"/>
                  </a:cubicBezTo>
                  <a:cubicBezTo>
                    <a:pt x="177" y="532"/>
                    <a:pt x="177" y="532"/>
                    <a:pt x="177" y="532"/>
                  </a:cubicBezTo>
                  <a:cubicBezTo>
                    <a:pt x="171" y="534"/>
                    <a:pt x="171" y="534"/>
                    <a:pt x="171" y="534"/>
                  </a:cubicBezTo>
                  <a:cubicBezTo>
                    <a:pt x="171" y="534"/>
                    <a:pt x="168" y="534"/>
                    <a:pt x="169" y="535"/>
                  </a:cubicBezTo>
                  <a:cubicBezTo>
                    <a:pt x="170" y="537"/>
                    <a:pt x="175" y="539"/>
                    <a:pt x="175" y="539"/>
                  </a:cubicBezTo>
                  <a:cubicBezTo>
                    <a:pt x="175" y="539"/>
                    <a:pt x="172" y="540"/>
                    <a:pt x="176" y="540"/>
                  </a:cubicBezTo>
                  <a:cubicBezTo>
                    <a:pt x="180" y="540"/>
                    <a:pt x="182" y="539"/>
                    <a:pt x="182" y="539"/>
                  </a:cubicBezTo>
                  <a:cubicBezTo>
                    <a:pt x="185" y="536"/>
                    <a:pt x="185" y="536"/>
                    <a:pt x="185" y="536"/>
                  </a:cubicBezTo>
                  <a:cubicBezTo>
                    <a:pt x="183" y="534"/>
                    <a:pt x="183" y="534"/>
                    <a:pt x="183" y="534"/>
                  </a:cubicBezTo>
                  <a:cubicBezTo>
                    <a:pt x="178" y="533"/>
                    <a:pt x="178" y="533"/>
                    <a:pt x="178" y="533"/>
                  </a:cubicBezTo>
                  <a:cubicBezTo>
                    <a:pt x="179" y="529"/>
                    <a:pt x="179" y="529"/>
                    <a:pt x="179" y="529"/>
                  </a:cubicBezTo>
                  <a:cubicBezTo>
                    <a:pt x="180" y="529"/>
                    <a:pt x="180" y="529"/>
                    <a:pt x="180" y="529"/>
                  </a:cubicBezTo>
                  <a:cubicBezTo>
                    <a:pt x="183" y="532"/>
                    <a:pt x="183" y="532"/>
                    <a:pt x="183" y="532"/>
                  </a:cubicBezTo>
                  <a:cubicBezTo>
                    <a:pt x="186" y="530"/>
                    <a:pt x="186" y="530"/>
                    <a:pt x="186" y="530"/>
                  </a:cubicBezTo>
                  <a:cubicBezTo>
                    <a:pt x="190" y="531"/>
                    <a:pt x="190" y="531"/>
                    <a:pt x="190" y="531"/>
                  </a:cubicBezTo>
                  <a:cubicBezTo>
                    <a:pt x="192" y="535"/>
                    <a:pt x="192" y="535"/>
                    <a:pt x="192" y="535"/>
                  </a:cubicBezTo>
                  <a:cubicBezTo>
                    <a:pt x="192" y="535"/>
                    <a:pt x="194" y="537"/>
                    <a:pt x="196" y="535"/>
                  </a:cubicBezTo>
                  <a:cubicBezTo>
                    <a:pt x="198" y="534"/>
                    <a:pt x="200" y="533"/>
                    <a:pt x="200" y="533"/>
                  </a:cubicBezTo>
                  <a:cubicBezTo>
                    <a:pt x="212" y="534"/>
                    <a:pt x="212" y="534"/>
                    <a:pt x="212" y="534"/>
                  </a:cubicBezTo>
                  <a:cubicBezTo>
                    <a:pt x="212" y="534"/>
                    <a:pt x="218" y="533"/>
                    <a:pt x="219" y="535"/>
                  </a:cubicBezTo>
                  <a:cubicBezTo>
                    <a:pt x="220" y="536"/>
                    <a:pt x="223" y="538"/>
                    <a:pt x="223" y="538"/>
                  </a:cubicBezTo>
                  <a:cubicBezTo>
                    <a:pt x="228" y="539"/>
                    <a:pt x="228" y="539"/>
                    <a:pt x="228" y="539"/>
                  </a:cubicBezTo>
                  <a:cubicBezTo>
                    <a:pt x="233" y="539"/>
                    <a:pt x="233" y="539"/>
                    <a:pt x="233" y="539"/>
                  </a:cubicBezTo>
                  <a:cubicBezTo>
                    <a:pt x="233" y="539"/>
                    <a:pt x="235" y="537"/>
                    <a:pt x="236" y="536"/>
                  </a:cubicBezTo>
                  <a:cubicBezTo>
                    <a:pt x="238" y="536"/>
                    <a:pt x="241" y="534"/>
                    <a:pt x="242" y="534"/>
                  </a:cubicBezTo>
                  <a:cubicBezTo>
                    <a:pt x="244" y="534"/>
                    <a:pt x="249" y="533"/>
                    <a:pt x="249" y="533"/>
                  </a:cubicBezTo>
                  <a:cubicBezTo>
                    <a:pt x="250" y="533"/>
                    <a:pt x="251" y="534"/>
                    <a:pt x="253" y="533"/>
                  </a:cubicBezTo>
                  <a:cubicBezTo>
                    <a:pt x="254" y="533"/>
                    <a:pt x="257" y="528"/>
                    <a:pt x="257" y="528"/>
                  </a:cubicBezTo>
                  <a:cubicBezTo>
                    <a:pt x="257" y="528"/>
                    <a:pt x="258" y="526"/>
                    <a:pt x="260" y="526"/>
                  </a:cubicBezTo>
                  <a:cubicBezTo>
                    <a:pt x="262" y="526"/>
                    <a:pt x="265" y="526"/>
                    <a:pt x="266" y="525"/>
                  </a:cubicBezTo>
                  <a:cubicBezTo>
                    <a:pt x="267" y="523"/>
                    <a:pt x="268" y="522"/>
                    <a:pt x="269" y="521"/>
                  </a:cubicBezTo>
                  <a:cubicBezTo>
                    <a:pt x="270" y="520"/>
                    <a:pt x="272" y="517"/>
                    <a:pt x="271" y="516"/>
                  </a:cubicBezTo>
                  <a:cubicBezTo>
                    <a:pt x="271" y="515"/>
                    <a:pt x="272" y="511"/>
                    <a:pt x="272" y="511"/>
                  </a:cubicBezTo>
                  <a:cubicBezTo>
                    <a:pt x="272" y="511"/>
                    <a:pt x="269" y="511"/>
                    <a:pt x="268" y="511"/>
                  </a:cubicBezTo>
                  <a:cubicBezTo>
                    <a:pt x="267" y="510"/>
                    <a:pt x="263" y="511"/>
                    <a:pt x="262" y="510"/>
                  </a:cubicBezTo>
                  <a:cubicBezTo>
                    <a:pt x="261" y="510"/>
                    <a:pt x="257" y="510"/>
                    <a:pt x="257" y="510"/>
                  </a:cubicBezTo>
                  <a:cubicBezTo>
                    <a:pt x="256" y="508"/>
                    <a:pt x="256" y="508"/>
                    <a:pt x="256" y="508"/>
                  </a:cubicBezTo>
                  <a:cubicBezTo>
                    <a:pt x="256" y="508"/>
                    <a:pt x="255" y="507"/>
                    <a:pt x="254" y="506"/>
                  </a:cubicBezTo>
                  <a:cubicBezTo>
                    <a:pt x="253" y="506"/>
                    <a:pt x="254" y="506"/>
                    <a:pt x="252" y="505"/>
                  </a:cubicBezTo>
                  <a:cubicBezTo>
                    <a:pt x="251" y="505"/>
                    <a:pt x="249" y="503"/>
                    <a:pt x="249" y="503"/>
                  </a:cubicBezTo>
                  <a:cubicBezTo>
                    <a:pt x="246" y="502"/>
                    <a:pt x="246" y="502"/>
                    <a:pt x="246" y="502"/>
                  </a:cubicBezTo>
                  <a:cubicBezTo>
                    <a:pt x="242" y="502"/>
                    <a:pt x="242" y="502"/>
                    <a:pt x="242" y="502"/>
                  </a:cubicBezTo>
                  <a:cubicBezTo>
                    <a:pt x="246" y="500"/>
                    <a:pt x="246" y="500"/>
                    <a:pt x="246" y="500"/>
                  </a:cubicBezTo>
                  <a:cubicBezTo>
                    <a:pt x="246" y="500"/>
                    <a:pt x="250" y="500"/>
                    <a:pt x="251" y="500"/>
                  </a:cubicBezTo>
                  <a:cubicBezTo>
                    <a:pt x="252" y="501"/>
                    <a:pt x="256" y="501"/>
                    <a:pt x="256" y="500"/>
                  </a:cubicBezTo>
                  <a:cubicBezTo>
                    <a:pt x="257" y="500"/>
                    <a:pt x="260" y="495"/>
                    <a:pt x="260" y="495"/>
                  </a:cubicBezTo>
                  <a:cubicBezTo>
                    <a:pt x="259" y="492"/>
                    <a:pt x="259" y="492"/>
                    <a:pt x="259" y="492"/>
                  </a:cubicBezTo>
                  <a:cubicBezTo>
                    <a:pt x="257" y="490"/>
                    <a:pt x="257" y="490"/>
                    <a:pt x="257" y="490"/>
                  </a:cubicBezTo>
                  <a:cubicBezTo>
                    <a:pt x="253" y="491"/>
                    <a:pt x="253" y="491"/>
                    <a:pt x="253" y="491"/>
                  </a:cubicBezTo>
                  <a:cubicBezTo>
                    <a:pt x="259" y="488"/>
                    <a:pt x="259" y="488"/>
                    <a:pt x="259" y="488"/>
                  </a:cubicBezTo>
                  <a:cubicBezTo>
                    <a:pt x="261" y="486"/>
                    <a:pt x="261" y="486"/>
                    <a:pt x="261" y="486"/>
                  </a:cubicBezTo>
                  <a:cubicBezTo>
                    <a:pt x="264" y="488"/>
                    <a:pt x="264" y="488"/>
                    <a:pt x="264" y="488"/>
                  </a:cubicBezTo>
                  <a:cubicBezTo>
                    <a:pt x="264" y="488"/>
                    <a:pt x="269" y="489"/>
                    <a:pt x="269" y="488"/>
                  </a:cubicBezTo>
                  <a:cubicBezTo>
                    <a:pt x="270" y="487"/>
                    <a:pt x="271" y="485"/>
                    <a:pt x="271" y="485"/>
                  </a:cubicBezTo>
                  <a:cubicBezTo>
                    <a:pt x="271" y="482"/>
                    <a:pt x="271" y="482"/>
                    <a:pt x="271" y="482"/>
                  </a:cubicBezTo>
                  <a:cubicBezTo>
                    <a:pt x="281" y="475"/>
                    <a:pt x="281" y="475"/>
                    <a:pt x="281" y="475"/>
                  </a:cubicBezTo>
                  <a:cubicBezTo>
                    <a:pt x="285" y="469"/>
                    <a:pt x="285" y="469"/>
                    <a:pt x="285" y="469"/>
                  </a:cubicBezTo>
                  <a:cubicBezTo>
                    <a:pt x="286" y="463"/>
                    <a:pt x="286" y="463"/>
                    <a:pt x="286" y="463"/>
                  </a:cubicBezTo>
                  <a:cubicBezTo>
                    <a:pt x="291" y="454"/>
                    <a:pt x="291" y="454"/>
                    <a:pt x="291" y="454"/>
                  </a:cubicBezTo>
                  <a:cubicBezTo>
                    <a:pt x="290" y="442"/>
                    <a:pt x="290" y="442"/>
                    <a:pt x="290" y="442"/>
                  </a:cubicBezTo>
                  <a:cubicBezTo>
                    <a:pt x="285" y="434"/>
                    <a:pt x="285" y="434"/>
                    <a:pt x="285" y="434"/>
                  </a:cubicBezTo>
                  <a:cubicBezTo>
                    <a:pt x="285" y="434"/>
                    <a:pt x="279" y="429"/>
                    <a:pt x="277" y="428"/>
                  </a:cubicBezTo>
                  <a:cubicBezTo>
                    <a:pt x="275" y="428"/>
                    <a:pt x="264" y="425"/>
                    <a:pt x="264" y="425"/>
                  </a:cubicBezTo>
                  <a:cubicBezTo>
                    <a:pt x="256" y="423"/>
                    <a:pt x="256" y="423"/>
                    <a:pt x="256" y="423"/>
                  </a:cubicBezTo>
                  <a:cubicBezTo>
                    <a:pt x="252" y="425"/>
                    <a:pt x="252" y="425"/>
                    <a:pt x="252" y="425"/>
                  </a:cubicBezTo>
                  <a:cubicBezTo>
                    <a:pt x="251" y="428"/>
                    <a:pt x="251" y="428"/>
                    <a:pt x="251" y="428"/>
                  </a:cubicBezTo>
                  <a:cubicBezTo>
                    <a:pt x="248" y="430"/>
                    <a:pt x="248" y="430"/>
                    <a:pt x="248" y="430"/>
                  </a:cubicBezTo>
                  <a:cubicBezTo>
                    <a:pt x="248" y="430"/>
                    <a:pt x="245" y="432"/>
                    <a:pt x="245" y="432"/>
                  </a:cubicBezTo>
                  <a:cubicBezTo>
                    <a:pt x="244" y="432"/>
                    <a:pt x="242" y="429"/>
                    <a:pt x="242" y="429"/>
                  </a:cubicBezTo>
                  <a:cubicBezTo>
                    <a:pt x="242" y="429"/>
                    <a:pt x="239" y="426"/>
                    <a:pt x="239" y="426"/>
                  </a:cubicBezTo>
                  <a:cubicBezTo>
                    <a:pt x="238" y="426"/>
                    <a:pt x="235" y="425"/>
                    <a:pt x="235" y="425"/>
                  </a:cubicBezTo>
                  <a:cubicBezTo>
                    <a:pt x="239" y="422"/>
                    <a:pt x="239" y="422"/>
                    <a:pt x="239" y="422"/>
                  </a:cubicBezTo>
                  <a:cubicBezTo>
                    <a:pt x="244" y="420"/>
                    <a:pt x="244" y="420"/>
                    <a:pt x="244" y="420"/>
                  </a:cubicBezTo>
                  <a:cubicBezTo>
                    <a:pt x="244" y="420"/>
                    <a:pt x="246" y="418"/>
                    <a:pt x="246" y="417"/>
                  </a:cubicBezTo>
                  <a:cubicBezTo>
                    <a:pt x="247" y="417"/>
                    <a:pt x="249" y="415"/>
                    <a:pt x="249" y="415"/>
                  </a:cubicBezTo>
                  <a:cubicBezTo>
                    <a:pt x="250" y="407"/>
                    <a:pt x="250" y="407"/>
                    <a:pt x="250" y="407"/>
                  </a:cubicBezTo>
                  <a:cubicBezTo>
                    <a:pt x="248" y="399"/>
                    <a:pt x="248" y="399"/>
                    <a:pt x="248" y="399"/>
                  </a:cubicBezTo>
                  <a:cubicBezTo>
                    <a:pt x="245" y="395"/>
                    <a:pt x="245" y="395"/>
                    <a:pt x="245" y="395"/>
                  </a:cubicBezTo>
                  <a:cubicBezTo>
                    <a:pt x="243" y="391"/>
                    <a:pt x="243" y="391"/>
                    <a:pt x="243" y="391"/>
                  </a:cubicBezTo>
                  <a:cubicBezTo>
                    <a:pt x="241" y="391"/>
                    <a:pt x="241" y="391"/>
                    <a:pt x="241" y="391"/>
                  </a:cubicBezTo>
                  <a:cubicBezTo>
                    <a:pt x="237" y="388"/>
                    <a:pt x="237" y="388"/>
                    <a:pt x="237" y="388"/>
                  </a:cubicBezTo>
                  <a:cubicBezTo>
                    <a:pt x="234" y="384"/>
                    <a:pt x="234" y="384"/>
                    <a:pt x="234" y="384"/>
                  </a:cubicBezTo>
                  <a:cubicBezTo>
                    <a:pt x="233" y="381"/>
                    <a:pt x="233" y="381"/>
                    <a:pt x="233" y="381"/>
                  </a:cubicBezTo>
                  <a:cubicBezTo>
                    <a:pt x="234" y="379"/>
                    <a:pt x="234" y="379"/>
                    <a:pt x="234" y="379"/>
                  </a:cubicBezTo>
                  <a:cubicBezTo>
                    <a:pt x="235" y="380"/>
                    <a:pt x="235" y="380"/>
                    <a:pt x="235" y="380"/>
                  </a:cubicBezTo>
                  <a:cubicBezTo>
                    <a:pt x="235" y="380"/>
                    <a:pt x="235" y="382"/>
                    <a:pt x="236" y="382"/>
                  </a:cubicBezTo>
                  <a:cubicBezTo>
                    <a:pt x="236" y="383"/>
                    <a:pt x="237" y="384"/>
                    <a:pt x="237" y="384"/>
                  </a:cubicBezTo>
                  <a:cubicBezTo>
                    <a:pt x="238" y="385"/>
                    <a:pt x="242" y="387"/>
                    <a:pt x="242" y="387"/>
                  </a:cubicBezTo>
                  <a:cubicBezTo>
                    <a:pt x="244" y="387"/>
                    <a:pt x="244" y="387"/>
                    <a:pt x="244" y="387"/>
                  </a:cubicBezTo>
                  <a:cubicBezTo>
                    <a:pt x="246" y="390"/>
                    <a:pt x="246" y="390"/>
                    <a:pt x="246" y="390"/>
                  </a:cubicBezTo>
                  <a:cubicBezTo>
                    <a:pt x="246" y="390"/>
                    <a:pt x="247" y="387"/>
                    <a:pt x="247" y="387"/>
                  </a:cubicBezTo>
                  <a:cubicBezTo>
                    <a:pt x="247" y="386"/>
                    <a:pt x="244" y="382"/>
                    <a:pt x="244" y="382"/>
                  </a:cubicBezTo>
                  <a:cubicBezTo>
                    <a:pt x="243" y="382"/>
                    <a:pt x="242" y="378"/>
                    <a:pt x="242" y="378"/>
                  </a:cubicBezTo>
                  <a:cubicBezTo>
                    <a:pt x="241" y="377"/>
                    <a:pt x="239" y="371"/>
                    <a:pt x="239" y="371"/>
                  </a:cubicBezTo>
                  <a:cubicBezTo>
                    <a:pt x="239" y="371"/>
                    <a:pt x="238" y="369"/>
                    <a:pt x="238" y="368"/>
                  </a:cubicBezTo>
                  <a:cubicBezTo>
                    <a:pt x="238" y="368"/>
                    <a:pt x="238" y="363"/>
                    <a:pt x="238" y="363"/>
                  </a:cubicBezTo>
                  <a:cubicBezTo>
                    <a:pt x="240" y="362"/>
                    <a:pt x="240" y="362"/>
                    <a:pt x="240" y="362"/>
                  </a:cubicBezTo>
                  <a:cubicBezTo>
                    <a:pt x="242" y="360"/>
                    <a:pt x="242" y="360"/>
                    <a:pt x="242" y="360"/>
                  </a:cubicBezTo>
                  <a:cubicBezTo>
                    <a:pt x="242" y="360"/>
                    <a:pt x="241" y="360"/>
                    <a:pt x="241" y="359"/>
                  </a:cubicBezTo>
                  <a:cubicBezTo>
                    <a:pt x="240" y="357"/>
                    <a:pt x="238" y="355"/>
                    <a:pt x="238" y="355"/>
                  </a:cubicBezTo>
                  <a:cubicBezTo>
                    <a:pt x="238" y="355"/>
                    <a:pt x="236" y="354"/>
                    <a:pt x="235" y="353"/>
                  </a:cubicBezTo>
                  <a:cubicBezTo>
                    <a:pt x="235" y="351"/>
                    <a:pt x="234" y="349"/>
                    <a:pt x="234" y="349"/>
                  </a:cubicBezTo>
                  <a:cubicBezTo>
                    <a:pt x="234" y="348"/>
                    <a:pt x="233" y="342"/>
                    <a:pt x="233" y="342"/>
                  </a:cubicBezTo>
                  <a:cubicBezTo>
                    <a:pt x="228" y="337"/>
                    <a:pt x="228" y="337"/>
                    <a:pt x="228" y="337"/>
                  </a:cubicBezTo>
                  <a:cubicBezTo>
                    <a:pt x="228" y="337"/>
                    <a:pt x="226" y="335"/>
                    <a:pt x="225" y="334"/>
                  </a:cubicBezTo>
                  <a:cubicBezTo>
                    <a:pt x="225" y="334"/>
                    <a:pt x="222" y="333"/>
                    <a:pt x="222" y="333"/>
                  </a:cubicBezTo>
                  <a:cubicBezTo>
                    <a:pt x="221" y="333"/>
                    <a:pt x="216" y="330"/>
                    <a:pt x="216" y="330"/>
                  </a:cubicBezTo>
                  <a:cubicBezTo>
                    <a:pt x="216" y="330"/>
                    <a:pt x="212" y="325"/>
                    <a:pt x="212" y="324"/>
                  </a:cubicBezTo>
                  <a:cubicBezTo>
                    <a:pt x="212" y="323"/>
                    <a:pt x="210" y="317"/>
                    <a:pt x="210" y="317"/>
                  </a:cubicBezTo>
                  <a:cubicBezTo>
                    <a:pt x="210" y="313"/>
                    <a:pt x="210" y="313"/>
                    <a:pt x="210" y="313"/>
                  </a:cubicBezTo>
                  <a:cubicBezTo>
                    <a:pt x="208" y="305"/>
                    <a:pt x="208" y="305"/>
                    <a:pt x="208" y="305"/>
                  </a:cubicBezTo>
                  <a:cubicBezTo>
                    <a:pt x="207" y="297"/>
                    <a:pt x="207" y="297"/>
                    <a:pt x="207" y="297"/>
                  </a:cubicBezTo>
                  <a:cubicBezTo>
                    <a:pt x="207" y="289"/>
                    <a:pt x="207" y="289"/>
                    <a:pt x="207" y="289"/>
                  </a:cubicBezTo>
                  <a:cubicBezTo>
                    <a:pt x="207" y="282"/>
                    <a:pt x="207" y="282"/>
                    <a:pt x="207" y="282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02" y="270"/>
                    <a:pt x="202" y="270"/>
                    <a:pt x="202" y="270"/>
                  </a:cubicBezTo>
                  <a:cubicBezTo>
                    <a:pt x="200" y="264"/>
                    <a:pt x="200" y="264"/>
                    <a:pt x="200" y="264"/>
                  </a:cubicBezTo>
                  <a:cubicBezTo>
                    <a:pt x="194" y="258"/>
                    <a:pt x="194" y="258"/>
                    <a:pt x="194" y="258"/>
                  </a:cubicBezTo>
                  <a:cubicBezTo>
                    <a:pt x="190" y="253"/>
                    <a:pt x="190" y="253"/>
                    <a:pt x="190" y="253"/>
                  </a:cubicBezTo>
                  <a:cubicBezTo>
                    <a:pt x="187" y="252"/>
                    <a:pt x="187" y="252"/>
                    <a:pt x="187" y="252"/>
                  </a:cubicBezTo>
                  <a:cubicBezTo>
                    <a:pt x="182" y="246"/>
                    <a:pt x="182" y="246"/>
                    <a:pt x="182" y="246"/>
                  </a:cubicBezTo>
                  <a:cubicBezTo>
                    <a:pt x="178" y="245"/>
                    <a:pt x="178" y="245"/>
                    <a:pt x="178" y="245"/>
                  </a:cubicBezTo>
                  <a:cubicBezTo>
                    <a:pt x="174" y="247"/>
                    <a:pt x="174" y="247"/>
                    <a:pt x="174" y="247"/>
                  </a:cubicBezTo>
                  <a:cubicBezTo>
                    <a:pt x="170" y="248"/>
                    <a:pt x="170" y="248"/>
                    <a:pt x="170" y="248"/>
                  </a:cubicBezTo>
                  <a:cubicBezTo>
                    <a:pt x="166" y="249"/>
                    <a:pt x="166" y="249"/>
                    <a:pt x="166" y="249"/>
                  </a:cubicBezTo>
                  <a:cubicBezTo>
                    <a:pt x="159" y="246"/>
                    <a:pt x="159" y="246"/>
                    <a:pt x="159" y="246"/>
                  </a:cubicBezTo>
                  <a:cubicBezTo>
                    <a:pt x="156" y="243"/>
                    <a:pt x="156" y="243"/>
                    <a:pt x="156" y="243"/>
                  </a:cubicBezTo>
                  <a:cubicBezTo>
                    <a:pt x="152" y="242"/>
                    <a:pt x="152" y="242"/>
                    <a:pt x="152" y="242"/>
                  </a:cubicBezTo>
                  <a:cubicBezTo>
                    <a:pt x="150" y="242"/>
                    <a:pt x="150" y="242"/>
                    <a:pt x="150" y="242"/>
                  </a:cubicBezTo>
                  <a:cubicBezTo>
                    <a:pt x="150" y="242"/>
                    <a:pt x="150" y="241"/>
                    <a:pt x="150" y="241"/>
                  </a:cubicBezTo>
                  <a:cubicBezTo>
                    <a:pt x="150" y="241"/>
                    <a:pt x="152" y="241"/>
                    <a:pt x="152" y="241"/>
                  </a:cubicBezTo>
                  <a:cubicBezTo>
                    <a:pt x="152" y="241"/>
                    <a:pt x="154" y="242"/>
                    <a:pt x="155" y="242"/>
                  </a:cubicBezTo>
                  <a:cubicBezTo>
                    <a:pt x="155" y="242"/>
                    <a:pt x="158" y="243"/>
                    <a:pt x="158" y="243"/>
                  </a:cubicBezTo>
                  <a:cubicBezTo>
                    <a:pt x="158" y="243"/>
                    <a:pt x="159" y="244"/>
                    <a:pt x="160" y="244"/>
                  </a:cubicBezTo>
                  <a:cubicBezTo>
                    <a:pt x="161" y="244"/>
                    <a:pt x="164" y="244"/>
                    <a:pt x="164" y="244"/>
                  </a:cubicBezTo>
                  <a:cubicBezTo>
                    <a:pt x="167" y="242"/>
                    <a:pt x="167" y="242"/>
                    <a:pt x="167" y="242"/>
                  </a:cubicBezTo>
                  <a:cubicBezTo>
                    <a:pt x="168" y="239"/>
                    <a:pt x="168" y="239"/>
                    <a:pt x="168" y="239"/>
                  </a:cubicBezTo>
                  <a:cubicBezTo>
                    <a:pt x="171" y="238"/>
                    <a:pt x="171" y="238"/>
                    <a:pt x="171" y="238"/>
                  </a:cubicBezTo>
                  <a:cubicBezTo>
                    <a:pt x="173" y="237"/>
                    <a:pt x="173" y="237"/>
                    <a:pt x="173" y="237"/>
                  </a:cubicBezTo>
                  <a:cubicBezTo>
                    <a:pt x="175" y="237"/>
                    <a:pt x="175" y="237"/>
                    <a:pt x="175" y="237"/>
                  </a:cubicBezTo>
                  <a:cubicBezTo>
                    <a:pt x="175" y="237"/>
                    <a:pt x="176" y="239"/>
                    <a:pt x="178" y="238"/>
                  </a:cubicBezTo>
                  <a:cubicBezTo>
                    <a:pt x="180" y="238"/>
                    <a:pt x="181" y="237"/>
                    <a:pt x="181" y="237"/>
                  </a:cubicBezTo>
                  <a:cubicBezTo>
                    <a:pt x="181" y="237"/>
                    <a:pt x="185" y="235"/>
                    <a:pt x="184" y="235"/>
                  </a:cubicBezTo>
                  <a:cubicBezTo>
                    <a:pt x="184" y="234"/>
                    <a:pt x="184" y="233"/>
                    <a:pt x="183" y="233"/>
                  </a:cubicBezTo>
                  <a:cubicBezTo>
                    <a:pt x="183" y="232"/>
                    <a:pt x="181" y="230"/>
                    <a:pt x="181" y="230"/>
                  </a:cubicBezTo>
                  <a:cubicBezTo>
                    <a:pt x="181" y="230"/>
                    <a:pt x="180" y="230"/>
                    <a:pt x="180" y="229"/>
                  </a:cubicBezTo>
                  <a:cubicBezTo>
                    <a:pt x="180" y="228"/>
                    <a:pt x="180" y="226"/>
                    <a:pt x="180" y="226"/>
                  </a:cubicBezTo>
                  <a:cubicBezTo>
                    <a:pt x="178" y="224"/>
                    <a:pt x="178" y="224"/>
                    <a:pt x="178" y="224"/>
                  </a:cubicBezTo>
                  <a:cubicBezTo>
                    <a:pt x="178" y="224"/>
                    <a:pt x="177" y="224"/>
                    <a:pt x="176" y="224"/>
                  </a:cubicBezTo>
                  <a:cubicBezTo>
                    <a:pt x="175" y="224"/>
                    <a:pt x="174" y="225"/>
                    <a:pt x="174" y="225"/>
                  </a:cubicBezTo>
                  <a:cubicBezTo>
                    <a:pt x="170" y="226"/>
                    <a:pt x="170" y="226"/>
                    <a:pt x="170" y="226"/>
                  </a:cubicBezTo>
                  <a:cubicBezTo>
                    <a:pt x="165" y="227"/>
                    <a:pt x="165" y="227"/>
                    <a:pt x="165" y="227"/>
                  </a:cubicBezTo>
                  <a:cubicBezTo>
                    <a:pt x="165" y="226"/>
                    <a:pt x="165" y="226"/>
                    <a:pt x="165" y="226"/>
                  </a:cubicBezTo>
                  <a:cubicBezTo>
                    <a:pt x="170" y="225"/>
                    <a:pt x="170" y="225"/>
                    <a:pt x="170" y="225"/>
                  </a:cubicBezTo>
                  <a:cubicBezTo>
                    <a:pt x="173" y="223"/>
                    <a:pt x="173" y="223"/>
                    <a:pt x="173" y="223"/>
                  </a:cubicBezTo>
                  <a:cubicBezTo>
                    <a:pt x="173" y="223"/>
                    <a:pt x="173" y="222"/>
                    <a:pt x="174" y="222"/>
                  </a:cubicBezTo>
                  <a:cubicBezTo>
                    <a:pt x="175" y="222"/>
                    <a:pt x="178" y="223"/>
                    <a:pt x="178" y="223"/>
                  </a:cubicBezTo>
                  <a:cubicBezTo>
                    <a:pt x="179" y="223"/>
                    <a:pt x="183" y="223"/>
                    <a:pt x="183" y="223"/>
                  </a:cubicBezTo>
                  <a:cubicBezTo>
                    <a:pt x="183" y="223"/>
                    <a:pt x="186" y="221"/>
                    <a:pt x="186" y="220"/>
                  </a:cubicBezTo>
                  <a:cubicBezTo>
                    <a:pt x="187" y="220"/>
                    <a:pt x="191" y="218"/>
                    <a:pt x="191" y="218"/>
                  </a:cubicBezTo>
                  <a:cubicBezTo>
                    <a:pt x="191" y="215"/>
                    <a:pt x="191" y="215"/>
                    <a:pt x="191" y="215"/>
                  </a:cubicBezTo>
                  <a:cubicBezTo>
                    <a:pt x="191" y="215"/>
                    <a:pt x="192" y="212"/>
                    <a:pt x="193" y="212"/>
                  </a:cubicBezTo>
                  <a:cubicBezTo>
                    <a:pt x="193" y="212"/>
                    <a:pt x="197" y="209"/>
                    <a:pt x="197" y="209"/>
                  </a:cubicBezTo>
                  <a:cubicBezTo>
                    <a:pt x="201" y="205"/>
                    <a:pt x="201" y="205"/>
                    <a:pt x="201" y="205"/>
                  </a:cubicBezTo>
                  <a:cubicBezTo>
                    <a:pt x="203" y="200"/>
                    <a:pt x="203" y="200"/>
                    <a:pt x="203" y="200"/>
                  </a:cubicBezTo>
                  <a:cubicBezTo>
                    <a:pt x="205" y="196"/>
                    <a:pt x="205" y="196"/>
                    <a:pt x="205" y="196"/>
                  </a:cubicBezTo>
                  <a:cubicBezTo>
                    <a:pt x="205" y="196"/>
                    <a:pt x="209" y="193"/>
                    <a:pt x="208" y="192"/>
                  </a:cubicBezTo>
                  <a:cubicBezTo>
                    <a:pt x="208" y="190"/>
                    <a:pt x="208" y="187"/>
                    <a:pt x="208" y="187"/>
                  </a:cubicBezTo>
                  <a:cubicBezTo>
                    <a:pt x="208" y="187"/>
                    <a:pt x="211" y="185"/>
                    <a:pt x="212" y="184"/>
                  </a:cubicBezTo>
                  <a:cubicBezTo>
                    <a:pt x="212" y="183"/>
                    <a:pt x="219" y="178"/>
                    <a:pt x="219" y="178"/>
                  </a:cubicBezTo>
                  <a:cubicBezTo>
                    <a:pt x="220" y="173"/>
                    <a:pt x="220" y="173"/>
                    <a:pt x="220" y="173"/>
                  </a:cubicBezTo>
                  <a:cubicBezTo>
                    <a:pt x="219" y="171"/>
                    <a:pt x="219" y="171"/>
                    <a:pt x="219" y="171"/>
                  </a:cubicBezTo>
                  <a:cubicBezTo>
                    <a:pt x="218" y="168"/>
                    <a:pt x="218" y="168"/>
                    <a:pt x="218" y="168"/>
                  </a:cubicBezTo>
                  <a:cubicBezTo>
                    <a:pt x="216" y="165"/>
                    <a:pt x="216" y="165"/>
                    <a:pt x="216" y="165"/>
                  </a:cubicBezTo>
                  <a:cubicBezTo>
                    <a:pt x="214" y="162"/>
                    <a:pt x="214" y="162"/>
                    <a:pt x="214" y="162"/>
                  </a:cubicBezTo>
                  <a:cubicBezTo>
                    <a:pt x="210" y="162"/>
                    <a:pt x="210" y="162"/>
                    <a:pt x="210" y="162"/>
                  </a:cubicBezTo>
                  <a:cubicBezTo>
                    <a:pt x="210" y="162"/>
                    <a:pt x="209" y="164"/>
                    <a:pt x="209" y="163"/>
                  </a:cubicBezTo>
                  <a:cubicBezTo>
                    <a:pt x="208" y="163"/>
                    <a:pt x="206" y="161"/>
                    <a:pt x="206" y="161"/>
                  </a:cubicBezTo>
                  <a:cubicBezTo>
                    <a:pt x="202" y="162"/>
                    <a:pt x="202" y="162"/>
                    <a:pt x="202" y="162"/>
                  </a:cubicBezTo>
                  <a:cubicBezTo>
                    <a:pt x="197" y="161"/>
                    <a:pt x="197" y="161"/>
                    <a:pt x="197" y="161"/>
                  </a:cubicBezTo>
                  <a:cubicBezTo>
                    <a:pt x="196" y="159"/>
                    <a:pt x="196" y="159"/>
                    <a:pt x="196" y="159"/>
                  </a:cubicBezTo>
                  <a:cubicBezTo>
                    <a:pt x="192" y="159"/>
                    <a:pt x="192" y="159"/>
                    <a:pt x="192" y="159"/>
                  </a:cubicBezTo>
                  <a:cubicBezTo>
                    <a:pt x="190" y="158"/>
                    <a:pt x="190" y="158"/>
                    <a:pt x="190" y="158"/>
                  </a:cubicBezTo>
                  <a:cubicBezTo>
                    <a:pt x="186" y="159"/>
                    <a:pt x="186" y="159"/>
                    <a:pt x="186" y="159"/>
                  </a:cubicBezTo>
                  <a:cubicBezTo>
                    <a:pt x="183" y="159"/>
                    <a:pt x="183" y="159"/>
                    <a:pt x="183" y="159"/>
                  </a:cubicBezTo>
                  <a:cubicBezTo>
                    <a:pt x="181" y="158"/>
                    <a:pt x="181" y="158"/>
                    <a:pt x="181" y="158"/>
                  </a:cubicBezTo>
                  <a:cubicBezTo>
                    <a:pt x="178" y="155"/>
                    <a:pt x="178" y="155"/>
                    <a:pt x="178" y="155"/>
                  </a:cubicBezTo>
                  <a:cubicBezTo>
                    <a:pt x="172" y="155"/>
                    <a:pt x="172" y="155"/>
                    <a:pt x="172" y="155"/>
                  </a:cubicBezTo>
                  <a:cubicBezTo>
                    <a:pt x="171" y="157"/>
                    <a:pt x="171" y="157"/>
                    <a:pt x="171" y="157"/>
                  </a:cubicBezTo>
                  <a:cubicBezTo>
                    <a:pt x="167" y="157"/>
                    <a:pt x="167" y="157"/>
                    <a:pt x="167" y="157"/>
                  </a:cubicBezTo>
                  <a:cubicBezTo>
                    <a:pt x="167" y="157"/>
                    <a:pt x="166" y="157"/>
                    <a:pt x="165" y="157"/>
                  </a:cubicBezTo>
                  <a:cubicBezTo>
                    <a:pt x="165" y="157"/>
                    <a:pt x="163" y="158"/>
                    <a:pt x="163" y="158"/>
                  </a:cubicBezTo>
                  <a:cubicBezTo>
                    <a:pt x="161" y="159"/>
                    <a:pt x="161" y="159"/>
                    <a:pt x="161" y="159"/>
                  </a:cubicBezTo>
                  <a:cubicBezTo>
                    <a:pt x="159" y="159"/>
                    <a:pt x="159" y="159"/>
                    <a:pt x="159" y="159"/>
                  </a:cubicBezTo>
                  <a:cubicBezTo>
                    <a:pt x="155" y="158"/>
                    <a:pt x="155" y="158"/>
                    <a:pt x="155" y="158"/>
                  </a:cubicBezTo>
                  <a:cubicBezTo>
                    <a:pt x="153" y="161"/>
                    <a:pt x="153" y="161"/>
                    <a:pt x="153" y="161"/>
                  </a:cubicBezTo>
                  <a:cubicBezTo>
                    <a:pt x="150" y="162"/>
                    <a:pt x="150" y="162"/>
                    <a:pt x="150" y="162"/>
                  </a:cubicBezTo>
                  <a:cubicBezTo>
                    <a:pt x="147" y="165"/>
                    <a:pt x="147" y="165"/>
                    <a:pt x="147" y="165"/>
                  </a:cubicBezTo>
                  <a:cubicBezTo>
                    <a:pt x="148" y="162"/>
                    <a:pt x="148" y="162"/>
                    <a:pt x="148" y="162"/>
                  </a:cubicBezTo>
                  <a:cubicBezTo>
                    <a:pt x="150" y="160"/>
                    <a:pt x="150" y="160"/>
                    <a:pt x="150" y="160"/>
                  </a:cubicBezTo>
                  <a:cubicBezTo>
                    <a:pt x="153" y="159"/>
                    <a:pt x="153" y="159"/>
                    <a:pt x="153" y="159"/>
                  </a:cubicBezTo>
                  <a:cubicBezTo>
                    <a:pt x="155" y="156"/>
                    <a:pt x="155" y="156"/>
                    <a:pt x="155" y="156"/>
                  </a:cubicBezTo>
                  <a:cubicBezTo>
                    <a:pt x="155" y="156"/>
                    <a:pt x="157" y="155"/>
                    <a:pt x="157" y="154"/>
                  </a:cubicBezTo>
                  <a:cubicBezTo>
                    <a:pt x="158" y="154"/>
                    <a:pt x="160" y="152"/>
                    <a:pt x="160" y="152"/>
                  </a:cubicBezTo>
                  <a:cubicBezTo>
                    <a:pt x="157" y="151"/>
                    <a:pt x="157" y="151"/>
                    <a:pt x="157" y="151"/>
                  </a:cubicBezTo>
                  <a:cubicBezTo>
                    <a:pt x="154" y="153"/>
                    <a:pt x="154" y="153"/>
                    <a:pt x="154" y="153"/>
                  </a:cubicBezTo>
                  <a:cubicBezTo>
                    <a:pt x="154" y="153"/>
                    <a:pt x="153" y="153"/>
                    <a:pt x="152" y="153"/>
                  </a:cubicBezTo>
                  <a:cubicBezTo>
                    <a:pt x="152" y="153"/>
                    <a:pt x="149" y="154"/>
                    <a:pt x="149" y="154"/>
                  </a:cubicBezTo>
                  <a:cubicBezTo>
                    <a:pt x="143" y="156"/>
                    <a:pt x="143" y="156"/>
                    <a:pt x="143" y="156"/>
                  </a:cubicBezTo>
                  <a:cubicBezTo>
                    <a:pt x="149" y="153"/>
                    <a:pt x="149" y="153"/>
                    <a:pt x="149" y="153"/>
                  </a:cubicBezTo>
                  <a:cubicBezTo>
                    <a:pt x="149" y="153"/>
                    <a:pt x="151" y="152"/>
                    <a:pt x="152" y="151"/>
                  </a:cubicBezTo>
                  <a:cubicBezTo>
                    <a:pt x="153" y="151"/>
                    <a:pt x="155" y="150"/>
                    <a:pt x="155" y="150"/>
                  </a:cubicBezTo>
                  <a:cubicBezTo>
                    <a:pt x="156" y="150"/>
                    <a:pt x="158" y="149"/>
                    <a:pt x="158" y="149"/>
                  </a:cubicBezTo>
                  <a:cubicBezTo>
                    <a:pt x="159" y="150"/>
                    <a:pt x="161" y="151"/>
                    <a:pt x="162" y="150"/>
                  </a:cubicBezTo>
                  <a:cubicBezTo>
                    <a:pt x="162" y="150"/>
                    <a:pt x="163" y="148"/>
                    <a:pt x="164" y="148"/>
                  </a:cubicBezTo>
                  <a:cubicBezTo>
                    <a:pt x="164" y="147"/>
                    <a:pt x="166" y="145"/>
                    <a:pt x="166" y="145"/>
                  </a:cubicBezTo>
                  <a:cubicBezTo>
                    <a:pt x="160" y="145"/>
                    <a:pt x="160" y="145"/>
                    <a:pt x="160" y="145"/>
                  </a:cubicBezTo>
                  <a:cubicBezTo>
                    <a:pt x="160" y="145"/>
                    <a:pt x="159" y="146"/>
                    <a:pt x="158" y="146"/>
                  </a:cubicBezTo>
                  <a:cubicBezTo>
                    <a:pt x="157" y="145"/>
                    <a:pt x="155" y="145"/>
                    <a:pt x="154" y="144"/>
                  </a:cubicBezTo>
                  <a:cubicBezTo>
                    <a:pt x="154" y="144"/>
                    <a:pt x="153" y="143"/>
                    <a:pt x="153" y="143"/>
                  </a:cubicBezTo>
                  <a:cubicBezTo>
                    <a:pt x="152" y="143"/>
                    <a:pt x="150" y="141"/>
                    <a:pt x="150" y="141"/>
                  </a:cubicBezTo>
                  <a:cubicBezTo>
                    <a:pt x="151" y="140"/>
                    <a:pt x="151" y="140"/>
                    <a:pt x="151" y="140"/>
                  </a:cubicBezTo>
                  <a:cubicBezTo>
                    <a:pt x="153" y="142"/>
                    <a:pt x="153" y="142"/>
                    <a:pt x="153" y="142"/>
                  </a:cubicBezTo>
                  <a:cubicBezTo>
                    <a:pt x="153" y="142"/>
                    <a:pt x="154" y="143"/>
                    <a:pt x="155" y="143"/>
                  </a:cubicBezTo>
                  <a:cubicBezTo>
                    <a:pt x="156" y="143"/>
                    <a:pt x="157" y="142"/>
                    <a:pt x="159" y="142"/>
                  </a:cubicBezTo>
                  <a:cubicBezTo>
                    <a:pt x="160" y="143"/>
                    <a:pt x="162" y="140"/>
                    <a:pt x="162" y="140"/>
                  </a:cubicBezTo>
                  <a:cubicBezTo>
                    <a:pt x="162" y="140"/>
                    <a:pt x="160" y="140"/>
                    <a:pt x="163" y="139"/>
                  </a:cubicBezTo>
                  <a:cubicBezTo>
                    <a:pt x="165" y="137"/>
                    <a:pt x="164" y="138"/>
                    <a:pt x="166" y="136"/>
                  </a:cubicBezTo>
                  <a:cubicBezTo>
                    <a:pt x="168" y="135"/>
                    <a:pt x="173" y="132"/>
                    <a:pt x="173" y="132"/>
                  </a:cubicBezTo>
                  <a:cubicBezTo>
                    <a:pt x="179" y="130"/>
                    <a:pt x="179" y="130"/>
                    <a:pt x="179" y="130"/>
                  </a:cubicBezTo>
                  <a:cubicBezTo>
                    <a:pt x="183" y="125"/>
                    <a:pt x="183" y="125"/>
                    <a:pt x="183" y="125"/>
                  </a:cubicBezTo>
                  <a:cubicBezTo>
                    <a:pt x="186" y="125"/>
                    <a:pt x="186" y="125"/>
                    <a:pt x="186" y="125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192" y="119"/>
                    <a:pt x="192" y="119"/>
                    <a:pt x="192" y="119"/>
                  </a:cubicBezTo>
                  <a:cubicBezTo>
                    <a:pt x="191" y="114"/>
                    <a:pt x="191" y="114"/>
                    <a:pt x="191" y="114"/>
                  </a:cubicBezTo>
                  <a:cubicBezTo>
                    <a:pt x="193" y="110"/>
                    <a:pt x="193" y="110"/>
                    <a:pt x="193" y="110"/>
                  </a:cubicBezTo>
                  <a:cubicBezTo>
                    <a:pt x="193" y="107"/>
                    <a:pt x="193" y="107"/>
                    <a:pt x="193" y="107"/>
                  </a:cubicBezTo>
                  <a:cubicBezTo>
                    <a:pt x="190" y="106"/>
                    <a:pt x="190" y="106"/>
                    <a:pt x="190" y="106"/>
                  </a:cubicBezTo>
                  <a:cubicBezTo>
                    <a:pt x="184" y="106"/>
                    <a:pt x="184" y="106"/>
                    <a:pt x="184" y="106"/>
                  </a:cubicBezTo>
                  <a:cubicBezTo>
                    <a:pt x="184" y="106"/>
                    <a:pt x="183" y="109"/>
                    <a:pt x="182" y="108"/>
                  </a:cubicBezTo>
                  <a:cubicBezTo>
                    <a:pt x="182" y="108"/>
                    <a:pt x="178" y="105"/>
                    <a:pt x="177" y="105"/>
                  </a:cubicBezTo>
                  <a:cubicBezTo>
                    <a:pt x="177" y="105"/>
                    <a:pt x="173" y="108"/>
                    <a:pt x="173" y="108"/>
                  </a:cubicBezTo>
                  <a:cubicBezTo>
                    <a:pt x="171" y="108"/>
                    <a:pt x="171" y="108"/>
                    <a:pt x="171" y="108"/>
                  </a:cubicBezTo>
                  <a:cubicBezTo>
                    <a:pt x="171" y="108"/>
                    <a:pt x="170" y="108"/>
                    <a:pt x="168" y="108"/>
                  </a:cubicBezTo>
                  <a:cubicBezTo>
                    <a:pt x="166" y="107"/>
                    <a:pt x="162" y="106"/>
                    <a:pt x="162" y="106"/>
                  </a:cubicBezTo>
                  <a:cubicBezTo>
                    <a:pt x="159" y="108"/>
                    <a:pt x="159" y="108"/>
                    <a:pt x="159" y="108"/>
                  </a:cubicBezTo>
                  <a:cubicBezTo>
                    <a:pt x="157" y="107"/>
                    <a:pt x="157" y="107"/>
                    <a:pt x="157" y="107"/>
                  </a:cubicBezTo>
                  <a:cubicBezTo>
                    <a:pt x="153" y="110"/>
                    <a:pt x="153" y="110"/>
                    <a:pt x="153" y="110"/>
                  </a:cubicBezTo>
                  <a:cubicBezTo>
                    <a:pt x="153" y="108"/>
                    <a:pt x="153" y="108"/>
                    <a:pt x="153" y="108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5" y="105"/>
                    <a:pt x="154" y="104"/>
                    <a:pt x="153" y="104"/>
                  </a:cubicBezTo>
                  <a:cubicBezTo>
                    <a:pt x="153" y="104"/>
                    <a:pt x="151" y="103"/>
                    <a:pt x="151" y="103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5" y="108"/>
                    <a:pt x="145" y="108"/>
                    <a:pt x="145" y="108"/>
                  </a:cubicBezTo>
                  <a:cubicBezTo>
                    <a:pt x="146" y="107"/>
                    <a:pt x="146" y="107"/>
                    <a:pt x="146" y="107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3"/>
                    <a:pt x="149" y="103"/>
                    <a:pt x="149" y="103"/>
                  </a:cubicBezTo>
                  <a:cubicBezTo>
                    <a:pt x="149" y="103"/>
                    <a:pt x="148" y="103"/>
                    <a:pt x="148" y="103"/>
                  </a:cubicBezTo>
                  <a:cubicBezTo>
                    <a:pt x="147" y="103"/>
                    <a:pt x="146" y="102"/>
                    <a:pt x="146" y="102"/>
                  </a:cubicBezTo>
                  <a:cubicBezTo>
                    <a:pt x="144" y="101"/>
                    <a:pt x="144" y="101"/>
                    <a:pt x="144" y="101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39" y="102"/>
                    <a:pt x="139" y="102"/>
                    <a:pt x="139" y="102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35" y="103"/>
                    <a:pt x="135" y="103"/>
                    <a:pt x="135" y="103"/>
                  </a:cubicBezTo>
                  <a:cubicBezTo>
                    <a:pt x="136" y="106"/>
                    <a:pt x="136" y="106"/>
                    <a:pt x="136" y="106"/>
                  </a:cubicBezTo>
                  <a:cubicBezTo>
                    <a:pt x="135" y="109"/>
                    <a:pt x="135" y="109"/>
                    <a:pt x="135" y="109"/>
                  </a:cubicBezTo>
                  <a:cubicBezTo>
                    <a:pt x="132" y="109"/>
                    <a:pt x="132" y="109"/>
                    <a:pt x="132" y="109"/>
                  </a:cubicBezTo>
                  <a:cubicBezTo>
                    <a:pt x="132" y="109"/>
                    <a:pt x="132" y="113"/>
                    <a:pt x="133" y="113"/>
                  </a:cubicBezTo>
                  <a:cubicBezTo>
                    <a:pt x="133" y="113"/>
                    <a:pt x="134" y="115"/>
                    <a:pt x="134" y="115"/>
                  </a:cubicBezTo>
                  <a:cubicBezTo>
                    <a:pt x="134" y="117"/>
                    <a:pt x="134" y="117"/>
                    <a:pt x="134" y="117"/>
                  </a:cubicBezTo>
                  <a:cubicBezTo>
                    <a:pt x="135" y="118"/>
                    <a:pt x="135" y="118"/>
                    <a:pt x="135" y="118"/>
                  </a:cubicBezTo>
                  <a:cubicBezTo>
                    <a:pt x="135" y="118"/>
                    <a:pt x="134" y="118"/>
                    <a:pt x="133" y="118"/>
                  </a:cubicBezTo>
                  <a:cubicBezTo>
                    <a:pt x="133" y="118"/>
                    <a:pt x="132" y="116"/>
                    <a:pt x="132" y="116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7" y="116"/>
                    <a:pt x="127" y="116"/>
                    <a:pt x="127" y="116"/>
                  </a:cubicBezTo>
                  <a:cubicBezTo>
                    <a:pt x="126" y="119"/>
                    <a:pt x="126" y="119"/>
                    <a:pt x="126" y="119"/>
                  </a:cubicBezTo>
                  <a:cubicBezTo>
                    <a:pt x="127" y="122"/>
                    <a:pt x="127" y="122"/>
                    <a:pt x="127" y="122"/>
                  </a:cubicBezTo>
                  <a:cubicBezTo>
                    <a:pt x="126" y="124"/>
                    <a:pt x="126" y="124"/>
                    <a:pt x="126" y="124"/>
                  </a:cubicBezTo>
                  <a:cubicBezTo>
                    <a:pt x="125" y="125"/>
                    <a:pt x="125" y="125"/>
                    <a:pt x="125" y="125"/>
                  </a:cubicBezTo>
                  <a:cubicBezTo>
                    <a:pt x="125" y="125"/>
                    <a:pt x="123" y="127"/>
                    <a:pt x="123" y="127"/>
                  </a:cubicBezTo>
                  <a:cubicBezTo>
                    <a:pt x="123" y="128"/>
                    <a:pt x="124" y="131"/>
                    <a:pt x="124" y="131"/>
                  </a:cubicBezTo>
                  <a:cubicBezTo>
                    <a:pt x="124" y="131"/>
                    <a:pt x="125" y="133"/>
                    <a:pt x="126" y="133"/>
                  </a:cubicBezTo>
                  <a:cubicBezTo>
                    <a:pt x="126" y="134"/>
                    <a:pt x="128" y="135"/>
                    <a:pt x="128" y="135"/>
                  </a:cubicBezTo>
                  <a:cubicBezTo>
                    <a:pt x="128" y="138"/>
                    <a:pt x="128" y="138"/>
                    <a:pt x="128" y="138"/>
                  </a:cubicBezTo>
                  <a:cubicBezTo>
                    <a:pt x="126" y="135"/>
                    <a:pt x="126" y="135"/>
                    <a:pt x="126" y="135"/>
                  </a:cubicBezTo>
                  <a:cubicBezTo>
                    <a:pt x="126" y="135"/>
                    <a:pt x="125" y="134"/>
                    <a:pt x="124" y="133"/>
                  </a:cubicBezTo>
                  <a:cubicBezTo>
                    <a:pt x="124" y="133"/>
                    <a:pt x="123" y="131"/>
                    <a:pt x="123" y="131"/>
                  </a:cubicBezTo>
                  <a:cubicBezTo>
                    <a:pt x="123" y="131"/>
                    <a:pt x="121" y="132"/>
                    <a:pt x="121" y="132"/>
                  </a:cubicBezTo>
                  <a:cubicBezTo>
                    <a:pt x="121" y="132"/>
                    <a:pt x="120" y="132"/>
                    <a:pt x="121" y="133"/>
                  </a:cubicBezTo>
                  <a:cubicBezTo>
                    <a:pt x="121" y="134"/>
                    <a:pt x="119" y="135"/>
                    <a:pt x="119" y="135"/>
                  </a:cubicBezTo>
                  <a:cubicBezTo>
                    <a:pt x="119" y="135"/>
                    <a:pt x="116" y="136"/>
                    <a:pt x="116" y="135"/>
                  </a:cubicBezTo>
                  <a:cubicBezTo>
                    <a:pt x="116" y="134"/>
                    <a:pt x="116" y="133"/>
                    <a:pt x="115" y="132"/>
                  </a:cubicBezTo>
                  <a:cubicBezTo>
                    <a:pt x="115" y="132"/>
                    <a:pt x="114" y="132"/>
                    <a:pt x="114" y="132"/>
                  </a:cubicBezTo>
                  <a:cubicBezTo>
                    <a:pt x="114" y="133"/>
                    <a:pt x="113" y="134"/>
                    <a:pt x="113" y="134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3" y="139"/>
                    <a:pt x="113" y="139"/>
                  </a:cubicBezTo>
                  <a:cubicBezTo>
                    <a:pt x="113" y="138"/>
                    <a:pt x="112" y="136"/>
                    <a:pt x="112" y="135"/>
                  </a:cubicBezTo>
                  <a:cubicBezTo>
                    <a:pt x="112" y="135"/>
                    <a:pt x="112" y="133"/>
                    <a:pt x="111" y="133"/>
                  </a:cubicBezTo>
                  <a:cubicBezTo>
                    <a:pt x="111" y="133"/>
                    <a:pt x="109" y="135"/>
                    <a:pt x="109" y="135"/>
                  </a:cubicBezTo>
                  <a:cubicBezTo>
                    <a:pt x="109" y="135"/>
                    <a:pt x="108" y="135"/>
                    <a:pt x="108" y="136"/>
                  </a:cubicBezTo>
                  <a:cubicBezTo>
                    <a:pt x="108" y="136"/>
                    <a:pt x="107" y="139"/>
                    <a:pt x="108" y="140"/>
                  </a:cubicBezTo>
                  <a:cubicBezTo>
                    <a:pt x="109" y="141"/>
                    <a:pt x="109" y="141"/>
                    <a:pt x="110" y="141"/>
                  </a:cubicBezTo>
                  <a:cubicBezTo>
                    <a:pt x="111" y="141"/>
                    <a:pt x="111" y="142"/>
                    <a:pt x="111" y="142"/>
                  </a:cubicBezTo>
                  <a:cubicBezTo>
                    <a:pt x="107" y="142"/>
                    <a:pt x="107" y="142"/>
                    <a:pt x="107" y="142"/>
                  </a:cubicBezTo>
                  <a:cubicBezTo>
                    <a:pt x="107" y="142"/>
                    <a:pt x="106" y="143"/>
                    <a:pt x="107" y="144"/>
                  </a:cubicBezTo>
                  <a:cubicBezTo>
                    <a:pt x="107" y="144"/>
                    <a:pt x="107" y="146"/>
                    <a:pt x="107" y="146"/>
                  </a:cubicBezTo>
                  <a:cubicBezTo>
                    <a:pt x="107" y="146"/>
                    <a:pt x="109" y="148"/>
                    <a:pt x="109" y="148"/>
                  </a:cubicBezTo>
                  <a:cubicBezTo>
                    <a:pt x="109" y="148"/>
                    <a:pt x="108" y="150"/>
                    <a:pt x="108" y="150"/>
                  </a:cubicBezTo>
                  <a:cubicBezTo>
                    <a:pt x="108" y="150"/>
                    <a:pt x="106" y="149"/>
                    <a:pt x="106" y="149"/>
                  </a:cubicBezTo>
                  <a:cubicBezTo>
                    <a:pt x="105" y="148"/>
                    <a:pt x="105" y="149"/>
                    <a:pt x="104" y="149"/>
                  </a:cubicBezTo>
                  <a:cubicBezTo>
                    <a:pt x="104" y="150"/>
                    <a:pt x="103" y="151"/>
                    <a:pt x="103" y="152"/>
                  </a:cubicBezTo>
                  <a:cubicBezTo>
                    <a:pt x="103" y="152"/>
                    <a:pt x="104" y="153"/>
                    <a:pt x="104" y="154"/>
                  </a:cubicBezTo>
                  <a:cubicBezTo>
                    <a:pt x="103" y="156"/>
                    <a:pt x="103" y="158"/>
                    <a:pt x="103" y="158"/>
                  </a:cubicBezTo>
                  <a:cubicBezTo>
                    <a:pt x="103" y="158"/>
                    <a:pt x="102" y="158"/>
                    <a:pt x="103" y="159"/>
                  </a:cubicBezTo>
                  <a:cubicBezTo>
                    <a:pt x="104" y="160"/>
                    <a:pt x="106" y="160"/>
                    <a:pt x="107" y="160"/>
                  </a:cubicBezTo>
                  <a:cubicBezTo>
                    <a:pt x="108" y="160"/>
                    <a:pt x="108" y="160"/>
                    <a:pt x="108" y="160"/>
                  </a:cubicBezTo>
                  <a:cubicBezTo>
                    <a:pt x="109" y="160"/>
                    <a:pt x="110" y="160"/>
                    <a:pt x="111" y="161"/>
                  </a:cubicBezTo>
                  <a:cubicBezTo>
                    <a:pt x="111" y="161"/>
                    <a:pt x="112" y="161"/>
                    <a:pt x="112" y="161"/>
                  </a:cubicBezTo>
                  <a:cubicBezTo>
                    <a:pt x="112" y="161"/>
                    <a:pt x="111" y="163"/>
                    <a:pt x="110" y="162"/>
                  </a:cubicBezTo>
                  <a:cubicBezTo>
                    <a:pt x="109" y="161"/>
                    <a:pt x="107" y="161"/>
                    <a:pt x="106" y="161"/>
                  </a:cubicBezTo>
                  <a:cubicBezTo>
                    <a:pt x="105" y="161"/>
                    <a:pt x="106" y="163"/>
                    <a:pt x="106" y="163"/>
                  </a:cubicBezTo>
                  <a:cubicBezTo>
                    <a:pt x="107" y="165"/>
                    <a:pt x="107" y="165"/>
                    <a:pt x="107" y="165"/>
                  </a:cubicBezTo>
                  <a:cubicBezTo>
                    <a:pt x="107" y="165"/>
                    <a:pt x="108" y="166"/>
                    <a:pt x="107" y="166"/>
                  </a:cubicBezTo>
                  <a:cubicBezTo>
                    <a:pt x="106" y="166"/>
                    <a:pt x="104" y="165"/>
                    <a:pt x="104" y="165"/>
                  </a:cubicBezTo>
                  <a:cubicBezTo>
                    <a:pt x="104" y="165"/>
                    <a:pt x="104" y="165"/>
                    <a:pt x="103" y="165"/>
                  </a:cubicBezTo>
                  <a:cubicBezTo>
                    <a:pt x="103" y="165"/>
                    <a:pt x="102" y="166"/>
                    <a:pt x="101" y="166"/>
                  </a:cubicBezTo>
                  <a:cubicBezTo>
                    <a:pt x="100" y="166"/>
                    <a:pt x="100" y="166"/>
                    <a:pt x="99" y="165"/>
                  </a:cubicBezTo>
                  <a:cubicBezTo>
                    <a:pt x="98" y="165"/>
                    <a:pt x="96" y="163"/>
                    <a:pt x="96" y="163"/>
                  </a:cubicBezTo>
                  <a:cubicBezTo>
                    <a:pt x="96" y="163"/>
                    <a:pt x="95" y="163"/>
                    <a:pt x="95" y="162"/>
                  </a:cubicBezTo>
                  <a:cubicBezTo>
                    <a:pt x="95" y="161"/>
                    <a:pt x="96" y="159"/>
                    <a:pt x="96" y="159"/>
                  </a:cubicBezTo>
                  <a:cubicBezTo>
                    <a:pt x="97" y="158"/>
                    <a:pt x="96" y="158"/>
                    <a:pt x="97" y="158"/>
                  </a:cubicBezTo>
                  <a:cubicBezTo>
                    <a:pt x="98" y="158"/>
                    <a:pt x="101" y="158"/>
                    <a:pt x="99" y="156"/>
                  </a:cubicBezTo>
                  <a:cubicBezTo>
                    <a:pt x="98" y="154"/>
                    <a:pt x="98" y="154"/>
                    <a:pt x="97" y="154"/>
                  </a:cubicBezTo>
                  <a:cubicBezTo>
                    <a:pt x="96" y="155"/>
                    <a:pt x="94" y="156"/>
                    <a:pt x="94" y="156"/>
                  </a:cubicBezTo>
                  <a:cubicBezTo>
                    <a:pt x="94" y="156"/>
                    <a:pt x="93" y="155"/>
                    <a:pt x="94" y="152"/>
                  </a:cubicBezTo>
                  <a:cubicBezTo>
                    <a:pt x="95" y="149"/>
                    <a:pt x="94" y="149"/>
                    <a:pt x="95" y="148"/>
                  </a:cubicBezTo>
                  <a:cubicBezTo>
                    <a:pt x="96" y="147"/>
                    <a:pt x="97" y="146"/>
                    <a:pt x="97" y="146"/>
                  </a:cubicBezTo>
                  <a:cubicBezTo>
                    <a:pt x="97" y="146"/>
                    <a:pt x="97" y="145"/>
                    <a:pt x="95" y="143"/>
                  </a:cubicBezTo>
                  <a:cubicBezTo>
                    <a:pt x="94" y="141"/>
                    <a:pt x="93" y="139"/>
                    <a:pt x="93" y="139"/>
                  </a:cubicBezTo>
                  <a:cubicBezTo>
                    <a:pt x="92" y="138"/>
                    <a:pt x="90" y="140"/>
                    <a:pt x="90" y="140"/>
                  </a:cubicBezTo>
                  <a:cubicBezTo>
                    <a:pt x="90" y="141"/>
                    <a:pt x="89" y="143"/>
                    <a:pt x="90" y="144"/>
                  </a:cubicBezTo>
                  <a:cubicBezTo>
                    <a:pt x="90" y="145"/>
                    <a:pt x="90" y="146"/>
                    <a:pt x="89" y="147"/>
                  </a:cubicBezTo>
                  <a:cubicBezTo>
                    <a:pt x="88" y="147"/>
                    <a:pt x="88" y="148"/>
                    <a:pt x="87" y="147"/>
                  </a:cubicBezTo>
                  <a:cubicBezTo>
                    <a:pt x="86" y="146"/>
                    <a:pt x="87" y="147"/>
                    <a:pt x="86" y="145"/>
                  </a:cubicBezTo>
                  <a:cubicBezTo>
                    <a:pt x="85" y="144"/>
                    <a:pt x="86" y="144"/>
                    <a:pt x="85" y="144"/>
                  </a:cubicBezTo>
                  <a:cubicBezTo>
                    <a:pt x="84" y="143"/>
                    <a:pt x="83" y="142"/>
                    <a:pt x="83" y="142"/>
                  </a:cubicBezTo>
                  <a:cubicBezTo>
                    <a:pt x="83" y="142"/>
                    <a:pt x="80" y="141"/>
                    <a:pt x="80" y="142"/>
                  </a:cubicBezTo>
                  <a:cubicBezTo>
                    <a:pt x="80" y="143"/>
                    <a:pt x="80" y="143"/>
                    <a:pt x="81" y="144"/>
                  </a:cubicBezTo>
                  <a:cubicBezTo>
                    <a:pt x="81" y="145"/>
                    <a:pt x="82" y="145"/>
                    <a:pt x="82" y="146"/>
                  </a:cubicBezTo>
                  <a:cubicBezTo>
                    <a:pt x="82" y="147"/>
                    <a:pt x="81" y="147"/>
                    <a:pt x="81" y="147"/>
                  </a:cubicBezTo>
                  <a:cubicBezTo>
                    <a:pt x="81" y="147"/>
                    <a:pt x="80" y="146"/>
                    <a:pt x="79" y="146"/>
                  </a:cubicBezTo>
                  <a:cubicBezTo>
                    <a:pt x="79" y="146"/>
                    <a:pt x="77" y="148"/>
                    <a:pt x="77" y="148"/>
                  </a:cubicBezTo>
                  <a:cubicBezTo>
                    <a:pt x="77" y="148"/>
                    <a:pt x="77" y="149"/>
                    <a:pt x="77" y="150"/>
                  </a:cubicBezTo>
                  <a:cubicBezTo>
                    <a:pt x="77" y="150"/>
                    <a:pt x="77" y="151"/>
                    <a:pt x="77" y="152"/>
                  </a:cubicBezTo>
                  <a:cubicBezTo>
                    <a:pt x="78" y="153"/>
                    <a:pt x="78" y="155"/>
                    <a:pt x="79" y="155"/>
                  </a:cubicBezTo>
                  <a:cubicBezTo>
                    <a:pt x="81" y="155"/>
                    <a:pt x="85" y="153"/>
                    <a:pt x="85" y="153"/>
                  </a:cubicBezTo>
                  <a:cubicBezTo>
                    <a:pt x="85" y="154"/>
                    <a:pt x="87" y="155"/>
                    <a:pt x="88" y="156"/>
                  </a:cubicBezTo>
                  <a:cubicBezTo>
                    <a:pt x="88" y="156"/>
                    <a:pt x="88" y="158"/>
                    <a:pt x="88" y="158"/>
                  </a:cubicBezTo>
                  <a:cubicBezTo>
                    <a:pt x="88" y="158"/>
                    <a:pt x="87" y="159"/>
                    <a:pt x="86" y="159"/>
                  </a:cubicBezTo>
                  <a:cubicBezTo>
                    <a:pt x="85" y="159"/>
                    <a:pt x="84" y="157"/>
                    <a:pt x="84" y="159"/>
                  </a:cubicBezTo>
                  <a:cubicBezTo>
                    <a:pt x="84" y="160"/>
                    <a:pt x="83" y="162"/>
                    <a:pt x="84" y="163"/>
                  </a:cubicBezTo>
                  <a:cubicBezTo>
                    <a:pt x="85" y="164"/>
                    <a:pt x="85" y="166"/>
                    <a:pt x="87" y="166"/>
                  </a:cubicBezTo>
                  <a:cubicBezTo>
                    <a:pt x="89" y="167"/>
                    <a:pt x="89" y="168"/>
                    <a:pt x="90" y="167"/>
                  </a:cubicBezTo>
                  <a:cubicBezTo>
                    <a:pt x="91" y="166"/>
                    <a:pt x="91" y="165"/>
                    <a:pt x="92" y="166"/>
                  </a:cubicBezTo>
                  <a:cubicBezTo>
                    <a:pt x="93" y="166"/>
                    <a:pt x="94" y="166"/>
                    <a:pt x="95" y="167"/>
                  </a:cubicBezTo>
                  <a:cubicBezTo>
                    <a:pt x="95" y="168"/>
                    <a:pt x="94" y="168"/>
                    <a:pt x="94" y="168"/>
                  </a:cubicBezTo>
                  <a:cubicBezTo>
                    <a:pt x="94" y="168"/>
                    <a:pt x="93" y="168"/>
                    <a:pt x="93" y="169"/>
                  </a:cubicBezTo>
                  <a:cubicBezTo>
                    <a:pt x="93" y="169"/>
                    <a:pt x="92" y="170"/>
                    <a:pt x="93" y="170"/>
                  </a:cubicBezTo>
                  <a:cubicBezTo>
                    <a:pt x="95" y="170"/>
                    <a:pt x="96" y="170"/>
                    <a:pt x="96" y="170"/>
                  </a:cubicBezTo>
                  <a:cubicBezTo>
                    <a:pt x="96" y="170"/>
                    <a:pt x="97" y="168"/>
                    <a:pt x="98" y="169"/>
                  </a:cubicBezTo>
                  <a:cubicBezTo>
                    <a:pt x="98" y="170"/>
                    <a:pt x="97" y="170"/>
                    <a:pt x="96" y="171"/>
                  </a:cubicBezTo>
                  <a:cubicBezTo>
                    <a:pt x="95" y="172"/>
                    <a:pt x="95" y="172"/>
                    <a:pt x="95" y="173"/>
                  </a:cubicBezTo>
                  <a:cubicBezTo>
                    <a:pt x="95" y="174"/>
                    <a:pt x="94" y="174"/>
                    <a:pt x="94" y="175"/>
                  </a:cubicBezTo>
                  <a:cubicBezTo>
                    <a:pt x="94" y="176"/>
                    <a:pt x="92" y="180"/>
                    <a:pt x="95" y="177"/>
                  </a:cubicBezTo>
                  <a:cubicBezTo>
                    <a:pt x="99" y="174"/>
                    <a:pt x="99" y="175"/>
                    <a:pt x="99" y="174"/>
                  </a:cubicBezTo>
                  <a:cubicBezTo>
                    <a:pt x="99" y="173"/>
                    <a:pt x="99" y="173"/>
                    <a:pt x="101" y="172"/>
                  </a:cubicBezTo>
                  <a:cubicBezTo>
                    <a:pt x="102" y="171"/>
                    <a:pt x="103" y="171"/>
                    <a:pt x="104" y="171"/>
                  </a:cubicBezTo>
                  <a:cubicBezTo>
                    <a:pt x="104" y="170"/>
                    <a:pt x="106" y="170"/>
                    <a:pt x="105" y="171"/>
                  </a:cubicBezTo>
                  <a:cubicBezTo>
                    <a:pt x="104" y="172"/>
                    <a:pt x="103" y="171"/>
                    <a:pt x="104" y="172"/>
                  </a:cubicBezTo>
                  <a:cubicBezTo>
                    <a:pt x="105" y="173"/>
                    <a:pt x="105" y="174"/>
                    <a:pt x="106" y="174"/>
                  </a:cubicBezTo>
                  <a:cubicBezTo>
                    <a:pt x="107" y="174"/>
                    <a:pt x="107" y="174"/>
                    <a:pt x="107" y="174"/>
                  </a:cubicBezTo>
                  <a:cubicBezTo>
                    <a:pt x="107" y="174"/>
                    <a:pt x="105" y="174"/>
                    <a:pt x="104" y="174"/>
                  </a:cubicBezTo>
                  <a:cubicBezTo>
                    <a:pt x="104" y="174"/>
                    <a:pt x="103" y="174"/>
                    <a:pt x="103" y="174"/>
                  </a:cubicBezTo>
                  <a:cubicBezTo>
                    <a:pt x="102" y="174"/>
                    <a:pt x="102" y="175"/>
                    <a:pt x="102" y="175"/>
                  </a:cubicBezTo>
                  <a:cubicBezTo>
                    <a:pt x="101" y="176"/>
                    <a:pt x="101" y="176"/>
                    <a:pt x="101" y="176"/>
                  </a:cubicBezTo>
                  <a:cubicBezTo>
                    <a:pt x="101" y="176"/>
                    <a:pt x="102" y="177"/>
                    <a:pt x="102" y="178"/>
                  </a:cubicBezTo>
                  <a:cubicBezTo>
                    <a:pt x="102" y="178"/>
                    <a:pt x="102" y="178"/>
                    <a:pt x="101" y="178"/>
                  </a:cubicBezTo>
                  <a:cubicBezTo>
                    <a:pt x="100" y="178"/>
                    <a:pt x="101" y="177"/>
                    <a:pt x="99" y="178"/>
                  </a:cubicBezTo>
                  <a:cubicBezTo>
                    <a:pt x="97" y="178"/>
                    <a:pt x="98" y="176"/>
                    <a:pt x="97" y="179"/>
                  </a:cubicBezTo>
                  <a:cubicBezTo>
                    <a:pt x="96" y="182"/>
                    <a:pt x="95" y="182"/>
                    <a:pt x="95" y="182"/>
                  </a:cubicBezTo>
                  <a:cubicBezTo>
                    <a:pt x="95" y="182"/>
                    <a:pt x="95" y="182"/>
                    <a:pt x="95" y="183"/>
                  </a:cubicBezTo>
                  <a:cubicBezTo>
                    <a:pt x="95" y="183"/>
                    <a:pt x="96" y="184"/>
                    <a:pt x="97" y="185"/>
                  </a:cubicBezTo>
                  <a:cubicBezTo>
                    <a:pt x="99" y="186"/>
                    <a:pt x="100" y="187"/>
                    <a:pt x="100" y="187"/>
                  </a:cubicBezTo>
                  <a:cubicBezTo>
                    <a:pt x="100" y="187"/>
                    <a:pt x="99" y="187"/>
                    <a:pt x="98" y="187"/>
                  </a:cubicBezTo>
                  <a:cubicBezTo>
                    <a:pt x="96" y="188"/>
                    <a:pt x="95" y="188"/>
                    <a:pt x="94" y="189"/>
                  </a:cubicBezTo>
                  <a:cubicBezTo>
                    <a:pt x="94" y="189"/>
                    <a:pt x="93" y="190"/>
                    <a:pt x="92" y="190"/>
                  </a:cubicBezTo>
                  <a:cubicBezTo>
                    <a:pt x="91" y="190"/>
                    <a:pt x="88" y="189"/>
                    <a:pt x="87" y="190"/>
                  </a:cubicBezTo>
                  <a:cubicBezTo>
                    <a:pt x="86" y="190"/>
                    <a:pt x="85" y="190"/>
                    <a:pt x="84" y="191"/>
                  </a:cubicBezTo>
                  <a:cubicBezTo>
                    <a:pt x="84" y="191"/>
                    <a:pt x="84" y="192"/>
                    <a:pt x="84" y="192"/>
                  </a:cubicBezTo>
                  <a:cubicBezTo>
                    <a:pt x="84" y="192"/>
                    <a:pt x="83" y="193"/>
                    <a:pt x="84" y="193"/>
                  </a:cubicBezTo>
                  <a:cubicBezTo>
                    <a:pt x="85" y="193"/>
                    <a:pt x="89" y="193"/>
                    <a:pt x="89" y="193"/>
                  </a:cubicBezTo>
                  <a:cubicBezTo>
                    <a:pt x="90" y="193"/>
                    <a:pt x="90" y="194"/>
                    <a:pt x="90" y="194"/>
                  </a:cubicBezTo>
                  <a:cubicBezTo>
                    <a:pt x="88" y="194"/>
                    <a:pt x="88" y="194"/>
                    <a:pt x="88" y="194"/>
                  </a:cubicBezTo>
                  <a:cubicBezTo>
                    <a:pt x="88" y="194"/>
                    <a:pt x="86" y="194"/>
                    <a:pt x="85" y="194"/>
                  </a:cubicBezTo>
                  <a:cubicBezTo>
                    <a:pt x="85" y="194"/>
                    <a:pt x="82" y="195"/>
                    <a:pt x="82" y="195"/>
                  </a:cubicBezTo>
                  <a:cubicBezTo>
                    <a:pt x="82" y="195"/>
                    <a:pt x="80" y="197"/>
                    <a:pt x="80" y="198"/>
                  </a:cubicBezTo>
                  <a:cubicBezTo>
                    <a:pt x="80" y="198"/>
                    <a:pt x="80" y="199"/>
                    <a:pt x="81" y="201"/>
                  </a:cubicBezTo>
                  <a:cubicBezTo>
                    <a:pt x="83" y="202"/>
                    <a:pt x="83" y="203"/>
                    <a:pt x="83" y="204"/>
                  </a:cubicBezTo>
                  <a:cubicBezTo>
                    <a:pt x="83" y="204"/>
                    <a:pt x="83" y="204"/>
                    <a:pt x="83" y="205"/>
                  </a:cubicBezTo>
                  <a:cubicBezTo>
                    <a:pt x="82" y="205"/>
                    <a:pt x="80" y="207"/>
                    <a:pt x="80" y="207"/>
                  </a:cubicBezTo>
                  <a:cubicBezTo>
                    <a:pt x="80" y="207"/>
                    <a:pt x="80" y="207"/>
                    <a:pt x="80" y="209"/>
                  </a:cubicBezTo>
                  <a:cubicBezTo>
                    <a:pt x="79" y="210"/>
                    <a:pt x="77" y="213"/>
                    <a:pt x="79" y="213"/>
                  </a:cubicBezTo>
                  <a:cubicBezTo>
                    <a:pt x="81" y="214"/>
                    <a:pt x="80" y="215"/>
                    <a:pt x="82" y="214"/>
                  </a:cubicBezTo>
                  <a:cubicBezTo>
                    <a:pt x="85" y="213"/>
                    <a:pt x="82" y="212"/>
                    <a:pt x="86" y="213"/>
                  </a:cubicBezTo>
                  <a:cubicBezTo>
                    <a:pt x="90" y="214"/>
                    <a:pt x="91" y="213"/>
                    <a:pt x="92" y="213"/>
                  </a:cubicBezTo>
                  <a:cubicBezTo>
                    <a:pt x="93" y="212"/>
                    <a:pt x="93" y="212"/>
                    <a:pt x="94" y="211"/>
                  </a:cubicBezTo>
                  <a:cubicBezTo>
                    <a:pt x="94" y="211"/>
                    <a:pt x="92" y="210"/>
                    <a:pt x="95" y="210"/>
                  </a:cubicBezTo>
                  <a:cubicBezTo>
                    <a:pt x="98" y="209"/>
                    <a:pt x="98" y="209"/>
                    <a:pt x="98" y="209"/>
                  </a:cubicBezTo>
                  <a:cubicBezTo>
                    <a:pt x="98" y="209"/>
                    <a:pt x="96" y="206"/>
                    <a:pt x="98" y="208"/>
                  </a:cubicBezTo>
                  <a:cubicBezTo>
                    <a:pt x="101" y="210"/>
                    <a:pt x="101" y="211"/>
                    <a:pt x="101" y="211"/>
                  </a:cubicBezTo>
                  <a:cubicBezTo>
                    <a:pt x="99" y="213"/>
                    <a:pt x="99" y="213"/>
                    <a:pt x="99" y="213"/>
                  </a:cubicBezTo>
                  <a:cubicBezTo>
                    <a:pt x="99" y="214"/>
                    <a:pt x="99" y="214"/>
                    <a:pt x="99" y="214"/>
                  </a:cubicBezTo>
                  <a:cubicBezTo>
                    <a:pt x="99" y="214"/>
                    <a:pt x="97" y="214"/>
                    <a:pt x="96" y="216"/>
                  </a:cubicBezTo>
                  <a:cubicBezTo>
                    <a:pt x="95" y="218"/>
                    <a:pt x="92" y="221"/>
                    <a:pt x="92" y="222"/>
                  </a:cubicBezTo>
                  <a:cubicBezTo>
                    <a:pt x="92" y="222"/>
                    <a:pt x="93" y="221"/>
                    <a:pt x="91" y="223"/>
                  </a:cubicBezTo>
                  <a:cubicBezTo>
                    <a:pt x="88" y="225"/>
                    <a:pt x="87" y="225"/>
                    <a:pt x="85" y="226"/>
                  </a:cubicBezTo>
                  <a:cubicBezTo>
                    <a:pt x="84" y="228"/>
                    <a:pt x="84" y="227"/>
                    <a:pt x="83" y="228"/>
                  </a:cubicBezTo>
                  <a:cubicBezTo>
                    <a:pt x="83" y="229"/>
                    <a:pt x="82" y="230"/>
                    <a:pt x="82" y="230"/>
                  </a:cubicBezTo>
                  <a:cubicBezTo>
                    <a:pt x="81" y="232"/>
                    <a:pt x="81" y="232"/>
                    <a:pt x="81" y="232"/>
                  </a:cubicBezTo>
                  <a:cubicBezTo>
                    <a:pt x="78" y="233"/>
                    <a:pt x="78" y="233"/>
                    <a:pt x="78" y="233"/>
                  </a:cubicBezTo>
                  <a:cubicBezTo>
                    <a:pt x="75" y="232"/>
                    <a:pt x="75" y="232"/>
                    <a:pt x="75" y="232"/>
                  </a:cubicBezTo>
                  <a:cubicBezTo>
                    <a:pt x="73" y="234"/>
                    <a:pt x="73" y="234"/>
                    <a:pt x="73" y="234"/>
                  </a:cubicBezTo>
                  <a:cubicBezTo>
                    <a:pt x="73" y="234"/>
                    <a:pt x="70" y="233"/>
                    <a:pt x="69" y="233"/>
                  </a:cubicBezTo>
                  <a:cubicBezTo>
                    <a:pt x="68" y="234"/>
                    <a:pt x="67" y="235"/>
                    <a:pt x="67" y="235"/>
                  </a:cubicBezTo>
                  <a:cubicBezTo>
                    <a:pt x="67" y="235"/>
                    <a:pt x="66" y="235"/>
                    <a:pt x="66" y="237"/>
                  </a:cubicBezTo>
                  <a:cubicBezTo>
                    <a:pt x="66" y="238"/>
                    <a:pt x="65" y="241"/>
                    <a:pt x="65" y="241"/>
                  </a:cubicBezTo>
                  <a:cubicBezTo>
                    <a:pt x="63" y="243"/>
                    <a:pt x="63" y="243"/>
                    <a:pt x="63" y="243"/>
                  </a:cubicBezTo>
                  <a:cubicBezTo>
                    <a:pt x="63" y="243"/>
                    <a:pt x="62" y="245"/>
                    <a:pt x="64" y="244"/>
                  </a:cubicBezTo>
                  <a:cubicBezTo>
                    <a:pt x="66" y="243"/>
                    <a:pt x="67" y="242"/>
                    <a:pt x="68" y="241"/>
                  </a:cubicBezTo>
                  <a:cubicBezTo>
                    <a:pt x="68" y="241"/>
                    <a:pt x="70" y="240"/>
                    <a:pt x="70" y="240"/>
                  </a:cubicBezTo>
                  <a:cubicBezTo>
                    <a:pt x="70" y="242"/>
                    <a:pt x="70" y="242"/>
                    <a:pt x="70" y="242"/>
                  </a:cubicBezTo>
                  <a:cubicBezTo>
                    <a:pt x="69" y="246"/>
                    <a:pt x="69" y="246"/>
                    <a:pt x="69" y="246"/>
                  </a:cubicBezTo>
                  <a:cubicBezTo>
                    <a:pt x="68" y="247"/>
                    <a:pt x="68" y="247"/>
                    <a:pt x="68" y="247"/>
                  </a:cubicBezTo>
                  <a:cubicBezTo>
                    <a:pt x="67" y="248"/>
                    <a:pt x="67" y="248"/>
                    <a:pt x="67" y="248"/>
                  </a:cubicBezTo>
                  <a:cubicBezTo>
                    <a:pt x="67" y="248"/>
                    <a:pt x="65" y="252"/>
                    <a:pt x="67" y="252"/>
                  </a:cubicBezTo>
                  <a:cubicBezTo>
                    <a:pt x="69" y="251"/>
                    <a:pt x="68" y="251"/>
                    <a:pt x="70" y="250"/>
                  </a:cubicBezTo>
                  <a:cubicBezTo>
                    <a:pt x="72" y="250"/>
                    <a:pt x="71" y="249"/>
                    <a:pt x="75" y="248"/>
                  </a:cubicBezTo>
                  <a:cubicBezTo>
                    <a:pt x="78" y="248"/>
                    <a:pt x="78" y="246"/>
                    <a:pt x="78" y="245"/>
                  </a:cubicBezTo>
                  <a:cubicBezTo>
                    <a:pt x="78" y="245"/>
                    <a:pt x="78" y="244"/>
                    <a:pt x="78" y="243"/>
                  </a:cubicBezTo>
                  <a:cubicBezTo>
                    <a:pt x="78" y="242"/>
                    <a:pt x="76" y="241"/>
                    <a:pt x="79" y="240"/>
                  </a:cubicBezTo>
                  <a:cubicBezTo>
                    <a:pt x="81" y="240"/>
                    <a:pt x="80" y="241"/>
                    <a:pt x="81" y="240"/>
                  </a:cubicBezTo>
                  <a:cubicBezTo>
                    <a:pt x="82" y="239"/>
                    <a:pt x="82" y="241"/>
                    <a:pt x="82" y="238"/>
                  </a:cubicBezTo>
                  <a:cubicBezTo>
                    <a:pt x="82" y="236"/>
                    <a:pt x="82" y="236"/>
                    <a:pt x="84" y="235"/>
                  </a:cubicBezTo>
                  <a:cubicBezTo>
                    <a:pt x="86" y="233"/>
                    <a:pt x="85" y="234"/>
                    <a:pt x="86" y="233"/>
                  </a:cubicBezTo>
                  <a:cubicBezTo>
                    <a:pt x="87" y="232"/>
                    <a:pt x="86" y="232"/>
                    <a:pt x="87" y="231"/>
                  </a:cubicBezTo>
                  <a:cubicBezTo>
                    <a:pt x="89" y="230"/>
                    <a:pt x="89" y="230"/>
                    <a:pt x="89" y="230"/>
                  </a:cubicBezTo>
                  <a:cubicBezTo>
                    <a:pt x="89" y="229"/>
                    <a:pt x="92" y="227"/>
                    <a:pt x="92" y="227"/>
                  </a:cubicBezTo>
                  <a:cubicBezTo>
                    <a:pt x="92" y="225"/>
                    <a:pt x="92" y="225"/>
                    <a:pt x="92" y="225"/>
                  </a:cubicBezTo>
                  <a:cubicBezTo>
                    <a:pt x="96" y="223"/>
                    <a:pt x="96" y="223"/>
                    <a:pt x="96" y="223"/>
                  </a:cubicBezTo>
                  <a:cubicBezTo>
                    <a:pt x="96" y="223"/>
                    <a:pt x="97" y="222"/>
                    <a:pt x="97" y="223"/>
                  </a:cubicBezTo>
                  <a:cubicBezTo>
                    <a:pt x="96" y="224"/>
                    <a:pt x="95" y="226"/>
                    <a:pt x="95" y="226"/>
                  </a:cubicBezTo>
                  <a:cubicBezTo>
                    <a:pt x="95" y="228"/>
                    <a:pt x="95" y="228"/>
                    <a:pt x="95" y="228"/>
                  </a:cubicBezTo>
                  <a:cubicBezTo>
                    <a:pt x="92" y="230"/>
                    <a:pt x="92" y="230"/>
                    <a:pt x="92" y="230"/>
                  </a:cubicBezTo>
                  <a:cubicBezTo>
                    <a:pt x="92" y="230"/>
                    <a:pt x="94" y="231"/>
                    <a:pt x="93" y="232"/>
                  </a:cubicBezTo>
                  <a:cubicBezTo>
                    <a:pt x="92" y="233"/>
                    <a:pt x="90" y="234"/>
                    <a:pt x="90" y="234"/>
                  </a:cubicBezTo>
                  <a:cubicBezTo>
                    <a:pt x="90" y="236"/>
                    <a:pt x="90" y="236"/>
                    <a:pt x="90" y="236"/>
                  </a:cubicBezTo>
                  <a:cubicBezTo>
                    <a:pt x="91" y="237"/>
                    <a:pt x="91" y="237"/>
                    <a:pt x="91" y="237"/>
                  </a:cubicBezTo>
                  <a:cubicBezTo>
                    <a:pt x="89" y="241"/>
                    <a:pt x="89" y="241"/>
                    <a:pt x="89" y="241"/>
                  </a:cubicBezTo>
                  <a:cubicBezTo>
                    <a:pt x="91" y="243"/>
                    <a:pt x="91" y="243"/>
                    <a:pt x="91" y="243"/>
                  </a:cubicBezTo>
                  <a:cubicBezTo>
                    <a:pt x="92" y="245"/>
                    <a:pt x="92" y="245"/>
                    <a:pt x="92" y="245"/>
                  </a:cubicBezTo>
                  <a:cubicBezTo>
                    <a:pt x="92" y="245"/>
                    <a:pt x="91" y="246"/>
                    <a:pt x="90" y="247"/>
                  </a:cubicBezTo>
                  <a:cubicBezTo>
                    <a:pt x="89" y="247"/>
                    <a:pt x="87" y="250"/>
                    <a:pt x="87" y="250"/>
                  </a:cubicBezTo>
                  <a:cubicBezTo>
                    <a:pt x="85" y="253"/>
                    <a:pt x="85" y="253"/>
                    <a:pt x="85" y="253"/>
                  </a:cubicBezTo>
                  <a:cubicBezTo>
                    <a:pt x="83" y="256"/>
                    <a:pt x="83" y="256"/>
                    <a:pt x="83" y="256"/>
                  </a:cubicBezTo>
                  <a:cubicBezTo>
                    <a:pt x="83" y="259"/>
                    <a:pt x="83" y="259"/>
                    <a:pt x="83" y="259"/>
                  </a:cubicBezTo>
                  <a:cubicBezTo>
                    <a:pt x="82" y="263"/>
                    <a:pt x="82" y="263"/>
                    <a:pt x="82" y="263"/>
                  </a:cubicBezTo>
                  <a:cubicBezTo>
                    <a:pt x="80" y="264"/>
                    <a:pt x="80" y="264"/>
                    <a:pt x="80" y="264"/>
                  </a:cubicBezTo>
                  <a:cubicBezTo>
                    <a:pt x="80" y="264"/>
                    <a:pt x="79" y="267"/>
                    <a:pt x="81" y="267"/>
                  </a:cubicBezTo>
                  <a:cubicBezTo>
                    <a:pt x="83" y="268"/>
                    <a:pt x="83" y="268"/>
                    <a:pt x="84" y="268"/>
                  </a:cubicBezTo>
                  <a:cubicBezTo>
                    <a:pt x="86" y="268"/>
                    <a:pt x="85" y="268"/>
                    <a:pt x="86" y="268"/>
                  </a:cubicBezTo>
                  <a:cubicBezTo>
                    <a:pt x="87" y="268"/>
                    <a:pt x="89" y="268"/>
                    <a:pt x="89" y="266"/>
                  </a:cubicBezTo>
                  <a:cubicBezTo>
                    <a:pt x="89" y="264"/>
                    <a:pt x="89" y="262"/>
                    <a:pt x="89" y="261"/>
                  </a:cubicBezTo>
                  <a:cubicBezTo>
                    <a:pt x="89" y="261"/>
                    <a:pt x="91" y="258"/>
                    <a:pt x="91" y="258"/>
                  </a:cubicBezTo>
                  <a:cubicBezTo>
                    <a:pt x="91" y="254"/>
                    <a:pt x="91" y="254"/>
                    <a:pt x="91" y="254"/>
                  </a:cubicBezTo>
                  <a:cubicBezTo>
                    <a:pt x="91" y="254"/>
                    <a:pt x="91" y="253"/>
                    <a:pt x="93" y="251"/>
                  </a:cubicBezTo>
                  <a:cubicBezTo>
                    <a:pt x="95" y="250"/>
                    <a:pt x="94" y="250"/>
                    <a:pt x="95" y="250"/>
                  </a:cubicBezTo>
                  <a:cubicBezTo>
                    <a:pt x="96" y="249"/>
                    <a:pt x="96" y="248"/>
                    <a:pt x="96" y="247"/>
                  </a:cubicBezTo>
                  <a:cubicBezTo>
                    <a:pt x="97" y="246"/>
                    <a:pt x="97" y="246"/>
                    <a:pt x="97" y="246"/>
                  </a:cubicBezTo>
                  <a:cubicBezTo>
                    <a:pt x="98" y="244"/>
                    <a:pt x="98" y="244"/>
                    <a:pt x="98" y="244"/>
                  </a:cubicBezTo>
                  <a:cubicBezTo>
                    <a:pt x="98" y="236"/>
                    <a:pt x="98" y="236"/>
                    <a:pt x="98" y="236"/>
                  </a:cubicBezTo>
                  <a:cubicBezTo>
                    <a:pt x="98" y="236"/>
                    <a:pt x="98" y="234"/>
                    <a:pt x="99" y="234"/>
                  </a:cubicBezTo>
                  <a:cubicBezTo>
                    <a:pt x="100" y="234"/>
                    <a:pt x="101" y="234"/>
                    <a:pt x="101" y="234"/>
                  </a:cubicBezTo>
                  <a:cubicBezTo>
                    <a:pt x="101" y="234"/>
                    <a:pt x="101" y="235"/>
                    <a:pt x="101" y="237"/>
                  </a:cubicBezTo>
                  <a:cubicBezTo>
                    <a:pt x="100" y="239"/>
                    <a:pt x="101" y="242"/>
                    <a:pt x="101" y="242"/>
                  </a:cubicBezTo>
                  <a:cubicBezTo>
                    <a:pt x="108" y="248"/>
                    <a:pt x="108" y="248"/>
                    <a:pt x="108" y="248"/>
                  </a:cubicBezTo>
                  <a:cubicBezTo>
                    <a:pt x="108" y="248"/>
                    <a:pt x="111" y="253"/>
                    <a:pt x="111" y="254"/>
                  </a:cubicBezTo>
                  <a:cubicBezTo>
                    <a:pt x="111" y="254"/>
                    <a:pt x="116" y="258"/>
                    <a:pt x="116" y="258"/>
                  </a:cubicBezTo>
                  <a:cubicBezTo>
                    <a:pt x="116" y="258"/>
                    <a:pt x="117" y="259"/>
                    <a:pt x="116" y="260"/>
                  </a:cubicBezTo>
                  <a:cubicBezTo>
                    <a:pt x="116" y="261"/>
                    <a:pt x="117" y="262"/>
                    <a:pt x="117" y="263"/>
                  </a:cubicBezTo>
                  <a:cubicBezTo>
                    <a:pt x="116" y="264"/>
                    <a:pt x="115" y="267"/>
                    <a:pt x="115" y="267"/>
                  </a:cubicBezTo>
                  <a:cubicBezTo>
                    <a:pt x="113" y="268"/>
                    <a:pt x="113" y="268"/>
                    <a:pt x="113" y="268"/>
                  </a:cubicBezTo>
                  <a:cubicBezTo>
                    <a:pt x="110" y="271"/>
                    <a:pt x="110" y="271"/>
                    <a:pt x="110" y="271"/>
                  </a:cubicBezTo>
                  <a:cubicBezTo>
                    <a:pt x="109" y="275"/>
                    <a:pt x="109" y="275"/>
                    <a:pt x="109" y="275"/>
                  </a:cubicBezTo>
                  <a:cubicBezTo>
                    <a:pt x="107" y="278"/>
                    <a:pt x="107" y="278"/>
                    <a:pt x="107" y="278"/>
                  </a:cubicBezTo>
                  <a:cubicBezTo>
                    <a:pt x="103" y="280"/>
                    <a:pt x="103" y="280"/>
                    <a:pt x="103" y="280"/>
                  </a:cubicBezTo>
                  <a:cubicBezTo>
                    <a:pt x="98" y="285"/>
                    <a:pt x="98" y="285"/>
                    <a:pt x="98" y="285"/>
                  </a:cubicBezTo>
                  <a:cubicBezTo>
                    <a:pt x="96" y="289"/>
                    <a:pt x="96" y="289"/>
                    <a:pt x="96" y="289"/>
                  </a:cubicBezTo>
                  <a:cubicBezTo>
                    <a:pt x="93" y="293"/>
                    <a:pt x="93" y="293"/>
                    <a:pt x="93" y="293"/>
                  </a:cubicBezTo>
                  <a:cubicBezTo>
                    <a:pt x="93" y="296"/>
                    <a:pt x="93" y="296"/>
                    <a:pt x="93" y="296"/>
                  </a:cubicBezTo>
                  <a:cubicBezTo>
                    <a:pt x="93" y="296"/>
                    <a:pt x="95" y="300"/>
                    <a:pt x="96" y="300"/>
                  </a:cubicBezTo>
                  <a:cubicBezTo>
                    <a:pt x="96" y="300"/>
                    <a:pt x="97" y="301"/>
                    <a:pt x="97" y="301"/>
                  </a:cubicBezTo>
                  <a:cubicBezTo>
                    <a:pt x="98" y="306"/>
                    <a:pt x="98" y="306"/>
                    <a:pt x="98" y="306"/>
                  </a:cubicBezTo>
                  <a:cubicBezTo>
                    <a:pt x="98" y="306"/>
                    <a:pt x="98" y="309"/>
                    <a:pt x="99" y="309"/>
                  </a:cubicBezTo>
                  <a:cubicBezTo>
                    <a:pt x="100" y="308"/>
                    <a:pt x="101" y="305"/>
                    <a:pt x="101" y="305"/>
                  </a:cubicBezTo>
                  <a:cubicBezTo>
                    <a:pt x="101" y="305"/>
                    <a:pt x="99" y="303"/>
                    <a:pt x="99" y="301"/>
                  </a:cubicBezTo>
                  <a:cubicBezTo>
                    <a:pt x="99" y="299"/>
                    <a:pt x="101" y="296"/>
                    <a:pt x="101" y="296"/>
                  </a:cubicBezTo>
                  <a:cubicBezTo>
                    <a:pt x="103" y="295"/>
                    <a:pt x="103" y="295"/>
                    <a:pt x="103" y="295"/>
                  </a:cubicBezTo>
                  <a:cubicBezTo>
                    <a:pt x="103" y="295"/>
                    <a:pt x="102" y="295"/>
                    <a:pt x="103" y="296"/>
                  </a:cubicBezTo>
                  <a:cubicBezTo>
                    <a:pt x="104" y="298"/>
                    <a:pt x="104" y="297"/>
                    <a:pt x="105" y="298"/>
                  </a:cubicBezTo>
                  <a:cubicBezTo>
                    <a:pt x="105" y="299"/>
                    <a:pt x="108" y="302"/>
                    <a:pt x="108" y="302"/>
                  </a:cubicBezTo>
                  <a:cubicBezTo>
                    <a:pt x="108" y="302"/>
                    <a:pt x="111" y="305"/>
                    <a:pt x="112" y="306"/>
                  </a:cubicBezTo>
                  <a:cubicBezTo>
                    <a:pt x="113" y="307"/>
                    <a:pt x="114" y="309"/>
                    <a:pt x="115" y="309"/>
                  </a:cubicBezTo>
                  <a:cubicBezTo>
                    <a:pt x="116" y="308"/>
                    <a:pt x="117" y="309"/>
                    <a:pt x="117" y="307"/>
                  </a:cubicBezTo>
                  <a:cubicBezTo>
                    <a:pt x="117" y="305"/>
                    <a:pt x="118" y="305"/>
                    <a:pt x="118" y="303"/>
                  </a:cubicBezTo>
                  <a:cubicBezTo>
                    <a:pt x="117" y="302"/>
                    <a:pt x="117" y="299"/>
                    <a:pt x="117" y="299"/>
                  </a:cubicBezTo>
                  <a:cubicBezTo>
                    <a:pt x="117" y="299"/>
                    <a:pt x="117" y="298"/>
                    <a:pt x="118" y="298"/>
                  </a:cubicBezTo>
                  <a:cubicBezTo>
                    <a:pt x="120" y="298"/>
                    <a:pt x="120" y="300"/>
                    <a:pt x="120" y="300"/>
                  </a:cubicBezTo>
                  <a:cubicBezTo>
                    <a:pt x="120" y="300"/>
                    <a:pt x="121" y="303"/>
                    <a:pt x="122" y="304"/>
                  </a:cubicBezTo>
                  <a:cubicBezTo>
                    <a:pt x="123" y="304"/>
                    <a:pt x="124" y="304"/>
                    <a:pt x="125" y="305"/>
                  </a:cubicBezTo>
                  <a:cubicBezTo>
                    <a:pt x="126" y="307"/>
                    <a:pt x="131" y="308"/>
                    <a:pt x="131" y="308"/>
                  </a:cubicBezTo>
                  <a:cubicBezTo>
                    <a:pt x="131" y="308"/>
                    <a:pt x="132" y="307"/>
                    <a:pt x="133" y="306"/>
                  </a:cubicBezTo>
                  <a:cubicBezTo>
                    <a:pt x="133" y="305"/>
                    <a:pt x="135" y="305"/>
                    <a:pt x="135" y="305"/>
                  </a:cubicBezTo>
                  <a:cubicBezTo>
                    <a:pt x="135" y="305"/>
                    <a:pt x="134" y="303"/>
                    <a:pt x="137" y="304"/>
                  </a:cubicBezTo>
                  <a:cubicBezTo>
                    <a:pt x="139" y="304"/>
                    <a:pt x="140" y="305"/>
                    <a:pt x="140" y="304"/>
                  </a:cubicBezTo>
                  <a:cubicBezTo>
                    <a:pt x="141" y="303"/>
                    <a:pt x="143" y="299"/>
                    <a:pt x="143" y="299"/>
                  </a:cubicBezTo>
                  <a:cubicBezTo>
                    <a:pt x="143" y="299"/>
                    <a:pt x="142" y="296"/>
                    <a:pt x="145" y="297"/>
                  </a:cubicBezTo>
                  <a:cubicBezTo>
                    <a:pt x="147" y="299"/>
                    <a:pt x="158" y="301"/>
                    <a:pt x="158" y="301"/>
                  </a:cubicBezTo>
                  <a:cubicBezTo>
                    <a:pt x="157" y="303"/>
                    <a:pt x="157" y="303"/>
                    <a:pt x="157" y="303"/>
                  </a:cubicBezTo>
                  <a:cubicBezTo>
                    <a:pt x="153" y="302"/>
                    <a:pt x="153" y="302"/>
                    <a:pt x="153" y="302"/>
                  </a:cubicBezTo>
                  <a:cubicBezTo>
                    <a:pt x="150" y="303"/>
                    <a:pt x="150" y="303"/>
                    <a:pt x="150" y="303"/>
                  </a:cubicBezTo>
                  <a:cubicBezTo>
                    <a:pt x="150" y="303"/>
                    <a:pt x="149" y="303"/>
                    <a:pt x="148" y="305"/>
                  </a:cubicBezTo>
                  <a:cubicBezTo>
                    <a:pt x="148" y="306"/>
                    <a:pt x="148" y="307"/>
                    <a:pt x="147" y="308"/>
                  </a:cubicBezTo>
                  <a:cubicBezTo>
                    <a:pt x="147" y="309"/>
                    <a:pt x="146" y="310"/>
                    <a:pt x="145" y="310"/>
                  </a:cubicBezTo>
                  <a:cubicBezTo>
                    <a:pt x="145" y="311"/>
                    <a:pt x="141" y="314"/>
                    <a:pt x="141" y="314"/>
                  </a:cubicBezTo>
                  <a:cubicBezTo>
                    <a:pt x="139" y="317"/>
                    <a:pt x="139" y="317"/>
                    <a:pt x="139" y="317"/>
                  </a:cubicBezTo>
                  <a:cubicBezTo>
                    <a:pt x="137" y="322"/>
                    <a:pt x="137" y="322"/>
                    <a:pt x="137" y="322"/>
                  </a:cubicBezTo>
                  <a:cubicBezTo>
                    <a:pt x="137" y="322"/>
                    <a:pt x="137" y="326"/>
                    <a:pt x="138" y="326"/>
                  </a:cubicBezTo>
                  <a:cubicBezTo>
                    <a:pt x="139" y="327"/>
                    <a:pt x="141" y="330"/>
                    <a:pt x="141" y="330"/>
                  </a:cubicBezTo>
                  <a:cubicBezTo>
                    <a:pt x="141" y="330"/>
                    <a:pt x="141" y="332"/>
                    <a:pt x="141" y="333"/>
                  </a:cubicBezTo>
                  <a:cubicBezTo>
                    <a:pt x="141" y="334"/>
                    <a:pt x="141" y="335"/>
                    <a:pt x="142" y="337"/>
                  </a:cubicBezTo>
                  <a:cubicBezTo>
                    <a:pt x="143" y="338"/>
                    <a:pt x="144" y="342"/>
                    <a:pt x="144" y="342"/>
                  </a:cubicBezTo>
                  <a:cubicBezTo>
                    <a:pt x="145" y="342"/>
                    <a:pt x="145" y="342"/>
                    <a:pt x="145" y="342"/>
                  </a:cubicBezTo>
                  <a:cubicBezTo>
                    <a:pt x="145" y="345"/>
                    <a:pt x="145" y="345"/>
                    <a:pt x="145" y="345"/>
                  </a:cubicBezTo>
                  <a:cubicBezTo>
                    <a:pt x="145" y="345"/>
                    <a:pt x="145" y="348"/>
                    <a:pt x="146" y="348"/>
                  </a:cubicBezTo>
                  <a:cubicBezTo>
                    <a:pt x="148" y="348"/>
                    <a:pt x="151" y="346"/>
                    <a:pt x="151" y="346"/>
                  </a:cubicBezTo>
                  <a:cubicBezTo>
                    <a:pt x="159" y="344"/>
                    <a:pt x="159" y="344"/>
                    <a:pt x="159" y="344"/>
                  </a:cubicBezTo>
                  <a:cubicBezTo>
                    <a:pt x="159" y="344"/>
                    <a:pt x="158" y="348"/>
                    <a:pt x="158" y="349"/>
                  </a:cubicBezTo>
                  <a:cubicBezTo>
                    <a:pt x="158" y="350"/>
                    <a:pt x="156" y="350"/>
                    <a:pt x="155" y="351"/>
                  </a:cubicBezTo>
                  <a:cubicBezTo>
                    <a:pt x="155" y="352"/>
                    <a:pt x="155" y="353"/>
                    <a:pt x="155" y="353"/>
                  </a:cubicBezTo>
                  <a:cubicBezTo>
                    <a:pt x="155" y="353"/>
                    <a:pt x="154" y="356"/>
                    <a:pt x="153" y="356"/>
                  </a:cubicBezTo>
                  <a:cubicBezTo>
                    <a:pt x="151" y="356"/>
                    <a:pt x="149" y="357"/>
                    <a:pt x="149" y="357"/>
                  </a:cubicBezTo>
                  <a:cubicBezTo>
                    <a:pt x="149" y="357"/>
                    <a:pt x="148" y="355"/>
                    <a:pt x="148" y="358"/>
                  </a:cubicBezTo>
                  <a:cubicBezTo>
                    <a:pt x="147" y="360"/>
                    <a:pt x="146" y="362"/>
                    <a:pt x="146" y="363"/>
                  </a:cubicBezTo>
                  <a:cubicBezTo>
                    <a:pt x="146" y="364"/>
                    <a:pt x="144" y="365"/>
                    <a:pt x="147" y="366"/>
                  </a:cubicBezTo>
                  <a:cubicBezTo>
                    <a:pt x="149" y="366"/>
                    <a:pt x="149" y="369"/>
                    <a:pt x="149" y="369"/>
                  </a:cubicBezTo>
                  <a:cubicBezTo>
                    <a:pt x="149" y="369"/>
                    <a:pt x="147" y="371"/>
                    <a:pt x="146" y="372"/>
                  </a:cubicBezTo>
                  <a:cubicBezTo>
                    <a:pt x="145" y="373"/>
                    <a:pt x="144" y="372"/>
                    <a:pt x="144" y="373"/>
                  </a:cubicBezTo>
                  <a:cubicBezTo>
                    <a:pt x="144" y="374"/>
                    <a:pt x="146" y="379"/>
                    <a:pt x="146" y="379"/>
                  </a:cubicBezTo>
                  <a:cubicBezTo>
                    <a:pt x="146" y="379"/>
                    <a:pt x="146" y="382"/>
                    <a:pt x="144" y="382"/>
                  </a:cubicBezTo>
                  <a:cubicBezTo>
                    <a:pt x="142" y="382"/>
                    <a:pt x="142" y="382"/>
                    <a:pt x="141" y="382"/>
                  </a:cubicBezTo>
                  <a:cubicBezTo>
                    <a:pt x="140" y="382"/>
                    <a:pt x="139" y="382"/>
                    <a:pt x="139" y="382"/>
                  </a:cubicBezTo>
                  <a:cubicBezTo>
                    <a:pt x="139" y="382"/>
                    <a:pt x="140" y="383"/>
                    <a:pt x="140" y="385"/>
                  </a:cubicBezTo>
                  <a:cubicBezTo>
                    <a:pt x="140" y="387"/>
                    <a:pt x="140" y="389"/>
                    <a:pt x="140" y="389"/>
                  </a:cubicBezTo>
                  <a:cubicBezTo>
                    <a:pt x="137" y="388"/>
                    <a:pt x="137" y="388"/>
                    <a:pt x="137" y="388"/>
                  </a:cubicBezTo>
                  <a:cubicBezTo>
                    <a:pt x="134" y="385"/>
                    <a:pt x="134" y="385"/>
                    <a:pt x="134" y="385"/>
                  </a:cubicBezTo>
                  <a:cubicBezTo>
                    <a:pt x="134" y="385"/>
                    <a:pt x="131" y="385"/>
                    <a:pt x="130" y="385"/>
                  </a:cubicBezTo>
                  <a:cubicBezTo>
                    <a:pt x="129" y="386"/>
                    <a:pt x="126" y="386"/>
                    <a:pt x="126" y="386"/>
                  </a:cubicBezTo>
                  <a:cubicBezTo>
                    <a:pt x="126" y="386"/>
                    <a:pt x="121" y="384"/>
                    <a:pt x="120" y="383"/>
                  </a:cubicBezTo>
                  <a:cubicBezTo>
                    <a:pt x="120" y="382"/>
                    <a:pt x="120" y="382"/>
                    <a:pt x="119" y="383"/>
                  </a:cubicBezTo>
                  <a:cubicBezTo>
                    <a:pt x="119" y="383"/>
                    <a:pt x="120" y="383"/>
                    <a:pt x="119" y="383"/>
                  </a:cubicBezTo>
                  <a:cubicBezTo>
                    <a:pt x="118" y="384"/>
                    <a:pt x="120" y="384"/>
                    <a:pt x="116" y="384"/>
                  </a:cubicBezTo>
                  <a:cubicBezTo>
                    <a:pt x="112" y="385"/>
                    <a:pt x="108" y="386"/>
                    <a:pt x="108" y="386"/>
                  </a:cubicBezTo>
                  <a:cubicBezTo>
                    <a:pt x="108" y="386"/>
                    <a:pt x="111" y="383"/>
                    <a:pt x="110" y="382"/>
                  </a:cubicBezTo>
                  <a:cubicBezTo>
                    <a:pt x="109" y="381"/>
                    <a:pt x="110" y="382"/>
                    <a:pt x="108" y="381"/>
                  </a:cubicBezTo>
                  <a:cubicBezTo>
                    <a:pt x="107" y="380"/>
                    <a:pt x="105" y="378"/>
                    <a:pt x="105" y="377"/>
                  </a:cubicBezTo>
                  <a:cubicBezTo>
                    <a:pt x="105" y="376"/>
                    <a:pt x="105" y="374"/>
                    <a:pt x="103" y="374"/>
                  </a:cubicBezTo>
                  <a:cubicBezTo>
                    <a:pt x="102" y="374"/>
                    <a:pt x="101" y="372"/>
                    <a:pt x="99" y="374"/>
                  </a:cubicBezTo>
                  <a:cubicBezTo>
                    <a:pt x="98" y="375"/>
                    <a:pt x="97" y="375"/>
                    <a:pt x="97" y="376"/>
                  </a:cubicBezTo>
                  <a:cubicBezTo>
                    <a:pt x="96" y="377"/>
                    <a:pt x="92" y="378"/>
                    <a:pt x="92" y="378"/>
                  </a:cubicBezTo>
                  <a:cubicBezTo>
                    <a:pt x="92" y="378"/>
                    <a:pt x="95" y="382"/>
                    <a:pt x="95" y="383"/>
                  </a:cubicBezTo>
                  <a:cubicBezTo>
                    <a:pt x="95" y="384"/>
                    <a:pt x="97" y="388"/>
                    <a:pt x="97" y="388"/>
                  </a:cubicBezTo>
                  <a:cubicBezTo>
                    <a:pt x="104" y="388"/>
                    <a:pt x="104" y="388"/>
                    <a:pt x="104" y="388"/>
                  </a:cubicBezTo>
                  <a:cubicBezTo>
                    <a:pt x="104" y="388"/>
                    <a:pt x="99" y="390"/>
                    <a:pt x="99" y="392"/>
                  </a:cubicBezTo>
                  <a:cubicBezTo>
                    <a:pt x="98" y="393"/>
                    <a:pt x="98" y="394"/>
                    <a:pt x="97" y="395"/>
                  </a:cubicBezTo>
                  <a:cubicBezTo>
                    <a:pt x="96" y="396"/>
                    <a:pt x="96" y="397"/>
                    <a:pt x="94" y="398"/>
                  </a:cubicBezTo>
                  <a:cubicBezTo>
                    <a:pt x="91" y="398"/>
                    <a:pt x="88" y="399"/>
                    <a:pt x="86" y="400"/>
                  </a:cubicBezTo>
                  <a:cubicBezTo>
                    <a:pt x="85" y="401"/>
                    <a:pt x="84" y="401"/>
                    <a:pt x="84" y="402"/>
                  </a:cubicBezTo>
                  <a:cubicBezTo>
                    <a:pt x="84" y="404"/>
                    <a:pt x="78" y="403"/>
                    <a:pt x="84" y="405"/>
                  </a:cubicBezTo>
                  <a:cubicBezTo>
                    <a:pt x="90" y="406"/>
                    <a:pt x="91" y="407"/>
                    <a:pt x="91" y="407"/>
                  </a:cubicBezTo>
                  <a:cubicBezTo>
                    <a:pt x="91" y="407"/>
                    <a:pt x="94" y="404"/>
                    <a:pt x="95" y="403"/>
                  </a:cubicBezTo>
                  <a:cubicBezTo>
                    <a:pt x="97" y="401"/>
                    <a:pt x="97" y="401"/>
                    <a:pt x="101" y="401"/>
                  </a:cubicBezTo>
                  <a:cubicBezTo>
                    <a:pt x="105" y="402"/>
                    <a:pt x="105" y="401"/>
                    <a:pt x="105" y="402"/>
                  </a:cubicBezTo>
                  <a:cubicBezTo>
                    <a:pt x="105" y="404"/>
                    <a:pt x="105" y="405"/>
                    <a:pt x="105" y="407"/>
                  </a:cubicBezTo>
                  <a:cubicBezTo>
                    <a:pt x="104" y="409"/>
                    <a:pt x="102" y="410"/>
                    <a:pt x="104" y="413"/>
                  </a:cubicBezTo>
                  <a:cubicBezTo>
                    <a:pt x="106" y="415"/>
                    <a:pt x="103" y="417"/>
                    <a:pt x="103" y="418"/>
                  </a:cubicBezTo>
                  <a:cubicBezTo>
                    <a:pt x="103" y="418"/>
                    <a:pt x="101" y="421"/>
                    <a:pt x="102" y="421"/>
                  </a:cubicBezTo>
                  <a:cubicBezTo>
                    <a:pt x="103" y="422"/>
                    <a:pt x="103" y="422"/>
                    <a:pt x="103" y="422"/>
                  </a:cubicBezTo>
                  <a:cubicBezTo>
                    <a:pt x="103" y="422"/>
                    <a:pt x="101" y="427"/>
                    <a:pt x="101" y="428"/>
                  </a:cubicBezTo>
                  <a:cubicBezTo>
                    <a:pt x="101" y="428"/>
                    <a:pt x="98" y="434"/>
                    <a:pt x="97" y="434"/>
                  </a:cubicBezTo>
                  <a:cubicBezTo>
                    <a:pt x="96" y="435"/>
                    <a:pt x="98" y="435"/>
                    <a:pt x="92" y="437"/>
                  </a:cubicBezTo>
                  <a:cubicBezTo>
                    <a:pt x="86" y="438"/>
                    <a:pt x="83" y="439"/>
                    <a:pt x="83" y="439"/>
                  </a:cubicBezTo>
                  <a:cubicBezTo>
                    <a:pt x="78" y="441"/>
                    <a:pt x="78" y="441"/>
                    <a:pt x="78" y="441"/>
                  </a:cubicBezTo>
                  <a:cubicBezTo>
                    <a:pt x="74" y="444"/>
                    <a:pt x="74" y="444"/>
                    <a:pt x="74" y="444"/>
                  </a:cubicBezTo>
                  <a:cubicBezTo>
                    <a:pt x="71" y="444"/>
                    <a:pt x="71" y="444"/>
                    <a:pt x="71" y="444"/>
                  </a:cubicBezTo>
                  <a:cubicBezTo>
                    <a:pt x="66" y="443"/>
                    <a:pt x="66" y="443"/>
                    <a:pt x="66" y="443"/>
                  </a:cubicBezTo>
                  <a:cubicBezTo>
                    <a:pt x="66" y="443"/>
                    <a:pt x="61" y="446"/>
                    <a:pt x="61" y="447"/>
                  </a:cubicBezTo>
                  <a:cubicBezTo>
                    <a:pt x="61" y="447"/>
                    <a:pt x="58" y="448"/>
                    <a:pt x="57" y="449"/>
                  </a:cubicBezTo>
                  <a:cubicBezTo>
                    <a:pt x="57" y="450"/>
                    <a:pt x="62" y="452"/>
                    <a:pt x="62" y="452"/>
                  </a:cubicBezTo>
                  <a:cubicBezTo>
                    <a:pt x="63" y="455"/>
                    <a:pt x="63" y="455"/>
                    <a:pt x="63" y="455"/>
                  </a:cubicBezTo>
                  <a:cubicBezTo>
                    <a:pt x="61" y="455"/>
                    <a:pt x="61" y="455"/>
                    <a:pt x="61" y="455"/>
                  </a:cubicBezTo>
                  <a:cubicBezTo>
                    <a:pt x="57" y="456"/>
                    <a:pt x="57" y="456"/>
                    <a:pt x="57" y="456"/>
                  </a:cubicBezTo>
                  <a:cubicBezTo>
                    <a:pt x="57" y="458"/>
                    <a:pt x="57" y="458"/>
                    <a:pt x="57" y="458"/>
                  </a:cubicBezTo>
                  <a:cubicBezTo>
                    <a:pt x="59" y="459"/>
                    <a:pt x="59" y="459"/>
                    <a:pt x="59" y="459"/>
                  </a:cubicBezTo>
                  <a:cubicBezTo>
                    <a:pt x="59" y="459"/>
                    <a:pt x="60" y="460"/>
                    <a:pt x="61" y="460"/>
                  </a:cubicBezTo>
                  <a:cubicBezTo>
                    <a:pt x="63" y="460"/>
                    <a:pt x="67" y="458"/>
                    <a:pt x="67" y="458"/>
                  </a:cubicBezTo>
                  <a:cubicBezTo>
                    <a:pt x="62" y="461"/>
                    <a:pt x="62" y="461"/>
                    <a:pt x="62" y="461"/>
                  </a:cubicBezTo>
                  <a:cubicBezTo>
                    <a:pt x="61" y="464"/>
                    <a:pt x="61" y="464"/>
                    <a:pt x="61" y="464"/>
                  </a:cubicBezTo>
                  <a:cubicBezTo>
                    <a:pt x="61" y="464"/>
                    <a:pt x="60" y="466"/>
                    <a:pt x="62" y="466"/>
                  </a:cubicBezTo>
                  <a:cubicBezTo>
                    <a:pt x="64" y="466"/>
                    <a:pt x="66" y="466"/>
                    <a:pt x="66" y="466"/>
                  </a:cubicBezTo>
                  <a:cubicBezTo>
                    <a:pt x="66" y="466"/>
                    <a:pt x="67" y="464"/>
                    <a:pt x="69" y="464"/>
                  </a:cubicBezTo>
                  <a:cubicBezTo>
                    <a:pt x="72" y="465"/>
                    <a:pt x="72" y="465"/>
                    <a:pt x="72" y="465"/>
                  </a:cubicBezTo>
                  <a:cubicBezTo>
                    <a:pt x="72" y="465"/>
                    <a:pt x="73" y="462"/>
                    <a:pt x="74" y="462"/>
                  </a:cubicBezTo>
                  <a:cubicBezTo>
                    <a:pt x="74" y="462"/>
                    <a:pt x="73" y="462"/>
                    <a:pt x="76" y="462"/>
                  </a:cubicBezTo>
                  <a:cubicBezTo>
                    <a:pt x="78" y="463"/>
                    <a:pt x="85" y="462"/>
                    <a:pt x="85" y="462"/>
                  </a:cubicBezTo>
                  <a:cubicBezTo>
                    <a:pt x="85" y="462"/>
                    <a:pt x="86" y="462"/>
                    <a:pt x="86" y="463"/>
                  </a:cubicBezTo>
                  <a:cubicBezTo>
                    <a:pt x="86" y="465"/>
                    <a:pt x="88" y="465"/>
                    <a:pt x="89" y="467"/>
                  </a:cubicBezTo>
                  <a:cubicBezTo>
                    <a:pt x="91" y="468"/>
                    <a:pt x="95" y="469"/>
                    <a:pt x="95" y="469"/>
                  </a:cubicBezTo>
                  <a:cubicBezTo>
                    <a:pt x="92" y="470"/>
                    <a:pt x="92" y="470"/>
                    <a:pt x="92" y="470"/>
                  </a:cubicBezTo>
                  <a:cubicBezTo>
                    <a:pt x="88" y="469"/>
                    <a:pt x="88" y="469"/>
                    <a:pt x="88" y="469"/>
                  </a:cubicBezTo>
                  <a:cubicBezTo>
                    <a:pt x="88" y="469"/>
                    <a:pt x="86" y="468"/>
                    <a:pt x="86" y="469"/>
                  </a:cubicBezTo>
                  <a:cubicBezTo>
                    <a:pt x="86" y="471"/>
                    <a:pt x="85" y="474"/>
                    <a:pt x="85" y="474"/>
                  </a:cubicBezTo>
                  <a:cubicBezTo>
                    <a:pt x="86" y="474"/>
                    <a:pt x="91" y="475"/>
                    <a:pt x="91" y="475"/>
                  </a:cubicBezTo>
                  <a:cubicBezTo>
                    <a:pt x="96" y="475"/>
                    <a:pt x="96" y="475"/>
                    <a:pt x="96" y="475"/>
                  </a:cubicBezTo>
                  <a:cubicBezTo>
                    <a:pt x="98" y="474"/>
                    <a:pt x="98" y="474"/>
                    <a:pt x="98" y="474"/>
                  </a:cubicBezTo>
                  <a:cubicBezTo>
                    <a:pt x="101" y="472"/>
                    <a:pt x="101" y="472"/>
                    <a:pt x="101" y="472"/>
                  </a:cubicBezTo>
                  <a:cubicBezTo>
                    <a:pt x="101" y="472"/>
                    <a:pt x="102" y="474"/>
                    <a:pt x="101" y="474"/>
                  </a:cubicBezTo>
                  <a:cubicBezTo>
                    <a:pt x="101" y="475"/>
                    <a:pt x="102" y="477"/>
                    <a:pt x="102" y="477"/>
                  </a:cubicBezTo>
                  <a:cubicBezTo>
                    <a:pt x="102" y="477"/>
                    <a:pt x="102" y="480"/>
                    <a:pt x="103" y="480"/>
                  </a:cubicBezTo>
                  <a:cubicBezTo>
                    <a:pt x="104" y="480"/>
                    <a:pt x="106" y="483"/>
                    <a:pt x="106" y="483"/>
                  </a:cubicBezTo>
                  <a:cubicBezTo>
                    <a:pt x="108" y="486"/>
                    <a:pt x="108" y="486"/>
                    <a:pt x="108" y="486"/>
                  </a:cubicBezTo>
                  <a:cubicBezTo>
                    <a:pt x="112" y="487"/>
                    <a:pt x="112" y="487"/>
                    <a:pt x="112" y="487"/>
                  </a:cubicBezTo>
                  <a:cubicBezTo>
                    <a:pt x="112" y="487"/>
                    <a:pt x="115" y="487"/>
                    <a:pt x="116" y="487"/>
                  </a:cubicBezTo>
                  <a:cubicBezTo>
                    <a:pt x="117" y="488"/>
                    <a:pt x="119" y="489"/>
                    <a:pt x="119" y="488"/>
                  </a:cubicBezTo>
                  <a:cubicBezTo>
                    <a:pt x="120" y="487"/>
                    <a:pt x="122" y="485"/>
                    <a:pt x="122" y="485"/>
                  </a:cubicBezTo>
                  <a:cubicBezTo>
                    <a:pt x="126" y="482"/>
                    <a:pt x="126" y="482"/>
                    <a:pt x="126" y="482"/>
                  </a:cubicBezTo>
                  <a:cubicBezTo>
                    <a:pt x="126" y="482"/>
                    <a:pt x="128" y="482"/>
                    <a:pt x="130" y="482"/>
                  </a:cubicBezTo>
                  <a:cubicBezTo>
                    <a:pt x="131" y="482"/>
                    <a:pt x="138" y="481"/>
                    <a:pt x="138" y="481"/>
                  </a:cubicBezTo>
                  <a:cubicBezTo>
                    <a:pt x="138" y="481"/>
                    <a:pt x="139" y="479"/>
                    <a:pt x="141" y="478"/>
                  </a:cubicBezTo>
                  <a:cubicBezTo>
                    <a:pt x="142" y="477"/>
                    <a:pt x="146" y="475"/>
                    <a:pt x="146" y="475"/>
                  </a:cubicBezTo>
                  <a:cubicBezTo>
                    <a:pt x="153" y="473"/>
                    <a:pt x="153" y="473"/>
                    <a:pt x="153" y="473"/>
                  </a:cubicBezTo>
                  <a:cubicBezTo>
                    <a:pt x="147" y="475"/>
                    <a:pt x="147" y="475"/>
                    <a:pt x="147" y="475"/>
                  </a:cubicBezTo>
                  <a:cubicBezTo>
                    <a:pt x="145" y="477"/>
                    <a:pt x="145" y="477"/>
                    <a:pt x="145" y="477"/>
                  </a:cubicBezTo>
                  <a:cubicBezTo>
                    <a:pt x="141" y="480"/>
                    <a:pt x="141" y="480"/>
                    <a:pt x="141" y="480"/>
                  </a:cubicBezTo>
                  <a:cubicBezTo>
                    <a:pt x="139" y="482"/>
                    <a:pt x="139" y="482"/>
                    <a:pt x="139" y="482"/>
                  </a:cubicBezTo>
                  <a:cubicBezTo>
                    <a:pt x="139" y="482"/>
                    <a:pt x="137" y="483"/>
                    <a:pt x="136" y="484"/>
                  </a:cubicBezTo>
                  <a:cubicBezTo>
                    <a:pt x="136" y="484"/>
                    <a:pt x="133" y="489"/>
                    <a:pt x="133" y="489"/>
                  </a:cubicBezTo>
                  <a:cubicBezTo>
                    <a:pt x="130" y="490"/>
                    <a:pt x="130" y="490"/>
                    <a:pt x="130" y="490"/>
                  </a:cubicBezTo>
                  <a:cubicBezTo>
                    <a:pt x="130" y="490"/>
                    <a:pt x="127" y="492"/>
                    <a:pt x="126" y="494"/>
                  </a:cubicBezTo>
                  <a:cubicBezTo>
                    <a:pt x="125" y="495"/>
                    <a:pt x="124" y="496"/>
                    <a:pt x="124" y="496"/>
                  </a:cubicBezTo>
                  <a:cubicBezTo>
                    <a:pt x="124" y="496"/>
                    <a:pt x="125" y="498"/>
                    <a:pt x="120" y="498"/>
                  </a:cubicBezTo>
                  <a:cubicBezTo>
                    <a:pt x="115" y="497"/>
                    <a:pt x="111" y="496"/>
                    <a:pt x="111" y="496"/>
                  </a:cubicBezTo>
                  <a:cubicBezTo>
                    <a:pt x="111" y="496"/>
                    <a:pt x="106" y="495"/>
                    <a:pt x="105" y="495"/>
                  </a:cubicBezTo>
                  <a:cubicBezTo>
                    <a:pt x="104" y="494"/>
                    <a:pt x="104" y="494"/>
                    <a:pt x="101" y="494"/>
                  </a:cubicBezTo>
                  <a:cubicBezTo>
                    <a:pt x="99" y="494"/>
                    <a:pt x="89" y="491"/>
                    <a:pt x="89" y="491"/>
                  </a:cubicBezTo>
                  <a:cubicBezTo>
                    <a:pt x="89" y="491"/>
                    <a:pt x="87" y="491"/>
                    <a:pt x="86" y="492"/>
                  </a:cubicBezTo>
                  <a:cubicBezTo>
                    <a:pt x="85" y="493"/>
                    <a:pt x="83" y="493"/>
                    <a:pt x="83" y="494"/>
                  </a:cubicBezTo>
                  <a:cubicBezTo>
                    <a:pt x="83" y="496"/>
                    <a:pt x="83" y="497"/>
                    <a:pt x="83" y="497"/>
                  </a:cubicBezTo>
                  <a:cubicBezTo>
                    <a:pt x="82" y="500"/>
                    <a:pt x="82" y="500"/>
                    <a:pt x="82" y="500"/>
                  </a:cubicBezTo>
                  <a:cubicBezTo>
                    <a:pt x="78" y="501"/>
                    <a:pt x="78" y="501"/>
                    <a:pt x="78" y="501"/>
                  </a:cubicBezTo>
                  <a:cubicBezTo>
                    <a:pt x="73" y="501"/>
                    <a:pt x="73" y="501"/>
                    <a:pt x="73" y="501"/>
                  </a:cubicBezTo>
                  <a:close/>
                  <a:moveTo>
                    <a:pt x="43" y="266"/>
                  </a:moveTo>
                  <a:cubicBezTo>
                    <a:pt x="43" y="266"/>
                    <a:pt x="43" y="266"/>
                    <a:pt x="43" y="266"/>
                  </a:cubicBezTo>
                  <a:cubicBezTo>
                    <a:pt x="44" y="266"/>
                    <a:pt x="50" y="266"/>
                    <a:pt x="50" y="266"/>
                  </a:cubicBezTo>
                  <a:cubicBezTo>
                    <a:pt x="54" y="266"/>
                    <a:pt x="54" y="266"/>
                    <a:pt x="54" y="266"/>
                  </a:cubicBezTo>
                  <a:cubicBezTo>
                    <a:pt x="54" y="266"/>
                    <a:pt x="59" y="266"/>
                    <a:pt x="60" y="266"/>
                  </a:cubicBezTo>
                  <a:cubicBezTo>
                    <a:pt x="61" y="266"/>
                    <a:pt x="62" y="267"/>
                    <a:pt x="62" y="267"/>
                  </a:cubicBezTo>
                  <a:cubicBezTo>
                    <a:pt x="62" y="267"/>
                    <a:pt x="64" y="265"/>
                    <a:pt x="65" y="266"/>
                  </a:cubicBezTo>
                  <a:cubicBezTo>
                    <a:pt x="66" y="266"/>
                    <a:pt x="68" y="269"/>
                    <a:pt x="68" y="269"/>
                  </a:cubicBezTo>
                  <a:cubicBezTo>
                    <a:pt x="70" y="274"/>
                    <a:pt x="70" y="274"/>
                    <a:pt x="70" y="274"/>
                  </a:cubicBezTo>
                  <a:cubicBezTo>
                    <a:pt x="71" y="280"/>
                    <a:pt x="71" y="280"/>
                    <a:pt x="71" y="280"/>
                  </a:cubicBezTo>
                  <a:cubicBezTo>
                    <a:pt x="72" y="285"/>
                    <a:pt x="72" y="285"/>
                    <a:pt x="72" y="285"/>
                  </a:cubicBezTo>
                  <a:cubicBezTo>
                    <a:pt x="76" y="290"/>
                    <a:pt x="76" y="290"/>
                    <a:pt x="76" y="290"/>
                  </a:cubicBezTo>
                  <a:cubicBezTo>
                    <a:pt x="74" y="293"/>
                    <a:pt x="74" y="293"/>
                    <a:pt x="74" y="293"/>
                  </a:cubicBezTo>
                  <a:cubicBezTo>
                    <a:pt x="74" y="293"/>
                    <a:pt x="74" y="297"/>
                    <a:pt x="74" y="297"/>
                  </a:cubicBezTo>
                  <a:cubicBezTo>
                    <a:pt x="73" y="297"/>
                    <a:pt x="70" y="298"/>
                    <a:pt x="70" y="298"/>
                  </a:cubicBezTo>
                  <a:cubicBezTo>
                    <a:pt x="69" y="299"/>
                    <a:pt x="68" y="302"/>
                    <a:pt x="68" y="302"/>
                  </a:cubicBezTo>
                  <a:cubicBezTo>
                    <a:pt x="68" y="302"/>
                    <a:pt x="72" y="298"/>
                    <a:pt x="73" y="299"/>
                  </a:cubicBezTo>
                  <a:cubicBezTo>
                    <a:pt x="74" y="299"/>
                    <a:pt x="77" y="299"/>
                    <a:pt x="77" y="299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1" y="305"/>
                    <a:pt x="81" y="305"/>
                    <a:pt x="81" y="305"/>
                  </a:cubicBezTo>
                  <a:cubicBezTo>
                    <a:pt x="81" y="310"/>
                    <a:pt x="81" y="310"/>
                    <a:pt x="81" y="310"/>
                  </a:cubicBezTo>
                  <a:cubicBezTo>
                    <a:pt x="81" y="310"/>
                    <a:pt x="81" y="314"/>
                    <a:pt x="80" y="314"/>
                  </a:cubicBezTo>
                  <a:cubicBezTo>
                    <a:pt x="80" y="315"/>
                    <a:pt x="79" y="316"/>
                    <a:pt x="78" y="316"/>
                  </a:cubicBezTo>
                  <a:cubicBezTo>
                    <a:pt x="77" y="316"/>
                    <a:pt x="76" y="316"/>
                    <a:pt x="77" y="314"/>
                  </a:cubicBezTo>
                  <a:cubicBezTo>
                    <a:pt x="77" y="312"/>
                    <a:pt x="78" y="310"/>
                    <a:pt x="78" y="310"/>
                  </a:cubicBezTo>
                  <a:cubicBezTo>
                    <a:pt x="78" y="309"/>
                    <a:pt x="79" y="305"/>
                    <a:pt x="78" y="305"/>
                  </a:cubicBezTo>
                  <a:cubicBezTo>
                    <a:pt x="76" y="305"/>
                    <a:pt x="75" y="303"/>
                    <a:pt x="75" y="305"/>
                  </a:cubicBezTo>
                  <a:cubicBezTo>
                    <a:pt x="74" y="306"/>
                    <a:pt x="75" y="310"/>
                    <a:pt x="75" y="310"/>
                  </a:cubicBezTo>
                  <a:cubicBezTo>
                    <a:pt x="75" y="310"/>
                    <a:pt x="76" y="311"/>
                    <a:pt x="76" y="312"/>
                  </a:cubicBezTo>
                  <a:cubicBezTo>
                    <a:pt x="75" y="313"/>
                    <a:pt x="75" y="312"/>
                    <a:pt x="74" y="314"/>
                  </a:cubicBezTo>
                  <a:cubicBezTo>
                    <a:pt x="72" y="315"/>
                    <a:pt x="75" y="316"/>
                    <a:pt x="75" y="316"/>
                  </a:cubicBezTo>
                  <a:cubicBezTo>
                    <a:pt x="76" y="318"/>
                    <a:pt x="76" y="318"/>
                    <a:pt x="76" y="318"/>
                  </a:cubicBezTo>
                  <a:cubicBezTo>
                    <a:pt x="76" y="318"/>
                    <a:pt x="76" y="321"/>
                    <a:pt x="75" y="321"/>
                  </a:cubicBezTo>
                  <a:cubicBezTo>
                    <a:pt x="74" y="322"/>
                    <a:pt x="74" y="323"/>
                    <a:pt x="70" y="321"/>
                  </a:cubicBezTo>
                  <a:cubicBezTo>
                    <a:pt x="66" y="320"/>
                    <a:pt x="65" y="319"/>
                    <a:pt x="65" y="319"/>
                  </a:cubicBezTo>
                  <a:cubicBezTo>
                    <a:pt x="64" y="324"/>
                    <a:pt x="64" y="324"/>
                    <a:pt x="64" y="324"/>
                  </a:cubicBezTo>
                  <a:cubicBezTo>
                    <a:pt x="62" y="328"/>
                    <a:pt x="62" y="328"/>
                    <a:pt x="62" y="328"/>
                  </a:cubicBezTo>
                  <a:cubicBezTo>
                    <a:pt x="55" y="330"/>
                    <a:pt x="55" y="330"/>
                    <a:pt x="55" y="330"/>
                  </a:cubicBezTo>
                  <a:cubicBezTo>
                    <a:pt x="51" y="325"/>
                    <a:pt x="51" y="325"/>
                    <a:pt x="51" y="325"/>
                  </a:cubicBezTo>
                  <a:cubicBezTo>
                    <a:pt x="51" y="325"/>
                    <a:pt x="48" y="326"/>
                    <a:pt x="47" y="326"/>
                  </a:cubicBezTo>
                  <a:cubicBezTo>
                    <a:pt x="46" y="325"/>
                    <a:pt x="41" y="324"/>
                    <a:pt x="41" y="324"/>
                  </a:cubicBezTo>
                  <a:cubicBezTo>
                    <a:pt x="40" y="319"/>
                    <a:pt x="40" y="319"/>
                    <a:pt x="40" y="319"/>
                  </a:cubicBezTo>
                  <a:cubicBezTo>
                    <a:pt x="35" y="314"/>
                    <a:pt x="35" y="314"/>
                    <a:pt x="35" y="314"/>
                  </a:cubicBezTo>
                  <a:cubicBezTo>
                    <a:pt x="36" y="310"/>
                    <a:pt x="36" y="310"/>
                    <a:pt x="36" y="310"/>
                  </a:cubicBezTo>
                  <a:cubicBezTo>
                    <a:pt x="33" y="304"/>
                    <a:pt x="33" y="304"/>
                    <a:pt x="33" y="304"/>
                  </a:cubicBezTo>
                  <a:cubicBezTo>
                    <a:pt x="27" y="305"/>
                    <a:pt x="27" y="305"/>
                    <a:pt x="27" y="305"/>
                  </a:cubicBezTo>
                  <a:cubicBezTo>
                    <a:pt x="25" y="310"/>
                    <a:pt x="25" y="310"/>
                    <a:pt x="25" y="310"/>
                  </a:cubicBezTo>
                  <a:cubicBezTo>
                    <a:pt x="25" y="310"/>
                    <a:pt x="27" y="312"/>
                    <a:pt x="25" y="313"/>
                  </a:cubicBezTo>
                  <a:cubicBezTo>
                    <a:pt x="23" y="313"/>
                    <a:pt x="19" y="314"/>
                    <a:pt x="19" y="314"/>
                  </a:cubicBezTo>
                  <a:cubicBezTo>
                    <a:pt x="19" y="314"/>
                    <a:pt x="14" y="315"/>
                    <a:pt x="13" y="315"/>
                  </a:cubicBezTo>
                  <a:cubicBezTo>
                    <a:pt x="13" y="315"/>
                    <a:pt x="9" y="309"/>
                    <a:pt x="9" y="309"/>
                  </a:cubicBezTo>
                  <a:cubicBezTo>
                    <a:pt x="9" y="309"/>
                    <a:pt x="7" y="309"/>
                    <a:pt x="6" y="309"/>
                  </a:cubicBezTo>
                  <a:cubicBezTo>
                    <a:pt x="5" y="309"/>
                    <a:pt x="5" y="310"/>
                    <a:pt x="5" y="308"/>
                  </a:cubicBezTo>
                  <a:cubicBezTo>
                    <a:pt x="5" y="306"/>
                    <a:pt x="4" y="303"/>
                    <a:pt x="4" y="303"/>
                  </a:cubicBezTo>
                  <a:cubicBezTo>
                    <a:pt x="4" y="303"/>
                    <a:pt x="7" y="306"/>
                    <a:pt x="4" y="302"/>
                  </a:cubicBezTo>
                  <a:cubicBezTo>
                    <a:pt x="1" y="298"/>
                    <a:pt x="0" y="294"/>
                    <a:pt x="0" y="294"/>
                  </a:cubicBezTo>
                  <a:cubicBezTo>
                    <a:pt x="5" y="291"/>
                    <a:pt x="5" y="291"/>
                    <a:pt x="5" y="291"/>
                  </a:cubicBezTo>
                  <a:cubicBezTo>
                    <a:pt x="5" y="291"/>
                    <a:pt x="10" y="291"/>
                    <a:pt x="11" y="292"/>
                  </a:cubicBezTo>
                  <a:cubicBezTo>
                    <a:pt x="12" y="292"/>
                    <a:pt x="13" y="290"/>
                    <a:pt x="13" y="290"/>
                  </a:cubicBezTo>
                  <a:cubicBezTo>
                    <a:pt x="13" y="290"/>
                    <a:pt x="15" y="288"/>
                    <a:pt x="13" y="287"/>
                  </a:cubicBezTo>
                  <a:cubicBezTo>
                    <a:pt x="12" y="287"/>
                    <a:pt x="10" y="285"/>
                    <a:pt x="10" y="285"/>
                  </a:cubicBezTo>
                  <a:cubicBezTo>
                    <a:pt x="10" y="285"/>
                    <a:pt x="8" y="283"/>
                    <a:pt x="11" y="282"/>
                  </a:cubicBezTo>
                  <a:cubicBezTo>
                    <a:pt x="14" y="282"/>
                    <a:pt x="14" y="282"/>
                    <a:pt x="16" y="282"/>
                  </a:cubicBezTo>
                  <a:cubicBezTo>
                    <a:pt x="18" y="283"/>
                    <a:pt x="19" y="286"/>
                    <a:pt x="20" y="282"/>
                  </a:cubicBezTo>
                  <a:cubicBezTo>
                    <a:pt x="21" y="279"/>
                    <a:pt x="19" y="279"/>
                    <a:pt x="22" y="278"/>
                  </a:cubicBezTo>
                  <a:cubicBezTo>
                    <a:pt x="25" y="278"/>
                    <a:pt x="27" y="277"/>
                    <a:pt x="27" y="276"/>
                  </a:cubicBezTo>
                  <a:cubicBezTo>
                    <a:pt x="27" y="275"/>
                    <a:pt x="27" y="271"/>
                    <a:pt x="28" y="271"/>
                  </a:cubicBezTo>
                  <a:cubicBezTo>
                    <a:pt x="29" y="271"/>
                    <a:pt x="34" y="272"/>
                    <a:pt x="34" y="272"/>
                  </a:cubicBezTo>
                  <a:cubicBezTo>
                    <a:pt x="34" y="272"/>
                    <a:pt x="36" y="270"/>
                    <a:pt x="38" y="271"/>
                  </a:cubicBezTo>
                  <a:cubicBezTo>
                    <a:pt x="40" y="271"/>
                    <a:pt x="41" y="270"/>
                    <a:pt x="41" y="270"/>
                  </a:cubicBezTo>
                  <a:cubicBezTo>
                    <a:pt x="41" y="270"/>
                    <a:pt x="43" y="266"/>
                    <a:pt x="43" y="266"/>
                  </a:cubicBezTo>
                  <a:close/>
                  <a:moveTo>
                    <a:pt x="74" y="227"/>
                  </a:moveTo>
                  <a:cubicBezTo>
                    <a:pt x="74" y="227"/>
                    <a:pt x="74" y="227"/>
                    <a:pt x="74" y="227"/>
                  </a:cubicBezTo>
                  <a:cubicBezTo>
                    <a:pt x="74" y="227"/>
                    <a:pt x="73" y="224"/>
                    <a:pt x="74" y="224"/>
                  </a:cubicBezTo>
                  <a:cubicBezTo>
                    <a:pt x="75" y="224"/>
                    <a:pt x="78" y="223"/>
                    <a:pt x="78" y="223"/>
                  </a:cubicBezTo>
                  <a:cubicBezTo>
                    <a:pt x="78" y="223"/>
                    <a:pt x="79" y="221"/>
                    <a:pt x="79" y="222"/>
                  </a:cubicBezTo>
                  <a:cubicBezTo>
                    <a:pt x="80" y="222"/>
                    <a:pt x="80" y="224"/>
                    <a:pt x="79" y="224"/>
                  </a:cubicBezTo>
                  <a:cubicBezTo>
                    <a:pt x="79" y="224"/>
                    <a:pt x="77" y="226"/>
                    <a:pt x="77" y="226"/>
                  </a:cubicBezTo>
                  <a:cubicBezTo>
                    <a:pt x="77" y="226"/>
                    <a:pt x="75" y="227"/>
                    <a:pt x="75" y="227"/>
                  </a:cubicBezTo>
                  <a:cubicBezTo>
                    <a:pt x="74" y="227"/>
                    <a:pt x="74" y="227"/>
                    <a:pt x="74" y="227"/>
                  </a:cubicBezTo>
                  <a:close/>
                  <a:moveTo>
                    <a:pt x="87" y="248"/>
                  </a:moveTo>
                  <a:cubicBezTo>
                    <a:pt x="87" y="248"/>
                    <a:pt x="87" y="248"/>
                    <a:pt x="87" y="248"/>
                  </a:cubicBezTo>
                  <a:cubicBezTo>
                    <a:pt x="87" y="248"/>
                    <a:pt x="87" y="249"/>
                    <a:pt x="86" y="249"/>
                  </a:cubicBezTo>
                  <a:cubicBezTo>
                    <a:pt x="85" y="249"/>
                    <a:pt x="83" y="249"/>
                    <a:pt x="83" y="248"/>
                  </a:cubicBezTo>
                  <a:cubicBezTo>
                    <a:pt x="83" y="248"/>
                    <a:pt x="84" y="246"/>
                    <a:pt x="85" y="246"/>
                  </a:cubicBezTo>
                  <a:cubicBezTo>
                    <a:pt x="85" y="246"/>
                    <a:pt x="86" y="245"/>
                    <a:pt x="86" y="245"/>
                  </a:cubicBezTo>
                  <a:cubicBezTo>
                    <a:pt x="86" y="245"/>
                    <a:pt x="86" y="244"/>
                    <a:pt x="86" y="244"/>
                  </a:cubicBezTo>
                  <a:cubicBezTo>
                    <a:pt x="87" y="244"/>
                    <a:pt x="88" y="246"/>
                    <a:pt x="88" y="246"/>
                  </a:cubicBezTo>
                  <a:cubicBezTo>
                    <a:pt x="87" y="248"/>
                    <a:pt x="87" y="248"/>
                    <a:pt x="87" y="248"/>
                  </a:cubicBezTo>
                  <a:close/>
                  <a:moveTo>
                    <a:pt x="95" y="255"/>
                  </a:moveTo>
                  <a:cubicBezTo>
                    <a:pt x="95" y="255"/>
                    <a:pt x="95" y="255"/>
                    <a:pt x="95" y="255"/>
                  </a:cubicBezTo>
                  <a:cubicBezTo>
                    <a:pt x="95" y="254"/>
                    <a:pt x="97" y="252"/>
                    <a:pt x="97" y="251"/>
                  </a:cubicBezTo>
                  <a:cubicBezTo>
                    <a:pt x="98" y="251"/>
                    <a:pt x="98" y="250"/>
                    <a:pt x="98" y="250"/>
                  </a:cubicBezTo>
                  <a:cubicBezTo>
                    <a:pt x="99" y="249"/>
                    <a:pt x="100" y="249"/>
                    <a:pt x="101" y="249"/>
                  </a:cubicBezTo>
                  <a:cubicBezTo>
                    <a:pt x="103" y="250"/>
                    <a:pt x="105" y="252"/>
                    <a:pt x="104" y="252"/>
                  </a:cubicBezTo>
                  <a:cubicBezTo>
                    <a:pt x="104" y="253"/>
                    <a:pt x="103" y="252"/>
                    <a:pt x="103" y="255"/>
                  </a:cubicBezTo>
                  <a:cubicBezTo>
                    <a:pt x="103" y="258"/>
                    <a:pt x="103" y="258"/>
                    <a:pt x="103" y="259"/>
                  </a:cubicBezTo>
                  <a:cubicBezTo>
                    <a:pt x="104" y="260"/>
                    <a:pt x="103" y="263"/>
                    <a:pt x="103" y="263"/>
                  </a:cubicBezTo>
                  <a:cubicBezTo>
                    <a:pt x="103" y="263"/>
                    <a:pt x="102" y="265"/>
                    <a:pt x="101" y="265"/>
                  </a:cubicBezTo>
                  <a:cubicBezTo>
                    <a:pt x="101" y="265"/>
                    <a:pt x="101" y="265"/>
                    <a:pt x="99" y="264"/>
                  </a:cubicBezTo>
                  <a:cubicBezTo>
                    <a:pt x="98" y="264"/>
                    <a:pt x="95" y="262"/>
                    <a:pt x="95" y="262"/>
                  </a:cubicBezTo>
                  <a:cubicBezTo>
                    <a:pt x="95" y="262"/>
                    <a:pt x="95" y="257"/>
                    <a:pt x="95" y="257"/>
                  </a:cubicBezTo>
                  <a:cubicBezTo>
                    <a:pt x="95" y="256"/>
                    <a:pt x="94" y="255"/>
                    <a:pt x="94" y="255"/>
                  </a:cubicBezTo>
                  <a:cubicBezTo>
                    <a:pt x="95" y="255"/>
                    <a:pt x="95" y="255"/>
                    <a:pt x="95" y="255"/>
                  </a:cubicBezTo>
                  <a:close/>
                  <a:moveTo>
                    <a:pt x="74" y="210"/>
                  </a:moveTo>
                  <a:cubicBezTo>
                    <a:pt x="74" y="210"/>
                    <a:pt x="74" y="210"/>
                    <a:pt x="74" y="210"/>
                  </a:cubicBezTo>
                  <a:cubicBezTo>
                    <a:pt x="74" y="210"/>
                    <a:pt x="74" y="209"/>
                    <a:pt x="76" y="209"/>
                  </a:cubicBezTo>
                  <a:cubicBezTo>
                    <a:pt x="77" y="210"/>
                    <a:pt x="77" y="211"/>
                    <a:pt x="77" y="212"/>
                  </a:cubicBezTo>
                  <a:cubicBezTo>
                    <a:pt x="77" y="213"/>
                    <a:pt x="80" y="213"/>
                    <a:pt x="79" y="214"/>
                  </a:cubicBezTo>
                  <a:cubicBezTo>
                    <a:pt x="77" y="215"/>
                    <a:pt x="76" y="215"/>
                    <a:pt x="76" y="215"/>
                  </a:cubicBezTo>
                  <a:cubicBezTo>
                    <a:pt x="76" y="214"/>
                    <a:pt x="75" y="215"/>
                    <a:pt x="75" y="214"/>
                  </a:cubicBezTo>
                  <a:cubicBezTo>
                    <a:pt x="75" y="213"/>
                    <a:pt x="73" y="212"/>
                    <a:pt x="73" y="212"/>
                  </a:cubicBezTo>
                  <a:cubicBezTo>
                    <a:pt x="73" y="212"/>
                    <a:pt x="74" y="210"/>
                    <a:pt x="74" y="210"/>
                  </a:cubicBezTo>
                  <a:close/>
                  <a:moveTo>
                    <a:pt x="61" y="196"/>
                  </a:moveTo>
                  <a:cubicBezTo>
                    <a:pt x="61" y="196"/>
                    <a:pt x="61" y="196"/>
                    <a:pt x="61" y="196"/>
                  </a:cubicBezTo>
                  <a:cubicBezTo>
                    <a:pt x="63" y="197"/>
                    <a:pt x="64" y="196"/>
                    <a:pt x="64" y="197"/>
                  </a:cubicBezTo>
                  <a:cubicBezTo>
                    <a:pt x="65" y="197"/>
                    <a:pt x="66" y="198"/>
                    <a:pt x="65" y="199"/>
                  </a:cubicBezTo>
                  <a:cubicBezTo>
                    <a:pt x="63" y="200"/>
                    <a:pt x="63" y="200"/>
                    <a:pt x="61" y="200"/>
                  </a:cubicBezTo>
                  <a:cubicBezTo>
                    <a:pt x="60" y="200"/>
                    <a:pt x="62" y="200"/>
                    <a:pt x="60" y="200"/>
                  </a:cubicBezTo>
                  <a:cubicBezTo>
                    <a:pt x="58" y="200"/>
                    <a:pt x="55" y="202"/>
                    <a:pt x="57" y="199"/>
                  </a:cubicBezTo>
                  <a:cubicBezTo>
                    <a:pt x="59" y="197"/>
                    <a:pt x="61" y="196"/>
                    <a:pt x="61" y="196"/>
                  </a:cubicBezTo>
                  <a:close/>
                  <a:moveTo>
                    <a:pt x="72" y="191"/>
                  </a:moveTo>
                  <a:cubicBezTo>
                    <a:pt x="72" y="191"/>
                    <a:pt x="72" y="191"/>
                    <a:pt x="72" y="191"/>
                  </a:cubicBezTo>
                  <a:cubicBezTo>
                    <a:pt x="73" y="191"/>
                    <a:pt x="74" y="189"/>
                    <a:pt x="75" y="190"/>
                  </a:cubicBezTo>
                  <a:cubicBezTo>
                    <a:pt x="76" y="191"/>
                    <a:pt x="78" y="192"/>
                    <a:pt x="76" y="193"/>
                  </a:cubicBezTo>
                  <a:cubicBezTo>
                    <a:pt x="74" y="194"/>
                    <a:pt x="74" y="194"/>
                    <a:pt x="73" y="195"/>
                  </a:cubicBezTo>
                  <a:cubicBezTo>
                    <a:pt x="71" y="196"/>
                    <a:pt x="69" y="197"/>
                    <a:pt x="68" y="197"/>
                  </a:cubicBezTo>
                  <a:cubicBezTo>
                    <a:pt x="67" y="197"/>
                    <a:pt x="66" y="195"/>
                    <a:pt x="67" y="195"/>
                  </a:cubicBezTo>
                  <a:cubicBezTo>
                    <a:pt x="68" y="195"/>
                    <a:pt x="69" y="194"/>
                    <a:pt x="70" y="194"/>
                  </a:cubicBezTo>
                  <a:cubicBezTo>
                    <a:pt x="70" y="193"/>
                    <a:pt x="72" y="191"/>
                    <a:pt x="72" y="191"/>
                  </a:cubicBezTo>
                  <a:close/>
                  <a:moveTo>
                    <a:pt x="78" y="171"/>
                  </a:moveTo>
                  <a:cubicBezTo>
                    <a:pt x="78" y="171"/>
                    <a:pt x="78" y="171"/>
                    <a:pt x="78" y="171"/>
                  </a:cubicBezTo>
                  <a:cubicBezTo>
                    <a:pt x="78" y="171"/>
                    <a:pt x="78" y="168"/>
                    <a:pt x="79" y="169"/>
                  </a:cubicBezTo>
                  <a:cubicBezTo>
                    <a:pt x="81" y="169"/>
                    <a:pt x="81" y="169"/>
                    <a:pt x="81" y="170"/>
                  </a:cubicBezTo>
                  <a:cubicBezTo>
                    <a:pt x="81" y="171"/>
                    <a:pt x="83" y="170"/>
                    <a:pt x="81" y="171"/>
                  </a:cubicBezTo>
                  <a:cubicBezTo>
                    <a:pt x="80" y="171"/>
                    <a:pt x="78" y="171"/>
                    <a:pt x="78" y="171"/>
                  </a:cubicBezTo>
                  <a:close/>
                  <a:moveTo>
                    <a:pt x="87" y="181"/>
                  </a:moveTo>
                  <a:cubicBezTo>
                    <a:pt x="87" y="181"/>
                    <a:pt x="87" y="181"/>
                    <a:pt x="87" y="181"/>
                  </a:cubicBezTo>
                  <a:cubicBezTo>
                    <a:pt x="87" y="181"/>
                    <a:pt x="88" y="179"/>
                    <a:pt x="89" y="179"/>
                  </a:cubicBezTo>
                  <a:cubicBezTo>
                    <a:pt x="89" y="179"/>
                    <a:pt x="90" y="179"/>
                    <a:pt x="90" y="180"/>
                  </a:cubicBezTo>
                  <a:cubicBezTo>
                    <a:pt x="90" y="181"/>
                    <a:pt x="90" y="183"/>
                    <a:pt x="89" y="183"/>
                  </a:cubicBezTo>
                  <a:cubicBezTo>
                    <a:pt x="88" y="183"/>
                    <a:pt x="88" y="184"/>
                    <a:pt x="87" y="183"/>
                  </a:cubicBezTo>
                  <a:cubicBezTo>
                    <a:pt x="86" y="183"/>
                    <a:pt x="87" y="181"/>
                    <a:pt x="87" y="181"/>
                  </a:cubicBezTo>
                  <a:close/>
                  <a:moveTo>
                    <a:pt x="82" y="177"/>
                  </a:moveTo>
                  <a:cubicBezTo>
                    <a:pt x="82" y="177"/>
                    <a:pt x="82" y="177"/>
                    <a:pt x="82" y="177"/>
                  </a:cubicBezTo>
                  <a:cubicBezTo>
                    <a:pt x="82" y="177"/>
                    <a:pt x="81" y="173"/>
                    <a:pt x="83" y="173"/>
                  </a:cubicBezTo>
                  <a:cubicBezTo>
                    <a:pt x="85" y="172"/>
                    <a:pt x="86" y="172"/>
                    <a:pt x="86" y="172"/>
                  </a:cubicBezTo>
                  <a:cubicBezTo>
                    <a:pt x="86" y="172"/>
                    <a:pt x="89" y="176"/>
                    <a:pt x="89" y="176"/>
                  </a:cubicBezTo>
                  <a:cubicBezTo>
                    <a:pt x="88" y="177"/>
                    <a:pt x="88" y="178"/>
                    <a:pt x="86" y="178"/>
                  </a:cubicBezTo>
                  <a:cubicBezTo>
                    <a:pt x="85" y="178"/>
                    <a:pt x="84" y="179"/>
                    <a:pt x="84" y="178"/>
                  </a:cubicBezTo>
                  <a:cubicBezTo>
                    <a:pt x="83" y="177"/>
                    <a:pt x="82" y="177"/>
                    <a:pt x="82" y="177"/>
                  </a:cubicBezTo>
                  <a:close/>
                  <a:moveTo>
                    <a:pt x="45" y="174"/>
                  </a:moveTo>
                  <a:cubicBezTo>
                    <a:pt x="45" y="174"/>
                    <a:pt x="45" y="174"/>
                    <a:pt x="45" y="174"/>
                  </a:cubicBezTo>
                  <a:cubicBezTo>
                    <a:pt x="46" y="174"/>
                    <a:pt x="46" y="173"/>
                    <a:pt x="46" y="175"/>
                  </a:cubicBezTo>
                  <a:cubicBezTo>
                    <a:pt x="46" y="176"/>
                    <a:pt x="46" y="177"/>
                    <a:pt x="46" y="177"/>
                  </a:cubicBezTo>
                  <a:cubicBezTo>
                    <a:pt x="46" y="177"/>
                    <a:pt x="45" y="179"/>
                    <a:pt x="44" y="178"/>
                  </a:cubicBezTo>
                  <a:cubicBezTo>
                    <a:pt x="43" y="177"/>
                    <a:pt x="43" y="176"/>
                    <a:pt x="43" y="176"/>
                  </a:cubicBezTo>
                  <a:cubicBezTo>
                    <a:pt x="45" y="174"/>
                    <a:pt x="45" y="174"/>
                    <a:pt x="45" y="174"/>
                  </a:cubicBezTo>
                  <a:close/>
                  <a:moveTo>
                    <a:pt x="53" y="164"/>
                  </a:moveTo>
                  <a:cubicBezTo>
                    <a:pt x="53" y="164"/>
                    <a:pt x="53" y="164"/>
                    <a:pt x="53" y="164"/>
                  </a:cubicBezTo>
                  <a:cubicBezTo>
                    <a:pt x="54" y="165"/>
                    <a:pt x="56" y="167"/>
                    <a:pt x="56" y="167"/>
                  </a:cubicBezTo>
                  <a:cubicBezTo>
                    <a:pt x="53" y="170"/>
                    <a:pt x="53" y="170"/>
                    <a:pt x="53" y="170"/>
                  </a:cubicBezTo>
                  <a:cubicBezTo>
                    <a:pt x="53" y="170"/>
                    <a:pt x="50" y="171"/>
                    <a:pt x="50" y="172"/>
                  </a:cubicBezTo>
                  <a:cubicBezTo>
                    <a:pt x="49" y="172"/>
                    <a:pt x="51" y="175"/>
                    <a:pt x="49" y="174"/>
                  </a:cubicBezTo>
                  <a:cubicBezTo>
                    <a:pt x="47" y="173"/>
                    <a:pt x="46" y="171"/>
                    <a:pt x="47" y="171"/>
                  </a:cubicBezTo>
                  <a:cubicBezTo>
                    <a:pt x="48" y="170"/>
                    <a:pt x="48" y="170"/>
                    <a:pt x="49" y="169"/>
                  </a:cubicBezTo>
                  <a:cubicBezTo>
                    <a:pt x="50" y="168"/>
                    <a:pt x="52" y="165"/>
                    <a:pt x="52" y="165"/>
                  </a:cubicBezTo>
                  <a:cubicBezTo>
                    <a:pt x="53" y="164"/>
                    <a:pt x="53" y="164"/>
                    <a:pt x="53" y="164"/>
                  </a:cubicBezTo>
                  <a:close/>
                  <a:moveTo>
                    <a:pt x="58" y="150"/>
                  </a:moveTo>
                  <a:cubicBezTo>
                    <a:pt x="58" y="150"/>
                    <a:pt x="58" y="150"/>
                    <a:pt x="58" y="150"/>
                  </a:cubicBezTo>
                  <a:cubicBezTo>
                    <a:pt x="58" y="150"/>
                    <a:pt x="60" y="150"/>
                    <a:pt x="61" y="151"/>
                  </a:cubicBezTo>
                  <a:cubicBezTo>
                    <a:pt x="61" y="151"/>
                    <a:pt x="62" y="154"/>
                    <a:pt x="62" y="154"/>
                  </a:cubicBezTo>
                  <a:cubicBezTo>
                    <a:pt x="62" y="154"/>
                    <a:pt x="63" y="155"/>
                    <a:pt x="62" y="156"/>
                  </a:cubicBezTo>
                  <a:cubicBezTo>
                    <a:pt x="61" y="157"/>
                    <a:pt x="59" y="158"/>
                    <a:pt x="59" y="158"/>
                  </a:cubicBezTo>
                  <a:cubicBezTo>
                    <a:pt x="59" y="163"/>
                    <a:pt x="59" y="163"/>
                    <a:pt x="59" y="163"/>
                  </a:cubicBezTo>
                  <a:cubicBezTo>
                    <a:pt x="58" y="165"/>
                    <a:pt x="58" y="165"/>
                    <a:pt x="58" y="165"/>
                  </a:cubicBezTo>
                  <a:cubicBezTo>
                    <a:pt x="55" y="164"/>
                    <a:pt x="55" y="164"/>
                    <a:pt x="55" y="164"/>
                  </a:cubicBezTo>
                  <a:cubicBezTo>
                    <a:pt x="55" y="158"/>
                    <a:pt x="55" y="158"/>
                    <a:pt x="55" y="158"/>
                  </a:cubicBezTo>
                  <a:cubicBezTo>
                    <a:pt x="54" y="155"/>
                    <a:pt x="54" y="155"/>
                    <a:pt x="54" y="155"/>
                  </a:cubicBezTo>
                  <a:cubicBezTo>
                    <a:pt x="57" y="152"/>
                    <a:pt x="57" y="152"/>
                    <a:pt x="57" y="152"/>
                  </a:cubicBezTo>
                  <a:cubicBezTo>
                    <a:pt x="58" y="150"/>
                    <a:pt x="58" y="150"/>
                    <a:pt x="58" y="150"/>
                  </a:cubicBezTo>
                  <a:close/>
                  <a:moveTo>
                    <a:pt x="60" y="142"/>
                  </a:moveTo>
                  <a:cubicBezTo>
                    <a:pt x="60" y="142"/>
                    <a:pt x="60" y="142"/>
                    <a:pt x="60" y="142"/>
                  </a:cubicBezTo>
                  <a:cubicBezTo>
                    <a:pt x="60" y="142"/>
                    <a:pt x="62" y="141"/>
                    <a:pt x="63" y="142"/>
                  </a:cubicBezTo>
                  <a:cubicBezTo>
                    <a:pt x="64" y="143"/>
                    <a:pt x="64" y="141"/>
                    <a:pt x="65" y="143"/>
                  </a:cubicBezTo>
                  <a:cubicBezTo>
                    <a:pt x="66" y="145"/>
                    <a:pt x="67" y="145"/>
                    <a:pt x="66" y="146"/>
                  </a:cubicBezTo>
                  <a:cubicBezTo>
                    <a:pt x="66" y="147"/>
                    <a:pt x="66" y="148"/>
                    <a:pt x="65" y="149"/>
                  </a:cubicBezTo>
                  <a:cubicBezTo>
                    <a:pt x="64" y="150"/>
                    <a:pt x="65" y="151"/>
                    <a:pt x="63" y="150"/>
                  </a:cubicBezTo>
                  <a:cubicBezTo>
                    <a:pt x="61" y="149"/>
                    <a:pt x="61" y="149"/>
                    <a:pt x="60" y="148"/>
                  </a:cubicBezTo>
                  <a:cubicBezTo>
                    <a:pt x="59" y="147"/>
                    <a:pt x="59" y="147"/>
                    <a:pt x="59" y="147"/>
                  </a:cubicBezTo>
                  <a:cubicBezTo>
                    <a:pt x="60" y="142"/>
                    <a:pt x="60" y="142"/>
                    <a:pt x="60" y="142"/>
                  </a:cubicBezTo>
                  <a:close/>
                  <a:moveTo>
                    <a:pt x="69" y="132"/>
                  </a:moveTo>
                  <a:cubicBezTo>
                    <a:pt x="69" y="132"/>
                    <a:pt x="69" y="132"/>
                    <a:pt x="69" y="132"/>
                  </a:cubicBezTo>
                  <a:cubicBezTo>
                    <a:pt x="69" y="132"/>
                    <a:pt x="70" y="131"/>
                    <a:pt x="69" y="133"/>
                  </a:cubicBezTo>
                  <a:cubicBezTo>
                    <a:pt x="67" y="136"/>
                    <a:pt x="67" y="137"/>
                    <a:pt x="68" y="137"/>
                  </a:cubicBezTo>
                  <a:cubicBezTo>
                    <a:pt x="68" y="137"/>
                    <a:pt x="69" y="137"/>
                    <a:pt x="69" y="137"/>
                  </a:cubicBezTo>
                  <a:cubicBezTo>
                    <a:pt x="69" y="141"/>
                    <a:pt x="69" y="141"/>
                    <a:pt x="69" y="141"/>
                  </a:cubicBezTo>
                  <a:cubicBezTo>
                    <a:pt x="69" y="141"/>
                    <a:pt x="69" y="142"/>
                    <a:pt x="66" y="141"/>
                  </a:cubicBezTo>
                  <a:cubicBezTo>
                    <a:pt x="63" y="141"/>
                    <a:pt x="61" y="140"/>
                    <a:pt x="61" y="140"/>
                  </a:cubicBezTo>
                  <a:cubicBezTo>
                    <a:pt x="58" y="137"/>
                    <a:pt x="58" y="137"/>
                    <a:pt x="58" y="137"/>
                  </a:cubicBezTo>
                  <a:cubicBezTo>
                    <a:pt x="58" y="137"/>
                    <a:pt x="57" y="136"/>
                    <a:pt x="59" y="134"/>
                  </a:cubicBezTo>
                  <a:cubicBezTo>
                    <a:pt x="60" y="132"/>
                    <a:pt x="63" y="133"/>
                    <a:pt x="63" y="133"/>
                  </a:cubicBezTo>
                  <a:cubicBezTo>
                    <a:pt x="63" y="133"/>
                    <a:pt x="64" y="135"/>
                    <a:pt x="65" y="133"/>
                  </a:cubicBezTo>
                  <a:cubicBezTo>
                    <a:pt x="66" y="131"/>
                    <a:pt x="66" y="129"/>
                    <a:pt x="67" y="130"/>
                  </a:cubicBezTo>
                  <a:cubicBezTo>
                    <a:pt x="68" y="131"/>
                    <a:pt x="69" y="132"/>
                    <a:pt x="69" y="132"/>
                  </a:cubicBezTo>
                  <a:close/>
                  <a:moveTo>
                    <a:pt x="77" y="121"/>
                  </a:moveTo>
                  <a:cubicBezTo>
                    <a:pt x="77" y="121"/>
                    <a:pt x="77" y="121"/>
                    <a:pt x="77" y="121"/>
                  </a:cubicBezTo>
                  <a:cubicBezTo>
                    <a:pt x="76" y="120"/>
                    <a:pt x="76" y="118"/>
                    <a:pt x="76" y="118"/>
                  </a:cubicBezTo>
                  <a:cubicBezTo>
                    <a:pt x="77" y="116"/>
                    <a:pt x="77" y="116"/>
                    <a:pt x="77" y="116"/>
                  </a:cubicBezTo>
                  <a:cubicBezTo>
                    <a:pt x="77" y="116"/>
                    <a:pt x="75" y="114"/>
                    <a:pt x="75" y="113"/>
                  </a:cubicBezTo>
                  <a:cubicBezTo>
                    <a:pt x="75" y="112"/>
                    <a:pt x="75" y="110"/>
                    <a:pt x="77" y="109"/>
                  </a:cubicBezTo>
                  <a:cubicBezTo>
                    <a:pt x="78" y="108"/>
                    <a:pt x="79" y="106"/>
                    <a:pt x="80" y="106"/>
                  </a:cubicBezTo>
                  <a:cubicBezTo>
                    <a:pt x="80" y="107"/>
                    <a:pt x="80" y="107"/>
                    <a:pt x="81" y="109"/>
                  </a:cubicBezTo>
                  <a:cubicBezTo>
                    <a:pt x="82" y="110"/>
                    <a:pt x="82" y="112"/>
                    <a:pt x="83" y="111"/>
                  </a:cubicBezTo>
                  <a:cubicBezTo>
                    <a:pt x="84" y="110"/>
                    <a:pt x="84" y="109"/>
                    <a:pt x="85" y="108"/>
                  </a:cubicBezTo>
                  <a:cubicBezTo>
                    <a:pt x="86" y="107"/>
                    <a:pt x="87" y="104"/>
                    <a:pt x="87" y="104"/>
                  </a:cubicBezTo>
                  <a:cubicBezTo>
                    <a:pt x="87" y="104"/>
                    <a:pt x="89" y="105"/>
                    <a:pt x="90" y="104"/>
                  </a:cubicBezTo>
                  <a:cubicBezTo>
                    <a:pt x="92" y="103"/>
                    <a:pt x="90" y="103"/>
                    <a:pt x="93" y="102"/>
                  </a:cubicBezTo>
                  <a:cubicBezTo>
                    <a:pt x="96" y="102"/>
                    <a:pt x="97" y="102"/>
                    <a:pt x="98" y="100"/>
                  </a:cubicBezTo>
                  <a:cubicBezTo>
                    <a:pt x="99" y="99"/>
                    <a:pt x="99" y="100"/>
                    <a:pt x="100" y="99"/>
                  </a:cubicBezTo>
                  <a:cubicBezTo>
                    <a:pt x="101" y="98"/>
                    <a:pt x="102" y="97"/>
                    <a:pt x="103" y="97"/>
                  </a:cubicBezTo>
                  <a:cubicBezTo>
                    <a:pt x="104" y="98"/>
                    <a:pt x="105" y="99"/>
                    <a:pt x="105" y="100"/>
                  </a:cubicBezTo>
                  <a:cubicBezTo>
                    <a:pt x="105" y="101"/>
                    <a:pt x="106" y="103"/>
                    <a:pt x="105" y="104"/>
                  </a:cubicBezTo>
                  <a:cubicBezTo>
                    <a:pt x="104" y="105"/>
                    <a:pt x="104" y="106"/>
                    <a:pt x="103" y="106"/>
                  </a:cubicBezTo>
                  <a:cubicBezTo>
                    <a:pt x="102" y="107"/>
                    <a:pt x="99" y="109"/>
                    <a:pt x="99" y="109"/>
                  </a:cubicBezTo>
                  <a:cubicBezTo>
                    <a:pt x="99" y="109"/>
                    <a:pt x="99" y="111"/>
                    <a:pt x="100" y="111"/>
                  </a:cubicBezTo>
                  <a:cubicBezTo>
                    <a:pt x="101" y="111"/>
                    <a:pt x="103" y="108"/>
                    <a:pt x="103" y="110"/>
                  </a:cubicBezTo>
                  <a:cubicBezTo>
                    <a:pt x="102" y="112"/>
                    <a:pt x="105" y="113"/>
                    <a:pt x="102" y="114"/>
                  </a:cubicBezTo>
                  <a:cubicBezTo>
                    <a:pt x="100" y="114"/>
                    <a:pt x="98" y="113"/>
                    <a:pt x="98" y="113"/>
                  </a:cubicBezTo>
                  <a:cubicBezTo>
                    <a:pt x="96" y="116"/>
                    <a:pt x="96" y="116"/>
                    <a:pt x="96" y="116"/>
                  </a:cubicBezTo>
                  <a:cubicBezTo>
                    <a:pt x="96" y="116"/>
                    <a:pt x="94" y="115"/>
                    <a:pt x="94" y="116"/>
                  </a:cubicBezTo>
                  <a:cubicBezTo>
                    <a:pt x="94" y="117"/>
                    <a:pt x="95" y="119"/>
                    <a:pt x="95" y="119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3" y="121"/>
                    <a:pt x="90" y="120"/>
                    <a:pt x="90" y="121"/>
                  </a:cubicBezTo>
                  <a:cubicBezTo>
                    <a:pt x="91" y="122"/>
                    <a:pt x="92" y="124"/>
                    <a:pt x="92" y="124"/>
                  </a:cubicBezTo>
                  <a:cubicBezTo>
                    <a:pt x="92" y="124"/>
                    <a:pt x="92" y="126"/>
                    <a:pt x="90" y="126"/>
                  </a:cubicBezTo>
                  <a:cubicBezTo>
                    <a:pt x="88" y="126"/>
                    <a:pt x="86" y="126"/>
                    <a:pt x="85" y="126"/>
                  </a:cubicBezTo>
                  <a:cubicBezTo>
                    <a:pt x="84" y="125"/>
                    <a:pt x="84" y="125"/>
                    <a:pt x="84" y="125"/>
                  </a:cubicBezTo>
                  <a:cubicBezTo>
                    <a:pt x="83" y="128"/>
                    <a:pt x="83" y="128"/>
                    <a:pt x="83" y="128"/>
                  </a:cubicBezTo>
                  <a:cubicBezTo>
                    <a:pt x="83" y="128"/>
                    <a:pt x="84" y="129"/>
                    <a:pt x="83" y="130"/>
                  </a:cubicBezTo>
                  <a:cubicBezTo>
                    <a:pt x="82" y="131"/>
                    <a:pt x="79" y="131"/>
                    <a:pt x="79" y="131"/>
                  </a:cubicBezTo>
                  <a:cubicBezTo>
                    <a:pt x="79" y="131"/>
                    <a:pt x="78" y="131"/>
                    <a:pt x="78" y="131"/>
                  </a:cubicBezTo>
                  <a:cubicBezTo>
                    <a:pt x="78" y="132"/>
                    <a:pt x="77" y="134"/>
                    <a:pt x="76" y="134"/>
                  </a:cubicBezTo>
                  <a:cubicBezTo>
                    <a:pt x="75" y="133"/>
                    <a:pt x="73" y="132"/>
                    <a:pt x="72" y="131"/>
                  </a:cubicBezTo>
                  <a:cubicBezTo>
                    <a:pt x="72" y="130"/>
                    <a:pt x="71" y="126"/>
                    <a:pt x="73" y="127"/>
                  </a:cubicBezTo>
                  <a:cubicBezTo>
                    <a:pt x="75" y="127"/>
                    <a:pt x="77" y="128"/>
                    <a:pt x="77" y="126"/>
                  </a:cubicBezTo>
                  <a:cubicBezTo>
                    <a:pt x="77" y="124"/>
                    <a:pt x="76" y="123"/>
                    <a:pt x="76" y="123"/>
                  </a:cubicBezTo>
                  <a:cubicBezTo>
                    <a:pt x="77" y="121"/>
                    <a:pt x="77" y="121"/>
                    <a:pt x="77" y="121"/>
                  </a:cubicBezTo>
                  <a:close/>
                  <a:moveTo>
                    <a:pt x="267" y="15"/>
                  </a:moveTo>
                  <a:cubicBezTo>
                    <a:pt x="267" y="15"/>
                    <a:pt x="267" y="15"/>
                    <a:pt x="267" y="15"/>
                  </a:cubicBezTo>
                  <a:cubicBezTo>
                    <a:pt x="268" y="15"/>
                    <a:pt x="271" y="16"/>
                    <a:pt x="271" y="15"/>
                  </a:cubicBezTo>
                  <a:cubicBezTo>
                    <a:pt x="271" y="15"/>
                    <a:pt x="272" y="13"/>
                    <a:pt x="272" y="13"/>
                  </a:cubicBezTo>
                  <a:cubicBezTo>
                    <a:pt x="271" y="12"/>
                    <a:pt x="270" y="11"/>
                    <a:pt x="269" y="12"/>
                  </a:cubicBezTo>
                  <a:cubicBezTo>
                    <a:pt x="268" y="12"/>
                    <a:pt x="267" y="13"/>
                    <a:pt x="267" y="13"/>
                  </a:cubicBezTo>
                  <a:cubicBezTo>
                    <a:pt x="267" y="14"/>
                    <a:pt x="267" y="15"/>
                    <a:pt x="267" y="15"/>
                  </a:cubicBezTo>
                  <a:close/>
                  <a:moveTo>
                    <a:pt x="235" y="32"/>
                  </a:moveTo>
                  <a:cubicBezTo>
                    <a:pt x="235" y="32"/>
                    <a:pt x="235" y="32"/>
                    <a:pt x="235" y="32"/>
                  </a:cubicBezTo>
                  <a:cubicBezTo>
                    <a:pt x="236" y="32"/>
                    <a:pt x="237" y="30"/>
                    <a:pt x="237" y="31"/>
                  </a:cubicBezTo>
                  <a:cubicBezTo>
                    <a:pt x="237" y="33"/>
                    <a:pt x="238" y="33"/>
                    <a:pt x="237" y="34"/>
                  </a:cubicBezTo>
                  <a:cubicBezTo>
                    <a:pt x="236" y="34"/>
                    <a:pt x="234" y="36"/>
                    <a:pt x="233" y="35"/>
                  </a:cubicBezTo>
                  <a:cubicBezTo>
                    <a:pt x="233" y="35"/>
                    <a:pt x="234" y="31"/>
                    <a:pt x="234" y="31"/>
                  </a:cubicBezTo>
                  <a:cubicBezTo>
                    <a:pt x="235" y="32"/>
                    <a:pt x="235" y="32"/>
                    <a:pt x="235" y="32"/>
                  </a:cubicBezTo>
                  <a:close/>
                  <a:moveTo>
                    <a:pt x="254" y="34"/>
                  </a:moveTo>
                  <a:cubicBezTo>
                    <a:pt x="254" y="34"/>
                    <a:pt x="254" y="34"/>
                    <a:pt x="254" y="34"/>
                  </a:cubicBezTo>
                  <a:cubicBezTo>
                    <a:pt x="254" y="34"/>
                    <a:pt x="254" y="35"/>
                    <a:pt x="252" y="34"/>
                  </a:cubicBezTo>
                  <a:cubicBezTo>
                    <a:pt x="249" y="34"/>
                    <a:pt x="248" y="35"/>
                    <a:pt x="248" y="33"/>
                  </a:cubicBezTo>
                  <a:cubicBezTo>
                    <a:pt x="248" y="32"/>
                    <a:pt x="249" y="31"/>
                    <a:pt x="247" y="30"/>
                  </a:cubicBezTo>
                  <a:cubicBezTo>
                    <a:pt x="245" y="30"/>
                    <a:pt x="245" y="30"/>
                    <a:pt x="245" y="30"/>
                  </a:cubicBezTo>
                  <a:cubicBezTo>
                    <a:pt x="245" y="30"/>
                    <a:pt x="244" y="28"/>
                    <a:pt x="245" y="27"/>
                  </a:cubicBezTo>
                  <a:cubicBezTo>
                    <a:pt x="247" y="25"/>
                    <a:pt x="247" y="26"/>
                    <a:pt x="248" y="26"/>
                  </a:cubicBezTo>
                  <a:cubicBezTo>
                    <a:pt x="250" y="26"/>
                    <a:pt x="249" y="26"/>
                    <a:pt x="251" y="27"/>
                  </a:cubicBezTo>
                  <a:cubicBezTo>
                    <a:pt x="253" y="27"/>
                    <a:pt x="254" y="28"/>
                    <a:pt x="254" y="26"/>
                  </a:cubicBezTo>
                  <a:cubicBezTo>
                    <a:pt x="254" y="25"/>
                    <a:pt x="255" y="25"/>
                    <a:pt x="253" y="23"/>
                  </a:cubicBezTo>
                  <a:cubicBezTo>
                    <a:pt x="252" y="21"/>
                    <a:pt x="252" y="22"/>
                    <a:pt x="251" y="21"/>
                  </a:cubicBezTo>
                  <a:cubicBezTo>
                    <a:pt x="250" y="19"/>
                    <a:pt x="248" y="17"/>
                    <a:pt x="249" y="16"/>
                  </a:cubicBezTo>
                  <a:cubicBezTo>
                    <a:pt x="249" y="15"/>
                    <a:pt x="248" y="15"/>
                    <a:pt x="250" y="13"/>
                  </a:cubicBezTo>
                  <a:cubicBezTo>
                    <a:pt x="253" y="12"/>
                    <a:pt x="255" y="10"/>
                    <a:pt x="256" y="10"/>
                  </a:cubicBezTo>
                  <a:cubicBezTo>
                    <a:pt x="257" y="10"/>
                    <a:pt x="258" y="10"/>
                    <a:pt x="258" y="11"/>
                  </a:cubicBezTo>
                  <a:cubicBezTo>
                    <a:pt x="258" y="13"/>
                    <a:pt x="258" y="14"/>
                    <a:pt x="257" y="15"/>
                  </a:cubicBezTo>
                  <a:cubicBezTo>
                    <a:pt x="256" y="15"/>
                    <a:pt x="256" y="16"/>
                    <a:pt x="256" y="16"/>
                  </a:cubicBezTo>
                  <a:cubicBezTo>
                    <a:pt x="256" y="16"/>
                    <a:pt x="255" y="19"/>
                    <a:pt x="257" y="19"/>
                  </a:cubicBezTo>
                  <a:cubicBezTo>
                    <a:pt x="259" y="18"/>
                    <a:pt x="260" y="16"/>
                    <a:pt x="260" y="15"/>
                  </a:cubicBezTo>
                  <a:cubicBezTo>
                    <a:pt x="261" y="14"/>
                    <a:pt x="262" y="15"/>
                    <a:pt x="261" y="13"/>
                  </a:cubicBezTo>
                  <a:cubicBezTo>
                    <a:pt x="261" y="11"/>
                    <a:pt x="260" y="10"/>
                    <a:pt x="261" y="10"/>
                  </a:cubicBezTo>
                  <a:cubicBezTo>
                    <a:pt x="262" y="10"/>
                    <a:pt x="263" y="12"/>
                    <a:pt x="264" y="10"/>
                  </a:cubicBezTo>
                  <a:cubicBezTo>
                    <a:pt x="266" y="7"/>
                    <a:pt x="266" y="6"/>
                    <a:pt x="266" y="6"/>
                  </a:cubicBezTo>
                  <a:cubicBezTo>
                    <a:pt x="266" y="6"/>
                    <a:pt x="265" y="6"/>
                    <a:pt x="267" y="5"/>
                  </a:cubicBezTo>
                  <a:cubicBezTo>
                    <a:pt x="269" y="4"/>
                    <a:pt x="268" y="3"/>
                    <a:pt x="269" y="2"/>
                  </a:cubicBezTo>
                  <a:cubicBezTo>
                    <a:pt x="270" y="1"/>
                    <a:pt x="268" y="0"/>
                    <a:pt x="271" y="0"/>
                  </a:cubicBezTo>
                  <a:cubicBezTo>
                    <a:pt x="273" y="1"/>
                    <a:pt x="273" y="1"/>
                    <a:pt x="274" y="2"/>
                  </a:cubicBezTo>
                  <a:cubicBezTo>
                    <a:pt x="275" y="2"/>
                    <a:pt x="273" y="6"/>
                    <a:pt x="272" y="6"/>
                  </a:cubicBezTo>
                  <a:cubicBezTo>
                    <a:pt x="271" y="6"/>
                    <a:pt x="271" y="5"/>
                    <a:pt x="269" y="6"/>
                  </a:cubicBezTo>
                  <a:cubicBezTo>
                    <a:pt x="268" y="7"/>
                    <a:pt x="270" y="9"/>
                    <a:pt x="269" y="10"/>
                  </a:cubicBezTo>
                  <a:cubicBezTo>
                    <a:pt x="268" y="11"/>
                    <a:pt x="267" y="10"/>
                    <a:pt x="266" y="11"/>
                  </a:cubicBezTo>
                  <a:cubicBezTo>
                    <a:pt x="265" y="12"/>
                    <a:pt x="265" y="12"/>
                    <a:pt x="265" y="13"/>
                  </a:cubicBezTo>
                  <a:cubicBezTo>
                    <a:pt x="265" y="14"/>
                    <a:pt x="264" y="15"/>
                    <a:pt x="263" y="16"/>
                  </a:cubicBezTo>
                  <a:cubicBezTo>
                    <a:pt x="263" y="16"/>
                    <a:pt x="260" y="14"/>
                    <a:pt x="263" y="16"/>
                  </a:cubicBezTo>
                  <a:cubicBezTo>
                    <a:pt x="266" y="18"/>
                    <a:pt x="267" y="18"/>
                    <a:pt x="266" y="19"/>
                  </a:cubicBezTo>
                  <a:cubicBezTo>
                    <a:pt x="265" y="19"/>
                    <a:pt x="263" y="19"/>
                    <a:pt x="262" y="20"/>
                  </a:cubicBezTo>
                  <a:cubicBezTo>
                    <a:pt x="261" y="20"/>
                    <a:pt x="260" y="21"/>
                    <a:pt x="262" y="22"/>
                  </a:cubicBezTo>
                  <a:cubicBezTo>
                    <a:pt x="264" y="23"/>
                    <a:pt x="263" y="23"/>
                    <a:pt x="264" y="23"/>
                  </a:cubicBezTo>
                  <a:cubicBezTo>
                    <a:pt x="265" y="22"/>
                    <a:pt x="270" y="22"/>
                    <a:pt x="270" y="23"/>
                  </a:cubicBezTo>
                  <a:cubicBezTo>
                    <a:pt x="269" y="25"/>
                    <a:pt x="270" y="25"/>
                    <a:pt x="268" y="26"/>
                  </a:cubicBezTo>
                  <a:cubicBezTo>
                    <a:pt x="265" y="27"/>
                    <a:pt x="263" y="26"/>
                    <a:pt x="262" y="25"/>
                  </a:cubicBezTo>
                  <a:cubicBezTo>
                    <a:pt x="261" y="25"/>
                    <a:pt x="261" y="23"/>
                    <a:pt x="261" y="26"/>
                  </a:cubicBezTo>
                  <a:cubicBezTo>
                    <a:pt x="262" y="29"/>
                    <a:pt x="264" y="29"/>
                    <a:pt x="263" y="29"/>
                  </a:cubicBezTo>
                  <a:cubicBezTo>
                    <a:pt x="261" y="29"/>
                    <a:pt x="259" y="29"/>
                    <a:pt x="259" y="29"/>
                  </a:cubicBezTo>
                  <a:cubicBezTo>
                    <a:pt x="259" y="29"/>
                    <a:pt x="258" y="27"/>
                    <a:pt x="259" y="30"/>
                  </a:cubicBezTo>
                  <a:cubicBezTo>
                    <a:pt x="260" y="33"/>
                    <a:pt x="260" y="33"/>
                    <a:pt x="260" y="33"/>
                  </a:cubicBezTo>
                  <a:cubicBezTo>
                    <a:pt x="260" y="33"/>
                    <a:pt x="258" y="34"/>
                    <a:pt x="258" y="34"/>
                  </a:cubicBezTo>
                  <a:cubicBezTo>
                    <a:pt x="258" y="35"/>
                    <a:pt x="259" y="37"/>
                    <a:pt x="260" y="38"/>
                  </a:cubicBezTo>
                  <a:cubicBezTo>
                    <a:pt x="260" y="38"/>
                    <a:pt x="259" y="42"/>
                    <a:pt x="258" y="42"/>
                  </a:cubicBezTo>
                  <a:cubicBezTo>
                    <a:pt x="258" y="42"/>
                    <a:pt x="258" y="43"/>
                    <a:pt x="257" y="44"/>
                  </a:cubicBezTo>
                  <a:cubicBezTo>
                    <a:pt x="256" y="45"/>
                    <a:pt x="255" y="46"/>
                    <a:pt x="255" y="46"/>
                  </a:cubicBezTo>
                  <a:cubicBezTo>
                    <a:pt x="253" y="52"/>
                    <a:pt x="253" y="52"/>
                    <a:pt x="253" y="52"/>
                  </a:cubicBezTo>
                  <a:cubicBezTo>
                    <a:pt x="253" y="52"/>
                    <a:pt x="252" y="54"/>
                    <a:pt x="251" y="52"/>
                  </a:cubicBezTo>
                  <a:cubicBezTo>
                    <a:pt x="251" y="50"/>
                    <a:pt x="250" y="50"/>
                    <a:pt x="251" y="49"/>
                  </a:cubicBezTo>
                  <a:cubicBezTo>
                    <a:pt x="252" y="49"/>
                    <a:pt x="252" y="47"/>
                    <a:pt x="253" y="46"/>
                  </a:cubicBezTo>
                  <a:cubicBezTo>
                    <a:pt x="253" y="45"/>
                    <a:pt x="254" y="41"/>
                    <a:pt x="254" y="41"/>
                  </a:cubicBezTo>
                  <a:cubicBezTo>
                    <a:pt x="254" y="41"/>
                    <a:pt x="256" y="41"/>
                    <a:pt x="257" y="40"/>
                  </a:cubicBezTo>
                  <a:cubicBezTo>
                    <a:pt x="257" y="40"/>
                    <a:pt x="255" y="36"/>
                    <a:pt x="255" y="36"/>
                  </a:cubicBezTo>
                  <a:cubicBezTo>
                    <a:pt x="256" y="34"/>
                    <a:pt x="256" y="34"/>
                    <a:pt x="256" y="34"/>
                  </a:cubicBezTo>
                  <a:cubicBezTo>
                    <a:pt x="254" y="34"/>
                    <a:pt x="254" y="34"/>
                    <a:pt x="254" y="34"/>
                  </a:cubicBezTo>
                  <a:close/>
                  <a:moveTo>
                    <a:pt x="239" y="67"/>
                  </a:move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42" y="63"/>
                    <a:pt x="243" y="64"/>
                  </a:cubicBezTo>
                  <a:cubicBezTo>
                    <a:pt x="243" y="64"/>
                    <a:pt x="243" y="65"/>
                    <a:pt x="243" y="66"/>
                  </a:cubicBezTo>
                  <a:cubicBezTo>
                    <a:pt x="243" y="66"/>
                    <a:pt x="244" y="68"/>
                    <a:pt x="243" y="68"/>
                  </a:cubicBezTo>
                  <a:cubicBezTo>
                    <a:pt x="242" y="68"/>
                    <a:pt x="241" y="68"/>
                    <a:pt x="240" y="68"/>
                  </a:cubicBezTo>
                  <a:cubicBezTo>
                    <a:pt x="240" y="68"/>
                    <a:pt x="239" y="67"/>
                    <a:pt x="239" y="67"/>
                  </a:cubicBezTo>
                  <a:close/>
                  <a:moveTo>
                    <a:pt x="196" y="98"/>
                  </a:moveTo>
                  <a:cubicBezTo>
                    <a:pt x="196" y="98"/>
                    <a:pt x="196" y="98"/>
                    <a:pt x="196" y="98"/>
                  </a:cubicBezTo>
                  <a:cubicBezTo>
                    <a:pt x="198" y="96"/>
                    <a:pt x="198" y="96"/>
                    <a:pt x="198" y="96"/>
                  </a:cubicBezTo>
                  <a:cubicBezTo>
                    <a:pt x="201" y="97"/>
                    <a:pt x="201" y="97"/>
                    <a:pt x="201" y="97"/>
                  </a:cubicBezTo>
                  <a:cubicBezTo>
                    <a:pt x="201" y="97"/>
                    <a:pt x="202" y="95"/>
                    <a:pt x="202" y="97"/>
                  </a:cubicBezTo>
                  <a:cubicBezTo>
                    <a:pt x="201" y="99"/>
                    <a:pt x="199" y="102"/>
                    <a:pt x="199" y="102"/>
                  </a:cubicBezTo>
                  <a:cubicBezTo>
                    <a:pt x="199" y="102"/>
                    <a:pt x="200" y="102"/>
                    <a:pt x="198" y="103"/>
                  </a:cubicBezTo>
                  <a:cubicBezTo>
                    <a:pt x="196" y="104"/>
                    <a:pt x="196" y="105"/>
                    <a:pt x="195" y="103"/>
                  </a:cubicBezTo>
                  <a:cubicBezTo>
                    <a:pt x="194" y="102"/>
                    <a:pt x="193" y="102"/>
                    <a:pt x="193" y="101"/>
                  </a:cubicBezTo>
                  <a:cubicBezTo>
                    <a:pt x="194" y="100"/>
                    <a:pt x="194" y="98"/>
                    <a:pt x="194" y="98"/>
                  </a:cubicBezTo>
                  <a:cubicBezTo>
                    <a:pt x="196" y="98"/>
                    <a:pt x="196" y="98"/>
                    <a:pt x="196" y="98"/>
                  </a:cubicBezTo>
                  <a:close/>
                  <a:moveTo>
                    <a:pt x="217" y="72"/>
                  </a:moveTo>
                  <a:cubicBezTo>
                    <a:pt x="217" y="72"/>
                    <a:pt x="217" y="72"/>
                    <a:pt x="217" y="72"/>
                  </a:cubicBezTo>
                  <a:cubicBezTo>
                    <a:pt x="217" y="72"/>
                    <a:pt x="218" y="70"/>
                    <a:pt x="219" y="70"/>
                  </a:cubicBezTo>
                  <a:cubicBezTo>
                    <a:pt x="220" y="71"/>
                    <a:pt x="221" y="71"/>
                    <a:pt x="221" y="72"/>
                  </a:cubicBezTo>
                  <a:cubicBezTo>
                    <a:pt x="220" y="73"/>
                    <a:pt x="219" y="74"/>
                    <a:pt x="218" y="74"/>
                  </a:cubicBezTo>
                  <a:cubicBezTo>
                    <a:pt x="217" y="74"/>
                    <a:pt x="217" y="72"/>
                    <a:pt x="217" y="72"/>
                  </a:cubicBezTo>
                  <a:close/>
                  <a:moveTo>
                    <a:pt x="213" y="77"/>
                  </a:moveTo>
                  <a:cubicBezTo>
                    <a:pt x="213" y="77"/>
                    <a:pt x="213" y="77"/>
                    <a:pt x="213" y="77"/>
                  </a:cubicBezTo>
                  <a:cubicBezTo>
                    <a:pt x="213" y="77"/>
                    <a:pt x="215" y="75"/>
                    <a:pt x="216" y="76"/>
                  </a:cubicBezTo>
                  <a:cubicBezTo>
                    <a:pt x="216" y="76"/>
                    <a:pt x="217" y="76"/>
                    <a:pt x="216" y="77"/>
                  </a:cubicBezTo>
                  <a:cubicBezTo>
                    <a:pt x="216" y="78"/>
                    <a:pt x="218" y="77"/>
                    <a:pt x="215" y="78"/>
                  </a:cubicBezTo>
                  <a:cubicBezTo>
                    <a:pt x="213" y="80"/>
                    <a:pt x="214" y="81"/>
                    <a:pt x="212" y="80"/>
                  </a:cubicBezTo>
                  <a:cubicBezTo>
                    <a:pt x="211" y="79"/>
                    <a:pt x="211" y="78"/>
                    <a:pt x="211" y="77"/>
                  </a:cubicBezTo>
                  <a:cubicBezTo>
                    <a:pt x="211" y="77"/>
                    <a:pt x="212" y="75"/>
                    <a:pt x="212" y="75"/>
                  </a:cubicBezTo>
                  <a:cubicBezTo>
                    <a:pt x="213" y="76"/>
                    <a:pt x="213" y="77"/>
                    <a:pt x="213" y="77"/>
                  </a:cubicBezTo>
                  <a:close/>
                  <a:moveTo>
                    <a:pt x="205" y="80"/>
                  </a:moveTo>
                  <a:cubicBezTo>
                    <a:pt x="205" y="80"/>
                    <a:pt x="205" y="80"/>
                    <a:pt x="205" y="80"/>
                  </a:cubicBezTo>
                  <a:cubicBezTo>
                    <a:pt x="205" y="80"/>
                    <a:pt x="207" y="81"/>
                    <a:pt x="207" y="81"/>
                  </a:cubicBezTo>
                  <a:cubicBezTo>
                    <a:pt x="208" y="82"/>
                    <a:pt x="208" y="81"/>
                    <a:pt x="209" y="80"/>
                  </a:cubicBezTo>
                  <a:cubicBezTo>
                    <a:pt x="211" y="80"/>
                    <a:pt x="209" y="80"/>
                    <a:pt x="210" y="79"/>
                  </a:cubicBezTo>
                  <a:cubicBezTo>
                    <a:pt x="211" y="77"/>
                    <a:pt x="210" y="78"/>
                    <a:pt x="210" y="77"/>
                  </a:cubicBezTo>
                  <a:cubicBezTo>
                    <a:pt x="209" y="77"/>
                    <a:pt x="209" y="77"/>
                    <a:pt x="208" y="77"/>
                  </a:cubicBezTo>
                  <a:cubicBezTo>
                    <a:pt x="206" y="77"/>
                    <a:pt x="205" y="80"/>
                    <a:pt x="205" y="80"/>
                  </a:cubicBezTo>
                  <a:close/>
                  <a:moveTo>
                    <a:pt x="209" y="86"/>
                  </a:moveTo>
                  <a:cubicBezTo>
                    <a:pt x="209" y="86"/>
                    <a:pt x="209" y="86"/>
                    <a:pt x="209" y="86"/>
                  </a:cubicBezTo>
                  <a:cubicBezTo>
                    <a:pt x="209" y="86"/>
                    <a:pt x="210" y="83"/>
                    <a:pt x="211" y="83"/>
                  </a:cubicBezTo>
                  <a:cubicBezTo>
                    <a:pt x="212" y="84"/>
                    <a:pt x="212" y="83"/>
                    <a:pt x="212" y="84"/>
                  </a:cubicBezTo>
                  <a:cubicBezTo>
                    <a:pt x="212" y="85"/>
                    <a:pt x="212" y="87"/>
                    <a:pt x="211" y="87"/>
                  </a:cubicBezTo>
                  <a:cubicBezTo>
                    <a:pt x="210" y="87"/>
                    <a:pt x="209" y="86"/>
                    <a:pt x="209" y="86"/>
                  </a:cubicBezTo>
                  <a:close/>
                  <a:moveTo>
                    <a:pt x="201" y="86"/>
                  </a:moveTo>
                  <a:cubicBezTo>
                    <a:pt x="201" y="86"/>
                    <a:pt x="201" y="86"/>
                    <a:pt x="201" y="86"/>
                  </a:cubicBezTo>
                  <a:cubicBezTo>
                    <a:pt x="202" y="84"/>
                    <a:pt x="202" y="84"/>
                    <a:pt x="202" y="84"/>
                  </a:cubicBezTo>
                  <a:cubicBezTo>
                    <a:pt x="204" y="85"/>
                    <a:pt x="204" y="85"/>
                    <a:pt x="204" y="85"/>
                  </a:cubicBezTo>
                  <a:cubicBezTo>
                    <a:pt x="204" y="85"/>
                    <a:pt x="205" y="86"/>
                    <a:pt x="204" y="86"/>
                  </a:cubicBezTo>
                  <a:cubicBezTo>
                    <a:pt x="204" y="87"/>
                    <a:pt x="203" y="87"/>
                    <a:pt x="203" y="88"/>
                  </a:cubicBezTo>
                  <a:cubicBezTo>
                    <a:pt x="202" y="88"/>
                    <a:pt x="201" y="87"/>
                    <a:pt x="201" y="87"/>
                  </a:cubicBezTo>
                  <a:cubicBezTo>
                    <a:pt x="201" y="86"/>
                    <a:pt x="201" y="86"/>
                    <a:pt x="201" y="86"/>
                  </a:cubicBezTo>
                  <a:close/>
                  <a:moveTo>
                    <a:pt x="201" y="73"/>
                  </a:moveTo>
                  <a:cubicBezTo>
                    <a:pt x="201" y="73"/>
                    <a:pt x="201" y="73"/>
                    <a:pt x="201" y="73"/>
                  </a:cubicBezTo>
                  <a:cubicBezTo>
                    <a:pt x="201" y="73"/>
                    <a:pt x="203" y="70"/>
                    <a:pt x="203" y="70"/>
                  </a:cubicBezTo>
                  <a:cubicBezTo>
                    <a:pt x="204" y="70"/>
                    <a:pt x="205" y="69"/>
                    <a:pt x="205" y="71"/>
                  </a:cubicBezTo>
                  <a:cubicBezTo>
                    <a:pt x="205" y="73"/>
                    <a:pt x="207" y="75"/>
                    <a:pt x="204" y="75"/>
                  </a:cubicBezTo>
                  <a:cubicBezTo>
                    <a:pt x="202" y="75"/>
                    <a:pt x="201" y="76"/>
                    <a:pt x="201" y="75"/>
                  </a:cubicBezTo>
                  <a:cubicBezTo>
                    <a:pt x="200" y="74"/>
                    <a:pt x="201" y="73"/>
                    <a:pt x="201" y="73"/>
                  </a:cubicBezTo>
                  <a:close/>
                  <a:moveTo>
                    <a:pt x="197" y="79"/>
                  </a:moveTo>
                  <a:cubicBezTo>
                    <a:pt x="197" y="79"/>
                    <a:pt x="197" y="79"/>
                    <a:pt x="197" y="79"/>
                  </a:cubicBezTo>
                  <a:cubicBezTo>
                    <a:pt x="197" y="79"/>
                    <a:pt x="199" y="77"/>
                    <a:pt x="200" y="77"/>
                  </a:cubicBezTo>
                  <a:cubicBezTo>
                    <a:pt x="201" y="78"/>
                    <a:pt x="202" y="78"/>
                    <a:pt x="202" y="79"/>
                  </a:cubicBezTo>
                  <a:cubicBezTo>
                    <a:pt x="202" y="80"/>
                    <a:pt x="202" y="80"/>
                    <a:pt x="201" y="81"/>
                  </a:cubicBezTo>
                  <a:cubicBezTo>
                    <a:pt x="201" y="82"/>
                    <a:pt x="200" y="82"/>
                    <a:pt x="199" y="82"/>
                  </a:cubicBezTo>
                  <a:cubicBezTo>
                    <a:pt x="199" y="82"/>
                    <a:pt x="197" y="79"/>
                    <a:pt x="197" y="79"/>
                  </a:cubicBezTo>
                  <a:close/>
                  <a:moveTo>
                    <a:pt x="200" y="91"/>
                  </a:moveTo>
                  <a:cubicBezTo>
                    <a:pt x="200" y="91"/>
                    <a:pt x="200" y="91"/>
                    <a:pt x="200" y="91"/>
                  </a:cubicBezTo>
                  <a:cubicBezTo>
                    <a:pt x="200" y="91"/>
                    <a:pt x="199" y="94"/>
                    <a:pt x="199" y="95"/>
                  </a:cubicBezTo>
                  <a:cubicBezTo>
                    <a:pt x="199" y="96"/>
                    <a:pt x="202" y="96"/>
                    <a:pt x="203" y="95"/>
                  </a:cubicBezTo>
                  <a:cubicBezTo>
                    <a:pt x="203" y="95"/>
                    <a:pt x="204" y="93"/>
                    <a:pt x="204" y="93"/>
                  </a:cubicBezTo>
                  <a:cubicBezTo>
                    <a:pt x="204" y="93"/>
                    <a:pt x="203" y="91"/>
                    <a:pt x="202" y="90"/>
                  </a:cubicBezTo>
                  <a:cubicBezTo>
                    <a:pt x="201" y="89"/>
                    <a:pt x="200" y="91"/>
                    <a:pt x="200" y="91"/>
                  </a:cubicBezTo>
                  <a:close/>
                  <a:moveTo>
                    <a:pt x="191" y="88"/>
                  </a:moveTo>
                  <a:cubicBezTo>
                    <a:pt x="191" y="88"/>
                    <a:pt x="191" y="88"/>
                    <a:pt x="191" y="88"/>
                  </a:cubicBezTo>
                  <a:cubicBezTo>
                    <a:pt x="191" y="91"/>
                    <a:pt x="191" y="91"/>
                    <a:pt x="191" y="91"/>
                  </a:cubicBezTo>
                  <a:cubicBezTo>
                    <a:pt x="191" y="91"/>
                    <a:pt x="193" y="93"/>
                    <a:pt x="194" y="93"/>
                  </a:cubicBezTo>
                  <a:cubicBezTo>
                    <a:pt x="195" y="94"/>
                    <a:pt x="195" y="93"/>
                    <a:pt x="197" y="94"/>
                  </a:cubicBezTo>
                  <a:cubicBezTo>
                    <a:pt x="198" y="94"/>
                    <a:pt x="198" y="93"/>
                    <a:pt x="198" y="93"/>
                  </a:cubicBezTo>
                  <a:cubicBezTo>
                    <a:pt x="199" y="93"/>
                    <a:pt x="199" y="93"/>
                    <a:pt x="199" y="92"/>
                  </a:cubicBezTo>
                  <a:cubicBezTo>
                    <a:pt x="199" y="92"/>
                    <a:pt x="197" y="91"/>
                    <a:pt x="196" y="90"/>
                  </a:cubicBezTo>
                  <a:cubicBezTo>
                    <a:pt x="196" y="89"/>
                    <a:pt x="196" y="89"/>
                    <a:pt x="196" y="88"/>
                  </a:cubicBezTo>
                  <a:cubicBezTo>
                    <a:pt x="196" y="88"/>
                    <a:pt x="197" y="87"/>
                    <a:pt x="198" y="87"/>
                  </a:cubicBezTo>
                  <a:cubicBezTo>
                    <a:pt x="198" y="86"/>
                    <a:pt x="198" y="84"/>
                    <a:pt x="198" y="84"/>
                  </a:cubicBezTo>
                  <a:cubicBezTo>
                    <a:pt x="198" y="84"/>
                    <a:pt x="196" y="84"/>
                    <a:pt x="196" y="83"/>
                  </a:cubicBezTo>
                  <a:cubicBezTo>
                    <a:pt x="196" y="83"/>
                    <a:pt x="195" y="82"/>
                    <a:pt x="194" y="81"/>
                  </a:cubicBezTo>
                  <a:cubicBezTo>
                    <a:pt x="194" y="80"/>
                    <a:pt x="192" y="80"/>
                    <a:pt x="191" y="80"/>
                  </a:cubicBezTo>
                  <a:cubicBezTo>
                    <a:pt x="191" y="80"/>
                    <a:pt x="190" y="83"/>
                    <a:pt x="189" y="84"/>
                  </a:cubicBezTo>
                  <a:cubicBezTo>
                    <a:pt x="189" y="84"/>
                    <a:pt x="188" y="86"/>
                    <a:pt x="188" y="86"/>
                  </a:cubicBezTo>
                  <a:cubicBezTo>
                    <a:pt x="188" y="87"/>
                    <a:pt x="188" y="88"/>
                    <a:pt x="189" y="89"/>
                  </a:cubicBezTo>
                  <a:cubicBezTo>
                    <a:pt x="190" y="89"/>
                    <a:pt x="191" y="88"/>
                    <a:pt x="191" y="88"/>
                  </a:cubicBezTo>
                  <a:close/>
                  <a:moveTo>
                    <a:pt x="188" y="96"/>
                  </a:moveTo>
                  <a:cubicBezTo>
                    <a:pt x="188" y="96"/>
                    <a:pt x="188" y="96"/>
                    <a:pt x="188" y="96"/>
                  </a:cubicBezTo>
                  <a:cubicBezTo>
                    <a:pt x="187" y="96"/>
                    <a:pt x="185" y="94"/>
                    <a:pt x="185" y="94"/>
                  </a:cubicBezTo>
                  <a:cubicBezTo>
                    <a:pt x="185" y="94"/>
                    <a:pt x="187" y="93"/>
                    <a:pt x="187" y="92"/>
                  </a:cubicBezTo>
                  <a:cubicBezTo>
                    <a:pt x="188" y="92"/>
                    <a:pt x="187" y="91"/>
                    <a:pt x="189" y="91"/>
                  </a:cubicBezTo>
                  <a:cubicBezTo>
                    <a:pt x="191" y="92"/>
                    <a:pt x="191" y="93"/>
                    <a:pt x="191" y="93"/>
                  </a:cubicBezTo>
                  <a:cubicBezTo>
                    <a:pt x="191" y="93"/>
                    <a:pt x="192" y="95"/>
                    <a:pt x="192" y="96"/>
                  </a:cubicBezTo>
                  <a:cubicBezTo>
                    <a:pt x="192" y="96"/>
                    <a:pt x="192" y="97"/>
                    <a:pt x="192" y="97"/>
                  </a:cubicBezTo>
                  <a:cubicBezTo>
                    <a:pt x="192" y="98"/>
                    <a:pt x="194" y="99"/>
                    <a:pt x="191" y="99"/>
                  </a:cubicBezTo>
                  <a:cubicBezTo>
                    <a:pt x="189" y="99"/>
                    <a:pt x="189" y="99"/>
                    <a:pt x="189" y="99"/>
                  </a:cubicBezTo>
                  <a:lnTo>
                    <a:pt x="188" y="96"/>
                  </a:lnTo>
                  <a:close/>
                </a:path>
              </a:pathLst>
            </a:custGeom>
            <a:grpFill/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104" name="Freeform 139">
              <a:extLst>
                <a:ext uri="{FF2B5EF4-FFF2-40B4-BE49-F238E27FC236}">
                  <a16:creationId xmlns:a16="http://schemas.microsoft.com/office/drawing/2014/main" id="{3D1D2057-B3D1-AF58-A0B7-12B79D4A2C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8971" y="3425810"/>
              <a:ext cx="1218169" cy="970596"/>
            </a:xfrm>
            <a:custGeom>
              <a:avLst/>
              <a:gdLst>
                <a:gd name="T0" fmla="*/ 432 w 534"/>
                <a:gd name="T1" fmla="*/ 208 h 439"/>
                <a:gd name="T2" fmla="*/ 350 w 534"/>
                <a:gd name="T3" fmla="*/ 268 h 439"/>
                <a:gd name="T4" fmla="*/ 305 w 534"/>
                <a:gd name="T5" fmla="*/ 368 h 439"/>
                <a:gd name="T6" fmla="*/ 243 w 534"/>
                <a:gd name="T7" fmla="*/ 412 h 439"/>
                <a:gd name="T8" fmla="*/ 174 w 534"/>
                <a:gd name="T9" fmla="*/ 422 h 439"/>
                <a:gd name="T10" fmla="*/ 78 w 534"/>
                <a:gd name="T11" fmla="*/ 433 h 439"/>
                <a:gd name="T12" fmla="*/ 40 w 534"/>
                <a:gd name="T13" fmla="*/ 384 h 439"/>
                <a:gd name="T14" fmla="*/ 1 w 534"/>
                <a:gd name="T15" fmla="*/ 348 h 439"/>
                <a:gd name="T16" fmla="*/ 2 w 534"/>
                <a:gd name="T17" fmla="*/ 334 h 439"/>
                <a:gd name="T18" fmla="*/ 15 w 534"/>
                <a:gd name="T19" fmla="*/ 321 h 439"/>
                <a:gd name="T20" fmla="*/ 26 w 534"/>
                <a:gd name="T21" fmla="*/ 316 h 439"/>
                <a:gd name="T22" fmla="*/ 31 w 534"/>
                <a:gd name="T23" fmla="*/ 307 h 439"/>
                <a:gd name="T24" fmla="*/ 23 w 534"/>
                <a:gd name="T25" fmla="*/ 297 h 439"/>
                <a:gd name="T26" fmla="*/ 21 w 534"/>
                <a:gd name="T27" fmla="*/ 287 h 439"/>
                <a:gd name="T28" fmla="*/ 28 w 534"/>
                <a:gd name="T29" fmla="*/ 275 h 439"/>
                <a:gd name="T30" fmla="*/ 38 w 534"/>
                <a:gd name="T31" fmla="*/ 268 h 439"/>
                <a:gd name="T32" fmla="*/ 40 w 534"/>
                <a:gd name="T33" fmla="*/ 257 h 439"/>
                <a:gd name="T34" fmla="*/ 34 w 534"/>
                <a:gd name="T35" fmla="*/ 251 h 439"/>
                <a:gd name="T36" fmla="*/ 32 w 534"/>
                <a:gd name="T37" fmla="*/ 240 h 439"/>
                <a:gd name="T38" fmla="*/ 29 w 534"/>
                <a:gd name="T39" fmla="*/ 230 h 439"/>
                <a:gd name="T40" fmla="*/ 33 w 534"/>
                <a:gd name="T41" fmla="*/ 225 h 439"/>
                <a:gd name="T42" fmla="*/ 44 w 534"/>
                <a:gd name="T43" fmla="*/ 227 h 439"/>
                <a:gd name="T44" fmla="*/ 51 w 534"/>
                <a:gd name="T45" fmla="*/ 223 h 439"/>
                <a:gd name="T46" fmla="*/ 58 w 534"/>
                <a:gd name="T47" fmla="*/ 213 h 439"/>
                <a:gd name="T48" fmla="*/ 55 w 534"/>
                <a:gd name="T49" fmla="*/ 200 h 439"/>
                <a:gd name="T50" fmla="*/ 65 w 534"/>
                <a:gd name="T51" fmla="*/ 195 h 439"/>
                <a:gd name="T52" fmla="*/ 68 w 534"/>
                <a:gd name="T53" fmla="*/ 182 h 439"/>
                <a:gd name="T54" fmla="*/ 70 w 534"/>
                <a:gd name="T55" fmla="*/ 169 h 439"/>
                <a:gd name="T56" fmla="*/ 70 w 534"/>
                <a:gd name="T57" fmla="*/ 157 h 439"/>
                <a:gd name="T58" fmla="*/ 82 w 534"/>
                <a:gd name="T59" fmla="*/ 149 h 439"/>
                <a:gd name="T60" fmla="*/ 97 w 534"/>
                <a:gd name="T61" fmla="*/ 142 h 439"/>
                <a:gd name="T62" fmla="*/ 105 w 534"/>
                <a:gd name="T63" fmla="*/ 130 h 439"/>
                <a:gd name="T64" fmla="*/ 94 w 534"/>
                <a:gd name="T65" fmla="*/ 122 h 439"/>
                <a:gd name="T66" fmla="*/ 96 w 534"/>
                <a:gd name="T67" fmla="*/ 112 h 439"/>
                <a:gd name="T68" fmla="*/ 87 w 534"/>
                <a:gd name="T69" fmla="*/ 106 h 439"/>
                <a:gd name="T70" fmla="*/ 75 w 534"/>
                <a:gd name="T71" fmla="*/ 103 h 439"/>
                <a:gd name="T72" fmla="*/ 63 w 534"/>
                <a:gd name="T73" fmla="*/ 108 h 439"/>
                <a:gd name="T74" fmla="*/ 54 w 534"/>
                <a:gd name="T75" fmla="*/ 108 h 439"/>
                <a:gd name="T76" fmla="*/ 44 w 534"/>
                <a:gd name="T77" fmla="*/ 102 h 439"/>
                <a:gd name="T78" fmla="*/ 34 w 534"/>
                <a:gd name="T79" fmla="*/ 102 h 439"/>
                <a:gd name="T80" fmla="*/ 33 w 534"/>
                <a:gd name="T81" fmla="*/ 93 h 439"/>
                <a:gd name="T82" fmla="*/ 29 w 534"/>
                <a:gd name="T83" fmla="*/ 84 h 439"/>
                <a:gd name="T84" fmla="*/ 13 w 534"/>
                <a:gd name="T85" fmla="*/ 86 h 439"/>
                <a:gd name="T86" fmla="*/ 6 w 534"/>
                <a:gd name="T87" fmla="*/ 77 h 439"/>
                <a:gd name="T88" fmla="*/ 6 w 534"/>
                <a:gd name="T89" fmla="*/ 41 h 439"/>
                <a:gd name="T90" fmla="*/ 35 w 534"/>
                <a:gd name="T91" fmla="*/ 17 h 439"/>
                <a:gd name="T92" fmla="*/ 130 w 534"/>
                <a:gd name="T93" fmla="*/ 26 h 439"/>
                <a:gd name="T94" fmla="*/ 280 w 534"/>
                <a:gd name="T95" fmla="*/ 72 h 439"/>
                <a:gd name="T96" fmla="*/ 366 w 534"/>
                <a:gd name="T97" fmla="*/ 119 h 439"/>
                <a:gd name="T98" fmla="*/ 424 w 534"/>
                <a:gd name="T99" fmla="*/ 134 h 439"/>
                <a:gd name="T100" fmla="*/ 424 w 534"/>
                <a:gd name="T101" fmla="*/ 138 h 439"/>
                <a:gd name="T102" fmla="*/ 426 w 534"/>
                <a:gd name="T103" fmla="*/ 141 h 439"/>
                <a:gd name="T104" fmla="*/ 456 w 534"/>
                <a:gd name="T105" fmla="*/ 145 h 439"/>
                <a:gd name="T106" fmla="*/ 521 w 534"/>
                <a:gd name="T107" fmla="*/ 289 h 439"/>
                <a:gd name="T108" fmla="*/ 460 w 534"/>
                <a:gd name="T109" fmla="*/ 299 h 439"/>
                <a:gd name="T110" fmla="*/ 478 w 534"/>
                <a:gd name="T111" fmla="*/ 282 h 439"/>
                <a:gd name="T112" fmla="*/ 411 w 534"/>
                <a:gd name="T113" fmla="*/ 326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34" h="439">
                  <a:moveTo>
                    <a:pt x="496" y="159"/>
                  </a:moveTo>
                  <a:cubicBezTo>
                    <a:pt x="493" y="161"/>
                    <a:pt x="492" y="156"/>
                    <a:pt x="490" y="159"/>
                  </a:cubicBezTo>
                  <a:cubicBezTo>
                    <a:pt x="487" y="163"/>
                    <a:pt x="495" y="172"/>
                    <a:pt x="492" y="177"/>
                  </a:cubicBezTo>
                  <a:cubicBezTo>
                    <a:pt x="488" y="182"/>
                    <a:pt x="480" y="189"/>
                    <a:pt x="469" y="191"/>
                  </a:cubicBezTo>
                  <a:cubicBezTo>
                    <a:pt x="464" y="192"/>
                    <a:pt x="460" y="197"/>
                    <a:pt x="456" y="196"/>
                  </a:cubicBezTo>
                  <a:cubicBezTo>
                    <a:pt x="453" y="196"/>
                    <a:pt x="446" y="203"/>
                    <a:pt x="445" y="205"/>
                  </a:cubicBezTo>
                  <a:cubicBezTo>
                    <a:pt x="443" y="208"/>
                    <a:pt x="437" y="205"/>
                    <a:pt x="432" y="208"/>
                  </a:cubicBezTo>
                  <a:cubicBezTo>
                    <a:pt x="425" y="211"/>
                    <a:pt x="429" y="207"/>
                    <a:pt x="404" y="214"/>
                  </a:cubicBezTo>
                  <a:cubicBezTo>
                    <a:pt x="399" y="215"/>
                    <a:pt x="395" y="217"/>
                    <a:pt x="391" y="218"/>
                  </a:cubicBezTo>
                  <a:cubicBezTo>
                    <a:pt x="387" y="220"/>
                    <a:pt x="383" y="219"/>
                    <a:pt x="383" y="227"/>
                  </a:cubicBezTo>
                  <a:cubicBezTo>
                    <a:pt x="384" y="231"/>
                    <a:pt x="389" y="228"/>
                    <a:pt x="388" y="232"/>
                  </a:cubicBezTo>
                  <a:cubicBezTo>
                    <a:pt x="388" y="235"/>
                    <a:pt x="381" y="234"/>
                    <a:pt x="374" y="238"/>
                  </a:cubicBezTo>
                  <a:cubicBezTo>
                    <a:pt x="371" y="240"/>
                    <a:pt x="369" y="247"/>
                    <a:pt x="367" y="249"/>
                  </a:cubicBezTo>
                  <a:cubicBezTo>
                    <a:pt x="357" y="255"/>
                    <a:pt x="350" y="268"/>
                    <a:pt x="350" y="268"/>
                  </a:cubicBezTo>
                  <a:cubicBezTo>
                    <a:pt x="345" y="273"/>
                    <a:pt x="339" y="277"/>
                    <a:pt x="336" y="283"/>
                  </a:cubicBezTo>
                  <a:cubicBezTo>
                    <a:pt x="329" y="296"/>
                    <a:pt x="327" y="289"/>
                    <a:pt x="331" y="305"/>
                  </a:cubicBezTo>
                  <a:cubicBezTo>
                    <a:pt x="332" y="307"/>
                    <a:pt x="332" y="314"/>
                    <a:pt x="335" y="319"/>
                  </a:cubicBezTo>
                  <a:cubicBezTo>
                    <a:pt x="340" y="326"/>
                    <a:pt x="351" y="333"/>
                    <a:pt x="348" y="335"/>
                  </a:cubicBezTo>
                  <a:cubicBezTo>
                    <a:pt x="346" y="336"/>
                    <a:pt x="334" y="344"/>
                    <a:pt x="330" y="344"/>
                  </a:cubicBezTo>
                  <a:cubicBezTo>
                    <a:pt x="324" y="345"/>
                    <a:pt x="321" y="349"/>
                    <a:pt x="313" y="358"/>
                  </a:cubicBezTo>
                  <a:cubicBezTo>
                    <a:pt x="309" y="361"/>
                    <a:pt x="308" y="364"/>
                    <a:pt x="305" y="368"/>
                  </a:cubicBezTo>
                  <a:cubicBezTo>
                    <a:pt x="300" y="374"/>
                    <a:pt x="302" y="373"/>
                    <a:pt x="298" y="380"/>
                  </a:cubicBezTo>
                  <a:cubicBezTo>
                    <a:pt x="297" y="382"/>
                    <a:pt x="298" y="389"/>
                    <a:pt x="298" y="392"/>
                  </a:cubicBezTo>
                  <a:cubicBezTo>
                    <a:pt x="288" y="393"/>
                    <a:pt x="288" y="393"/>
                    <a:pt x="288" y="393"/>
                  </a:cubicBezTo>
                  <a:cubicBezTo>
                    <a:pt x="271" y="388"/>
                    <a:pt x="271" y="388"/>
                    <a:pt x="271" y="388"/>
                  </a:cubicBezTo>
                  <a:cubicBezTo>
                    <a:pt x="261" y="397"/>
                    <a:pt x="261" y="397"/>
                    <a:pt x="261" y="397"/>
                  </a:cubicBezTo>
                  <a:cubicBezTo>
                    <a:pt x="257" y="400"/>
                    <a:pt x="251" y="398"/>
                    <a:pt x="247" y="401"/>
                  </a:cubicBezTo>
                  <a:cubicBezTo>
                    <a:pt x="247" y="401"/>
                    <a:pt x="244" y="410"/>
                    <a:pt x="243" y="412"/>
                  </a:cubicBezTo>
                  <a:cubicBezTo>
                    <a:pt x="243" y="415"/>
                    <a:pt x="236" y="423"/>
                    <a:pt x="236" y="423"/>
                  </a:cubicBezTo>
                  <a:cubicBezTo>
                    <a:pt x="235" y="424"/>
                    <a:pt x="230" y="429"/>
                    <a:pt x="228" y="430"/>
                  </a:cubicBezTo>
                  <a:cubicBezTo>
                    <a:pt x="225" y="431"/>
                    <a:pt x="223" y="423"/>
                    <a:pt x="221" y="423"/>
                  </a:cubicBezTo>
                  <a:cubicBezTo>
                    <a:pt x="217" y="423"/>
                    <a:pt x="217" y="422"/>
                    <a:pt x="213" y="421"/>
                  </a:cubicBezTo>
                  <a:cubicBezTo>
                    <a:pt x="208" y="421"/>
                    <a:pt x="207" y="428"/>
                    <a:pt x="202" y="428"/>
                  </a:cubicBezTo>
                  <a:cubicBezTo>
                    <a:pt x="194" y="427"/>
                    <a:pt x="180" y="419"/>
                    <a:pt x="180" y="419"/>
                  </a:cubicBezTo>
                  <a:cubicBezTo>
                    <a:pt x="177" y="418"/>
                    <a:pt x="177" y="422"/>
                    <a:pt x="174" y="422"/>
                  </a:cubicBezTo>
                  <a:cubicBezTo>
                    <a:pt x="168" y="421"/>
                    <a:pt x="160" y="417"/>
                    <a:pt x="152" y="415"/>
                  </a:cubicBezTo>
                  <a:cubicBezTo>
                    <a:pt x="146" y="414"/>
                    <a:pt x="134" y="412"/>
                    <a:pt x="134" y="412"/>
                  </a:cubicBezTo>
                  <a:cubicBezTo>
                    <a:pt x="131" y="414"/>
                    <a:pt x="128" y="414"/>
                    <a:pt x="125" y="415"/>
                  </a:cubicBezTo>
                  <a:cubicBezTo>
                    <a:pt x="121" y="417"/>
                    <a:pt x="117" y="420"/>
                    <a:pt x="114" y="421"/>
                  </a:cubicBezTo>
                  <a:cubicBezTo>
                    <a:pt x="111" y="422"/>
                    <a:pt x="105" y="417"/>
                    <a:pt x="96" y="422"/>
                  </a:cubicBezTo>
                  <a:cubicBezTo>
                    <a:pt x="93" y="423"/>
                    <a:pt x="89" y="422"/>
                    <a:pt x="87" y="424"/>
                  </a:cubicBezTo>
                  <a:cubicBezTo>
                    <a:pt x="84" y="427"/>
                    <a:pt x="83" y="431"/>
                    <a:pt x="78" y="433"/>
                  </a:cubicBezTo>
                  <a:cubicBezTo>
                    <a:pt x="75" y="434"/>
                    <a:pt x="71" y="438"/>
                    <a:pt x="69" y="439"/>
                  </a:cubicBezTo>
                  <a:cubicBezTo>
                    <a:pt x="64" y="436"/>
                    <a:pt x="57" y="436"/>
                    <a:pt x="55" y="428"/>
                  </a:cubicBezTo>
                  <a:cubicBezTo>
                    <a:pt x="54" y="425"/>
                    <a:pt x="51" y="428"/>
                    <a:pt x="49" y="425"/>
                  </a:cubicBezTo>
                  <a:cubicBezTo>
                    <a:pt x="45" y="421"/>
                    <a:pt x="42" y="412"/>
                    <a:pt x="42" y="408"/>
                  </a:cubicBezTo>
                  <a:cubicBezTo>
                    <a:pt x="42" y="408"/>
                    <a:pt x="45" y="404"/>
                    <a:pt x="42" y="400"/>
                  </a:cubicBezTo>
                  <a:cubicBezTo>
                    <a:pt x="40" y="396"/>
                    <a:pt x="37" y="395"/>
                    <a:pt x="38" y="391"/>
                  </a:cubicBezTo>
                  <a:cubicBezTo>
                    <a:pt x="41" y="391"/>
                    <a:pt x="40" y="384"/>
                    <a:pt x="40" y="384"/>
                  </a:cubicBezTo>
                  <a:cubicBezTo>
                    <a:pt x="40" y="382"/>
                    <a:pt x="33" y="370"/>
                    <a:pt x="31" y="368"/>
                  </a:cubicBezTo>
                  <a:cubicBezTo>
                    <a:pt x="26" y="365"/>
                    <a:pt x="20" y="361"/>
                    <a:pt x="14" y="360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4"/>
                    <a:pt x="0" y="354"/>
                    <a:pt x="0" y="354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0" y="351"/>
                    <a:pt x="0" y="351"/>
                    <a:pt x="0" y="351"/>
                  </a:cubicBezTo>
                  <a:cubicBezTo>
                    <a:pt x="1" y="348"/>
                    <a:pt x="1" y="348"/>
                    <a:pt x="1" y="348"/>
                  </a:cubicBezTo>
                  <a:cubicBezTo>
                    <a:pt x="2" y="346"/>
                    <a:pt x="2" y="346"/>
                    <a:pt x="2" y="346"/>
                  </a:cubicBezTo>
                  <a:cubicBezTo>
                    <a:pt x="1" y="344"/>
                    <a:pt x="1" y="344"/>
                    <a:pt x="1" y="344"/>
                  </a:cubicBezTo>
                  <a:cubicBezTo>
                    <a:pt x="1" y="342"/>
                    <a:pt x="1" y="342"/>
                    <a:pt x="1" y="342"/>
                  </a:cubicBezTo>
                  <a:cubicBezTo>
                    <a:pt x="1" y="339"/>
                    <a:pt x="1" y="339"/>
                    <a:pt x="1" y="339"/>
                  </a:cubicBezTo>
                  <a:cubicBezTo>
                    <a:pt x="1" y="339"/>
                    <a:pt x="0" y="337"/>
                    <a:pt x="0" y="337"/>
                  </a:cubicBezTo>
                  <a:cubicBezTo>
                    <a:pt x="0" y="337"/>
                    <a:pt x="0" y="335"/>
                    <a:pt x="0" y="335"/>
                  </a:cubicBezTo>
                  <a:cubicBezTo>
                    <a:pt x="0" y="335"/>
                    <a:pt x="2" y="334"/>
                    <a:pt x="2" y="334"/>
                  </a:cubicBezTo>
                  <a:cubicBezTo>
                    <a:pt x="2" y="333"/>
                    <a:pt x="4" y="332"/>
                    <a:pt x="4" y="332"/>
                  </a:cubicBezTo>
                  <a:cubicBezTo>
                    <a:pt x="4" y="332"/>
                    <a:pt x="5" y="329"/>
                    <a:pt x="5" y="328"/>
                  </a:cubicBezTo>
                  <a:cubicBezTo>
                    <a:pt x="5" y="328"/>
                    <a:pt x="6" y="327"/>
                    <a:pt x="6" y="327"/>
                  </a:cubicBezTo>
                  <a:cubicBezTo>
                    <a:pt x="9" y="326"/>
                    <a:pt x="9" y="326"/>
                    <a:pt x="9" y="326"/>
                  </a:cubicBezTo>
                  <a:cubicBezTo>
                    <a:pt x="11" y="324"/>
                    <a:pt x="11" y="324"/>
                    <a:pt x="11" y="324"/>
                  </a:cubicBezTo>
                  <a:cubicBezTo>
                    <a:pt x="13" y="323"/>
                    <a:pt x="13" y="323"/>
                    <a:pt x="13" y="323"/>
                  </a:cubicBezTo>
                  <a:cubicBezTo>
                    <a:pt x="15" y="321"/>
                    <a:pt x="15" y="321"/>
                    <a:pt x="15" y="321"/>
                  </a:cubicBezTo>
                  <a:cubicBezTo>
                    <a:pt x="16" y="317"/>
                    <a:pt x="16" y="317"/>
                    <a:pt x="16" y="317"/>
                  </a:cubicBezTo>
                  <a:cubicBezTo>
                    <a:pt x="17" y="316"/>
                    <a:pt x="17" y="316"/>
                    <a:pt x="17" y="316"/>
                  </a:cubicBezTo>
                  <a:cubicBezTo>
                    <a:pt x="17" y="316"/>
                    <a:pt x="20" y="316"/>
                    <a:pt x="20" y="316"/>
                  </a:cubicBezTo>
                  <a:cubicBezTo>
                    <a:pt x="20" y="316"/>
                    <a:pt x="22" y="316"/>
                    <a:pt x="22" y="316"/>
                  </a:cubicBezTo>
                  <a:cubicBezTo>
                    <a:pt x="22" y="315"/>
                    <a:pt x="22" y="315"/>
                    <a:pt x="22" y="315"/>
                  </a:cubicBezTo>
                  <a:cubicBezTo>
                    <a:pt x="24" y="314"/>
                    <a:pt x="24" y="314"/>
                    <a:pt x="24" y="314"/>
                  </a:cubicBezTo>
                  <a:cubicBezTo>
                    <a:pt x="26" y="316"/>
                    <a:pt x="26" y="316"/>
                    <a:pt x="26" y="316"/>
                  </a:cubicBezTo>
                  <a:cubicBezTo>
                    <a:pt x="26" y="316"/>
                    <a:pt x="27" y="316"/>
                    <a:pt x="28" y="316"/>
                  </a:cubicBezTo>
                  <a:cubicBezTo>
                    <a:pt x="28" y="316"/>
                    <a:pt x="29" y="316"/>
                    <a:pt x="29" y="316"/>
                  </a:cubicBezTo>
                  <a:cubicBezTo>
                    <a:pt x="29" y="313"/>
                    <a:pt x="29" y="313"/>
                    <a:pt x="29" y="313"/>
                  </a:cubicBezTo>
                  <a:cubicBezTo>
                    <a:pt x="33" y="309"/>
                    <a:pt x="33" y="309"/>
                    <a:pt x="33" y="309"/>
                  </a:cubicBezTo>
                  <a:cubicBezTo>
                    <a:pt x="33" y="309"/>
                    <a:pt x="33" y="308"/>
                    <a:pt x="33" y="308"/>
                  </a:cubicBezTo>
                  <a:cubicBezTo>
                    <a:pt x="33" y="308"/>
                    <a:pt x="33" y="307"/>
                    <a:pt x="33" y="307"/>
                  </a:cubicBezTo>
                  <a:cubicBezTo>
                    <a:pt x="32" y="306"/>
                    <a:pt x="31" y="307"/>
                    <a:pt x="31" y="307"/>
                  </a:cubicBezTo>
                  <a:cubicBezTo>
                    <a:pt x="31" y="307"/>
                    <a:pt x="29" y="307"/>
                    <a:pt x="29" y="307"/>
                  </a:cubicBezTo>
                  <a:cubicBezTo>
                    <a:pt x="29" y="307"/>
                    <a:pt x="27" y="307"/>
                    <a:pt x="26" y="307"/>
                  </a:cubicBezTo>
                  <a:cubicBezTo>
                    <a:pt x="26" y="307"/>
                    <a:pt x="26" y="306"/>
                    <a:pt x="26" y="306"/>
                  </a:cubicBezTo>
                  <a:cubicBezTo>
                    <a:pt x="25" y="304"/>
                    <a:pt x="25" y="304"/>
                    <a:pt x="25" y="304"/>
                  </a:cubicBezTo>
                  <a:cubicBezTo>
                    <a:pt x="25" y="304"/>
                    <a:pt x="24" y="302"/>
                    <a:pt x="24" y="301"/>
                  </a:cubicBezTo>
                  <a:cubicBezTo>
                    <a:pt x="24" y="300"/>
                    <a:pt x="24" y="299"/>
                    <a:pt x="24" y="298"/>
                  </a:cubicBezTo>
                  <a:cubicBezTo>
                    <a:pt x="24" y="298"/>
                    <a:pt x="23" y="297"/>
                    <a:pt x="23" y="297"/>
                  </a:cubicBezTo>
                  <a:cubicBezTo>
                    <a:pt x="23" y="297"/>
                    <a:pt x="22" y="296"/>
                    <a:pt x="22" y="295"/>
                  </a:cubicBezTo>
                  <a:cubicBezTo>
                    <a:pt x="22" y="295"/>
                    <a:pt x="21" y="292"/>
                    <a:pt x="21" y="292"/>
                  </a:cubicBezTo>
                  <a:cubicBezTo>
                    <a:pt x="20" y="291"/>
                    <a:pt x="20" y="291"/>
                    <a:pt x="20" y="291"/>
                  </a:cubicBezTo>
                  <a:cubicBezTo>
                    <a:pt x="21" y="290"/>
                    <a:pt x="21" y="290"/>
                    <a:pt x="21" y="290"/>
                  </a:cubicBezTo>
                  <a:cubicBezTo>
                    <a:pt x="20" y="288"/>
                    <a:pt x="20" y="288"/>
                    <a:pt x="20" y="288"/>
                  </a:cubicBezTo>
                  <a:cubicBezTo>
                    <a:pt x="22" y="288"/>
                    <a:pt x="22" y="288"/>
                    <a:pt x="22" y="288"/>
                  </a:cubicBezTo>
                  <a:cubicBezTo>
                    <a:pt x="21" y="287"/>
                    <a:pt x="21" y="287"/>
                    <a:pt x="21" y="287"/>
                  </a:cubicBezTo>
                  <a:cubicBezTo>
                    <a:pt x="22" y="285"/>
                    <a:pt x="22" y="285"/>
                    <a:pt x="22" y="285"/>
                  </a:cubicBezTo>
                  <a:cubicBezTo>
                    <a:pt x="22" y="285"/>
                    <a:pt x="24" y="284"/>
                    <a:pt x="24" y="284"/>
                  </a:cubicBezTo>
                  <a:cubicBezTo>
                    <a:pt x="24" y="284"/>
                    <a:pt x="26" y="282"/>
                    <a:pt x="26" y="282"/>
                  </a:cubicBezTo>
                  <a:cubicBezTo>
                    <a:pt x="26" y="282"/>
                    <a:pt x="25" y="281"/>
                    <a:pt x="25" y="281"/>
                  </a:cubicBezTo>
                  <a:cubicBezTo>
                    <a:pt x="25" y="281"/>
                    <a:pt x="25" y="279"/>
                    <a:pt x="25" y="279"/>
                  </a:cubicBezTo>
                  <a:cubicBezTo>
                    <a:pt x="27" y="275"/>
                    <a:pt x="27" y="275"/>
                    <a:pt x="27" y="275"/>
                  </a:cubicBezTo>
                  <a:cubicBezTo>
                    <a:pt x="28" y="275"/>
                    <a:pt x="28" y="275"/>
                    <a:pt x="28" y="275"/>
                  </a:cubicBezTo>
                  <a:cubicBezTo>
                    <a:pt x="31" y="274"/>
                    <a:pt x="31" y="274"/>
                    <a:pt x="31" y="274"/>
                  </a:cubicBezTo>
                  <a:cubicBezTo>
                    <a:pt x="32" y="273"/>
                    <a:pt x="32" y="273"/>
                    <a:pt x="32" y="273"/>
                  </a:cubicBezTo>
                  <a:cubicBezTo>
                    <a:pt x="33" y="273"/>
                    <a:pt x="33" y="273"/>
                    <a:pt x="33" y="273"/>
                  </a:cubicBezTo>
                  <a:cubicBezTo>
                    <a:pt x="35" y="272"/>
                    <a:pt x="35" y="272"/>
                    <a:pt x="35" y="272"/>
                  </a:cubicBezTo>
                  <a:cubicBezTo>
                    <a:pt x="37" y="271"/>
                    <a:pt x="37" y="271"/>
                    <a:pt x="37" y="271"/>
                  </a:cubicBezTo>
                  <a:cubicBezTo>
                    <a:pt x="38" y="270"/>
                    <a:pt x="38" y="270"/>
                    <a:pt x="38" y="270"/>
                  </a:cubicBezTo>
                  <a:cubicBezTo>
                    <a:pt x="38" y="268"/>
                    <a:pt x="38" y="268"/>
                    <a:pt x="38" y="268"/>
                  </a:cubicBezTo>
                  <a:cubicBezTo>
                    <a:pt x="39" y="267"/>
                    <a:pt x="39" y="267"/>
                    <a:pt x="39" y="267"/>
                  </a:cubicBezTo>
                  <a:cubicBezTo>
                    <a:pt x="41" y="265"/>
                    <a:pt x="41" y="265"/>
                    <a:pt x="41" y="265"/>
                  </a:cubicBezTo>
                  <a:cubicBezTo>
                    <a:pt x="43" y="263"/>
                    <a:pt x="43" y="263"/>
                    <a:pt x="43" y="263"/>
                  </a:cubicBezTo>
                  <a:cubicBezTo>
                    <a:pt x="43" y="261"/>
                    <a:pt x="43" y="261"/>
                    <a:pt x="43" y="261"/>
                  </a:cubicBezTo>
                  <a:cubicBezTo>
                    <a:pt x="42" y="260"/>
                    <a:pt x="42" y="260"/>
                    <a:pt x="42" y="260"/>
                  </a:cubicBezTo>
                  <a:cubicBezTo>
                    <a:pt x="42" y="260"/>
                    <a:pt x="41" y="258"/>
                    <a:pt x="41" y="257"/>
                  </a:cubicBezTo>
                  <a:cubicBezTo>
                    <a:pt x="41" y="257"/>
                    <a:pt x="40" y="257"/>
                    <a:pt x="40" y="257"/>
                  </a:cubicBezTo>
                  <a:cubicBezTo>
                    <a:pt x="38" y="258"/>
                    <a:pt x="38" y="258"/>
                    <a:pt x="38" y="258"/>
                  </a:cubicBezTo>
                  <a:cubicBezTo>
                    <a:pt x="38" y="258"/>
                    <a:pt x="37" y="257"/>
                    <a:pt x="36" y="257"/>
                  </a:cubicBezTo>
                  <a:cubicBezTo>
                    <a:pt x="36" y="257"/>
                    <a:pt x="36" y="256"/>
                    <a:pt x="36" y="256"/>
                  </a:cubicBezTo>
                  <a:cubicBezTo>
                    <a:pt x="37" y="255"/>
                    <a:pt x="37" y="255"/>
                    <a:pt x="37" y="255"/>
                  </a:cubicBezTo>
                  <a:cubicBezTo>
                    <a:pt x="37" y="253"/>
                    <a:pt x="37" y="253"/>
                    <a:pt x="37" y="253"/>
                  </a:cubicBezTo>
                  <a:cubicBezTo>
                    <a:pt x="35" y="253"/>
                    <a:pt x="35" y="253"/>
                    <a:pt x="35" y="253"/>
                  </a:cubicBezTo>
                  <a:cubicBezTo>
                    <a:pt x="34" y="251"/>
                    <a:pt x="34" y="251"/>
                    <a:pt x="34" y="251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3" y="247"/>
                    <a:pt x="33" y="247"/>
                    <a:pt x="33" y="247"/>
                  </a:cubicBezTo>
                  <a:cubicBezTo>
                    <a:pt x="34" y="246"/>
                    <a:pt x="34" y="246"/>
                    <a:pt x="34" y="246"/>
                  </a:cubicBezTo>
                  <a:cubicBezTo>
                    <a:pt x="34" y="245"/>
                    <a:pt x="34" y="245"/>
                    <a:pt x="34" y="245"/>
                  </a:cubicBezTo>
                  <a:cubicBezTo>
                    <a:pt x="33" y="244"/>
                    <a:pt x="33" y="244"/>
                    <a:pt x="33" y="244"/>
                  </a:cubicBezTo>
                  <a:cubicBezTo>
                    <a:pt x="33" y="242"/>
                    <a:pt x="33" y="242"/>
                    <a:pt x="33" y="242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3" y="239"/>
                    <a:pt x="33" y="239"/>
                    <a:pt x="33" y="239"/>
                  </a:cubicBezTo>
                  <a:cubicBezTo>
                    <a:pt x="34" y="238"/>
                    <a:pt x="34" y="238"/>
                    <a:pt x="34" y="238"/>
                  </a:cubicBezTo>
                  <a:cubicBezTo>
                    <a:pt x="34" y="236"/>
                    <a:pt x="34" y="236"/>
                    <a:pt x="34" y="236"/>
                  </a:cubicBezTo>
                  <a:cubicBezTo>
                    <a:pt x="34" y="236"/>
                    <a:pt x="32" y="235"/>
                    <a:pt x="32" y="235"/>
                  </a:cubicBezTo>
                  <a:cubicBezTo>
                    <a:pt x="32" y="235"/>
                    <a:pt x="31" y="233"/>
                    <a:pt x="31" y="233"/>
                  </a:cubicBezTo>
                  <a:cubicBezTo>
                    <a:pt x="31" y="232"/>
                    <a:pt x="31" y="232"/>
                    <a:pt x="31" y="232"/>
                  </a:cubicBezTo>
                  <a:cubicBezTo>
                    <a:pt x="31" y="232"/>
                    <a:pt x="29" y="230"/>
                    <a:pt x="29" y="230"/>
                  </a:cubicBezTo>
                  <a:cubicBezTo>
                    <a:pt x="29" y="230"/>
                    <a:pt x="29" y="228"/>
                    <a:pt x="29" y="228"/>
                  </a:cubicBezTo>
                  <a:cubicBezTo>
                    <a:pt x="29" y="228"/>
                    <a:pt x="28" y="226"/>
                    <a:pt x="28" y="226"/>
                  </a:cubicBezTo>
                  <a:cubicBezTo>
                    <a:pt x="27" y="225"/>
                    <a:pt x="27" y="224"/>
                    <a:pt x="27" y="224"/>
                  </a:cubicBezTo>
                  <a:cubicBezTo>
                    <a:pt x="29" y="224"/>
                    <a:pt x="29" y="224"/>
                    <a:pt x="29" y="224"/>
                  </a:cubicBezTo>
                  <a:cubicBezTo>
                    <a:pt x="31" y="224"/>
                    <a:pt x="31" y="224"/>
                    <a:pt x="31" y="224"/>
                  </a:cubicBezTo>
                  <a:cubicBezTo>
                    <a:pt x="32" y="226"/>
                    <a:pt x="32" y="226"/>
                    <a:pt x="32" y="226"/>
                  </a:cubicBezTo>
                  <a:cubicBezTo>
                    <a:pt x="33" y="225"/>
                    <a:pt x="33" y="225"/>
                    <a:pt x="33" y="225"/>
                  </a:cubicBezTo>
                  <a:cubicBezTo>
                    <a:pt x="33" y="226"/>
                    <a:pt x="33" y="226"/>
                    <a:pt x="33" y="226"/>
                  </a:cubicBezTo>
                  <a:cubicBezTo>
                    <a:pt x="35" y="226"/>
                    <a:pt x="35" y="226"/>
                    <a:pt x="35" y="226"/>
                  </a:cubicBezTo>
                  <a:cubicBezTo>
                    <a:pt x="38" y="226"/>
                    <a:pt x="38" y="226"/>
                    <a:pt x="38" y="226"/>
                  </a:cubicBezTo>
                  <a:cubicBezTo>
                    <a:pt x="40" y="226"/>
                    <a:pt x="40" y="226"/>
                    <a:pt x="40" y="226"/>
                  </a:cubicBezTo>
                  <a:cubicBezTo>
                    <a:pt x="41" y="226"/>
                    <a:pt x="41" y="226"/>
                    <a:pt x="41" y="226"/>
                  </a:cubicBezTo>
                  <a:cubicBezTo>
                    <a:pt x="41" y="226"/>
                    <a:pt x="42" y="227"/>
                    <a:pt x="42" y="227"/>
                  </a:cubicBezTo>
                  <a:cubicBezTo>
                    <a:pt x="43" y="228"/>
                    <a:pt x="44" y="227"/>
                    <a:pt x="44" y="227"/>
                  </a:cubicBezTo>
                  <a:cubicBezTo>
                    <a:pt x="44" y="228"/>
                    <a:pt x="46" y="228"/>
                    <a:pt x="46" y="228"/>
                  </a:cubicBezTo>
                  <a:cubicBezTo>
                    <a:pt x="46" y="228"/>
                    <a:pt x="47" y="227"/>
                    <a:pt x="48" y="227"/>
                  </a:cubicBezTo>
                  <a:cubicBezTo>
                    <a:pt x="48" y="227"/>
                    <a:pt x="49" y="227"/>
                    <a:pt x="49" y="227"/>
                  </a:cubicBezTo>
                  <a:cubicBezTo>
                    <a:pt x="50" y="226"/>
                    <a:pt x="50" y="226"/>
                    <a:pt x="50" y="226"/>
                  </a:cubicBezTo>
                  <a:cubicBezTo>
                    <a:pt x="50" y="224"/>
                    <a:pt x="50" y="224"/>
                    <a:pt x="50" y="224"/>
                  </a:cubicBezTo>
                  <a:cubicBezTo>
                    <a:pt x="51" y="224"/>
                    <a:pt x="51" y="224"/>
                    <a:pt x="51" y="224"/>
                  </a:cubicBezTo>
                  <a:cubicBezTo>
                    <a:pt x="51" y="223"/>
                    <a:pt x="51" y="223"/>
                    <a:pt x="51" y="223"/>
                  </a:cubicBezTo>
                  <a:cubicBezTo>
                    <a:pt x="52" y="221"/>
                    <a:pt x="52" y="221"/>
                    <a:pt x="52" y="221"/>
                  </a:cubicBezTo>
                  <a:cubicBezTo>
                    <a:pt x="52" y="220"/>
                    <a:pt x="52" y="220"/>
                    <a:pt x="52" y="220"/>
                  </a:cubicBezTo>
                  <a:cubicBezTo>
                    <a:pt x="54" y="220"/>
                    <a:pt x="54" y="220"/>
                    <a:pt x="54" y="220"/>
                  </a:cubicBezTo>
                  <a:cubicBezTo>
                    <a:pt x="55" y="219"/>
                    <a:pt x="55" y="219"/>
                    <a:pt x="55" y="219"/>
                  </a:cubicBezTo>
                  <a:cubicBezTo>
                    <a:pt x="56" y="217"/>
                    <a:pt x="56" y="217"/>
                    <a:pt x="56" y="217"/>
                  </a:cubicBezTo>
                  <a:cubicBezTo>
                    <a:pt x="57" y="215"/>
                    <a:pt x="57" y="215"/>
                    <a:pt x="57" y="215"/>
                  </a:cubicBezTo>
                  <a:cubicBezTo>
                    <a:pt x="57" y="215"/>
                    <a:pt x="58" y="213"/>
                    <a:pt x="58" y="213"/>
                  </a:cubicBezTo>
                  <a:cubicBezTo>
                    <a:pt x="58" y="213"/>
                    <a:pt x="59" y="211"/>
                    <a:pt x="59" y="211"/>
                  </a:cubicBezTo>
                  <a:cubicBezTo>
                    <a:pt x="58" y="208"/>
                    <a:pt x="58" y="208"/>
                    <a:pt x="58" y="208"/>
                  </a:cubicBezTo>
                  <a:cubicBezTo>
                    <a:pt x="57" y="206"/>
                    <a:pt x="57" y="206"/>
                    <a:pt x="57" y="206"/>
                  </a:cubicBezTo>
                  <a:cubicBezTo>
                    <a:pt x="56" y="204"/>
                    <a:pt x="56" y="204"/>
                    <a:pt x="56" y="204"/>
                  </a:cubicBezTo>
                  <a:cubicBezTo>
                    <a:pt x="56" y="204"/>
                    <a:pt x="56" y="203"/>
                    <a:pt x="55" y="203"/>
                  </a:cubicBezTo>
                  <a:cubicBezTo>
                    <a:pt x="55" y="203"/>
                    <a:pt x="55" y="202"/>
                    <a:pt x="55" y="202"/>
                  </a:cubicBezTo>
                  <a:cubicBezTo>
                    <a:pt x="55" y="200"/>
                    <a:pt x="55" y="200"/>
                    <a:pt x="55" y="200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57" y="199"/>
                    <a:pt x="57" y="199"/>
                    <a:pt x="57" y="199"/>
                  </a:cubicBezTo>
                  <a:cubicBezTo>
                    <a:pt x="59" y="197"/>
                    <a:pt x="59" y="197"/>
                    <a:pt x="59" y="197"/>
                  </a:cubicBezTo>
                  <a:cubicBezTo>
                    <a:pt x="60" y="197"/>
                    <a:pt x="60" y="197"/>
                    <a:pt x="60" y="197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64" y="195"/>
                    <a:pt x="64" y="195"/>
                    <a:pt x="64" y="195"/>
                  </a:cubicBezTo>
                  <a:cubicBezTo>
                    <a:pt x="65" y="195"/>
                    <a:pt x="65" y="195"/>
                    <a:pt x="65" y="195"/>
                  </a:cubicBezTo>
                  <a:cubicBezTo>
                    <a:pt x="66" y="194"/>
                    <a:pt x="66" y="194"/>
                    <a:pt x="66" y="194"/>
                  </a:cubicBezTo>
                  <a:cubicBezTo>
                    <a:pt x="67" y="192"/>
                    <a:pt x="67" y="192"/>
                    <a:pt x="67" y="192"/>
                  </a:cubicBezTo>
                  <a:cubicBezTo>
                    <a:pt x="66" y="190"/>
                    <a:pt x="66" y="190"/>
                    <a:pt x="66" y="190"/>
                  </a:cubicBezTo>
                  <a:cubicBezTo>
                    <a:pt x="65" y="189"/>
                    <a:pt x="65" y="189"/>
                    <a:pt x="65" y="189"/>
                  </a:cubicBezTo>
                  <a:cubicBezTo>
                    <a:pt x="66" y="186"/>
                    <a:pt x="66" y="186"/>
                    <a:pt x="66" y="186"/>
                  </a:cubicBezTo>
                  <a:cubicBezTo>
                    <a:pt x="68" y="185"/>
                    <a:pt x="68" y="185"/>
                    <a:pt x="68" y="185"/>
                  </a:cubicBezTo>
                  <a:cubicBezTo>
                    <a:pt x="68" y="182"/>
                    <a:pt x="68" y="182"/>
                    <a:pt x="68" y="182"/>
                  </a:cubicBezTo>
                  <a:cubicBezTo>
                    <a:pt x="67" y="181"/>
                    <a:pt x="67" y="181"/>
                    <a:pt x="67" y="181"/>
                  </a:cubicBezTo>
                  <a:cubicBezTo>
                    <a:pt x="68" y="179"/>
                    <a:pt x="68" y="179"/>
                    <a:pt x="68" y="179"/>
                  </a:cubicBezTo>
                  <a:cubicBezTo>
                    <a:pt x="69" y="178"/>
                    <a:pt x="69" y="178"/>
                    <a:pt x="69" y="178"/>
                  </a:cubicBezTo>
                  <a:cubicBezTo>
                    <a:pt x="69" y="178"/>
                    <a:pt x="70" y="176"/>
                    <a:pt x="70" y="175"/>
                  </a:cubicBezTo>
                  <a:cubicBezTo>
                    <a:pt x="71" y="175"/>
                    <a:pt x="71" y="172"/>
                    <a:pt x="71" y="172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70" y="169"/>
                    <a:pt x="70" y="169"/>
                    <a:pt x="70" y="169"/>
                  </a:cubicBezTo>
                  <a:cubicBezTo>
                    <a:pt x="70" y="169"/>
                    <a:pt x="72" y="168"/>
                    <a:pt x="72" y="168"/>
                  </a:cubicBezTo>
                  <a:cubicBezTo>
                    <a:pt x="73" y="168"/>
                    <a:pt x="73" y="165"/>
                    <a:pt x="73" y="165"/>
                  </a:cubicBezTo>
                  <a:cubicBezTo>
                    <a:pt x="71" y="164"/>
                    <a:pt x="71" y="164"/>
                    <a:pt x="71" y="164"/>
                  </a:cubicBezTo>
                  <a:cubicBezTo>
                    <a:pt x="71" y="164"/>
                    <a:pt x="71" y="162"/>
                    <a:pt x="71" y="161"/>
                  </a:cubicBezTo>
                  <a:cubicBezTo>
                    <a:pt x="71" y="161"/>
                    <a:pt x="71" y="159"/>
                    <a:pt x="71" y="159"/>
                  </a:cubicBezTo>
                  <a:cubicBezTo>
                    <a:pt x="70" y="159"/>
                    <a:pt x="70" y="159"/>
                    <a:pt x="70" y="159"/>
                  </a:cubicBezTo>
                  <a:cubicBezTo>
                    <a:pt x="70" y="157"/>
                    <a:pt x="70" y="157"/>
                    <a:pt x="70" y="157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73" y="157"/>
                    <a:pt x="74" y="156"/>
                    <a:pt x="75" y="156"/>
                  </a:cubicBezTo>
                  <a:cubicBezTo>
                    <a:pt x="75" y="155"/>
                    <a:pt x="77" y="155"/>
                    <a:pt x="77" y="155"/>
                  </a:cubicBezTo>
                  <a:cubicBezTo>
                    <a:pt x="78" y="152"/>
                    <a:pt x="78" y="152"/>
                    <a:pt x="78" y="152"/>
                  </a:cubicBezTo>
                  <a:cubicBezTo>
                    <a:pt x="82" y="150"/>
                    <a:pt x="82" y="150"/>
                    <a:pt x="82" y="150"/>
                  </a:cubicBezTo>
                  <a:cubicBezTo>
                    <a:pt x="82" y="149"/>
                    <a:pt x="82" y="149"/>
                    <a:pt x="82" y="149"/>
                  </a:cubicBezTo>
                  <a:cubicBezTo>
                    <a:pt x="85" y="148"/>
                    <a:pt x="85" y="148"/>
                    <a:pt x="85" y="148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9" y="147"/>
                    <a:pt x="89" y="147"/>
                    <a:pt x="89" y="147"/>
                  </a:cubicBezTo>
                  <a:cubicBezTo>
                    <a:pt x="90" y="147"/>
                    <a:pt x="90" y="147"/>
                    <a:pt x="90" y="147"/>
                  </a:cubicBezTo>
                  <a:cubicBezTo>
                    <a:pt x="92" y="146"/>
                    <a:pt x="92" y="146"/>
                    <a:pt x="92" y="146"/>
                  </a:cubicBezTo>
                  <a:cubicBezTo>
                    <a:pt x="94" y="145"/>
                    <a:pt x="94" y="145"/>
                    <a:pt x="94" y="145"/>
                  </a:cubicBezTo>
                  <a:cubicBezTo>
                    <a:pt x="97" y="142"/>
                    <a:pt x="97" y="142"/>
                    <a:pt x="97" y="142"/>
                  </a:cubicBezTo>
                  <a:cubicBezTo>
                    <a:pt x="98" y="142"/>
                    <a:pt x="98" y="142"/>
                    <a:pt x="98" y="142"/>
                  </a:cubicBezTo>
                  <a:cubicBezTo>
                    <a:pt x="98" y="142"/>
                    <a:pt x="100" y="141"/>
                    <a:pt x="100" y="141"/>
                  </a:cubicBezTo>
                  <a:cubicBezTo>
                    <a:pt x="100" y="141"/>
                    <a:pt x="101" y="139"/>
                    <a:pt x="101" y="139"/>
                  </a:cubicBezTo>
                  <a:cubicBezTo>
                    <a:pt x="103" y="138"/>
                    <a:pt x="103" y="138"/>
                    <a:pt x="103" y="138"/>
                  </a:cubicBezTo>
                  <a:cubicBezTo>
                    <a:pt x="105" y="135"/>
                    <a:pt x="105" y="135"/>
                    <a:pt x="105" y="135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05" y="130"/>
                    <a:pt x="105" y="130"/>
                    <a:pt x="105" y="130"/>
                  </a:cubicBezTo>
                  <a:cubicBezTo>
                    <a:pt x="105" y="130"/>
                    <a:pt x="103" y="128"/>
                    <a:pt x="102" y="128"/>
                  </a:cubicBezTo>
                  <a:cubicBezTo>
                    <a:pt x="102" y="127"/>
                    <a:pt x="100" y="126"/>
                    <a:pt x="100" y="126"/>
                  </a:cubicBezTo>
                  <a:cubicBezTo>
                    <a:pt x="100" y="126"/>
                    <a:pt x="97" y="125"/>
                    <a:pt x="97" y="125"/>
                  </a:cubicBezTo>
                  <a:cubicBezTo>
                    <a:pt x="97" y="125"/>
                    <a:pt x="95" y="126"/>
                    <a:pt x="95" y="126"/>
                  </a:cubicBezTo>
                  <a:cubicBezTo>
                    <a:pt x="94" y="125"/>
                    <a:pt x="94" y="125"/>
                    <a:pt x="94" y="125"/>
                  </a:cubicBezTo>
                  <a:cubicBezTo>
                    <a:pt x="94" y="125"/>
                    <a:pt x="93" y="123"/>
                    <a:pt x="94" y="123"/>
                  </a:cubicBezTo>
                  <a:cubicBezTo>
                    <a:pt x="94" y="123"/>
                    <a:pt x="94" y="122"/>
                    <a:pt x="94" y="122"/>
                  </a:cubicBezTo>
                  <a:cubicBezTo>
                    <a:pt x="94" y="121"/>
                    <a:pt x="94" y="121"/>
                    <a:pt x="94" y="121"/>
                  </a:cubicBezTo>
                  <a:cubicBezTo>
                    <a:pt x="94" y="120"/>
                    <a:pt x="94" y="120"/>
                    <a:pt x="94" y="120"/>
                  </a:cubicBezTo>
                  <a:cubicBezTo>
                    <a:pt x="95" y="119"/>
                    <a:pt x="95" y="119"/>
                    <a:pt x="95" y="119"/>
                  </a:cubicBezTo>
                  <a:cubicBezTo>
                    <a:pt x="95" y="119"/>
                    <a:pt x="96" y="118"/>
                    <a:pt x="96" y="117"/>
                  </a:cubicBezTo>
                  <a:cubicBezTo>
                    <a:pt x="96" y="117"/>
                    <a:pt x="97" y="115"/>
                    <a:pt x="97" y="115"/>
                  </a:cubicBezTo>
                  <a:cubicBezTo>
                    <a:pt x="97" y="115"/>
                    <a:pt x="96" y="114"/>
                    <a:pt x="96" y="113"/>
                  </a:cubicBezTo>
                  <a:cubicBezTo>
                    <a:pt x="95" y="113"/>
                    <a:pt x="95" y="113"/>
                    <a:pt x="96" y="112"/>
                  </a:cubicBezTo>
                  <a:cubicBezTo>
                    <a:pt x="96" y="112"/>
                    <a:pt x="96" y="111"/>
                    <a:pt x="96" y="111"/>
                  </a:cubicBezTo>
                  <a:cubicBezTo>
                    <a:pt x="96" y="111"/>
                    <a:pt x="96" y="109"/>
                    <a:pt x="95" y="109"/>
                  </a:cubicBezTo>
                  <a:cubicBezTo>
                    <a:pt x="95" y="109"/>
                    <a:pt x="93" y="110"/>
                    <a:pt x="93" y="110"/>
                  </a:cubicBezTo>
                  <a:cubicBezTo>
                    <a:pt x="93" y="110"/>
                    <a:pt x="90" y="109"/>
                    <a:pt x="90" y="109"/>
                  </a:cubicBezTo>
                  <a:cubicBezTo>
                    <a:pt x="90" y="109"/>
                    <a:pt x="89" y="108"/>
                    <a:pt x="89" y="108"/>
                  </a:cubicBezTo>
                  <a:cubicBezTo>
                    <a:pt x="89" y="108"/>
                    <a:pt x="89" y="106"/>
                    <a:pt x="88" y="106"/>
                  </a:cubicBezTo>
                  <a:cubicBezTo>
                    <a:pt x="87" y="105"/>
                    <a:pt x="87" y="106"/>
                    <a:pt x="87" y="106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86" y="108"/>
                    <a:pt x="84" y="108"/>
                    <a:pt x="83" y="107"/>
                  </a:cubicBezTo>
                  <a:cubicBezTo>
                    <a:pt x="83" y="107"/>
                    <a:pt x="82" y="107"/>
                    <a:pt x="82" y="107"/>
                  </a:cubicBezTo>
                  <a:cubicBezTo>
                    <a:pt x="81" y="107"/>
                    <a:pt x="81" y="106"/>
                    <a:pt x="81" y="105"/>
                  </a:cubicBezTo>
                  <a:cubicBezTo>
                    <a:pt x="80" y="104"/>
                    <a:pt x="80" y="105"/>
                    <a:pt x="79" y="105"/>
                  </a:cubicBezTo>
                  <a:cubicBezTo>
                    <a:pt x="79" y="105"/>
                    <a:pt x="77" y="105"/>
                    <a:pt x="77" y="105"/>
                  </a:cubicBezTo>
                  <a:cubicBezTo>
                    <a:pt x="77" y="105"/>
                    <a:pt x="75" y="103"/>
                    <a:pt x="75" y="103"/>
                  </a:cubicBezTo>
                  <a:cubicBezTo>
                    <a:pt x="75" y="102"/>
                    <a:pt x="74" y="102"/>
                    <a:pt x="74" y="102"/>
                  </a:cubicBezTo>
                  <a:cubicBezTo>
                    <a:pt x="74" y="102"/>
                    <a:pt x="72" y="103"/>
                    <a:pt x="72" y="103"/>
                  </a:cubicBezTo>
                  <a:cubicBezTo>
                    <a:pt x="72" y="104"/>
                    <a:pt x="72" y="104"/>
                    <a:pt x="72" y="104"/>
                  </a:cubicBezTo>
                  <a:cubicBezTo>
                    <a:pt x="71" y="107"/>
                    <a:pt x="71" y="107"/>
                    <a:pt x="71" y="107"/>
                  </a:cubicBezTo>
                  <a:cubicBezTo>
                    <a:pt x="68" y="109"/>
                    <a:pt x="68" y="109"/>
                    <a:pt x="68" y="109"/>
                  </a:cubicBezTo>
                  <a:cubicBezTo>
                    <a:pt x="68" y="109"/>
                    <a:pt x="65" y="109"/>
                    <a:pt x="64" y="108"/>
                  </a:cubicBezTo>
                  <a:cubicBezTo>
                    <a:pt x="64" y="108"/>
                    <a:pt x="64" y="108"/>
                    <a:pt x="63" y="108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2" y="108"/>
                    <a:pt x="60" y="109"/>
                    <a:pt x="60" y="109"/>
                  </a:cubicBezTo>
                  <a:cubicBezTo>
                    <a:pt x="60" y="109"/>
                    <a:pt x="59" y="107"/>
                    <a:pt x="59" y="107"/>
                  </a:cubicBezTo>
                  <a:cubicBezTo>
                    <a:pt x="59" y="107"/>
                    <a:pt x="57" y="106"/>
                    <a:pt x="57" y="105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6"/>
                    <a:pt x="56" y="107"/>
                    <a:pt x="55" y="107"/>
                  </a:cubicBezTo>
                  <a:cubicBezTo>
                    <a:pt x="55" y="107"/>
                    <a:pt x="54" y="108"/>
                    <a:pt x="54" y="108"/>
                  </a:cubicBezTo>
                  <a:cubicBezTo>
                    <a:pt x="53" y="108"/>
                    <a:pt x="54" y="106"/>
                    <a:pt x="54" y="106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52" y="103"/>
                    <a:pt x="52" y="102"/>
                  </a:cubicBezTo>
                  <a:cubicBezTo>
                    <a:pt x="51" y="102"/>
                    <a:pt x="50" y="101"/>
                    <a:pt x="50" y="101"/>
                  </a:cubicBezTo>
                  <a:cubicBezTo>
                    <a:pt x="50" y="101"/>
                    <a:pt x="48" y="101"/>
                    <a:pt x="48" y="101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46" y="101"/>
                    <a:pt x="45" y="101"/>
                    <a:pt x="44" y="102"/>
                  </a:cubicBezTo>
                  <a:cubicBezTo>
                    <a:pt x="44" y="102"/>
                    <a:pt x="43" y="103"/>
                    <a:pt x="42" y="102"/>
                  </a:cubicBezTo>
                  <a:cubicBezTo>
                    <a:pt x="42" y="102"/>
                    <a:pt x="43" y="100"/>
                    <a:pt x="43" y="100"/>
                  </a:cubicBezTo>
                  <a:cubicBezTo>
                    <a:pt x="43" y="100"/>
                    <a:pt x="43" y="98"/>
                    <a:pt x="43" y="98"/>
                  </a:cubicBezTo>
                  <a:cubicBezTo>
                    <a:pt x="42" y="97"/>
                    <a:pt x="42" y="99"/>
                    <a:pt x="42" y="99"/>
                  </a:cubicBezTo>
                  <a:cubicBezTo>
                    <a:pt x="42" y="99"/>
                    <a:pt x="40" y="100"/>
                    <a:pt x="39" y="101"/>
                  </a:cubicBezTo>
                  <a:cubicBezTo>
                    <a:pt x="39" y="101"/>
                    <a:pt x="38" y="101"/>
                    <a:pt x="38" y="101"/>
                  </a:cubicBezTo>
                  <a:cubicBezTo>
                    <a:pt x="37" y="101"/>
                    <a:pt x="36" y="102"/>
                    <a:pt x="34" y="102"/>
                  </a:cubicBezTo>
                  <a:cubicBezTo>
                    <a:pt x="33" y="102"/>
                    <a:pt x="32" y="103"/>
                    <a:pt x="32" y="102"/>
                  </a:cubicBezTo>
                  <a:cubicBezTo>
                    <a:pt x="31" y="102"/>
                    <a:pt x="31" y="101"/>
                    <a:pt x="31" y="101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31" y="99"/>
                    <a:pt x="30" y="98"/>
                    <a:pt x="30" y="97"/>
                  </a:cubicBezTo>
                  <a:cubicBezTo>
                    <a:pt x="29" y="96"/>
                    <a:pt x="30" y="96"/>
                    <a:pt x="30" y="95"/>
                  </a:cubicBezTo>
                  <a:cubicBezTo>
                    <a:pt x="30" y="95"/>
                    <a:pt x="32" y="94"/>
                    <a:pt x="32" y="94"/>
                  </a:cubicBezTo>
                  <a:cubicBezTo>
                    <a:pt x="32" y="93"/>
                    <a:pt x="33" y="93"/>
                    <a:pt x="33" y="9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6" y="92"/>
                    <a:pt x="36" y="89"/>
                    <a:pt x="36" y="88"/>
                  </a:cubicBezTo>
                  <a:cubicBezTo>
                    <a:pt x="36" y="88"/>
                    <a:pt x="36" y="88"/>
                    <a:pt x="35" y="88"/>
                  </a:cubicBezTo>
                  <a:cubicBezTo>
                    <a:pt x="34" y="88"/>
                    <a:pt x="34" y="87"/>
                    <a:pt x="34" y="87"/>
                  </a:cubicBezTo>
                  <a:cubicBezTo>
                    <a:pt x="34" y="87"/>
                    <a:pt x="34" y="85"/>
                    <a:pt x="34" y="85"/>
                  </a:cubicBezTo>
                  <a:cubicBezTo>
                    <a:pt x="33" y="83"/>
                    <a:pt x="33" y="83"/>
                    <a:pt x="33" y="83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9" y="84"/>
                    <a:pt x="27" y="85"/>
                    <a:pt x="26" y="85"/>
                  </a:cubicBezTo>
                  <a:cubicBezTo>
                    <a:pt x="26" y="85"/>
                    <a:pt x="24" y="85"/>
                    <a:pt x="24" y="85"/>
                  </a:cubicBezTo>
                  <a:cubicBezTo>
                    <a:pt x="23" y="85"/>
                    <a:pt x="22" y="84"/>
                    <a:pt x="22" y="84"/>
                  </a:cubicBezTo>
                  <a:cubicBezTo>
                    <a:pt x="22" y="84"/>
                    <a:pt x="18" y="85"/>
                    <a:pt x="18" y="85"/>
                  </a:cubicBezTo>
                  <a:cubicBezTo>
                    <a:pt x="18" y="85"/>
                    <a:pt x="17" y="85"/>
                    <a:pt x="17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2" y="87"/>
                    <a:pt x="12" y="87"/>
                    <a:pt x="12" y="87"/>
                  </a:cubicBezTo>
                  <a:cubicBezTo>
                    <a:pt x="12" y="87"/>
                    <a:pt x="11" y="88"/>
                    <a:pt x="11" y="88"/>
                  </a:cubicBezTo>
                  <a:cubicBezTo>
                    <a:pt x="10" y="88"/>
                    <a:pt x="9" y="88"/>
                    <a:pt x="8" y="88"/>
                  </a:cubicBezTo>
                  <a:cubicBezTo>
                    <a:pt x="8" y="88"/>
                    <a:pt x="7" y="89"/>
                    <a:pt x="7" y="89"/>
                  </a:cubicBezTo>
                  <a:cubicBezTo>
                    <a:pt x="7" y="89"/>
                    <a:pt x="5" y="90"/>
                    <a:pt x="4" y="91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0" y="59"/>
                    <a:pt x="19" y="53"/>
                    <a:pt x="18" y="50"/>
                  </a:cubicBezTo>
                  <a:cubicBezTo>
                    <a:pt x="17" y="47"/>
                    <a:pt x="6" y="56"/>
                    <a:pt x="5" y="53"/>
                  </a:cubicBezTo>
                  <a:cubicBezTo>
                    <a:pt x="4" y="47"/>
                    <a:pt x="7" y="48"/>
                    <a:pt x="12" y="43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3" y="30"/>
                    <a:pt x="3" y="27"/>
                  </a:cubicBezTo>
                  <a:cubicBezTo>
                    <a:pt x="3" y="24"/>
                    <a:pt x="6" y="23"/>
                    <a:pt x="6" y="23"/>
                  </a:cubicBezTo>
                  <a:cubicBezTo>
                    <a:pt x="9" y="22"/>
                    <a:pt x="11" y="20"/>
                    <a:pt x="14" y="18"/>
                  </a:cubicBezTo>
                  <a:cubicBezTo>
                    <a:pt x="17" y="14"/>
                    <a:pt x="20" y="16"/>
                    <a:pt x="22" y="15"/>
                  </a:cubicBezTo>
                  <a:cubicBezTo>
                    <a:pt x="25" y="13"/>
                    <a:pt x="25" y="15"/>
                    <a:pt x="35" y="17"/>
                  </a:cubicBezTo>
                  <a:cubicBezTo>
                    <a:pt x="37" y="16"/>
                    <a:pt x="41" y="16"/>
                    <a:pt x="42" y="14"/>
                  </a:cubicBezTo>
                  <a:cubicBezTo>
                    <a:pt x="44" y="12"/>
                    <a:pt x="47" y="13"/>
                    <a:pt x="47" y="9"/>
                  </a:cubicBezTo>
                  <a:cubicBezTo>
                    <a:pt x="48" y="3"/>
                    <a:pt x="59" y="7"/>
                    <a:pt x="59" y="5"/>
                  </a:cubicBezTo>
                  <a:cubicBezTo>
                    <a:pt x="61" y="5"/>
                    <a:pt x="63" y="0"/>
                    <a:pt x="68" y="0"/>
                  </a:cubicBezTo>
                  <a:cubicBezTo>
                    <a:pt x="72" y="1"/>
                    <a:pt x="73" y="2"/>
                    <a:pt x="76" y="3"/>
                  </a:cubicBezTo>
                  <a:cubicBezTo>
                    <a:pt x="87" y="10"/>
                    <a:pt x="82" y="14"/>
                    <a:pt x="95" y="18"/>
                  </a:cubicBezTo>
                  <a:cubicBezTo>
                    <a:pt x="106" y="21"/>
                    <a:pt x="119" y="24"/>
                    <a:pt x="130" y="26"/>
                  </a:cubicBezTo>
                  <a:cubicBezTo>
                    <a:pt x="140" y="27"/>
                    <a:pt x="150" y="31"/>
                    <a:pt x="160" y="35"/>
                  </a:cubicBezTo>
                  <a:cubicBezTo>
                    <a:pt x="160" y="35"/>
                    <a:pt x="197" y="52"/>
                    <a:pt x="198" y="53"/>
                  </a:cubicBezTo>
                  <a:cubicBezTo>
                    <a:pt x="199" y="53"/>
                    <a:pt x="220" y="49"/>
                    <a:pt x="221" y="49"/>
                  </a:cubicBezTo>
                  <a:cubicBezTo>
                    <a:pt x="222" y="49"/>
                    <a:pt x="229" y="50"/>
                    <a:pt x="234" y="53"/>
                  </a:cubicBezTo>
                  <a:cubicBezTo>
                    <a:pt x="237" y="56"/>
                    <a:pt x="247" y="63"/>
                    <a:pt x="247" y="63"/>
                  </a:cubicBezTo>
                  <a:cubicBezTo>
                    <a:pt x="249" y="64"/>
                    <a:pt x="261" y="62"/>
                    <a:pt x="261" y="62"/>
                  </a:cubicBezTo>
                  <a:cubicBezTo>
                    <a:pt x="269" y="62"/>
                    <a:pt x="276" y="71"/>
                    <a:pt x="280" y="72"/>
                  </a:cubicBezTo>
                  <a:cubicBezTo>
                    <a:pt x="285" y="73"/>
                    <a:pt x="297" y="67"/>
                    <a:pt x="302" y="72"/>
                  </a:cubicBezTo>
                  <a:cubicBezTo>
                    <a:pt x="302" y="72"/>
                    <a:pt x="312" y="73"/>
                    <a:pt x="313" y="78"/>
                  </a:cubicBezTo>
                  <a:cubicBezTo>
                    <a:pt x="315" y="83"/>
                    <a:pt x="319" y="91"/>
                    <a:pt x="319" y="91"/>
                  </a:cubicBezTo>
                  <a:cubicBezTo>
                    <a:pt x="332" y="96"/>
                    <a:pt x="332" y="96"/>
                    <a:pt x="332" y="96"/>
                  </a:cubicBezTo>
                  <a:cubicBezTo>
                    <a:pt x="332" y="96"/>
                    <a:pt x="339" y="102"/>
                    <a:pt x="340" y="104"/>
                  </a:cubicBezTo>
                  <a:cubicBezTo>
                    <a:pt x="341" y="105"/>
                    <a:pt x="356" y="110"/>
                    <a:pt x="356" y="110"/>
                  </a:cubicBezTo>
                  <a:cubicBezTo>
                    <a:pt x="366" y="119"/>
                    <a:pt x="366" y="119"/>
                    <a:pt x="366" y="119"/>
                  </a:cubicBezTo>
                  <a:cubicBezTo>
                    <a:pt x="381" y="119"/>
                    <a:pt x="381" y="119"/>
                    <a:pt x="381" y="119"/>
                  </a:cubicBezTo>
                  <a:cubicBezTo>
                    <a:pt x="391" y="121"/>
                    <a:pt x="391" y="121"/>
                    <a:pt x="391" y="121"/>
                  </a:cubicBezTo>
                  <a:cubicBezTo>
                    <a:pt x="396" y="115"/>
                    <a:pt x="396" y="115"/>
                    <a:pt x="396" y="115"/>
                  </a:cubicBezTo>
                  <a:cubicBezTo>
                    <a:pt x="396" y="115"/>
                    <a:pt x="421" y="127"/>
                    <a:pt x="422" y="127"/>
                  </a:cubicBezTo>
                  <a:cubicBezTo>
                    <a:pt x="423" y="127"/>
                    <a:pt x="423" y="130"/>
                    <a:pt x="424" y="133"/>
                  </a:cubicBezTo>
                  <a:cubicBezTo>
                    <a:pt x="424" y="134"/>
                    <a:pt x="424" y="134"/>
                    <a:pt x="424" y="134"/>
                  </a:cubicBezTo>
                  <a:cubicBezTo>
                    <a:pt x="423" y="134"/>
                    <a:pt x="424" y="134"/>
                    <a:pt x="424" y="134"/>
                  </a:cubicBezTo>
                  <a:cubicBezTo>
                    <a:pt x="424" y="134"/>
                    <a:pt x="424" y="134"/>
                    <a:pt x="424" y="134"/>
                  </a:cubicBezTo>
                  <a:cubicBezTo>
                    <a:pt x="424" y="136"/>
                    <a:pt x="424" y="136"/>
                    <a:pt x="424" y="136"/>
                  </a:cubicBezTo>
                  <a:cubicBezTo>
                    <a:pt x="424" y="137"/>
                    <a:pt x="424" y="137"/>
                    <a:pt x="424" y="137"/>
                  </a:cubicBezTo>
                  <a:cubicBezTo>
                    <a:pt x="423" y="137"/>
                    <a:pt x="423" y="137"/>
                    <a:pt x="423" y="137"/>
                  </a:cubicBezTo>
                  <a:cubicBezTo>
                    <a:pt x="423" y="137"/>
                    <a:pt x="423" y="137"/>
                    <a:pt x="423" y="137"/>
                  </a:cubicBezTo>
                  <a:cubicBezTo>
                    <a:pt x="424" y="138"/>
                    <a:pt x="424" y="138"/>
                    <a:pt x="424" y="138"/>
                  </a:cubicBezTo>
                  <a:cubicBezTo>
                    <a:pt x="424" y="138"/>
                    <a:pt x="424" y="138"/>
                    <a:pt x="424" y="138"/>
                  </a:cubicBezTo>
                  <a:cubicBezTo>
                    <a:pt x="424" y="138"/>
                    <a:pt x="424" y="138"/>
                    <a:pt x="424" y="139"/>
                  </a:cubicBezTo>
                  <a:cubicBezTo>
                    <a:pt x="424" y="139"/>
                    <a:pt x="424" y="139"/>
                    <a:pt x="424" y="139"/>
                  </a:cubicBezTo>
                  <a:cubicBezTo>
                    <a:pt x="424" y="139"/>
                    <a:pt x="424" y="139"/>
                    <a:pt x="424" y="140"/>
                  </a:cubicBezTo>
                  <a:cubicBezTo>
                    <a:pt x="424" y="140"/>
                    <a:pt x="424" y="140"/>
                    <a:pt x="424" y="140"/>
                  </a:cubicBezTo>
                  <a:cubicBezTo>
                    <a:pt x="425" y="140"/>
                    <a:pt x="425" y="140"/>
                    <a:pt x="425" y="140"/>
                  </a:cubicBezTo>
                  <a:cubicBezTo>
                    <a:pt x="425" y="140"/>
                    <a:pt x="425" y="140"/>
                    <a:pt x="425" y="140"/>
                  </a:cubicBezTo>
                  <a:cubicBezTo>
                    <a:pt x="425" y="140"/>
                    <a:pt x="426" y="141"/>
                    <a:pt x="426" y="141"/>
                  </a:cubicBezTo>
                  <a:cubicBezTo>
                    <a:pt x="426" y="141"/>
                    <a:pt x="426" y="141"/>
                    <a:pt x="427" y="141"/>
                  </a:cubicBezTo>
                  <a:cubicBezTo>
                    <a:pt x="427" y="141"/>
                    <a:pt x="427" y="141"/>
                    <a:pt x="428" y="141"/>
                  </a:cubicBezTo>
                  <a:cubicBezTo>
                    <a:pt x="428" y="141"/>
                    <a:pt x="428" y="141"/>
                    <a:pt x="428" y="141"/>
                  </a:cubicBezTo>
                  <a:cubicBezTo>
                    <a:pt x="428" y="141"/>
                    <a:pt x="429" y="141"/>
                    <a:pt x="429" y="140"/>
                  </a:cubicBezTo>
                  <a:cubicBezTo>
                    <a:pt x="442" y="143"/>
                    <a:pt x="442" y="143"/>
                    <a:pt x="442" y="143"/>
                  </a:cubicBezTo>
                  <a:cubicBezTo>
                    <a:pt x="445" y="144"/>
                    <a:pt x="445" y="146"/>
                    <a:pt x="448" y="148"/>
                  </a:cubicBezTo>
                  <a:cubicBezTo>
                    <a:pt x="456" y="145"/>
                    <a:pt x="456" y="145"/>
                    <a:pt x="456" y="145"/>
                  </a:cubicBezTo>
                  <a:cubicBezTo>
                    <a:pt x="466" y="152"/>
                    <a:pt x="466" y="152"/>
                    <a:pt x="466" y="152"/>
                  </a:cubicBezTo>
                  <a:cubicBezTo>
                    <a:pt x="475" y="149"/>
                    <a:pt x="475" y="149"/>
                    <a:pt x="475" y="149"/>
                  </a:cubicBezTo>
                  <a:cubicBezTo>
                    <a:pt x="484" y="149"/>
                    <a:pt x="484" y="149"/>
                    <a:pt x="484" y="149"/>
                  </a:cubicBezTo>
                  <a:cubicBezTo>
                    <a:pt x="484" y="147"/>
                    <a:pt x="505" y="149"/>
                    <a:pt x="496" y="159"/>
                  </a:cubicBezTo>
                  <a:close/>
                  <a:moveTo>
                    <a:pt x="506" y="281"/>
                  </a:moveTo>
                  <a:cubicBezTo>
                    <a:pt x="506" y="281"/>
                    <a:pt x="506" y="281"/>
                    <a:pt x="506" y="281"/>
                  </a:cubicBezTo>
                  <a:cubicBezTo>
                    <a:pt x="506" y="287"/>
                    <a:pt x="516" y="285"/>
                    <a:pt x="521" y="289"/>
                  </a:cubicBezTo>
                  <a:cubicBezTo>
                    <a:pt x="523" y="291"/>
                    <a:pt x="521" y="296"/>
                    <a:pt x="524" y="297"/>
                  </a:cubicBezTo>
                  <a:cubicBezTo>
                    <a:pt x="531" y="303"/>
                    <a:pt x="534" y="292"/>
                    <a:pt x="528" y="281"/>
                  </a:cubicBezTo>
                  <a:cubicBezTo>
                    <a:pt x="526" y="279"/>
                    <a:pt x="523" y="279"/>
                    <a:pt x="520" y="279"/>
                  </a:cubicBezTo>
                  <a:cubicBezTo>
                    <a:pt x="515" y="279"/>
                    <a:pt x="505" y="276"/>
                    <a:pt x="506" y="281"/>
                  </a:cubicBezTo>
                  <a:close/>
                  <a:moveTo>
                    <a:pt x="448" y="300"/>
                  </a:moveTo>
                  <a:cubicBezTo>
                    <a:pt x="448" y="300"/>
                    <a:pt x="448" y="300"/>
                    <a:pt x="448" y="300"/>
                  </a:cubicBezTo>
                  <a:cubicBezTo>
                    <a:pt x="452" y="301"/>
                    <a:pt x="456" y="297"/>
                    <a:pt x="460" y="299"/>
                  </a:cubicBezTo>
                  <a:cubicBezTo>
                    <a:pt x="462" y="301"/>
                    <a:pt x="461" y="305"/>
                    <a:pt x="462" y="308"/>
                  </a:cubicBezTo>
                  <a:cubicBezTo>
                    <a:pt x="456" y="314"/>
                    <a:pt x="472" y="313"/>
                    <a:pt x="473" y="313"/>
                  </a:cubicBezTo>
                  <a:cubicBezTo>
                    <a:pt x="473" y="315"/>
                    <a:pt x="475" y="320"/>
                    <a:pt x="478" y="318"/>
                  </a:cubicBezTo>
                  <a:cubicBezTo>
                    <a:pt x="494" y="299"/>
                    <a:pt x="494" y="299"/>
                    <a:pt x="494" y="299"/>
                  </a:cubicBezTo>
                  <a:cubicBezTo>
                    <a:pt x="494" y="297"/>
                    <a:pt x="493" y="295"/>
                    <a:pt x="491" y="295"/>
                  </a:cubicBezTo>
                  <a:cubicBezTo>
                    <a:pt x="487" y="293"/>
                    <a:pt x="482" y="297"/>
                    <a:pt x="479" y="295"/>
                  </a:cubicBezTo>
                  <a:cubicBezTo>
                    <a:pt x="476" y="293"/>
                    <a:pt x="482" y="285"/>
                    <a:pt x="478" y="282"/>
                  </a:cubicBezTo>
                  <a:cubicBezTo>
                    <a:pt x="470" y="276"/>
                    <a:pt x="467" y="283"/>
                    <a:pt x="461" y="288"/>
                  </a:cubicBezTo>
                  <a:cubicBezTo>
                    <a:pt x="457" y="291"/>
                    <a:pt x="451" y="292"/>
                    <a:pt x="447" y="296"/>
                  </a:cubicBezTo>
                  <a:cubicBezTo>
                    <a:pt x="446" y="297"/>
                    <a:pt x="447" y="300"/>
                    <a:pt x="448" y="300"/>
                  </a:cubicBezTo>
                  <a:close/>
                  <a:moveTo>
                    <a:pt x="391" y="329"/>
                  </a:moveTo>
                  <a:cubicBezTo>
                    <a:pt x="391" y="329"/>
                    <a:pt x="391" y="329"/>
                    <a:pt x="391" y="329"/>
                  </a:cubicBezTo>
                  <a:cubicBezTo>
                    <a:pt x="387" y="332"/>
                    <a:pt x="395" y="337"/>
                    <a:pt x="397" y="337"/>
                  </a:cubicBezTo>
                  <a:cubicBezTo>
                    <a:pt x="399" y="337"/>
                    <a:pt x="411" y="329"/>
                    <a:pt x="411" y="326"/>
                  </a:cubicBezTo>
                  <a:cubicBezTo>
                    <a:pt x="410" y="322"/>
                    <a:pt x="405" y="321"/>
                    <a:pt x="402" y="321"/>
                  </a:cubicBezTo>
                  <a:cubicBezTo>
                    <a:pt x="398" y="322"/>
                    <a:pt x="394" y="326"/>
                    <a:pt x="391" y="329"/>
                  </a:cubicBezTo>
                  <a:close/>
                </a:path>
              </a:pathLst>
            </a:custGeom>
            <a:solidFill>
              <a:srgbClr val="00467A"/>
            </a:solidFill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105" name="Freeform 146">
              <a:extLst>
                <a:ext uri="{FF2B5EF4-FFF2-40B4-BE49-F238E27FC236}">
                  <a16:creationId xmlns:a16="http://schemas.microsoft.com/office/drawing/2014/main" id="{988A960B-731A-C5EE-D59B-69B9CD3F7B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9172" y="3676183"/>
              <a:ext cx="930118" cy="839550"/>
            </a:xfrm>
            <a:custGeom>
              <a:avLst/>
              <a:gdLst>
                <a:gd name="T0" fmla="*/ 263 w 408"/>
                <a:gd name="T1" fmla="*/ 27 h 380"/>
                <a:gd name="T2" fmla="*/ 184 w 408"/>
                <a:gd name="T3" fmla="*/ 62 h 380"/>
                <a:gd name="T4" fmla="*/ 187 w 408"/>
                <a:gd name="T5" fmla="*/ 95 h 380"/>
                <a:gd name="T6" fmla="*/ 179 w 408"/>
                <a:gd name="T7" fmla="*/ 109 h 380"/>
                <a:gd name="T8" fmla="*/ 168 w 408"/>
                <a:gd name="T9" fmla="*/ 118 h 380"/>
                <a:gd name="T10" fmla="*/ 128 w 408"/>
                <a:gd name="T11" fmla="*/ 89 h 380"/>
                <a:gd name="T12" fmla="*/ 141 w 408"/>
                <a:gd name="T13" fmla="*/ 145 h 380"/>
                <a:gd name="T14" fmla="*/ 138 w 408"/>
                <a:gd name="T15" fmla="*/ 166 h 380"/>
                <a:gd name="T16" fmla="*/ 152 w 408"/>
                <a:gd name="T17" fmla="*/ 191 h 380"/>
                <a:gd name="T18" fmla="*/ 154 w 408"/>
                <a:gd name="T19" fmla="*/ 172 h 380"/>
                <a:gd name="T20" fmla="*/ 214 w 408"/>
                <a:gd name="T21" fmla="*/ 210 h 380"/>
                <a:gd name="T22" fmla="*/ 187 w 408"/>
                <a:gd name="T23" fmla="*/ 202 h 380"/>
                <a:gd name="T24" fmla="*/ 199 w 408"/>
                <a:gd name="T25" fmla="*/ 234 h 380"/>
                <a:gd name="T26" fmla="*/ 164 w 408"/>
                <a:gd name="T27" fmla="*/ 233 h 380"/>
                <a:gd name="T28" fmla="*/ 133 w 408"/>
                <a:gd name="T29" fmla="*/ 212 h 380"/>
                <a:gd name="T30" fmla="*/ 67 w 408"/>
                <a:gd name="T31" fmla="*/ 211 h 380"/>
                <a:gd name="T32" fmla="*/ 71 w 408"/>
                <a:gd name="T33" fmla="*/ 194 h 380"/>
                <a:gd name="T34" fmla="*/ 29 w 408"/>
                <a:gd name="T35" fmla="*/ 157 h 380"/>
                <a:gd name="T36" fmla="*/ 89 w 408"/>
                <a:gd name="T37" fmla="*/ 68 h 380"/>
                <a:gd name="T38" fmla="*/ 195 w 408"/>
                <a:gd name="T39" fmla="*/ 33 h 380"/>
                <a:gd name="T40" fmla="*/ 184 w 408"/>
                <a:gd name="T41" fmla="*/ 157 h 380"/>
                <a:gd name="T42" fmla="*/ 353 w 408"/>
                <a:gd name="T43" fmla="*/ 252 h 380"/>
                <a:gd name="T44" fmla="*/ 393 w 408"/>
                <a:gd name="T45" fmla="*/ 297 h 380"/>
                <a:gd name="T46" fmla="*/ 373 w 408"/>
                <a:gd name="T47" fmla="*/ 331 h 380"/>
                <a:gd name="T48" fmla="*/ 370 w 408"/>
                <a:gd name="T49" fmla="*/ 333 h 380"/>
                <a:gd name="T50" fmla="*/ 174 w 408"/>
                <a:gd name="T51" fmla="*/ 162 h 380"/>
                <a:gd name="T52" fmla="*/ 262 w 408"/>
                <a:gd name="T53" fmla="*/ 176 h 380"/>
                <a:gd name="T54" fmla="*/ 205 w 408"/>
                <a:gd name="T55" fmla="*/ 72 h 380"/>
                <a:gd name="T56" fmla="*/ 233 w 408"/>
                <a:gd name="T57" fmla="*/ 105 h 380"/>
                <a:gd name="T58" fmla="*/ 281 w 408"/>
                <a:gd name="T59" fmla="*/ 146 h 380"/>
                <a:gd name="T60" fmla="*/ 277 w 408"/>
                <a:gd name="T61" fmla="*/ 131 h 380"/>
                <a:gd name="T62" fmla="*/ 288 w 408"/>
                <a:gd name="T63" fmla="*/ 180 h 380"/>
                <a:gd name="T64" fmla="*/ 288 w 408"/>
                <a:gd name="T65" fmla="*/ 190 h 380"/>
                <a:gd name="T66" fmla="*/ 315 w 408"/>
                <a:gd name="T67" fmla="*/ 213 h 380"/>
                <a:gd name="T68" fmla="*/ 279 w 408"/>
                <a:gd name="T69" fmla="*/ 292 h 380"/>
                <a:gd name="T70" fmla="*/ 239 w 408"/>
                <a:gd name="T71" fmla="*/ 288 h 380"/>
                <a:gd name="T72" fmla="*/ 255 w 408"/>
                <a:gd name="T73" fmla="*/ 287 h 380"/>
                <a:gd name="T74" fmla="*/ 274 w 408"/>
                <a:gd name="T75" fmla="*/ 259 h 380"/>
                <a:gd name="T76" fmla="*/ 267 w 408"/>
                <a:gd name="T77" fmla="*/ 256 h 380"/>
                <a:gd name="T78" fmla="*/ 244 w 408"/>
                <a:gd name="T79" fmla="*/ 271 h 380"/>
                <a:gd name="T80" fmla="*/ 219 w 408"/>
                <a:gd name="T81" fmla="*/ 239 h 380"/>
                <a:gd name="T82" fmla="*/ 245 w 408"/>
                <a:gd name="T83" fmla="*/ 240 h 380"/>
                <a:gd name="T84" fmla="*/ 270 w 408"/>
                <a:gd name="T85" fmla="*/ 236 h 380"/>
                <a:gd name="T86" fmla="*/ 245 w 408"/>
                <a:gd name="T87" fmla="*/ 222 h 380"/>
                <a:gd name="T88" fmla="*/ 221 w 408"/>
                <a:gd name="T89" fmla="*/ 357 h 380"/>
                <a:gd name="T90" fmla="*/ 282 w 408"/>
                <a:gd name="T91" fmla="*/ 356 h 380"/>
                <a:gd name="T92" fmla="*/ 335 w 408"/>
                <a:gd name="T93" fmla="*/ 353 h 380"/>
                <a:gd name="T94" fmla="*/ 260 w 408"/>
                <a:gd name="T95" fmla="*/ 372 h 380"/>
                <a:gd name="T96" fmla="*/ 172 w 408"/>
                <a:gd name="T97" fmla="*/ 319 h 380"/>
                <a:gd name="T98" fmla="*/ 87 w 408"/>
                <a:gd name="T99" fmla="*/ 238 h 380"/>
                <a:gd name="T100" fmla="*/ 107 w 408"/>
                <a:gd name="T101" fmla="*/ 292 h 380"/>
                <a:gd name="T102" fmla="*/ 138 w 408"/>
                <a:gd name="T103" fmla="*/ 298 h 380"/>
                <a:gd name="T104" fmla="*/ 163 w 408"/>
                <a:gd name="T105" fmla="*/ 298 h 380"/>
                <a:gd name="T106" fmla="*/ 174 w 408"/>
                <a:gd name="T107" fmla="*/ 293 h 380"/>
                <a:gd name="T108" fmla="*/ 169 w 408"/>
                <a:gd name="T109" fmla="*/ 263 h 380"/>
                <a:gd name="T110" fmla="*/ 178 w 408"/>
                <a:gd name="T111" fmla="*/ 247 h 380"/>
                <a:gd name="T112" fmla="*/ 115 w 408"/>
                <a:gd name="T113" fmla="*/ 223 h 380"/>
                <a:gd name="T114" fmla="*/ 66 w 408"/>
                <a:gd name="T115" fmla="*/ 265 h 380"/>
                <a:gd name="T116" fmla="*/ 65 w 408"/>
                <a:gd name="T117" fmla="*/ 242 h 380"/>
                <a:gd name="T118" fmla="*/ 11 w 408"/>
                <a:gd name="T119" fmla="*/ 161 h 380"/>
                <a:gd name="T120" fmla="*/ 11 w 408"/>
                <a:gd name="T121" fmla="*/ 157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08" h="380">
                  <a:moveTo>
                    <a:pt x="222" y="32"/>
                  </a:moveTo>
                  <a:cubicBezTo>
                    <a:pt x="227" y="30"/>
                    <a:pt x="227" y="30"/>
                    <a:pt x="227" y="30"/>
                  </a:cubicBezTo>
                  <a:cubicBezTo>
                    <a:pt x="227" y="30"/>
                    <a:pt x="233" y="28"/>
                    <a:pt x="234" y="28"/>
                  </a:cubicBezTo>
                  <a:cubicBezTo>
                    <a:pt x="235" y="28"/>
                    <a:pt x="240" y="27"/>
                    <a:pt x="241" y="26"/>
                  </a:cubicBezTo>
                  <a:cubicBezTo>
                    <a:pt x="242" y="26"/>
                    <a:pt x="245" y="24"/>
                    <a:pt x="246" y="23"/>
                  </a:cubicBezTo>
                  <a:cubicBezTo>
                    <a:pt x="247" y="23"/>
                    <a:pt x="249" y="23"/>
                    <a:pt x="251" y="21"/>
                  </a:cubicBezTo>
                  <a:cubicBezTo>
                    <a:pt x="252" y="20"/>
                    <a:pt x="253" y="17"/>
                    <a:pt x="253" y="16"/>
                  </a:cubicBezTo>
                  <a:cubicBezTo>
                    <a:pt x="253" y="15"/>
                    <a:pt x="252" y="15"/>
                    <a:pt x="251" y="12"/>
                  </a:cubicBezTo>
                  <a:cubicBezTo>
                    <a:pt x="249" y="9"/>
                    <a:pt x="247" y="7"/>
                    <a:pt x="247" y="6"/>
                  </a:cubicBezTo>
                  <a:cubicBezTo>
                    <a:pt x="246" y="4"/>
                    <a:pt x="246" y="2"/>
                    <a:pt x="247" y="2"/>
                  </a:cubicBezTo>
                  <a:cubicBezTo>
                    <a:pt x="248" y="1"/>
                    <a:pt x="251" y="0"/>
                    <a:pt x="253" y="0"/>
                  </a:cubicBezTo>
                  <a:cubicBezTo>
                    <a:pt x="255" y="1"/>
                    <a:pt x="260" y="2"/>
                    <a:pt x="261" y="2"/>
                  </a:cubicBezTo>
                  <a:cubicBezTo>
                    <a:pt x="262" y="2"/>
                    <a:pt x="267" y="5"/>
                    <a:pt x="267" y="5"/>
                  </a:cubicBezTo>
                  <a:cubicBezTo>
                    <a:pt x="267" y="5"/>
                    <a:pt x="269" y="10"/>
                    <a:pt x="269" y="11"/>
                  </a:cubicBezTo>
                  <a:cubicBezTo>
                    <a:pt x="269" y="12"/>
                    <a:pt x="274" y="18"/>
                    <a:pt x="272" y="18"/>
                  </a:cubicBezTo>
                  <a:cubicBezTo>
                    <a:pt x="271" y="18"/>
                    <a:pt x="267" y="19"/>
                    <a:pt x="267" y="19"/>
                  </a:cubicBezTo>
                  <a:cubicBezTo>
                    <a:pt x="265" y="22"/>
                    <a:pt x="265" y="22"/>
                    <a:pt x="265" y="22"/>
                  </a:cubicBezTo>
                  <a:cubicBezTo>
                    <a:pt x="265" y="22"/>
                    <a:pt x="263" y="26"/>
                    <a:pt x="263" y="27"/>
                  </a:cubicBezTo>
                  <a:cubicBezTo>
                    <a:pt x="263" y="28"/>
                    <a:pt x="262" y="33"/>
                    <a:pt x="262" y="33"/>
                  </a:cubicBezTo>
                  <a:cubicBezTo>
                    <a:pt x="267" y="44"/>
                    <a:pt x="267" y="44"/>
                    <a:pt x="267" y="44"/>
                  </a:cubicBezTo>
                  <a:cubicBezTo>
                    <a:pt x="262" y="51"/>
                    <a:pt x="262" y="51"/>
                    <a:pt x="262" y="51"/>
                  </a:cubicBezTo>
                  <a:cubicBezTo>
                    <a:pt x="258" y="55"/>
                    <a:pt x="258" y="55"/>
                    <a:pt x="258" y="55"/>
                  </a:cubicBezTo>
                  <a:cubicBezTo>
                    <a:pt x="258" y="55"/>
                    <a:pt x="252" y="55"/>
                    <a:pt x="252" y="54"/>
                  </a:cubicBezTo>
                  <a:cubicBezTo>
                    <a:pt x="252" y="53"/>
                    <a:pt x="248" y="51"/>
                    <a:pt x="248" y="51"/>
                  </a:cubicBezTo>
                  <a:cubicBezTo>
                    <a:pt x="248" y="51"/>
                    <a:pt x="242" y="52"/>
                    <a:pt x="241" y="53"/>
                  </a:cubicBezTo>
                  <a:cubicBezTo>
                    <a:pt x="240" y="53"/>
                    <a:pt x="226" y="54"/>
                    <a:pt x="226" y="54"/>
                  </a:cubicBezTo>
                  <a:cubicBezTo>
                    <a:pt x="226" y="54"/>
                    <a:pt x="223" y="53"/>
                    <a:pt x="222" y="53"/>
                  </a:cubicBezTo>
                  <a:cubicBezTo>
                    <a:pt x="221" y="53"/>
                    <a:pt x="216" y="53"/>
                    <a:pt x="216" y="53"/>
                  </a:cubicBezTo>
                  <a:cubicBezTo>
                    <a:pt x="215" y="49"/>
                    <a:pt x="215" y="49"/>
                    <a:pt x="215" y="49"/>
                  </a:cubicBezTo>
                  <a:cubicBezTo>
                    <a:pt x="211" y="50"/>
                    <a:pt x="211" y="50"/>
                    <a:pt x="211" y="50"/>
                  </a:cubicBezTo>
                  <a:cubicBezTo>
                    <a:pt x="210" y="54"/>
                    <a:pt x="210" y="54"/>
                    <a:pt x="210" y="54"/>
                  </a:cubicBezTo>
                  <a:cubicBezTo>
                    <a:pt x="205" y="57"/>
                    <a:pt x="205" y="57"/>
                    <a:pt x="205" y="57"/>
                  </a:cubicBezTo>
                  <a:cubicBezTo>
                    <a:pt x="200" y="60"/>
                    <a:pt x="200" y="60"/>
                    <a:pt x="200" y="60"/>
                  </a:cubicBezTo>
                  <a:cubicBezTo>
                    <a:pt x="190" y="60"/>
                    <a:pt x="190" y="60"/>
                    <a:pt x="190" y="60"/>
                  </a:cubicBezTo>
                  <a:cubicBezTo>
                    <a:pt x="184" y="60"/>
                    <a:pt x="184" y="60"/>
                    <a:pt x="184" y="60"/>
                  </a:cubicBezTo>
                  <a:cubicBezTo>
                    <a:pt x="184" y="62"/>
                    <a:pt x="184" y="62"/>
                    <a:pt x="184" y="62"/>
                  </a:cubicBezTo>
                  <a:cubicBezTo>
                    <a:pt x="181" y="68"/>
                    <a:pt x="181" y="68"/>
                    <a:pt x="181" y="68"/>
                  </a:cubicBezTo>
                  <a:cubicBezTo>
                    <a:pt x="177" y="71"/>
                    <a:pt x="177" y="71"/>
                    <a:pt x="177" y="71"/>
                  </a:cubicBezTo>
                  <a:cubicBezTo>
                    <a:pt x="177" y="71"/>
                    <a:pt x="171" y="73"/>
                    <a:pt x="170" y="74"/>
                  </a:cubicBezTo>
                  <a:cubicBezTo>
                    <a:pt x="170" y="74"/>
                    <a:pt x="166" y="73"/>
                    <a:pt x="166" y="73"/>
                  </a:cubicBezTo>
                  <a:cubicBezTo>
                    <a:pt x="161" y="76"/>
                    <a:pt x="161" y="76"/>
                    <a:pt x="161" y="76"/>
                  </a:cubicBezTo>
                  <a:cubicBezTo>
                    <a:pt x="160" y="79"/>
                    <a:pt x="160" y="79"/>
                    <a:pt x="160" y="79"/>
                  </a:cubicBezTo>
                  <a:cubicBezTo>
                    <a:pt x="162" y="81"/>
                    <a:pt x="162" y="81"/>
                    <a:pt x="162" y="81"/>
                  </a:cubicBezTo>
                  <a:cubicBezTo>
                    <a:pt x="166" y="83"/>
                    <a:pt x="166" y="83"/>
                    <a:pt x="166" y="83"/>
                  </a:cubicBezTo>
                  <a:cubicBezTo>
                    <a:pt x="166" y="83"/>
                    <a:pt x="169" y="84"/>
                    <a:pt x="169" y="85"/>
                  </a:cubicBezTo>
                  <a:cubicBezTo>
                    <a:pt x="169" y="85"/>
                    <a:pt x="168" y="87"/>
                    <a:pt x="168" y="87"/>
                  </a:cubicBezTo>
                  <a:cubicBezTo>
                    <a:pt x="168" y="92"/>
                    <a:pt x="168" y="92"/>
                    <a:pt x="168" y="92"/>
                  </a:cubicBezTo>
                  <a:cubicBezTo>
                    <a:pt x="168" y="92"/>
                    <a:pt x="171" y="93"/>
                    <a:pt x="172" y="93"/>
                  </a:cubicBezTo>
                  <a:cubicBezTo>
                    <a:pt x="172" y="93"/>
                    <a:pt x="175" y="91"/>
                    <a:pt x="175" y="91"/>
                  </a:cubicBezTo>
                  <a:cubicBezTo>
                    <a:pt x="175" y="90"/>
                    <a:pt x="176" y="89"/>
                    <a:pt x="176" y="89"/>
                  </a:cubicBezTo>
                  <a:cubicBezTo>
                    <a:pt x="178" y="91"/>
                    <a:pt x="178" y="91"/>
                    <a:pt x="178" y="91"/>
                  </a:cubicBezTo>
                  <a:cubicBezTo>
                    <a:pt x="178" y="91"/>
                    <a:pt x="179" y="93"/>
                    <a:pt x="180" y="93"/>
                  </a:cubicBezTo>
                  <a:cubicBezTo>
                    <a:pt x="180" y="93"/>
                    <a:pt x="183" y="93"/>
                    <a:pt x="183" y="93"/>
                  </a:cubicBezTo>
                  <a:cubicBezTo>
                    <a:pt x="187" y="95"/>
                    <a:pt x="187" y="95"/>
                    <a:pt x="187" y="95"/>
                  </a:cubicBezTo>
                  <a:cubicBezTo>
                    <a:pt x="192" y="99"/>
                    <a:pt x="192" y="99"/>
                    <a:pt x="192" y="99"/>
                  </a:cubicBezTo>
                  <a:cubicBezTo>
                    <a:pt x="192" y="99"/>
                    <a:pt x="196" y="101"/>
                    <a:pt x="195" y="102"/>
                  </a:cubicBezTo>
                  <a:cubicBezTo>
                    <a:pt x="193" y="103"/>
                    <a:pt x="191" y="104"/>
                    <a:pt x="190" y="104"/>
                  </a:cubicBezTo>
                  <a:cubicBezTo>
                    <a:pt x="190" y="104"/>
                    <a:pt x="188" y="103"/>
                    <a:pt x="188" y="102"/>
                  </a:cubicBezTo>
                  <a:cubicBezTo>
                    <a:pt x="188" y="100"/>
                    <a:pt x="187" y="99"/>
                    <a:pt x="186" y="99"/>
                  </a:cubicBezTo>
                  <a:cubicBezTo>
                    <a:pt x="185" y="99"/>
                    <a:pt x="183" y="97"/>
                    <a:pt x="183" y="97"/>
                  </a:cubicBezTo>
                  <a:cubicBezTo>
                    <a:pt x="182" y="97"/>
                    <a:pt x="180" y="97"/>
                    <a:pt x="179" y="98"/>
                  </a:cubicBezTo>
                  <a:cubicBezTo>
                    <a:pt x="178" y="98"/>
                    <a:pt x="176" y="98"/>
                    <a:pt x="176" y="97"/>
                  </a:cubicBezTo>
                  <a:cubicBezTo>
                    <a:pt x="175" y="97"/>
                    <a:pt x="174" y="94"/>
                    <a:pt x="174" y="94"/>
                  </a:cubicBezTo>
                  <a:cubicBezTo>
                    <a:pt x="169" y="93"/>
                    <a:pt x="169" y="93"/>
                    <a:pt x="169" y="93"/>
                  </a:cubicBezTo>
                  <a:cubicBezTo>
                    <a:pt x="169" y="93"/>
                    <a:pt x="168" y="94"/>
                    <a:pt x="168" y="95"/>
                  </a:cubicBezTo>
                  <a:cubicBezTo>
                    <a:pt x="168" y="95"/>
                    <a:pt x="166" y="97"/>
                    <a:pt x="166" y="97"/>
                  </a:cubicBezTo>
                  <a:cubicBezTo>
                    <a:pt x="165" y="98"/>
                    <a:pt x="165" y="98"/>
                    <a:pt x="165" y="98"/>
                  </a:cubicBezTo>
                  <a:cubicBezTo>
                    <a:pt x="165" y="100"/>
                    <a:pt x="165" y="100"/>
                    <a:pt x="165" y="10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71" y="105"/>
                    <a:pt x="171" y="105"/>
                    <a:pt x="171" y="105"/>
                  </a:cubicBezTo>
                  <a:cubicBezTo>
                    <a:pt x="171" y="105"/>
                    <a:pt x="176" y="106"/>
                    <a:pt x="176" y="106"/>
                  </a:cubicBezTo>
                  <a:cubicBezTo>
                    <a:pt x="177" y="106"/>
                    <a:pt x="179" y="109"/>
                    <a:pt x="179" y="109"/>
                  </a:cubicBezTo>
                  <a:cubicBezTo>
                    <a:pt x="179" y="112"/>
                    <a:pt x="179" y="112"/>
                    <a:pt x="179" y="112"/>
                  </a:cubicBezTo>
                  <a:cubicBezTo>
                    <a:pt x="178" y="115"/>
                    <a:pt x="178" y="115"/>
                    <a:pt x="178" y="115"/>
                  </a:cubicBezTo>
                  <a:cubicBezTo>
                    <a:pt x="178" y="115"/>
                    <a:pt x="178" y="117"/>
                    <a:pt x="176" y="116"/>
                  </a:cubicBezTo>
                  <a:cubicBezTo>
                    <a:pt x="174" y="115"/>
                    <a:pt x="173" y="114"/>
                    <a:pt x="173" y="114"/>
                  </a:cubicBezTo>
                  <a:cubicBezTo>
                    <a:pt x="170" y="113"/>
                    <a:pt x="170" y="113"/>
                    <a:pt x="170" y="113"/>
                  </a:cubicBezTo>
                  <a:cubicBezTo>
                    <a:pt x="169" y="109"/>
                    <a:pt x="169" y="109"/>
                    <a:pt x="169" y="109"/>
                  </a:cubicBezTo>
                  <a:cubicBezTo>
                    <a:pt x="169" y="109"/>
                    <a:pt x="167" y="107"/>
                    <a:pt x="167" y="107"/>
                  </a:cubicBezTo>
                  <a:cubicBezTo>
                    <a:pt x="166" y="107"/>
                    <a:pt x="161" y="104"/>
                    <a:pt x="161" y="104"/>
                  </a:cubicBezTo>
                  <a:cubicBezTo>
                    <a:pt x="155" y="104"/>
                    <a:pt x="155" y="104"/>
                    <a:pt x="155" y="104"/>
                  </a:cubicBezTo>
                  <a:cubicBezTo>
                    <a:pt x="151" y="104"/>
                    <a:pt x="151" y="104"/>
                    <a:pt x="151" y="104"/>
                  </a:cubicBezTo>
                  <a:cubicBezTo>
                    <a:pt x="150" y="107"/>
                    <a:pt x="150" y="107"/>
                    <a:pt x="150" y="107"/>
                  </a:cubicBezTo>
                  <a:cubicBezTo>
                    <a:pt x="150" y="107"/>
                    <a:pt x="150" y="109"/>
                    <a:pt x="151" y="109"/>
                  </a:cubicBezTo>
                  <a:cubicBezTo>
                    <a:pt x="151" y="110"/>
                    <a:pt x="154" y="112"/>
                    <a:pt x="154" y="112"/>
                  </a:cubicBezTo>
                  <a:cubicBezTo>
                    <a:pt x="154" y="112"/>
                    <a:pt x="156" y="112"/>
                    <a:pt x="156" y="113"/>
                  </a:cubicBezTo>
                  <a:cubicBezTo>
                    <a:pt x="157" y="114"/>
                    <a:pt x="159" y="116"/>
                    <a:pt x="159" y="116"/>
                  </a:cubicBezTo>
                  <a:cubicBezTo>
                    <a:pt x="159" y="116"/>
                    <a:pt x="160" y="116"/>
                    <a:pt x="161" y="116"/>
                  </a:cubicBezTo>
                  <a:cubicBezTo>
                    <a:pt x="163" y="116"/>
                    <a:pt x="165" y="117"/>
                    <a:pt x="165" y="117"/>
                  </a:cubicBezTo>
                  <a:cubicBezTo>
                    <a:pt x="168" y="118"/>
                    <a:pt x="168" y="118"/>
                    <a:pt x="168" y="118"/>
                  </a:cubicBezTo>
                  <a:cubicBezTo>
                    <a:pt x="169" y="119"/>
                    <a:pt x="169" y="119"/>
                    <a:pt x="169" y="119"/>
                  </a:cubicBezTo>
                  <a:cubicBezTo>
                    <a:pt x="169" y="119"/>
                    <a:pt x="166" y="120"/>
                    <a:pt x="165" y="120"/>
                  </a:cubicBezTo>
                  <a:cubicBezTo>
                    <a:pt x="164" y="121"/>
                    <a:pt x="161" y="121"/>
                    <a:pt x="161" y="121"/>
                  </a:cubicBezTo>
                  <a:cubicBezTo>
                    <a:pt x="161" y="121"/>
                    <a:pt x="159" y="119"/>
                    <a:pt x="158" y="119"/>
                  </a:cubicBezTo>
                  <a:cubicBezTo>
                    <a:pt x="158" y="119"/>
                    <a:pt x="155" y="120"/>
                    <a:pt x="155" y="120"/>
                  </a:cubicBezTo>
                  <a:cubicBezTo>
                    <a:pt x="155" y="120"/>
                    <a:pt x="153" y="122"/>
                    <a:pt x="152" y="120"/>
                  </a:cubicBezTo>
                  <a:cubicBezTo>
                    <a:pt x="151" y="118"/>
                    <a:pt x="150" y="116"/>
                    <a:pt x="150" y="116"/>
                  </a:cubicBezTo>
                  <a:cubicBezTo>
                    <a:pt x="150" y="114"/>
                    <a:pt x="150" y="114"/>
                    <a:pt x="150" y="114"/>
                  </a:cubicBezTo>
                  <a:cubicBezTo>
                    <a:pt x="150" y="111"/>
                    <a:pt x="150" y="111"/>
                    <a:pt x="150" y="111"/>
                  </a:cubicBezTo>
                  <a:cubicBezTo>
                    <a:pt x="149" y="108"/>
                    <a:pt x="149" y="108"/>
                    <a:pt x="149" y="108"/>
                  </a:cubicBezTo>
                  <a:cubicBezTo>
                    <a:pt x="145" y="106"/>
                    <a:pt x="145" y="106"/>
                    <a:pt x="145" y="106"/>
                  </a:cubicBezTo>
                  <a:cubicBezTo>
                    <a:pt x="140" y="106"/>
                    <a:pt x="140" y="106"/>
                    <a:pt x="140" y="106"/>
                  </a:cubicBezTo>
                  <a:cubicBezTo>
                    <a:pt x="135" y="103"/>
                    <a:pt x="135" y="103"/>
                    <a:pt x="135" y="103"/>
                  </a:cubicBezTo>
                  <a:cubicBezTo>
                    <a:pt x="129" y="101"/>
                    <a:pt x="129" y="101"/>
                    <a:pt x="129" y="101"/>
                  </a:cubicBezTo>
                  <a:cubicBezTo>
                    <a:pt x="127" y="97"/>
                    <a:pt x="127" y="97"/>
                    <a:pt x="127" y="97"/>
                  </a:cubicBezTo>
                  <a:cubicBezTo>
                    <a:pt x="131" y="94"/>
                    <a:pt x="131" y="94"/>
                    <a:pt x="131" y="94"/>
                  </a:cubicBezTo>
                  <a:cubicBezTo>
                    <a:pt x="130" y="91"/>
                    <a:pt x="130" y="91"/>
                    <a:pt x="130" y="91"/>
                  </a:cubicBezTo>
                  <a:cubicBezTo>
                    <a:pt x="128" y="89"/>
                    <a:pt x="128" y="89"/>
                    <a:pt x="128" y="89"/>
                  </a:cubicBezTo>
                  <a:cubicBezTo>
                    <a:pt x="123" y="92"/>
                    <a:pt x="123" y="92"/>
                    <a:pt x="123" y="92"/>
                  </a:cubicBezTo>
                  <a:cubicBezTo>
                    <a:pt x="123" y="95"/>
                    <a:pt x="123" y="95"/>
                    <a:pt x="123" y="95"/>
                  </a:cubicBezTo>
                  <a:cubicBezTo>
                    <a:pt x="118" y="97"/>
                    <a:pt x="118" y="97"/>
                    <a:pt x="118" y="97"/>
                  </a:cubicBezTo>
                  <a:cubicBezTo>
                    <a:pt x="116" y="101"/>
                    <a:pt x="116" y="101"/>
                    <a:pt x="116" y="101"/>
                  </a:cubicBezTo>
                  <a:cubicBezTo>
                    <a:pt x="119" y="104"/>
                    <a:pt x="119" y="104"/>
                    <a:pt x="119" y="104"/>
                  </a:cubicBezTo>
                  <a:cubicBezTo>
                    <a:pt x="119" y="109"/>
                    <a:pt x="119" y="109"/>
                    <a:pt x="119" y="109"/>
                  </a:cubicBezTo>
                  <a:cubicBezTo>
                    <a:pt x="119" y="109"/>
                    <a:pt x="118" y="114"/>
                    <a:pt x="119" y="115"/>
                  </a:cubicBezTo>
                  <a:cubicBezTo>
                    <a:pt x="119" y="115"/>
                    <a:pt x="118" y="118"/>
                    <a:pt x="118" y="120"/>
                  </a:cubicBezTo>
                  <a:cubicBezTo>
                    <a:pt x="119" y="121"/>
                    <a:pt x="119" y="122"/>
                    <a:pt x="121" y="123"/>
                  </a:cubicBezTo>
                  <a:cubicBezTo>
                    <a:pt x="122" y="124"/>
                    <a:pt x="122" y="124"/>
                    <a:pt x="124" y="125"/>
                  </a:cubicBezTo>
                  <a:cubicBezTo>
                    <a:pt x="126" y="126"/>
                    <a:pt x="127" y="127"/>
                    <a:pt x="127" y="127"/>
                  </a:cubicBezTo>
                  <a:cubicBezTo>
                    <a:pt x="129" y="131"/>
                    <a:pt x="129" y="131"/>
                    <a:pt x="129" y="131"/>
                  </a:cubicBezTo>
                  <a:cubicBezTo>
                    <a:pt x="129" y="131"/>
                    <a:pt x="130" y="132"/>
                    <a:pt x="131" y="132"/>
                  </a:cubicBezTo>
                  <a:cubicBezTo>
                    <a:pt x="132" y="133"/>
                    <a:pt x="135" y="134"/>
                    <a:pt x="135" y="135"/>
                  </a:cubicBezTo>
                  <a:cubicBezTo>
                    <a:pt x="135" y="137"/>
                    <a:pt x="136" y="139"/>
                    <a:pt x="136" y="139"/>
                  </a:cubicBezTo>
                  <a:cubicBezTo>
                    <a:pt x="136" y="139"/>
                    <a:pt x="137" y="141"/>
                    <a:pt x="137" y="141"/>
                  </a:cubicBezTo>
                  <a:cubicBezTo>
                    <a:pt x="138" y="142"/>
                    <a:pt x="139" y="141"/>
                    <a:pt x="139" y="142"/>
                  </a:cubicBezTo>
                  <a:cubicBezTo>
                    <a:pt x="140" y="143"/>
                    <a:pt x="139" y="144"/>
                    <a:pt x="141" y="145"/>
                  </a:cubicBezTo>
                  <a:cubicBezTo>
                    <a:pt x="142" y="147"/>
                    <a:pt x="144" y="148"/>
                    <a:pt x="144" y="148"/>
                  </a:cubicBezTo>
                  <a:cubicBezTo>
                    <a:pt x="145" y="148"/>
                    <a:pt x="147" y="149"/>
                    <a:pt x="147" y="149"/>
                  </a:cubicBezTo>
                  <a:cubicBezTo>
                    <a:pt x="153" y="153"/>
                    <a:pt x="153" y="153"/>
                    <a:pt x="153" y="153"/>
                  </a:cubicBezTo>
                  <a:cubicBezTo>
                    <a:pt x="157" y="158"/>
                    <a:pt x="157" y="158"/>
                    <a:pt x="157" y="158"/>
                  </a:cubicBezTo>
                  <a:cubicBezTo>
                    <a:pt x="160" y="161"/>
                    <a:pt x="160" y="161"/>
                    <a:pt x="160" y="161"/>
                  </a:cubicBezTo>
                  <a:cubicBezTo>
                    <a:pt x="159" y="165"/>
                    <a:pt x="159" y="165"/>
                    <a:pt x="159" y="165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8" y="167"/>
                    <a:pt x="156" y="168"/>
                    <a:pt x="155" y="168"/>
                  </a:cubicBezTo>
                  <a:cubicBezTo>
                    <a:pt x="155" y="168"/>
                    <a:pt x="153" y="169"/>
                    <a:pt x="153" y="169"/>
                  </a:cubicBezTo>
                  <a:cubicBezTo>
                    <a:pt x="153" y="169"/>
                    <a:pt x="152" y="168"/>
                    <a:pt x="152" y="168"/>
                  </a:cubicBezTo>
                  <a:cubicBezTo>
                    <a:pt x="153" y="167"/>
                    <a:pt x="156" y="166"/>
                    <a:pt x="156" y="166"/>
                  </a:cubicBezTo>
                  <a:cubicBezTo>
                    <a:pt x="156" y="166"/>
                    <a:pt x="156" y="163"/>
                    <a:pt x="155" y="163"/>
                  </a:cubicBezTo>
                  <a:cubicBezTo>
                    <a:pt x="154" y="162"/>
                    <a:pt x="151" y="160"/>
                    <a:pt x="151" y="160"/>
                  </a:cubicBezTo>
                  <a:cubicBezTo>
                    <a:pt x="149" y="158"/>
                    <a:pt x="149" y="158"/>
                    <a:pt x="149" y="158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58"/>
                    <a:pt x="144" y="158"/>
                    <a:pt x="144" y="159"/>
                  </a:cubicBezTo>
                  <a:cubicBezTo>
                    <a:pt x="143" y="160"/>
                    <a:pt x="140" y="162"/>
                    <a:pt x="140" y="162"/>
                  </a:cubicBezTo>
                  <a:cubicBezTo>
                    <a:pt x="138" y="166"/>
                    <a:pt x="138" y="166"/>
                    <a:pt x="138" y="166"/>
                  </a:cubicBezTo>
                  <a:cubicBezTo>
                    <a:pt x="143" y="167"/>
                    <a:pt x="143" y="167"/>
                    <a:pt x="143" y="167"/>
                  </a:cubicBezTo>
                  <a:cubicBezTo>
                    <a:pt x="143" y="167"/>
                    <a:pt x="145" y="169"/>
                    <a:pt x="145" y="169"/>
                  </a:cubicBezTo>
                  <a:cubicBezTo>
                    <a:pt x="145" y="170"/>
                    <a:pt x="147" y="172"/>
                    <a:pt x="147" y="172"/>
                  </a:cubicBezTo>
                  <a:cubicBezTo>
                    <a:pt x="149" y="173"/>
                    <a:pt x="149" y="173"/>
                    <a:pt x="149" y="173"/>
                  </a:cubicBezTo>
                  <a:cubicBezTo>
                    <a:pt x="149" y="175"/>
                    <a:pt x="149" y="175"/>
                    <a:pt x="149" y="175"/>
                  </a:cubicBezTo>
                  <a:cubicBezTo>
                    <a:pt x="148" y="178"/>
                    <a:pt x="148" y="178"/>
                    <a:pt x="148" y="178"/>
                  </a:cubicBezTo>
                  <a:cubicBezTo>
                    <a:pt x="145" y="182"/>
                    <a:pt x="145" y="182"/>
                    <a:pt x="145" y="182"/>
                  </a:cubicBezTo>
                  <a:cubicBezTo>
                    <a:pt x="145" y="182"/>
                    <a:pt x="143" y="183"/>
                    <a:pt x="143" y="183"/>
                  </a:cubicBezTo>
                  <a:cubicBezTo>
                    <a:pt x="142" y="183"/>
                    <a:pt x="140" y="185"/>
                    <a:pt x="140" y="185"/>
                  </a:cubicBezTo>
                  <a:cubicBezTo>
                    <a:pt x="140" y="185"/>
                    <a:pt x="139" y="185"/>
                    <a:pt x="139" y="185"/>
                  </a:cubicBezTo>
                  <a:cubicBezTo>
                    <a:pt x="138" y="185"/>
                    <a:pt x="136" y="184"/>
                    <a:pt x="135" y="184"/>
                  </a:cubicBezTo>
                  <a:cubicBezTo>
                    <a:pt x="135" y="184"/>
                    <a:pt x="133" y="185"/>
                    <a:pt x="133" y="185"/>
                  </a:cubicBezTo>
                  <a:cubicBezTo>
                    <a:pt x="133" y="185"/>
                    <a:pt x="130" y="187"/>
                    <a:pt x="134" y="188"/>
                  </a:cubicBezTo>
                  <a:cubicBezTo>
                    <a:pt x="138" y="188"/>
                    <a:pt x="139" y="188"/>
                    <a:pt x="140" y="188"/>
                  </a:cubicBezTo>
                  <a:cubicBezTo>
                    <a:pt x="140" y="188"/>
                    <a:pt x="144" y="188"/>
                    <a:pt x="144" y="188"/>
                  </a:cubicBezTo>
                  <a:cubicBezTo>
                    <a:pt x="144" y="188"/>
                    <a:pt x="145" y="188"/>
                    <a:pt x="146" y="189"/>
                  </a:cubicBezTo>
                  <a:cubicBezTo>
                    <a:pt x="148" y="189"/>
                    <a:pt x="149" y="189"/>
                    <a:pt x="150" y="190"/>
                  </a:cubicBezTo>
                  <a:cubicBezTo>
                    <a:pt x="151" y="190"/>
                    <a:pt x="152" y="191"/>
                    <a:pt x="152" y="191"/>
                  </a:cubicBezTo>
                  <a:cubicBezTo>
                    <a:pt x="152" y="192"/>
                    <a:pt x="152" y="192"/>
                    <a:pt x="153" y="192"/>
                  </a:cubicBezTo>
                  <a:cubicBezTo>
                    <a:pt x="154" y="192"/>
                    <a:pt x="155" y="193"/>
                    <a:pt x="155" y="193"/>
                  </a:cubicBezTo>
                  <a:cubicBezTo>
                    <a:pt x="156" y="193"/>
                    <a:pt x="156" y="193"/>
                    <a:pt x="156" y="193"/>
                  </a:cubicBezTo>
                  <a:cubicBezTo>
                    <a:pt x="156" y="193"/>
                    <a:pt x="157" y="193"/>
                    <a:pt x="158" y="193"/>
                  </a:cubicBezTo>
                  <a:cubicBezTo>
                    <a:pt x="159" y="193"/>
                    <a:pt x="159" y="192"/>
                    <a:pt x="160" y="192"/>
                  </a:cubicBezTo>
                  <a:cubicBezTo>
                    <a:pt x="161" y="192"/>
                    <a:pt x="164" y="192"/>
                    <a:pt x="164" y="192"/>
                  </a:cubicBezTo>
                  <a:cubicBezTo>
                    <a:pt x="166" y="196"/>
                    <a:pt x="166" y="196"/>
                    <a:pt x="166" y="196"/>
                  </a:cubicBezTo>
                  <a:cubicBezTo>
                    <a:pt x="166" y="196"/>
                    <a:pt x="166" y="197"/>
                    <a:pt x="167" y="197"/>
                  </a:cubicBezTo>
                  <a:cubicBezTo>
                    <a:pt x="167" y="198"/>
                    <a:pt x="169" y="199"/>
                    <a:pt x="170" y="199"/>
                  </a:cubicBezTo>
                  <a:cubicBezTo>
                    <a:pt x="171" y="199"/>
                    <a:pt x="179" y="197"/>
                    <a:pt x="179" y="197"/>
                  </a:cubicBezTo>
                  <a:cubicBezTo>
                    <a:pt x="175" y="194"/>
                    <a:pt x="175" y="194"/>
                    <a:pt x="175" y="194"/>
                  </a:cubicBezTo>
                  <a:cubicBezTo>
                    <a:pt x="175" y="194"/>
                    <a:pt x="173" y="192"/>
                    <a:pt x="172" y="191"/>
                  </a:cubicBezTo>
                  <a:cubicBezTo>
                    <a:pt x="172" y="190"/>
                    <a:pt x="167" y="187"/>
                    <a:pt x="167" y="187"/>
                  </a:cubicBezTo>
                  <a:cubicBezTo>
                    <a:pt x="162" y="186"/>
                    <a:pt x="162" y="186"/>
                    <a:pt x="162" y="186"/>
                  </a:cubicBezTo>
                  <a:cubicBezTo>
                    <a:pt x="156" y="183"/>
                    <a:pt x="156" y="183"/>
                    <a:pt x="156" y="183"/>
                  </a:cubicBezTo>
                  <a:cubicBezTo>
                    <a:pt x="150" y="181"/>
                    <a:pt x="150" y="181"/>
                    <a:pt x="150" y="181"/>
                  </a:cubicBezTo>
                  <a:cubicBezTo>
                    <a:pt x="150" y="181"/>
                    <a:pt x="152" y="177"/>
                    <a:pt x="153" y="176"/>
                  </a:cubicBezTo>
                  <a:cubicBezTo>
                    <a:pt x="153" y="175"/>
                    <a:pt x="153" y="172"/>
                    <a:pt x="154" y="172"/>
                  </a:cubicBezTo>
                  <a:cubicBezTo>
                    <a:pt x="155" y="173"/>
                    <a:pt x="157" y="173"/>
                    <a:pt x="158" y="173"/>
                  </a:cubicBezTo>
                  <a:cubicBezTo>
                    <a:pt x="159" y="173"/>
                    <a:pt x="161" y="172"/>
                    <a:pt x="162" y="172"/>
                  </a:cubicBezTo>
                  <a:cubicBezTo>
                    <a:pt x="163" y="172"/>
                    <a:pt x="165" y="173"/>
                    <a:pt x="165" y="173"/>
                  </a:cubicBezTo>
                  <a:cubicBezTo>
                    <a:pt x="165" y="173"/>
                    <a:pt x="166" y="175"/>
                    <a:pt x="166" y="176"/>
                  </a:cubicBezTo>
                  <a:cubicBezTo>
                    <a:pt x="167" y="176"/>
                    <a:pt x="167" y="178"/>
                    <a:pt x="168" y="179"/>
                  </a:cubicBezTo>
                  <a:cubicBezTo>
                    <a:pt x="169" y="179"/>
                    <a:pt x="174" y="181"/>
                    <a:pt x="174" y="181"/>
                  </a:cubicBezTo>
                  <a:cubicBezTo>
                    <a:pt x="174" y="181"/>
                    <a:pt x="180" y="183"/>
                    <a:pt x="180" y="183"/>
                  </a:cubicBezTo>
                  <a:cubicBezTo>
                    <a:pt x="181" y="183"/>
                    <a:pt x="183" y="183"/>
                    <a:pt x="183" y="183"/>
                  </a:cubicBezTo>
                  <a:cubicBezTo>
                    <a:pt x="186" y="186"/>
                    <a:pt x="186" y="186"/>
                    <a:pt x="186" y="186"/>
                  </a:cubicBezTo>
                  <a:cubicBezTo>
                    <a:pt x="192" y="185"/>
                    <a:pt x="192" y="185"/>
                    <a:pt x="192" y="185"/>
                  </a:cubicBezTo>
                  <a:cubicBezTo>
                    <a:pt x="198" y="184"/>
                    <a:pt x="198" y="184"/>
                    <a:pt x="198" y="184"/>
                  </a:cubicBezTo>
                  <a:cubicBezTo>
                    <a:pt x="199" y="186"/>
                    <a:pt x="199" y="186"/>
                    <a:pt x="199" y="186"/>
                  </a:cubicBezTo>
                  <a:cubicBezTo>
                    <a:pt x="199" y="186"/>
                    <a:pt x="202" y="188"/>
                    <a:pt x="202" y="188"/>
                  </a:cubicBezTo>
                  <a:cubicBezTo>
                    <a:pt x="202" y="189"/>
                    <a:pt x="204" y="193"/>
                    <a:pt x="204" y="193"/>
                  </a:cubicBezTo>
                  <a:cubicBezTo>
                    <a:pt x="204" y="193"/>
                    <a:pt x="204" y="196"/>
                    <a:pt x="204" y="196"/>
                  </a:cubicBezTo>
                  <a:cubicBezTo>
                    <a:pt x="204" y="197"/>
                    <a:pt x="206" y="201"/>
                    <a:pt x="206" y="201"/>
                  </a:cubicBezTo>
                  <a:cubicBezTo>
                    <a:pt x="207" y="202"/>
                    <a:pt x="211" y="206"/>
                    <a:pt x="211" y="207"/>
                  </a:cubicBezTo>
                  <a:cubicBezTo>
                    <a:pt x="211" y="207"/>
                    <a:pt x="213" y="210"/>
                    <a:pt x="214" y="210"/>
                  </a:cubicBezTo>
                  <a:cubicBezTo>
                    <a:pt x="214" y="210"/>
                    <a:pt x="215" y="209"/>
                    <a:pt x="215" y="209"/>
                  </a:cubicBezTo>
                  <a:cubicBezTo>
                    <a:pt x="216" y="209"/>
                    <a:pt x="219" y="207"/>
                    <a:pt x="219" y="207"/>
                  </a:cubicBezTo>
                  <a:cubicBezTo>
                    <a:pt x="219" y="207"/>
                    <a:pt x="222" y="207"/>
                    <a:pt x="222" y="208"/>
                  </a:cubicBezTo>
                  <a:cubicBezTo>
                    <a:pt x="222" y="209"/>
                    <a:pt x="226" y="212"/>
                    <a:pt x="226" y="212"/>
                  </a:cubicBezTo>
                  <a:cubicBezTo>
                    <a:pt x="226" y="212"/>
                    <a:pt x="227" y="216"/>
                    <a:pt x="227" y="216"/>
                  </a:cubicBezTo>
                  <a:cubicBezTo>
                    <a:pt x="226" y="217"/>
                    <a:pt x="223" y="218"/>
                    <a:pt x="223" y="219"/>
                  </a:cubicBezTo>
                  <a:cubicBezTo>
                    <a:pt x="222" y="219"/>
                    <a:pt x="219" y="219"/>
                    <a:pt x="219" y="219"/>
                  </a:cubicBezTo>
                  <a:cubicBezTo>
                    <a:pt x="218" y="220"/>
                    <a:pt x="214" y="221"/>
                    <a:pt x="214" y="221"/>
                  </a:cubicBezTo>
                  <a:cubicBezTo>
                    <a:pt x="214" y="217"/>
                    <a:pt x="214" y="217"/>
                    <a:pt x="214" y="217"/>
                  </a:cubicBezTo>
                  <a:cubicBezTo>
                    <a:pt x="214" y="217"/>
                    <a:pt x="214" y="216"/>
                    <a:pt x="213" y="216"/>
                  </a:cubicBezTo>
                  <a:cubicBezTo>
                    <a:pt x="213" y="216"/>
                    <a:pt x="207" y="214"/>
                    <a:pt x="207" y="214"/>
                  </a:cubicBezTo>
                  <a:cubicBezTo>
                    <a:pt x="206" y="209"/>
                    <a:pt x="206" y="209"/>
                    <a:pt x="206" y="209"/>
                  </a:cubicBezTo>
                  <a:cubicBezTo>
                    <a:pt x="203" y="206"/>
                    <a:pt x="203" y="206"/>
                    <a:pt x="203" y="206"/>
                  </a:cubicBezTo>
                  <a:cubicBezTo>
                    <a:pt x="200" y="204"/>
                    <a:pt x="200" y="204"/>
                    <a:pt x="200" y="204"/>
                  </a:cubicBezTo>
                  <a:cubicBezTo>
                    <a:pt x="198" y="201"/>
                    <a:pt x="198" y="201"/>
                    <a:pt x="198" y="201"/>
                  </a:cubicBezTo>
                  <a:cubicBezTo>
                    <a:pt x="194" y="201"/>
                    <a:pt x="194" y="201"/>
                    <a:pt x="194" y="201"/>
                  </a:cubicBezTo>
                  <a:cubicBezTo>
                    <a:pt x="194" y="201"/>
                    <a:pt x="192" y="202"/>
                    <a:pt x="192" y="202"/>
                  </a:cubicBezTo>
                  <a:cubicBezTo>
                    <a:pt x="191" y="203"/>
                    <a:pt x="187" y="202"/>
                    <a:pt x="187" y="202"/>
                  </a:cubicBezTo>
                  <a:cubicBezTo>
                    <a:pt x="184" y="203"/>
                    <a:pt x="184" y="203"/>
                    <a:pt x="184" y="203"/>
                  </a:cubicBezTo>
                  <a:cubicBezTo>
                    <a:pt x="184" y="205"/>
                    <a:pt x="184" y="205"/>
                    <a:pt x="184" y="205"/>
                  </a:cubicBezTo>
                  <a:cubicBezTo>
                    <a:pt x="189" y="205"/>
                    <a:pt x="189" y="205"/>
                    <a:pt x="189" y="205"/>
                  </a:cubicBezTo>
                  <a:cubicBezTo>
                    <a:pt x="193" y="206"/>
                    <a:pt x="193" y="206"/>
                    <a:pt x="193" y="206"/>
                  </a:cubicBezTo>
                  <a:cubicBezTo>
                    <a:pt x="199" y="207"/>
                    <a:pt x="199" y="207"/>
                    <a:pt x="199" y="207"/>
                  </a:cubicBezTo>
                  <a:cubicBezTo>
                    <a:pt x="199" y="211"/>
                    <a:pt x="199" y="211"/>
                    <a:pt x="199" y="211"/>
                  </a:cubicBezTo>
                  <a:cubicBezTo>
                    <a:pt x="199" y="211"/>
                    <a:pt x="200" y="213"/>
                    <a:pt x="200" y="214"/>
                  </a:cubicBezTo>
                  <a:cubicBezTo>
                    <a:pt x="200" y="215"/>
                    <a:pt x="202" y="219"/>
                    <a:pt x="202" y="219"/>
                  </a:cubicBezTo>
                  <a:cubicBezTo>
                    <a:pt x="204" y="225"/>
                    <a:pt x="204" y="225"/>
                    <a:pt x="204" y="225"/>
                  </a:cubicBezTo>
                  <a:cubicBezTo>
                    <a:pt x="206" y="229"/>
                    <a:pt x="206" y="229"/>
                    <a:pt x="206" y="229"/>
                  </a:cubicBezTo>
                  <a:cubicBezTo>
                    <a:pt x="208" y="230"/>
                    <a:pt x="208" y="230"/>
                    <a:pt x="208" y="230"/>
                  </a:cubicBezTo>
                  <a:cubicBezTo>
                    <a:pt x="208" y="234"/>
                    <a:pt x="208" y="234"/>
                    <a:pt x="208" y="234"/>
                  </a:cubicBezTo>
                  <a:cubicBezTo>
                    <a:pt x="210" y="235"/>
                    <a:pt x="210" y="235"/>
                    <a:pt x="210" y="235"/>
                  </a:cubicBezTo>
                  <a:cubicBezTo>
                    <a:pt x="210" y="235"/>
                    <a:pt x="209" y="236"/>
                    <a:pt x="209" y="237"/>
                  </a:cubicBezTo>
                  <a:cubicBezTo>
                    <a:pt x="209" y="237"/>
                    <a:pt x="207" y="240"/>
                    <a:pt x="207" y="240"/>
                  </a:cubicBezTo>
                  <a:cubicBezTo>
                    <a:pt x="207" y="240"/>
                    <a:pt x="205" y="240"/>
                    <a:pt x="204" y="240"/>
                  </a:cubicBezTo>
                  <a:cubicBezTo>
                    <a:pt x="204" y="239"/>
                    <a:pt x="203" y="237"/>
                    <a:pt x="202" y="237"/>
                  </a:cubicBezTo>
                  <a:cubicBezTo>
                    <a:pt x="200" y="236"/>
                    <a:pt x="200" y="234"/>
                    <a:pt x="199" y="234"/>
                  </a:cubicBezTo>
                  <a:cubicBezTo>
                    <a:pt x="198" y="234"/>
                    <a:pt x="195" y="234"/>
                    <a:pt x="195" y="234"/>
                  </a:cubicBezTo>
                  <a:cubicBezTo>
                    <a:pt x="195" y="234"/>
                    <a:pt x="193" y="231"/>
                    <a:pt x="192" y="230"/>
                  </a:cubicBezTo>
                  <a:cubicBezTo>
                    <a:pt x="192" y="230"/>
                    <a:pt x="191" y="229"/>
                    <a:pt x="190" y="228"/>
                  </a:cubicBezTo>
                  <a:cubicBezTo>
                    <a:pt x="189" y="227"/>
                    <a:pt x="187" y="224"/>
                    <a:pt x="187" y="225"/>
                  </a:cubicBezTo>
                  <a:cubicBezTo>
                    <a:pt x="187" y="227"/>
                    <a:pt x="188" y="229"/>
                    <a:pt x="187" y="229"/>
                  </a:cubicBezTo>
                  <a:cubicBezTo>
                    <a:pt x="185" y="229"/>
                    <a:pt x="184" y="229"/>
                    <a:pt x="184" y="229"/>
                  </a:cubicBezTo>
                  <a:cubicBezTo>
                    <a:pt x="184" y="229"/>
                    <a:pt x="182" y="231"/>
                    <a:pt x="181" y="232"/>
                  </a:cubicBezTo>
                  <a:cubicBezTo>
                    <a:pt x="181" y="232"/>
                    <a:pt x="182" y="232"/>
                    <a:pt x="180" y="233"/>
                  </a:cubicBezTo>
                  <a:cubicBezTo>
                    <a:pt x="179" y="233"/>
                    <a:pt x="177" y="233"/>
                    <a:pt x="177" y="233"/>
                  </a:cubicBezTo>
                  <a:cubicBezTo>
                    <a:pt x="177" y="232"/>
                    <a:pt x="177" y="232"/>
                    <a:pt x="177" y="231"/>
                  </a:cubicBezTo>
                  <a:cubicBezTo>
                    <a:pt x="178" y="230"/>
                    <a:pt x="184" y="227"/>
                    <a:pt x="184" y="227"/>
                  </a:cubicBezTo>
                  <a:cubicBezTo>
                    <a:pt x="184" y="226"/>
                    <a:pt x="182" y="223"/>
                    <a:pt x="182" y="223"/>
                  </a:cubicBezTo>
                  <a:cubicBezTo>
                    <a:pt x="181" y="224"/>
                    <a:pt x="181" y="224"/>
                    <a:pt x="181" y="224"/>
                  </a:cubicBezTo>
                  <a:cubicBezTo>
                    <a:pt x="178" y="226"/>
                    <a:pt x="178" y="226"/>
                    <a:pt x="178" y="226"/>
                  </a:cubicBezTo>
                  <a:cubicBezTo>
                    <a:pt x="174" y="229"/>
                    <a:pt x="174" y="229"/>
                    <a:pt x="174" y="229"/>
                  </a:cubicBezTo>
                  <a:cubicBezTo>
                    <a:pt x="171" y="230"/>
                    <a:pt x="171" y="230"/>
                    <a:pt x="171" y="230"/>
                  </a:cubicBezTo>
                  <a:cubicBezTo>
                    <a:pt x="168" y="232"/>
                    <a:pt x="168" y="232"/>
                    <a:pt x="168" y="232"/>
                  </a:cubicBezTo>
                  <a:cubicBezTo>
                    <a:pt x="164" y="233"/>
                    <a:pt x="164" y="233"/>
                    <a:pt x="164" y="233"/>
                  </a:cubicBezTo>
                  <a:cubicBezTo>
                    <a:pt x="160" y="233"/>
                    <a:pt x="160" y="233"/>
                    <a:pt x="160" y="233"/>
                  </a:cubicBezTo>
                  <a:cubicBezTo>
                    <a:pt x="158" y="232"/>
                    <a:pt x="158" y="232"/>
                    <a:pt x="158" y="232"/>
                  </a:cubicBezTo>
                  <a:cubicBezTo>
                    <a:pt x="156" y="229"/>
                    <a:pt x="156" y="229"/>
                    <a:pt x="156" y="229"/>
                  </a:cubicBezTo>
                  <a:cubicBezTo>
                    <a:pt x="155" y="229"/>
                    <a:pt x="155" y="229"/>
                    <a:pt x="155" y="229"/>
                  </a:cubicBezTo>
                  <a:cubicBezTo>
                    <a:pt x="155" y="229"/>
                    <a:pt x="154" y="227"/>
                    <a:pt x="155" y="226"/>
                  </a:cubicBezTo>
                  <a:cubicBezTo>
                    <a:pt x="155" y="226"/>
                    <a:pt x="156" y="225"/>
                    <a:pt x="158" y="225"/>
                  </a:cubicBezTo>
                  <a:cubicBezTo>
                    <a:pt x="160" y="225"/>
                    <a:pt x="161" y="225"/>
                    <a:pt x="162" y="225"/>
                  </a:cubicBezTo>
                  <a:cubicBezTo>
                    <a:pt x="163" y="225"/>
                    <a:pt x="164" y="224"/>
                    <a:pt x="164" y="224"/>
                  </a:cubicBezTo>
                  <a:cubicBezTo>
                    <a:pt x="164" y="224"/>
                    <a:pt x="165" y="224"/>
                    <a:pt x="165" y="223"/>
                  </a:cubicBezTo>
                  <a:cubicBezTo>
                    <a:pt x="165" y="222"/>
                    <a:pt x="162" y="218"/>
                    <a:pt x="162" y="218"/>
                  </a:cubicBezTo>
                  <a:cubicBezTo>
                    <a:pt x="162" y="218"/>
                    <a:pt x="158" y="218"/>
                    <a:pt x="157" y="219"/>
                  </a:cubicBezTo>
                  <a:cubicBezTo>
                    <a:pt x="155" y="219"/>
                    <a:pt x="155" y="221"/>
                    <a:pt x="153" y="220"/>
                  </a:cubicBezTo>
                  <a:cubicBezTo>
                    <a:pt x="151" y="219"/>
                    <a:pt x="146" y="217"/>
                    <a:pt x="146" y="217"/>
                  </a:cubicBezTo>
                  <a:cubicBezTo>
                    <a:pt x="142" y="213"/>
                    <a:pt x="142" y="213"/>
                    <a:pt x="142" y="213"/>
                  </a:cubicBezTo>
                  <a:cubicBezTo>
                    <a:pt x="140" y="215"/>
                    <a:pt x="140" y="215"/>
                    <a:pt x="140" y="215"/>
                  </a:cubicBezTo>
                  <a:cubicBezTo>
                    <a:pt x="137" y="217"/>
                    <a:pt x="137" y="217"/>
                    <a:pt x="137" y="217"/>
                  </a:cubicBezTo>
                  <a:cubicBezTo>
                    <a:pt x="137" y="217"/>
                    <a:pt x="137" y="219"/>
                    <a:pt x="135" y="217"/>
                  </a:cubicBezTo>
                  <a:cubicBezTo>
                    <a:pt x="133" y="214"/>
                    <a:pt x="133" y="212"/>
                    <a:pt x="133" y="212"/>
                  </a:cubicBezTo>
                  <a:cubicBezTo>
                    <a:pt x="130" y="212"/>
                    <a:pt x="130" y="212"/>
                    <a:pt x="130" y="212"/>
                  </a:cubicBezTo>
                  <a:cubicBezTo>
                    <a:pt x="129" y="215"/>
                    <a:pt x="129" y="215"/>
                    <a:pt x="129" y="215"/>
                  </a:cubicBezTo>
                  <a:cubicBezTo>
                    <a:pt x="129" y="215"/>
                    <a:pt x="127" y="218"/>
                    <a:pt x="127" y="218"/>
                  </a:cubicBezTo>
                  <a:cubicBezTo>
                    <a:pt x="126" y="218"/>
                    <a:pt x="123" y="218"/>
                    <a:pt x="122" y="219"/>
                  </a:cubicBezTo>
                  <a:cubicBezTo>
                    <a:pt x="122" y="219"/>
                    <a:pt x="117" y="219"/>
                    <a:pt x="117" y="219"/>
                  </a:cubicBezTo>
                  <a:cubicBezTo>
                    <a:pt x="110" y="217"/>
                    <a:pt x="110" y="217"/>
                    <a:pt x="110" y="217"/>
                  </a:cubicBezTo>
                  <a:cubicBezTo>
                    <a:pt x="110" y="217"/>
                    <a:pt x="108" y="218"/>
                    <a:pt x="108" y="218"/>
                  </a:cubicBezTo>
                  <a:cubicBezTo>
                    <a:pt x="107" y="219"/>
                    <a:pt x="97" y="221"/>
                    <a:pt x="97" y="221"/>
                  </a:cubicBezTo>
                  <a:cubicBezTo>
                    <a:pt x="92" y="224"/>
                    <a:pt x="92" y="224"/>
                    <a:pt x="92" y="224"/>
                  </a:cubicBezTo>
                  <a:cubicBezTo>
                    <a:pt x="89" y="224"/>
                    <a:pt x="89" y="224"/>
                    <a:pt x="89" y="224"/>
                  </a:cubicBezTo>
                  <a:cubicBezTo>
                    <a:pt x="86" y="220"/>
                    <a:pt x="86" y="220"/>
                    <a:pt x="86" y="220"/>
                  </a:cubicBezTo>
                  <a:cubicBezTo>
                    <a:pt x="84" y="217"/>
                    <a:pt x="84" y="217"/>
                    <a:pt x="84" y="217"/>
                  </a:cubicBezTo>
                  <a:cubicBezTo>
                    <a:pt x="84" y="221"/>
                    <a:pt x="84" y="221"/>
                    <a:pt x="84" y="221"/>
                  </a:cubicBezTo>
                  <a:cubicBezTo>
                    <a:pt x="83" y="223"/>
                    <a:pt x="83" y="223"/>
                    <a:pt x="83" y="223"/>
                  </a:cubicBezTo>
                  <a:cubicBezTo>
                    <a:pt x="83" y="223"/>
                    <a:pt x="79" y="227"/>
                    <a:pt x="78" y="228"/>
                  </a:cubicBezTo>
                  <a:cubicBezTo>
                    <a:pt x="78" y="228"/>
                    <a:pt x="73" y="223"/>
                    <a:pt x="73" y="223"/>
                  </a:cubicBezTo>
                  <a:cubicBezTo>
                    <a:pt x="72" y="216"/>
                    <a:pt x="72" y="216"/>
                    <a:pt x="72" y="216"/>
                  </a:cubicBezTo>
                  <a:cubicBezTo>
                    <a:pt x="67" y="211"/>
                    <a:pt x="67" y="211"/>
                    <a:pt x="67" y="211"/>
                  </a:cubicBezTo>
                  <a:cubicBezTo>
                    <a:pt x="64" y="212"/>
                    <a:pt x="64" y="212"/>
                    <a:pt x="64" y="212"/>
                  </a:cubicBezTo>
                  <a:cubicBezTo>
                    <a:pt x="63" y="207"/>
                    <a:pt x="63" y="207"/>
                    <a:pt x="63" y="207"/>
                  </a:cubicBezTo>
                  <a:cubicBezTo>
                    <a:pt x="61" y="204"/>
                    <a:pt x="61" y="204"/>
                    <a:pt x="61" y="204"/>
                  </a:cubicBezTo>
                  <a:cubicBezTo>
                    <a:pt x="57" y="204"/>
                    <a:pt x="57" y="204"/>
                    <a:pt x="57" y="204"/>
                  </a:cubicBezTo>
                  <a:cubicBezTo>
                    <a:pt x="56" y="206"/>
                    <a:pt x="56" y="206"/>
                    <a:pt x="56" y="206"/>
                  </a:cubicBezTo>
                  <a:cubicBezTo>
                    <a:pt x="55" y="209"/>
                    <a:pt x="55" y="209"/>
                    <a:pt x="55" y="209"/>
                  </a:cubicBezTo>
                  <a:cubicBezTo>
                    <a:pt x="55" y="209"/>
                    <a:pt x="56" y="212"/>
                    <a:pt x="56" y="212"/>
                  </a:cubicBezTo>
                  <a:cubicBezTo>
                    <a:pt x="56" y="213"/>
                    <a:pt x="55" y="214"/>
                    <a:pt x="54" y="214"/>
                  </a:cubicBezTo>
                  <a:cubicBezTo>
                    <a:pt x="54" y="214"/>
                    <a:pt x="49" y="216"/>
                    <a:pt x="49" y="216"/>
                  </a:cubicBezTo>
                  <a:cubicBezTo>
                    <a:pt x="49" y="216"/>
                    <a:pt x="48" y="213"/>
                    <a:pt x="48" y="212"/>
                  </a:cubicBezTo>
                  <a:cubicBezTo>
                    <a:pt x="48" y="210"/>
                    <a:pt x="48" y="207"/>
                    <a:pt x="48" y="207"/>
                  </a:cubicBezTo>
                  <a:cubicBezTo>
                    <a:pt x="48" y="207"/>
                    <a:pt x="52" y="205"/>
                    <a:pt x="52" y="205"/>
                  </a:cubicBezTo>
                  <a:cubicBezTo>
                    <a:pt x="52" y="204"/>
                    <a:pt x="55" y="199"/>
                    <a:pt x="55" y="199"/>
                  </a:cubicBezTo>
                  <a:cubicBezTo>
                    <a:pt x="55" y="196"/>
                    <a:pt x="55" y="196"/>
                    <a:pt x="55" y="196"/>
                  </a:cubicBezTo>
                  <a:cubicBezTo>
                    <a:pt x="55" y="196"/>
                    <a:pt x="59" y="195"/>
                    <a:pt x="60" y="195"/>
                  </a:cubicBezTo>
                  <a:cubicBezTo>
                    <a:pt x="61" y="195"/>
                    <a:pt x="63" y="195"/>
                    <a:pt x="64" y="196"/>
                  </a:cubicBezTo>
                  <a:cubicBezTo>
                    <a:pt x="66" y="197"/>
                    <a:pt x="65" y="197"/>
                    <a:pt x="67" y="197"/>
                  </a:cubicBezTo>
                  <a:cubicBezTo>
                    <a:pt x="69" y="196"/>
                    <a:pt x="71" y="195"/>
                    <a:pt x="71" y="194"/>
                  </a:cubicBezTo>
                  <a:cubicBezTo>
                    <a:pt x="71" y="193"/>
                    <a:pt x="72" y="189"/>
                    <a:pt x="69" y="189"/>
                  </a:cubicBezTo>
                  <a:cubicBezTo>
                    <a:pt x="67" y="189"/>
                    <a:pt x="64" y="191"/>
                    <a:pt x="63" y="191"/>
                  </a:cubicBezTo>
                  <a:cubicBezTo>
                    <a:pt x="62" y="192"/>
                    <a:pt x="61" y="191"/>
                    <a:pt x="59" y="190"/>
                  </a:cubicBezTo>
                  <a:cubicBezTo>
                    <a:pt x="58" y="190"/>
                    <a:pt x="56" y="189"/>
                    <a:pt x="56" y="189"/>
                  </a:cubicBezTo>
                  <a:cubicBezTo>
                    <a:pt x="53" y="192"/>
                    <a:pt x="53" y="192"/>
                    <a:pt x="53" y="192"/>
                  </a:cubicBezTo>
                  <a:cubicBezTo>
                    <a:pt x="53" y="192"/>
                    <a:pt x="55" y="196"/>
                    <a:pt x="51" y="193"/>
                  </a:cubicBezTo>
                  <a:cubicBezTo>
                    <a:pt x="47" y="191"/>
                    <a:pt x="47" y="190"/>
                    <a:pt x="47" y="190"/>
                  </a:cubicBezTo>
                  <a:cubicBezTo>
                    <a:pt x="43" y="186"/>
                    <a:pt x="43" y="186"/>
                    <a:pt x="43" y="186"/>
                  </a:cubicBezTo>
                  <a:cubicBezTo>
                    <a:pt x="41" y="179"/>
                    <a:pt x="41" y="179"/>
                    <a:pt x="41" y="179"/>
                  </a:cubicBezTo>
                  <a:cubicBezTo>
                    <a:pt x="38" y="175"/>
                    <a:pt x="38" y="175"/>
                    <a:pt x="38" y="175"/>
                  </a:cubicBezTo>
                  <a:cubicBezTo>
                    <a:pt x="38" y="175"/>
                    <a:pt x="37" y="177"/>
                    <a:pt x="36" y="179"/>
                  </a:cubicBezTo>
                  <a:cubicBezTo>
                    <a:pt x="35" y="180"/>
                    <a:pt x="33" y="180"/>
                    <a:pt x="32" y="179"/>
                  </a:cubicBezTo>
                  <a:cubicBezTo>
                    <a:pt x="32" y="177"/>
                    <a:pt x="29" y="173"/>
                    <a:pt x="29" y="173"/>
                  </a:cubicBezTo>
                  <a:cubicBezTo>
                    <a:pt x="30" y="169"/>
                    <a:pt x="30" y="169"/>
                    <a:pt x="30" y="169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4" y="167"/>
                    <a:pt x="24" y="166"/>
                  </a:cubicBezTo>
                  <a:cubicBezTo>
                    <a:pt x="25" y="164"/>
                    <a:pt x="27" y="161"/>
                    <a:pt x="27" y="161"/>
                  </a:cubicBezTo>
                  <a:cubicBezTo>
                    <a:pt x="29" y="157"/>
                    <a:pt x="29" y="157"/>
                    <a:pt x="29" y="157"/>
                  </a:cubicBezTo>
                  <a:cubicBezTo>
                    <a:pt x="29" y="157"/>
                    <a:pt x="29" y="154"/>
                    <a:pt x="28" y="153"/>
                  </a:cubicBezTo>
                  <a:cubicBezTo>
                    <a:pt x="28" y="152"/>
                    <a:pt x="27" y="139"/>
                    <a:pt x="27" y="139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40" y="126"/>
                    <a:pt x="40" y="126"/>
                    <a:pt x="40" y="126"/>
                  </a:cubicBezTo>
                  <a:cubicBezTo>
                    <a:pt x="42" y="117"/>
                    <a:pt x="42" y="117"/>
                    <a:pt x="42" y="117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45" y="109"/>
                    <a:pt x="49" y="105"/>
                    <a:pt x="49" y="106"/>
                  </a:cubicBezTo>
                  <a:cubicBezTo>
                    <a:pt x="50" y="107"/>
                    <a:pt x="49" y="98"/>
                    <a:pt x="49" y="98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51" y="89"/>
                    <a:pt x="52" y="89"/>
                  </a:cubicBezTo>
                  <a:cubicBezTo>
                    <a:pt x="53" y="89"/>
                    <a:pt x="55" y="88"/>
                    <a:pt x="58" y="87"/>
                  </a:cubicBezTo>
                  <a:cubicBezTo>
                    <a:pt x="60" y="87"/>
                    <a:pt x="62" y="85"/>
                    <a:pt x="64" y="85"/>
                  </a:cubicBezTo>
                  <a:cubicBezTo>
                    <a:pt x="65" y="85"/>
                    <a:pt x="70" y="85"/>
                    <a:pt x="70" y="85"/>
                  </a:cubicBezTo>
                  <a:cubicBezTo>
                    <a:pt x="70" y="85"/>
                    <a:pt x="75" y="82"/>
                    <a:pt x="76" y="81"/>
                  </a:cubicBezTo>
                  <a:cubicBezTo>
                    <a:pt x="77" y="80"/>
                    <a:pt x="80" y="76"/>
                    <a:pt x="80" y="76"/>
                  </a:cubicBezTo>
                  <a:cubicBezTo>
                    <a:pt x="80" y="76"/>
                    <a:pt x="81" y="71"/>
                    <a:pt x="83" y="70"/>
                  </a:cubicBezTo>
                  <a:cubicBezTo>
                    <a:pt x="84" y="70"/>
                    <a:pt x="87" y="68"/>
                    <a:pt x="89" y="68"/>
                  </a:cubicBezTo>
                  <a:cubicBezTo>
                    <a:pt x="91" y="67"/>
                    <a:pt x="96" y="66"/>
                    <a:pt x="97" y="66"/>
                  </a:cubicBezTo>
                  <a:cubicBezTo>
                    <a:pt x="98" y="66"/>
                    <a:pt x="110" y="64"/>
                    <a:pt x="110" y="64"/>
                  </a:cubicBezTo>
                  <a:cubicBezTo>
                    <a:pt x="115" y="60"/>
                    <a:pt x="115" y="60"/>
                    <a:pt x="115" y="60"/>
                  </a:cubicBezTo>
                  <a:cubicBezTo>
                    <a:pt x="114" y="51"/>
                    <a:pt x="114" y="51"/>
                    <a:pt x="114" y="51"/>
                  </a:cubicBezTo>
                  <a:cubicBezTo>
                    <a:pt x="129" y="49"/>
                    <a:pt x="129" y="49"/>
                    <a:pt x="129" y="49"/>
                  </a:cubicBezTo>
                  <a:cubicBezTo>
                    <a:pt x="135" y="45"/>
                    <a:pt x="135" y="45"/>
                    <a:pt x="135" y="45"/>
                  </a:cubicBezTo>
                  <a:cubicBezTo>
                    <a:pt x="135" y="45"/>
                    <a:pt x="138" y="42"/>
                    <a:pt x="139" y="42"/>
                  </a:cubicBezTo>
                  <a:cubicBezTo>
                    <a:pt x="140" y="43"/>
                    <a:pt x="142" y="42"/>
                    <a:pt x="142" y="42"/>
                  </a:cubicBezTo>
                  <a:cubicBezTo>
                    <a:pt x="149" y="40"/>
                    <a:pt x="149" y="40"/>
                    <a:pt x="149" y="40"/>
                  </a:cubicBezTo>
                  <a:cubicBezTo>
                    <a:pt x="149" y="40"/>
                    <a:pt x="158" y="37"/>
                    <a:pt x="159" y="36"/>
                  </a:cubicBezTo>
                  <a:cubicBezTo>
                    <a:pt x="159" y="36"/>
                    <a:pt x="164" y="34"/>
                    <a:pt x="164" y="34"/>
                  </a:cubicBezTo>
                  <a:cubicBezTo>
                    <a:pt x="166" y="30"/>
                    <a:pt x="166" y="30"/>
                    <a:pt x="166" y="30"/>
                  </a:cubicBezTo>
                  <a:cubicBezTo>
                    <a:pt x="166" y="30"/>
                    <a:pt x="168" y="28"/>
                    <a:pt x="171" y="28"/>
                  </a:cubicBezTo>
                  <a:cubicBezTo>
                    <a:pt x="173" y="28"/>
                    <a:pt x="175" y="28"/>
                    <a:pt x="176" y="28"/>
                  </a:cubicBezTo>
                  <a:cubicBezTo>
                    <a:pt x="176" y="27"/>
                    <a:pt x="177" y="25"/>
                    <a:pt x="178" y="25"/>
                  </a:cubicBezTo>
                  <a:cubicBezTo>
                    <a:pt x="179" y="25"/>
                    <a:pt x="185" y="24"/>
                    <a:pt x="185" y="24"/>
                  </a:cubicBezTo>
                  <a:cubicBezTo>
                    <a:pt x="188" y="29"/>
                    <a:pt x="188" y="29"/>
                    <a:pt x="188" y="29"/>
                  </a:cubicBezTo>
                  <a:cubicBezTo>
                    <a:pt x="188" y="29"/>
                    <a:pt x="194" y="33"/>
                    <a:pt x="195" y="33"/>
                  </a:cubicBezTo>
                  <a:cubicBezTo>
                    <a:pt x="196" y="33"/>
                    <a:pt x="201" y="29"/>
                    <a:pt x="201" y="29"/>
                  </a:cubicBezTo>
                  <a:cubicBezTo>
                    <a:pt x="211" y="32"/>
                    <a:pt x="211" y="32"/>
                    <a:pt x="211" y="32"/>
                  </a:cubicBezTo>
                  <a:cubicBezTo>
                    <a:pt x="219" y="34"/>
                    <a:pt x="219" y="34"/>
                    <a:pt x="219" y="34"/>
                  </a:cubicBezTo>
                  <a:cubicBezTo>
                    <a:pt x="222" y="32"/>
                    <a:pt x="222" y="32"/>
                    <a:pt x="222" y="32"/>
                  </a:cubicBezTo>
                  <a:close/>
                  <a:moveTo>
                    <a:pt x="188" y="149"/>
                  </a:moveTo>
                  <a:cubicBezTo>
                    <a:pt x="188" y="149"/>
                    <a:pt x="188" y="149"/>
                    <a:pt x="188" y="149"/>
                  </a:cubicBezTo>
                  <a:cubicBezTo>
                    <a:pt x="189" y="150"/>
                    <a:pt x="189" y="150"/>
                    <a:pt x="189" y="150"/>
                  </a:cubicBezTo>
                  <a:cubicBezTo>
                    <a:pt x="189" y="150"/>
                    <a:pt x="191" y="150"/>
                    <a:pt x="192" y="149"/>
                  </a:cubicBezTo>
                  <a:cubicBezTo>
                    <a:pt x="193" y="149"/>
                    <a:pt x="191" y="148"/>
                    <a:pt x="191" y="148"/>
                  </a:cubicBezTo>
                  <a:cubicBezTo>
                    <a:pt x="189" y="148"/>
                    <a:pt x="189" y="148"/>
                    <a:pt x="189" y="148"/>
                  </a:cubicBezTo>
                  <a:cubicBezTo>
                    <a:pt x="189" y="148"/>
                    <a:pt x="188" y="149"/>
                    <a:pt x="188" y="149"/>
                  </a:cubicBezTo>
                  <a:close/>
                  <a:moveTo>
                    <a:pt x="184" y="157"/>
                  </a:moveTo>
                  <a:cubicBezTo>
                    <a:pt x="184" y="157"/>
                    <a:pt x="184" y="157"/>
                    <a:pt x="184" y="157"/>
                  </a:cubicBezTo>
                  <a:cubicBezTo>
                    <a:pt x="185" y="158"/>
                    <a:pt x="185" y="158"/>
                    <a:pt x="185" y="158"/>
                  </a:cubicBezTo>
                  <a:cubicBezTo>
                    <a:pt x="185" y="158"/>
                    <a:pt x="186" y="155"/>
                    <a:pt x="187" y="154"/>
                  </a:cubicBezTo>
                  <a:cubicBezTo>
                    <a:pt x="188" y="152"/>
                    <a:pt x="186" y="153"/>
                    <a:pt x="186" y="153"/>
                  </a:cubicBezTo>
                  <a:cubicBezTo>
                    <a:pt x="185" y="154"/>
                    <a:pt x="185" y="154"/>
                    <a:pt x="185" y="154"/>
                  </a:cubicBezTo>
                  <a:cubicBezTo>
                    <a:pt x="185" y="154"/>
                    <a:pt x="184" y="157"/>
                    <a:pt x="184" y="157"/>
                  </a:cubicBezTo>
                  <a:close/>
                  <a:moveTo>
                    <a:pt x="318" y="231"/>
                  </a:moveTo>
                  <a:cubicBezTo>
                    <a:pt x="318" y="231"/>
                    <a:pt x="318" y="231"/>
                    <a:pt x="318" y="231"/>
                  </a:cubicBezTo>
                  <a:cubicBezTo>
                    <a:pt x="318" y="231"/>
                    <a:pt x="321" y="233"/>
                    <a:pt x="321" y="233"/>
                  </a:cubicBezTo>
                  <a:cubicBezTo>
                    <a:pt x="319" y="237"/>
                    <a:pt x="319" y="237"/>
                    <a:pt x="319" y="237"/>
                  </a:cubicBezTo>
                  <a:cubicBezTo>
                    <a:pt x="316" y="235"/>
                    <a:pt x="316" y="235"/>
                    <a:pt x="316" y="235"/>
                  </a:cubicBezTo>
                  <a:cubicBezTo>
                    <a:pt x="318" y="231"/>
                    <a:pt x="318" y="231"/>
                    <a:pt x="318" y="231"/>
                  </a:cubicBezTo>
                  <a:close/>
                  <a:moveTo>
                    <a:pt x="342" y="250"/>
                  </a:moveTo>
                  <a:cubicBezTo>
                    <a:pt x="342" y="250"/>
                    <a:pt x="342" y="250"/>
                    <a:pt x="342" y="250"/>
                  </a:cubicBezTo>
                  <a:cubicBezTo>
                    <a:pt x="342" y="250"/>
                    <a:pt x="347" y="251"/>
                    <a:pt x="347" y="250"/>
                  </a:cubicBezTo>
                  <a:cubicBezTo>
                    <a:pt x="347" y="249"/>
                    <a:pt x="348" y="247"/>
                    <a:pt x="348" y="247"/>
                  </a:cubicBezTo>
                  <a:cubicBezTo>
                    <a:pt x="347" y="246"/>
                    <a:pt x="344" y="245"/>
                    <a:pt x="344" y="245"/>
                  </a:cubicBezTo>
                  <a:cubicBezTo>
                    <a:pt x="343" y="245"/>
                    <a:pt x="342" y="245"/>
                    <a:pt x="341" y="244"/>
                  </a:cubicBezTo>
                  <a:cubicBezTo>
                    <a:pt x="335" y="237"/>
                    <a:pt x="339" y="246"/>
                    <a:pt x="342" y="247"/>
                  </a:cubicBezTo>
                  <a:cubicBezTo>
                    <a:pt x="342" y="248"/>
                    <a:pt x="342" y="248"/>
                    <a:pt x="342" y="248"/>
                  </a:cubicBezTo>
                  <a:cubicBezTo>
                    <a:pt x="342" y="250"/>
                    <a:pt x="342" y="250"/>
                    <a:pt x="342" y="250"/>
                  </a:cubicBezTo>
                  <a:close/>
                  <a:moveTo>
                    <a:pt x="349" y="257"/>
                  </a:moveTo>
                  <a:cubicBezTo>
                    <a:pt x="349" y="257"/>
                    <a:pt x="349" y="257"/>
                    <a:pt x="349" y="257"/>
                  </a:cubicBezTo>
                  <a:cubicBezTo>
                    <a:pt x="353" y="252"/>
                    <a:pt x="353" y="252"/>
                    <a:pt x="353" y="252"/>
                  </a:cubicBezTo>
                  <a:cubicBezTo>
                    <a:pt x="353" y="252"/>
                    <a:pt x="355" y="250"/>
                    <a:pt x="356" y="250"/>
                  </a:cubicBezTo>
                  <a:cubicBezTo>
                    <a:pt x="357" y="250"/>
                    <a:pt x="361" y="249"/>
                    <a:pt x="361" y="249"/>
                  </a:cubicBezTo>
                  <a:cubicBezTo>
                    <a:pt x="361" y="249"/>
                    <a:pt x="364" y="250"/>
                    <a:pt x="362" y="251"/>
                  </a:cubicBezTo>
                  <a:cubicBezTo>
                    <a:pt x="361" y="252"/>
                    <a:pt x="358" y="254"/>
                    <a:pt x="357" y="254"/>
                  </a:cubicBezTo>
                  <a:cubicBezTo>
                    <a:pt x="356" y="255"/>
                    <a:pt x="354" y="258"/>
                    <a:pt x="354" y="258"/>
                  </a:cubicBezTo>
                  <a:cubicBezTo>
                    <a:pt x="350" y="259"/>
                    <a:pt x="350" y="259"/>
                    <a:pt x="350" y="259"/>
                  </a:cubicBezTo>
                  <a:cubicBezTo>
                    <a:pt x="346" y="261"/>
                    <a:pt x="346" y="261"/>
                    <a:pt x="346" y="261"/>
                  </a:cubicBezTo>
                  <a:cubicBezTo>
                    <a:pt x="347" y="265"/>
                    <a:pt x="347" y="265"/>
                    <a:pt x="347" y="265"/>
                  </a:cubicBezTo>
                  <a:cubicBezTo>
                    <a:pt x="347" y="265"/>
                    <a:pt x="346" y="266"/>
                    <a:pt x="345" y="266"/>
                  </a:cubicBezTo>
                  <a:cubicBezTo>
                    <a:pt x="345" y="265"/>
                    <a:pt x="342" y="263"/>
                    <a:pt x="342" y="263"/>
                  </a:cubicBezTo>
                  <a:cubicBezTo>
                    <a:pt x="343" y="258"/>
                    <a:pt x="343" y="258"/>
                    <a:pt x="343" y="258"/>
                  </a:cubicBezTo>
                  <a:cubicBezTo>
                    <a:pt x="347" y="258"/>
                    <a:pt x="347" y="258"/>
                    <a:pt x="347" y="258"/>
                  </a:cubicBezTo>
                  <a:cubicBezTo>
                    <a:pt x="349" y="257"/>
                    <a:pt x="349" y="257"/>
                    <a:pt x="349" y="257"/>
                  </a:cubicBezTo>
                  <a:close/>
                  <a:moveTo>
                    <a:pt x="388" y="286"/>
                  </a:moveTo>
                  <a:cubicBezTo>
                    <a:pt x="388" y="286"/>
                    <a:pt x="388" y="286"/>
                    <a:pt x="388" y="286"/>
                  </a:cubicBezTo>
                  <a:cubicBezTo>
                    <a:pt x="388" y="286"/>
                    <a:pt x="392" y="290"/>
                    <a:pt x="392" y="290"/>
                  </a:cubicBezTo>
                  <a:cubicBezTo>
                    <a:pt x="391" y="295"/>
                    <a:pt x="391" y="295"/>
                    <a:pt x="391" y="295"/>
                  </a:cubicBezTo>
                  <a:cubicBezTo>
                    <a:pt x="391" y="295"/>
                    <a:pt x="391" y="297"/>
                    <a:pt x="393" y="297"/>
                  </a:cubicBezTo>
                  <a:cubicBezTo>
                    <a:pt x="395" y="298"/>
                    <a:pt x="398" y="298"/>
                    <a:pt x="398" y="296"/>
                  </a:cubicBezTo>
                  <a:cubicBezTo>
                    <a:pt x="398" y="294"/>
                    <a:pt x="399" y="292"/>
                    <a:pt x="400" y="291"/>
                  </a:cubicBezTo>
                  <a:cubicBezTo>
                    <a:pt x="401" y="289"/>
                    <a:pt x="403" y="286"/>
                    <a:pt x="403" y="286"/>
                  </a:cubicBezTo>
                  <a:cubicBezTo>
                    <a:pt x="403" y="286"/>
                    <a:pt x="404" y="286"/>
                    <a:pt x="405" y="285"/>
                  </a:cubicBezTo>
                  <a:cubicBezTo>
                    <a:pt x="406" y="285"/>
                    <a:pt x="404" y="282"/>
                    <a:pt x="404" y="282"/>
                  </a:cubicBezTo>
                  <a:cubicBezTo>
                    <a:pt x="404" y="282"/>
                    <a:pt x="403" y="282"/>
                    <a:pt x="405" y="278"/>
                  </a:cubicBezTo>
                  <a:cubicBezTo>
                    <a:pt x="407" y="275"/>
                    <a:pt x="407" y="275"/>
                    <a:pt x="407" y="275"/>
                  </a:cubicBezTo>
                  <a:cubicBezTo>
                    <a:pt x="407" y="274"/>
                    <a:pt x="408" y="271"/>
                    <a:pt x="408" y="270"/>
                  </a:cubicBezTo>
                  <a:cubicBezTo>
                    <a:pt x="407" y="268"/>
                    <a:pt x="406" y="263"/>
                    <a:pt x="406" y="263"/>
                  </a:cubicBezTo>
                  <a:cubicBezTo>
                    <a:pt x="404" y="265"/>
                    <a:pt x="404" y="265"/>
                    <a:pt x="404" y="265"/>
                  </a:cubicBezTo>
                  <a:cubicBezTo>
                    <a:pt x="404" y="265"/>
                    <a:pt x="402" y="267"/>
                    <a:pt x="400" y="267"/>
                  </a:cubicBezTo>
                  <a:cubicBezTo>
                    <a:pt x="398" y="268"/>
                    <a:pt x="396" y="269"/>
                    <a:pt x="396" y="270"/>
                  </a:cubicBezTo>
                  <a:cubicBezTo>
                    <a:pt x="396" y="270"/>
                    <a:pt x="396" y="273"/>
                    <a:pt x="395" y="274"/>
                  </a:cubicBezTo>
                  <a:cubicBezTo>
                    <a:pt x="394" y="275"/>
                    <a:pt x="391" y="278"/>
                    <a:pt x="391" y="278"/>
                  </a:cubicBezTo>
                  <a:cubicBezTo>
                    <a:pt x="389" y="283"/>
                    <a:pt x="389" y="283"/>
                    <a:pt x="389" y="283"/>
                  </a:cubicBezTo>
                  <a:cubicBezTo>
                    <a:pt x="389" y="283"/>
                    <a:pt x="388" y="286"/>
                    <a:pt x="388" y="286"/>
                  </a:cubicBezTo>
                  <a:close/>
                  <a:moveTo>
                    <a:pt x="373" y="331"/>
                  </a:moveTo>
                  <a:cubicBezTo>
                    <a:pt x="373" y="331"/>
                    <a:pt x="373" y="331"/>
                    <a:pt x="373" y="331"/>
                  </a:cubicBezTo>
                  <a:cubicBezTo>
                    <a:pt x="371" y="330"/>
                    <a:pt x="369" y="328"/>
                    <a:pt x="369" y="326"/>
                  </a:cubicBezTo>
                  <a:cubicBezTo>
                    <a:pt x="369" y="325"/>
                    <a:pt x="370" y="323"/>
                    <a:pt x="370" y="323"/>
                  </a:cubicBezTo>
                  <a:cubicBezTo>
                    <a:pt x="370" y="323"/>
                    <a:pt x="368" y="322"/>
                    <a:pt x="368" y="321"/>
                  </a:cubicBezTo>
                  <a:cubicBezTo>
                    <a:pt x="368" y="321"/>
                    <a:pt x="370" y="317"/>
                    <a:pt x="370" y="315"/>
                  </a:cubicBezTo>
                  <a:cubicBezTo>
                    <a:pt x="369" y="314"/>
                    <a:pt x="370" y="308"/>
                    <a:pt x="370" y="308"/>
                  </a:cubicBezTo>
                  <a:cubicBezTo>
                    <a:pt x="370" y="308"/>
                    <a:pt x="373" y="307"/>
                    <a:pt x="373" y="308"/>
                  </a:cubicBezTo>
                  <a:cubicBezTo>
                    <a:pt x="373" y="309"/>
                    <a:pt x="372" y="312"/>
                    <a:pt x="372" y="313"/>
                  </a:cubicBezTo>
                  <a:cubicBezTo>
                    <a:pt x="372" y="314"/>
                    <a:pt x="371" y="318"/>
                    <a:pt x="371" y="319"/>
                  </a:cubicBezTo>
                  <a:cubicBezTo>
                    <a:pt x="371" y="319"/>
                    <a:pt x="372" y="318"/>
                    <a:pt x="374" y="320"/>
                  </a:cubicBezTo>
                  <a:cubicBezTo>
                    <a:pt x="376" y="322"/>
                    <a:pt x="376" y="325"/>
                    <a:pt x="376" y="325"/>
                  </a:cubicBezTo>
                  <a:cubicBezTo>
                    <a:pt x="374" y="327"/>
                    <a:pt x="374" y="327"/>
                    <a:pt x="374" y="327"/>
                  </a:cubicBezTo>
                  <a:cubicBezTo>
                    <a:pt x="373" y="331"/>
                    <a:pt x="373" y="331"/>
                    <a:pt x="373" y="331"/>
                  </a:cubicBezTo>
                  <a:close/>
                  <a:moveTo>
                    <a:pt x="361" y="333"/>
                  </a:moveTo>
                  <a:cubicBezTo>
                    <a:pt x="361" y="333"/>
                    <a:pt x="361" y="333"/>
                    <a:pt x="361" y="333"/>
                  </a:cubicBezTo>
                  <a:cubicBezTo>
                    <a:pt x="361" y="333"/>
                    <a:pt x="360" y="337"/>
                    <a:pt x="360" y="338"/>
                  </a:cubicBezTo>
                  <a:cubicBezTo>
                    <a:pt x="360" y="338"/>
                    <a:pt x="361" y="338"/>
                    <a:pt x="362" y="338"/>
                  </a:cubicBezTo>
                  <a:cubicBezTo>
                    <a:pt x="363" y="337"/>
                    <a:pt x="364" y="337"/>
                    <a:pt x="365" y="336"/>
                  </a:cubicBezTo>
                  <a:cubicBezTo>
                    <a:pt x="366" y="335"/>
                    <a:pt x="369" y="333"/>
                    <a:pt x="370" y="333"/>
                  </a:cubicBezTo>
                  <a:cubicBezTo>
                    <a:pt x="371" y="332"/>
                    <a:pt x="366" y="330"/>
                    <a:pt x="366" y="330"/>
                  </a:cubicBezTo>
                  <a:cubicBezTo>
                    <a:pt x="361" y="333"/>
                    <a:pt x="361" y="333"/>
                    <a:pt x="361" y="333"/>
                  </a:cubicBezTo>
                  <a:close/>
                  <a:moveTo>
                    <a:pt x="225" y="132"/>
                  </a:moveTo>
                  <a:cubicBezTo>
                    <a:pt x="225" y="132"/>
                    <a:pt x="225" y="132"/>
                    <a:pt x="225" y="132"/>
                  </a:cubicBezTo>
                  <a:cubicBezTo>
                    <a:pt x="227" y="133"/>
                    <a:pt x="227" y="133"/>
                    <a:pt x="227" y="133"/>
                  </a:cubicBezTo>
                  <a:cubicBezTo>
                    <a:pt x="227" y="133"/>
                    <a:pt x="228" y="132"/>
                    <a:pt x="229" y="131"/>
                  </a:cubicBezTo>
                  <a:cubicBezTo>
                    <a:pt x="230" y="130"/>
                    <a:pt x="228" y="129"/>
                    <a:pt x="228" y="129"/>
                  </a:cubicBezTo>
                  <a:cubicBezTo>
                    <a:pt x="227" y="130"/>
                    <a:pt x="227" y="130"/>
                    <a:pt x="227" y="130"/>
                  </a:cubicBezTo>
                  <a:cubicBezTo>
                    <a:pt x="227" y="130"/>
                    <a:pt x="225" y="132"/>
                    <a:pt x="225" y="132"/>
                  </a:cubicBezTo>
                  <a:close/>
                  <a:moveTo>
                    <a:pt x="164" y="164"/>
                  </a:moveTo>
                  <a:cubicBezTo>
                    <a:pt x="164" y="164"/>
                    <a:pt x="164" y="164"/>
                    <a:pt x="164" y="164"/>
                  </a:cubicBezTo>
                  <a:cubicBezTo>
                    <a:pt x="165" y="165"/>
                    <a:pt x="165" y="165"/>
                    <a:pt x="165" y="165"/>
                  </a:cubicBezTo>
                  <a:cubicBezTo>
                    <a:pt x="165" y="165"/>
                    <a:pt x="166" y="163"/>
                    <a:pt x="168" y="162"/>
                  </a:cubicBezTo>
                  <a:cubicBezTo>
                    <a:pt x="169" y="161"/>
                    <a:pt x="167" y="161"/>
                    <a:pt x="167" y="161"/>
                  </a:cubicBezTo>
                  <a:cubicBezTo>
                    <a:pt x="165" y="162"/>
                    <a:pt x="165" y="162"/>
                    <a:pt x="165" y="162"/>
                  </a:cubicBezTo>
                  <a:cubicBezTo>
                    <a:pt x="165" y="162"/>
                    <a:pt x="164" y="163"/>
                    <a:pt x="164" y="164"/>
                  </a:cubicBezTo>
                  <a:close/>
                  <a:moveTo>
                    <a:pt x="174" y="162"/>
                  </a:moveTo>
                  <a:cubicBezTo>
                    <a:pt x="174" y="162"/>
                    <a:pt x="174" y="162"/>
                    <a:pt x="174" y="162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4" y="164"/>
                    <a:pt x="177" y="165"/>
                    <a:pt x="179" y="166"/>
                  </a:cubicBezTo>
                  <a:cubicBezTo>
                    <a:pt x="182" y="167"/>
                    <a:pt x="180" y="164"/>
                    <a:pt x="180" y="164"/>
                  </a:cubicBezTo>
                  <a:cubicBezTo>
                    <a:pt x="178" y="162"/>
                    <a:pt x="178" y="162"/>
                    <a:pt x="178" y="162"/>
                  </a:cubicBezTo>
                  <a:cubicBezTo>
                    <a:pt x="178" y="162"/>
                    <a:pt x="175" y="161"/>
                    <a:pt x="174" y="162"/>
                  </a:cubicBezTo>
                  <a:close/>
                  <a:moveTo>
                    <a:pt x="211" y="164"/>
                  </a:moveTo>
                  <a:cubicBezTo>
                    <a:pt x="211" y="164"/>
                    <a:pt x="211" y="164"/>
                    <a:pt x="211" y="164"/>
                  </a:cubicBezTo>
                  <a:cubicBezTo>
                    <a:pt x="210" y="166"/>
                    <a:pt x="210" y="166"/>
                    <a:pt x="210" y="166"/>
                  </a:cubicBezTo>
                  <a:cubicBezTo>
                    <a:pt x="210" y="166"/>
                    <a:pt x="212" y="168"/>
                    <a:pt x="213" y="170"/>
                  </a:cubicBezTo>
                  <a:cubicBezTo>
                    <a:pt x="214" y="170"/>
                    <a:pt x="218" y="174"/>
                    <a:pt x="220" y="174"/>
                  </a:cubicBezTo>
                  <a:cubicBezTo>
                    <a:pt x="228" y="177"/>
                    <a:pt x="215" y="167"/>
                    <a:pt x="214" y="166"/>
                  </a:cubicBezTo>
                  <a:cubicBezTo>
                    <a:pt x="214" y="166"/>
                    <a:pt x="211" y="163"/>
                    <a:pt x="211" y="164"/>
                  </a:cubicBezTo>
                  <a:close/>
                  <a:moveTo>
                    <a:pt x="258" y="178"/>
                  </a:moveTo>
                  <a:cubicBezTo>
                    <a:pt x="258" y="178"/>
                    <a:pt x="258" y="178"/>
                    <a:pt x="258" y="178"/>
                  </a:cubicBezTo>
                  <a:cubicBezTo>
                    <a:pt x="260" y="180"/>
                    <a:pt x="260" y="180"/>
                    <a:pt x="260" y="180"/>
                  </a:cubicBezTo>
                  <a:cubicBezTo>
                    <a:pt x="260" y="180"/>
                    <a:pt x="263" y="179"/>
                    <a:pt x="265" y="178"/>
                  </a:cubicBezTo>
                  <a:cubicBezTo>
                    <a:pt x="267" y="178"/>
                    <a:pt x="265" y="176"/>
                    <a:pt x="265" y="176"/>
                  </a:cubicBezTo>
                  <a:cubicBezTo>
                    <a:pt x="262" y="176"/>
                    <a:pt x="262" y="176"/>
                    <a:pt x="262" y="176"/>
                  </a:cubicBezTo>
                  <a:cubicBezTo>
                    <a:pt x="262" y="176"/>
                    <a:pt x="258" y="177"/>
                    <a:pt x="258" y="178"/>
                  </a:cubicBezTo>
                  <a:close/>
                  <a:moveTo>
                    <a:pt x="238" y="73"/>
                  </a:moveTo>
                  <a:cubicBezTo>
                    <a:pt x="238" y="73"/>
                    <a:pt x="238" y="73"/>
                    <a:pt x="238" y="73"/>
                  </a:cubicBezTo>
                  <a:cubicBezTo>
                    <a:pt x="238" y="73"/>
                    <a:pt x="234" y="75"/>
                    <a:pt x="234" y="75"/>
                  </a:cubicBezTo>
                  <a:cubicBezTo>
                    <a:pt x="233" y="75"/>
                    <a:pt x="234" y="77"/>
                    <a:pt x="235" y="77"/>
                  </a:cubicBezTo>
                  <a:cubicBezTo>
                    <a:pt x="236" y="78"/>
                    <a:pt x="239" y="79"/>
                    <a:pt x="239" y="79"/>
                  </a:cubicBezTo>
                  <a:cubicBezTo>
                    <a:pt x="240" y="79"/>
                    <a:pt x="243" y="77"/>
                    <a:pt x="245" y="75"/>
                  </a:cubicBezTo>
                  <a:cubicBezTo>
                    <a:pt x="247" y="74"/>
                    <a:pt x="243" y="73"/>
                    <a:pt x="243" y="73"/>
                  </a:cubicBezTo>
                  <a:cubicBezTo>
                    <a:pt x="238" y="73"/>
                    <a:pt x="238" y="73"/>
                    <a:pt x="238" y="73"/>
                  </a:cubicBezTo>
                  <a:close/>
                  <a:moveTo>
                    <a:pt x="202" y="66"/>
                  </a:moveTo>
                  <a:cubicBezTo>
                    <a:pt x="202" y="66"/>
                    <a:pt x="202" y="66"/>
                    <a:pt x="202" y="66"/>
                  </a:cubicBezTo>
                  <a:cubicBezTo>
                    <a:pt x="202" y="66"/>
                    <a:pt x="198" y="66"/>
                    <a:pt x="197" y="66"/>
                  </a:cubicBezTo>
                  <a:cubicBezTo>
                    <a:pt x="197" y="66"/>
                    <a:pt x="196" y="67"/>
                    <a:pt x="195" y="68"/>
                  </a:cubicBezTo>
                  <a:cubicBezTo>
                    <a:pt x="194" y="69"/>
                    <a:pt x="194" y="71"/>
                    <a:pt x="193" y="73"/>
                  </a:cubicBezTo>
                  <a:cubicBezTo>
                    <a:pt x="193" y="75"/>
                    <a:pt x="194" y="75"/>
                    <a:pt x="194" y="75"/>
                  </a:cubicBezTo>
                  <a:cubicBezTo>
                    <a:pt x="195" y="76"/>
                    <a:pt x="195" y="76"/>
                    <a:pt x="197" y="78"/>
                  </a:cubicBezTo>
                  <a:cubicBezTo>
                    <a:pt x="199" y="79"/>
                    <a:pt x="201" y="77"/>
                    <a:pt x="203" y="76"/>
                  </a:cubicBezTo>
                  <a:cubicBezTo>
                    <a:pt x="206" y="75"/>
                    <a:pt x="204" y="74"/>
                    <a:pt x="205" y="72"/>
                  </a:cubicBezTo>
                  <a:cubicBezTo>
                    <a:pt x="205" y="71"/>
                    <a:pt x="204" y="68"/>
                    <a:pt x="204" y="68"/>
                  </a:cubicBezTo>
                  <a:cubicBezTo>
                    <a:pt x="204" y="67"/>
                    <a:pt x="202" y="66"/>
                    <a:pt x="202" y="66"/>
                  </a:cubicBezTo>
                  <a:close/>
                  <a:moveTo>
                    <a:pt x="236" y="103"/>
                  </a:moveTo>
                  <a:cubicBezTo>
                    <a:pt x="236" y="103"/>
                    <a:pt x="236" y="103"/>
                    <a:pt x="236" y="103"/>
                  </a:cubicBezTo>
                  <a:cubicBezTo>
                    <a:pt x="236" y="103"/>
                    <a:pt x="235" y="105"/>
                    <a:pt x="235" y="105"/>
                  </a:cubicBezTo>
                  <a:cubicBezTo>
                    <a:pt x="235" y="105"/>
                    <a:pt x="235" y="107"/>
                    <a:pt x="235" y="107"/>
                  </a:cubicBezTo>
                  <a:cubicBezTo>
                    <a:pt x="235" y="107"/>
                    <a:pt x="234" y="108"/>
                    <a:pt x="233" y="109"/>
                  </a:cubicBezTo>
                  <a:cubicBezTo>
                    <a:pt x="231" y="111"/>
                    <a:pt x="233" y="111"/>
                    <a:pt x="234" y="112"/>
                  </a:cubicBezTo>
                  <a:cubicBezTo>
                    <a:pt x="235" y="114"/>
                    <a:pt x="234" y="113"/>
                    <a:pt x="235" y="113"/>
                  </a:cubicBezTo>
                  <a:cubicBezTo>
                    <a:pt x="235" y="114"/>
                    <a:pt x="236" y="113"/>
                    <a:pt x="238" y="112"/>
                  </a:cubicBezTo>
                  <a:cubicBezTo>
                    <a:pt x="240" y="111"/>
                    <a:pt x="239" y="111"/>
                    <a:pt x="239" y="111"/>
                  </a:cubicBezTo>
                  <a:cubicBezTo>
                    <a:pt x="239" y="111"/>
                    <a:pt x="237" y="108"/>
                    <a:pt x="237" y="108"/>
                  </a:cubicBezTo>
                  <a:cubicBezTo>
                    <a:pt x="237" y="108"/>
                    <a:pt x="237" y="107"/>
                    <a:pt x="237" y="107"/>
                  </a:cubicBezTo>
                  <a:cubicBezTo>
                    <a:pt x="237" y="106"/>
                    <a:pt x="238" y="106"/>
                    <a:pt x="239" y="105"/>
                  </a:cubicBezTo>
                  <a:cubicBezTo>
                    <a:pt x="240" y="103"/>
                    <a:pt x="240" y="102"/>
                    <a:pt x="240" y="102"/>
                  </a:cubicBezTo>
                  <a:cubicBezTo>
                    <a:pt x="240" y="101"/>
                    <a:pt x="238" y="101"/>
                    <a:pt x="238" y="101"/>
                  </a:cubicBezTo>
                  <a:cubicBezTo>
                    <a:pt x="238" y="101"/>
                    <a:pt x="236" y="102"/>
                    <a:pt x="236" y="103"/>
                  </a:cubicBezTo>
                  <a:close/>
                  <a:moveTo>
                    <a:pt x="233" y="105"/>
                  </a:moveTo>
                  <a:cubicBezTo>
                    <a:pt x="233" y="105"/>
                    <a:pt x="233" y="105"/>
                    <a:pt x="233" y="105"/>
                  </a:cubicBezTo>
                  <a:cubicBezTo>
                    <a:pt x="232" y="103"/>
                    <a:pt x="232" y="103"/>
                    <a:pt x="232" y="103"/>
                  </a:cubicBezTo>
                  <a:cubicBezTo>
                    <a:pt x="232" y="103"/>
                    <a:pt x="231" y="102"/>
                    <a:pt x="228" y="102"/>
                  </a:cubicBezTo>
                  <a:cubicBezTo>
                    <a:pt x="226" y="102"/>
                    <a:pt x="226" y="103"/>
                    <a:pt x="224" y="103"/>
                  </a:cubicBezTo>
                  <a:cubicBezTo>
                    <a:pt x="222" y="103"/>
                    <a:pt x="222" y="105"/>
                    <a:pt x="222" y="106"/>
                  </a:cubicBezTo>
                  <a:cubicBezTo>
                    <a:pt x="221" y="108"/>
                    <a:pt x="222" y="107"/>
                    <a:pt x="223" y="108"/>
                  </a:cubicBezTo>
                  <a:cubicBezTo>
                    <a:pt x="224" y="109"/>
                    <a:pt x="223" y="109"/>
                    <a:pt x="224" y="112"/>
                  </a:cubicBezTo>
                  <a:cubicBezTo>
                    <a:pt x="224" y="114"/>
                    <a:pt x="225" y="113"/>
                    <a:pt x="225" y="113"/>
                  </a:cubicBezTo>
                  <a:cubicBezTo>
                    <a:pt x="226" y="114"/>
                    <a:pt x="227" y="113"/>
                    <a:pt x="229" y="112"/>
                  </a:cubicBezTo>
                  <a:cubicBezTo>
                    <a:pt x="231" y="110"/>
                    <a:pt x="229" y="110"/>
                    <a:pt x="229" y="110"/>
                  </a:cubicBezTo>
                  <a:cubicBezTo>
                    <a:pt x="229" y="110"/>
                    <a:pt x="231" y="109"/>
                    <a:pt x="233" y="107"/>
                  </a:cubicBezTo>
                  <a:cubicBezTo>
                    <a:pt x="234" y="105"/>
                    <a:pt x="233" y="105"/>
                    <a:pt x="233" y="105"/>
                  </a:cubicBezTo>
                  <a:close/>
                  <a:moveTo>
                    <a:pt x="284" y="139"/>
                  </a:moveTo>
                  <a:cubicBezTo>
                    <a:pt x="284" y="139"/>
                    <a:pt x="284" y="139"/>
                    <a:pt x="284" y="139"/>
                  </a:cubicBezTo>
                  <a:cubicBezTo>
                    <a:pt x="283" y="139"/>
                    <a:pt x="282" y="141"/>
                    <a:pt x="282" y="141"/>
                  </a:cubicBezTo>
                  <a:cubicBezTo>
                    <a:pt x="282" y="141"/>
                    <a:pt x="281" y="142"/>
                    <a:pt x="281" y="143"/>
                  </a:cubicBezTo>
                  <a:cubicBezTo>
                    <a:pt x="280" y="143"/>
                    <a:pt x="279" y="145"/>
                    <a:pt x="279" y="145"/>
                  </a:cubicBezTo>
                  <a:cubicBezTo>
                    <a:pt x="279" y="145"/>
                    <a:pt x="280" y="146"/>
                    <a:pt x="281" y="146"/>
                  </a:cubicBezTo>
                  <a:cubicBezTo>
                    <a:pt x="282" y="147"/>
                    <a:pt x="282" y="147"/>
                    <a:pt x="283" y="147"/>
                  </a:cubicBezTo>
                  <a:cubicBezTo>
                    <a:pt x="284" y="147"/>
                    <a:pt x="284" y="147"/>
                    <a:pt x="287" y="147"/>
                  </a:cubicBezTo>
                  <a:cubicBezTo>
                    <a:pt x="291" y="147"/>
                    <a:pt x="294" y="147"/>
                    <a:pt x="295" y="147"/>
                  </a:cubicBezTo>
                  <a:cubicBezTo>
                    <a:pt x="295" y="147"/>
                    <a:pt x="297" y="146"/>
                    <a:pt x="297" y="146"/>
                  </a:cubicBezTo>
                  <a:cubicBezTo>
                    <a:pt x="297" y="145"/>
                    <a:pt x="297" y="145"/>
                    <a:pt x="296" y="144"/>
                  </a:cubicBezTo>
                  <a:cubicBezTo>
                    <a:pt x="295" y="142"/>
                    <a:pt x="293" y="141"/>
                    <a:pt x="293" y="141"/>
                  </a:cubicBezTo>
                  <a:cubicBezTo>
                    <a:pt x="292" y="141"/>
                    <a:pt x="293" y="139"/>
                    <a:pt x="294" y="140"/>
                  </a:cubicBezTo>
                  <a:cubicBezTo>
                    <a:pt x="294" y="140"/>
                    <a:pt x="297" y="143"/>
                    <a:pt x="297" y="143"/>
                  </a:cubicBezTo>
                  <a:cubicBezTo>
                    <a:pt x="298" y="143"/>
                    <a:pt x="300" y="143"/>
                    <a:pt x="300" y="141"/>
                  </a:cubicBezTo>
                  <a:cubicBezTo>
                    <a:pt x="299" y="140"/>
                    <a:pt x="301" y="138"/>
                    <a:pt x="298" y="137"/>
                  </a:cubicBezTo>
                  <a:cubicBezTo>
                    <a:pt x="296" y="136"/>
                    <a:pt x="295" y="135"/>
                    <a:pt x="294" y="135"/>
                  </a:cubicBezTo>
                  <a:cubicBezTo>
                    <a:pt x="292" y="135"/>
                    <a:pt x="295" y="136"/>
                    <a:pt x="291" y="133"/>
                  </a:cubicBezTo>
                  <a:cubicBezTo>
                    <a:pt x="287" y="130"/>
                    <a:pt x="287" y="131"/>
                    <a:pt x="287" y="131"/>
                  </a:cubicBezTo>
                  <a:cubicBezTo>
                    <a:pt x="287" y="131"/>
                    <a:pt x="289" y="128"/>
                    <a:pt x="288" y="127"/>
                  </a:cubicBezTo>
                  <a:cubicBezTo>
                    <a:pt x="288" y="127"/>
                    <a:pt x="284" y="126"/>
                    <a:pt x="284" y="126"/>
                  </a:cubicBezTo>
                  <a:cubicBezTo>
                    <a:pt x="284" y="126"/>
                    <a:pt x="279" y="127"/>
                    <a:pt x="279" y="127"/>
                  </a:cubicBezTo>
                  <a:cubicBezTo>
                    <a:pt x="278" y="128"/>
                    <a:pt x="277" y="129"/>
                    <a:pt x="277" y="129"/>
                  </a:cubicBezTo>
                  <a:cubicBezTo>
                    <a:pt x="277" y="131"/>
                    <a:pt x="277" y="131"/>
                    <a:pt x="277" y="131"/>
                  </a:cubicBezTo>
                  <a:cubicBezTo>
                    <a:pt x="275" y="132"/>
                    <a:pt x="275" y="132"/>
                    <a:pt x="275" y="132"/>
                  </a:cubicBezTo>
                  <a:cubicBezTo>
                    <a:pt x="275" y="132"/>
                    <a:pt x="274" y="134"/>
                    <a:pt x="274" y="134"/>
                  </a:cubicBezTo>
                  <a:cubicBezTo>
                    <a:pt x="273" y="134"/>
                    <a:pt x="271" y="135"/>
                    <a:pt x="271" y="135"/>
                  </a:cubicBezTo>
                  <a:cubicBezTo>
                    <a:pt x="270" y="135"/>
                    <a:pt x="268" y="135"/>
                    <a:pt x="268" y="136"/>
                  </a:cubicBezTo>
                  <a:cubicBezTo>
                    <a:pt x="267" y="137"/>
                    <a:pt x="264" y="138"/>
                    <a:pt x="264" y="138"/>
                  </a:cubicBezTo>
                  <a:cubicBezTo>
                    <a:pt x="264" y="138"/>
                    <a:pt x="263" y="139"/>
                    <a:pt x="265" y="141"/>
                  </a:cubicBezTo>
                  <a:cubicBezTo>
                    <a:pt x="267" y="142"/>
                    <a:pt x="269" y="142"/>
                    <a:pt x="269" y="143"/>
                  </a:cubicBezTo>
                  <a:cubicBezTo>
                    <a:pt x="270" y="143"/>
                    <a:pt x="270" y="143"/>
                    <a:pt x="271" y="143"/>
                  </a:cubicBezTo>
                  <a:cubicBezTo>
                    <a:pt x="272" y="144"/>
                    <a:pt x="272" y="144"/>
                    <a:pt x="274" y="144"/>
                  </a:cubicBezTo>
                  <a:cubicBezTo>
                    <a:pt x="275" y="143"/>
                    <a:pt x="277" y="143"/>
                    <a:pt x="277" y="142"/>
                  </a:cubicBezTo>
                  <a:cubicBezTo>
                    <a:pt x="278" y="141"/>
                    <a:pt x="278" y="140"/>
                    <a:pt x="279" y="139"/>
                  </a:cubicBezTo>
                  <a:cubicBezTo>
                    <a:pt x="279" y="138"/>
                    <a:pt x="279" y="137"/>
                    <a:pt x="281" y="137"/>
                  </a:cubicBezTo>
                  <a:cubicBezTo>
                    <a:pt x="282" y="137"/>
                    <a:pt x="284" y="136"/>
                    <a:pt x="284" y="136"/>
                  </a:cubicBezTo>
                  <a:cubicBezTo>
                    <a:pt x="284" y="136"/>
                    <a:pt x="284" y="139"/>
                    <a:pt x="284" y="139"/>
                  </a:cubicBezTo>
                  <a:close/>
                  <a:moveTo>
                    <a:pt x="289" y="182"/>
                  </a:moveTo>
                  <a:cubicBezTo>
                    <a:pt x="289" y="182"/>
                    <a:pt x="289" y="182"/>
                    <a:pt x="289" y="182"/>
                  </a:cubicBezTo>
                  <a:cubicBezTo>
                    <a:pt x="288" y="181"/>
                    <a:pt x="288" y="181"/>
                    <a:pt x="288" y="181"/>
                  </a:cubicBezTo>
                  <a:cubicBezTo>
                    <a:pt x="288" y="180"/>
                    <a:pt x="288" y="180"/>
                    <a:pt x="288" y="180"/>
                  </a:cubicBezTo>
                  <a:cubicBezTo>
                    <a:pt x="285" y="177"/>
                    <a:pt x="285" y="177"/>
                    <a:pt x="285" y="177"/>
                  </a:cubicBezTo>
                  <a:cubicBezTo>
                    <a:pt x="285" y="177"/>
                    <a:pt x="289" y="176"/>
                    <a:pt x="291" y="175"/>
                  </a:cubicBezTo>
                  <a:cubicBezTo>
                    <a:pt x="294" y="174"/>
                    <a:pt x="291" y="173"/>
                    <a:pt x="291" y="172"/>
                  </a:cubicBezTo>
                  <a:cubicBezTo>
                    <a:pt x="291" y="172"/>
                    <a:pt x="290" y="172"/>
                    <a:pt x="288" y="172"/>
                  </a:cubicBezTo>
                  <a:cubicBezTo>
                    <a:pt x="287" y="172"/>
                    <a:pt x="286" y="172"/>
                    <a:pt x="284" y="173"/>
                  </a:cubicBezTo>
                  <a:cubicBezTo>
                    <a:pt x="283" y="173"/>
                    <a:pt x="282" y="171"/>
                    <a:pt x="282" y="171"/>
                  </a:cubicBezTo>
                  <a:cubicBezTo>
                    <a:pt x="281" y="171"/>
                    <a:pt x="277" y="171"/>
                    <a:pt x="276" y="171"/>
                  </a:cubicBezTo>
                  <a:cubicBezTo>
                    <a:pt x="276" y="171"/>
                    <a:pt x="275" y="173"/>
                    <a:pt x="274" y="174"/>
                  </a:cubicBezTo>
                  <a:cubicBezTo>
                    <a:pt x="273" y="175"/>
                    <a:pt x="272" y="176"/>
                    <a:pt x="271" y="176"/>
                  </a:cubicBezTo>
                  <a:cubicBezTo>
                    <a:pt x="270" y="177"/>
                    <a:pt x="274" y="179"/>
                    <a:pt x="275" y="179"/>
                  </a:cubicBezTo>
                  <a:cubicBezTo>
                    <a:pt x="275" y="180"/>
                    <a:pt x="278" y="180"/>
                    <a:pt x="278" y="181"/>
                  </a:cubicBezTo>
                  <a:cubicBezTo>
                    <a:pt x="279" y="181"/>
                    <a:pt x="282" y="183"/>
                    <a:pt x="283" y="183"/>
                  </a:cubicBezTo>
                  <a:cubicBezTo>
                    <a:pt x="284" y="184"/>
                    <a:pt x="282" y="185"/>
                    <a:pt x="281" y="187"/>
                  </a:cubicBezTo>
                  <a:cubicBezTo>
                    <a:pt x="280" y="189"/>
                    <a:pt x="279" y="189"/>
                    <a:pt x="278" y="190"/>
                  </a:cubicBezTo>
                  <a:cubicBezTo>
                    <a:pt x="277" y="191"/>
                    <a:pt x="279" y="192"/>
                    <a:pt x="280" y="193"/>
                  </a:cubicBezTo>
                  <a:cubicBezTo>
                    <a:pt x="281" y="194"/>
                    <a:pt x="283" y="195"/>
                    <a:pt x="283" y="195"/>
                  </a:cubicBezTo>
                  <a:cubicBezTo>
                    <a:pt x="284" y="195"/>
                    <a:pt x="287" y="193"/>
                    <a:pt x="287" y="193"/>
                  </a:cubicBezTo>
                  <a:cubicBezTo>
                    <a:pt x="287" y="193"/>
                    <a:pt x="288" y="190"/>
                    <a:pt x="288" y="190"/>
                  </a:cubicBezTo>
                  <a:cubicBezTo>
                    <a:pt x="288" y="189"/>
                    <a:pt x="289" y="187"/>
                    <a:pt x="289" y="187"/>
                  </a:cubicBezTo>
                  <a:cubicBezTo>
                    <a:pt x="290" y="186"/>
                    <a:pt x="290" y="186"/>
                    <a:pt x="290" y="186"/>
                  </a:cubicBezTo>
                  <a:cubicBezTo>
                    <a:pt x="289" y="182"/>
                    <a:pt x="289" y="182"/>
                    <a:pt x="289" y="182"/>
                  </a:cubicBezTo>
                  <a:close/>
                  <a:moveTo>
                    <a:pt x="316" y="209"/>
                  </a:moveTo>
                  <a:cubicBezTo>
                    <a:pt x="316" y="209"/>
                    <a:pt x="316" y="209"/>
                    <a:pt x="316" y="209"/>
                  </a:cubicBezTo>
                  <a:cubicBezTo>
                    <a:pt x="317" y="208"/>
                    <a:pt x="319" y="206"/>
                    <a:pt x="319" y="205"/>
                  </a:cubicBezTo>
                  <a:cubicBezTo>
                    <a:pt x="319" y="205"/>
                    <a:pt x="321" y="205"/>
                    <a:pt x="322" y="205"/>
                  </a:cubicBezTo>
                  <a:cubicBezTo>
                    <a:pt x="322" y="205"/>
                    <a:pt x="326" y="206"/>
                    <a:pt x="326" y="206"/>
                  </a:cubicBezTo>
                  <a:cubicBezTo>
                    <a:pt x="326" y="206"/>
                    <a:pt x="329" y="206"/>
                    <a:pt x="329" y="206"/>
                  </a:cubicBezTo>
                  <a:cubicBezTo>
                    <a:pt x="329" y="206"/>
                    <a:pt x="332" y="204"/>
                    <a:pt x="332" y="204"/>
                  </a:cubicBezTo>
                  <a:cubicBezTo>
                    <a:pt x="333" y="204"/>
                    <a:pt x="336" y="207"/>
                    <a:pt x="336" y="207"/>
                  </a:cubicBezTo>
                  <a:cubicBezTo>
                    <a:pt x="336" y="207"/>
                    <a:pt x="334" y="210"/>
                    <a:pt x="333" y="210"/>
                  </a:cubicBezTo>
                  <a:cubicBezTo>
                    <a:pt x="332" y="211"/>
                    <a:pt x="331" y="211"/>
                    <a:pt x="330" y="212"/>
                  </a:cubicBezTo>
                  <a:cubicBezTo>
                    <a:pt x="329" y="214"/>
                    <a:pt x="329" y="214"/>
                    <a:pt x="329" y="215"/>
                  </a:cubicBezTo>
                  <a:cubicBezTo>
                    <a:pt x="328" y="215"/>
                    <a:pt x="327" y="217"/>
                    <a:pt x="325" y="215"/>
                  </a:cubicBezTo>
                  <a:cubicBezTo>
                    <a:pt x="323" y="214"/>
                    <a:pt x="321" y="212"/>
                    <a:pt x="321" y="212"/>
                  </a:cubicBezTo>
                  <a:cubicBezTo>
                    <a:pt x="321" y="212"/>
                    <a:pt x="319" y="213"/>
                    <a:pt x="318" y="213"/>
                  </a:cubicBezTo>
                  <a:cubicBezTo>
                    <a:pt x="317" y="214"/>
                    <a:pt x="315" y="213"/>
                    <a:pt x="315" y="213"/>
                  </a:cubicBezTo>
                  <a:cubicBezTo>
                    <a:pt x="316" y="212"/>
                    <a:pt x="315" y="210"/>
                    <a:pt x="316" y="209"/>
                  </a:cubicBezTo>
                  <a:close/>
                  <a:moveTo>
                    <a:pt x="295" y="229"/>
                  </a:moveTo>
                  <a:cubicBezTo>
                    <a:pt x="295" y="229"/>
                    <a:pt x="295" y="229"/>
                    <a:pt x="295" y="229"/>
                  </a:cubicBezTo>
                  <a:cubicBezTo>
                    <a:pt x="295" y="229"/>
                    <a:pt x="291" y="227"/>
                    <a:pt x="292" y="226"/>
                  </a:cubicBezTo>
                  <a:cubicBezTo>
                    <a:pt x="293" y="224"/>
                    <a:pt x="297" y="220"/>
                    <a:pt x="298" y="219"/>
                  </a:cubicBezTo>
                  <a:cubicBezTo>
                    <a:pt x="298" y="219"/>
                    <a:pt x="301" y="220"/>
                    <a:pt x="301" y="220"/>
                  </a:cubicBezTo>
                  <a:cubicBezTo>
                    <a:pt x="302" y="220"/>
                    <a:pt x="303" y="217"/>
                    <a:pt x="304" y="217"/>
                  </a:cubicBezTo>
                  <a:cubicBezTo>
                    <a:pt x="304" y="217"/>
                    <a:pt x="308" y="217"/>
                    <a:pt x="308" y="217"/>
                  </a:cubicBezTo>
                  <a:cubicBezTo>
                    <a:pt x="308" y="217"/>
                    <a:pt x="306" y="221"/>
                    <a:pt x="304" y="222"/>
                  </a:cubicBezTo>
                  <a:cubicBezTo>
                    <a:pt x="302" y="223"/>
                    <a:pt x="301" y="223"/>
                    <a:pt x="301" y="224"/>
                  </a:cubicBezTo>
                  <a:cubicBezTo>
                    <a:pt x="300" y="225"/>
                    <a:pt x="299" y="226"/>
                    <a:pt x="299" y="227"/>
                  </a:cubicBezTo>
                  <a:cubicBezTo>
                    <a:pt x="298" y="227"/>
                    <a:pt x="295" y="229"/>
                    <a:pt x="295" y="229"/>
                  </a:cubicBezTo>
                  <a:close/>
                  <a:moveTo>
                    <a:pt x="282" y="268"/>
                  </a:moveTo>
                  <a:cubicBezTo>
                    <a:pt x="282" y="268"/>
                    <a:pt x="282" y="268"/>
                    <a:pt x="282" y="268"/>
                  </a:cubicBezTo>
                  <a:cubicBezTo>
                    <a:pt x="283" y="269"/>
                    <a:pt x="281" y="273"/>
                    <a:pt x="278" y="271"/>
                  </a:cubicBezTo>
                  <a:cubicBezTo>
                    <a:pt x="278" y="271"/>
                    <a:pt x="277" y="269"/>
                    <a:pt x="279" y="268"/>
                  </a:cubicBezTo>
                  <a:cubicBezTo>
                    <a:pt x="280" y="268"/>
                    <a:pt x="282" y="268"/>
                    <a:pt x="282" y="268"/>
                  </a:cubicBezTo>
                  <a:close/>
                  <a:moveTo>
                    <a:pt x="279" y="292"/>
                  </a:moveTo>
                  <a:cubicBezTo>
                    <a:pt x="279" y="292"/>
                    <a:pt x="279" y="292"/>
                    <a:pt x="279" y="292"/>
                  </a:cubicBezTo>
                  <a:cubicBezTo>
                    <a:pt x="279" y="292"/>
                    <a:pt x="281" y="290"/>
                    <a:pt x="281" y="290"/>
                  </a:cubicBezTo>
                  <a:cubicBezTo>
                    <a:pt x="282" y="290"/>
                    <a:pt x="283" y="291"/>
                    <a:pt x="283" y="291"/>
                  </a:cubicBezTo>
                  <a:cubicBezTo>
                    <a:pt x="283" y="291"/>
                    <a:pt x="286" y="293"/>
                    <a:pt x="286" y="293"/>
                  </a:cubicBezTo>
                  <a:cubicBezTo>
                    <a:pt x="286" y="294"/>
                    <a:pt x="287" y="296"/>
                    <a:pt x="286" y="296"/>
                  </a:cubicBezTo>
                  <a:cubicBezTo>
                    <a:pt x="285" y="297"/>
                    <a:pt x="284" y="298"/>
                    <a:pt x="283" y="297"/>
                  </a:cubicBezTo>
                  <a:cubicBezTo>
                    <a:pt x="282" y="297"/>
                    <a:pt x="281" y="297"/>
                    <a:pt x="281" y="296"/>
                  </a:cubicBezTo>
                  <a:cubicBezTo>
                    <a:pt x="281" y="295"/>
                    <a:pt x="281" y="295"/>
                    <a:pt x="281" y="294"/>
                  </a:cubicBezTo>
                  <a:cubicBezTo>
                    <a:pt x="281" y="294"/>
                    <a:pt x="279" y="294"/>
                    <a:pt x="279" y="294"/>
                  </a:cubicBezTo>
                  <a:cubicBezTo>
                    <a:pt x="279" y="292"/>
                    <a:pt x="279" y="292"/>
                    <a:pt x="279" y="292"/>
                  </a:cubicBezTo>
                  <a:close/>
                  <a:moveTo>
                    <a:pt x="238" y="279"/>
                  </a:moveTo>
                  <a:cubicBezTo>
                    <a:pt x="238" y="279"/>
                    <a:pt x="238" y="279"/>
                    <a:pt x="238" y="279"/>
                  </a:cubicBezTo>
                  <a:cubicBezTo>
                    <a:pt x="239" y="279"/>
                    <a:pt x="241" y="278"/>
                    <a:pt x="241" y="279"/>
                  </a:cubicBezTo>
                  <a:cubicBezTo>
                    <a:pt x="242" y="280"/>
                    <a:pt x="243" y="280"/>
                    <a:pt x="243" y="281"/>
                  </a:cubicBezTo>
                  <a:cubicBezTo>
                    <a:pt x="243" y="281"/>
                    <a:pt x="244" y="282"/>
                    <a:pt x="242" y="283"/>
                  </a:cubicBezTo>
                  <a:cubicBezTo>
                    <a:pt x="240" y="283"/>
                    <a:pt x="239" y="283"/>
                    <a:pt x="239" y="283"/>
                  </a:cubicBezTo>
                  <a:cubicBezTo>
                    <a:pt x="240" y="286"/>
                    <a:pt x="240" y="286"/>
                    <a:pt x="240" y="286"/>
                  </a:cubicBezTo>
                  <a:cubicBezTo>
                    <a:pt x="240" y="286"/>
                    <a:pt x="242" y="286"/>
                    <a:pt x="239" y="288"/>
                  </a:cubicBezTo>
                  <a:cubicBezTo>
                    <a:pt x="237" y="290"/>
                    <a:pt x="235" y="290"/>
                    <a:pt x="235" y="290"/>
                  </a:cubicBezTo>
                  <a:cubicBezTo>
                    <a:pt x="235" y="289"/>
                    <a:pt x="235" y="289"/>
                    <a:pt x="235" y="289"/>
                  </a:cubicBezTo>
                  <a:cubicBezTo>
                    <a:pt x="232" y="290"/>
                    <a:pt x="232" y="290"/>
                    <a:pt x="232" y="290"/>
                  </a:cubicBezTo>
                  <a:cubicBezTo>
                    <a:pt x="232" y="290"/>
                    <a:pt x="231" y="291"/>
                    <a:pt x="231" y="290"/>
                  </a:cubicBezTo>
                  <a:cubicBezTo>
                    <a:pt x="230" y="288"/>
                    <a:pt x="229" y="286"/>
                    <a:pt x="231" y="286"/>
                  </a:cubicBezTo>
                  <a:cubicBezTo>
                    <a:pt x="233" y="285"/>
                    <a:pt x="233" y="284"/>
                    <a:pt x="234" y="285"/>
                  </a:cubicBezTo>
                  <a:cubicBezTo>
                    <a:pt x="235" y="286"/>
                    <a:pt x="235" y="287"/>
                    <a:pt x="235" y="287"/>
                  </a:cubicBezTo>
                  <a:cubicBezTo>
                    <a:pt x="236" y="284"/>
                    <a:pt x="236" y="284"/>
                    <a:pt x="236" y="284"/>
                  </a:cubicBezTo>
                  <a:cubicBezTo>
                    <a:pt x="236" y="284"/>
                    <a:pt x="235" y="284"/>
                    <a:pt x="235" y="283"/>
                  </a:cubicBezTo>
                  <a:cubicBezTo>
                    <a:pt x="236" y="282"/>
                    <a:pt x="236" y="282"/>
                    <a:pt x="237" y="281"/>
                  </a:cubicBezTo>
                  <a:cubicBezTo>
                    <a:pt x="238" y="281"/>
                    <a:pt x="239" y="282"/>
                    <a:pt x="239" y="282"/>
                  </a:cubicBezTo>
                  <a:cubicBezTo>
                    <a:pt x="238" y="279"/>
                    <a:pt x="238" y="279"/>
                    <a:pt x="238" y="279"/>
                  </a:cubicBezTo>
                  <a:close/>
                  <a:moveTo>
                    <a:pt x="258" y="286"/>
                  </a:moveTo>
                  <a:cubicBezTo>
                    <a:pt x="258" y="286"/>
                    <a:pt x="258" y="286"/>
                    <a:pt x="258" y="286"/>
                  </a:cubicBezTo>
                  <a:cubicBezTo>
                    <a:pt x="258" y="286"/>
                    <a:pt x="259" y="286"/>
                    <a:pt x="259" y="287"/>
                  </a:cubicBezTo>
                  <a:cubicBezTo>
                    <a:pt x="260" y="288"/>
                    <a:pt x="260" y="288"/>
                    <a:pt x="259" y="288"/>
                  </a:cubicBezTo>
                  <a:cubicBezTo>
                    <a:pt x="259" y="288"/>
                    <a:pt x="256" y="288"/>
                    <a:pt x="256" y="288"/>
                  </a:cubicBezTo>
                  <a:cubicBezTo>
                    <a:pt x="256" y="288"/>
                    <a:pt x="255" y="289"/>
                    <a:pt x="255" y="287"/>
                  </a:cubicBezTo>
                  <a:cubicBezTo>
                    <a:pt x="255" y="286"/>
                    <a:pt x="255" y="285"/>
                    <a:pt x="255" y="285"/>
                  </a:cubicBezTo>
                  <a:cubicBezTo>
                    <a:pt x="258" y="286"/>
                    <a:pt x="258" y="286"/>
                    <a:pt x="258" y="286"/>
                  </a:cubicBezTo>
                  <a:close/>
                  <a:moveTo>
                    <a:pt x="265" y="282"/>
                  </a:moveTo>
                  <a:cubicBezTo>
                    <a:pt x="265" y="282"/>
                    <a:pt x="265" y="282"/>
                    <a:pt x="265" y="282"/>
                  </a:cubicBezTo>
                  <a:cubicBezTo>
                    <a:pt x="269" y="279"/>
                    <a:pt x="269" y="279"/>
                    <a:pt x="269" y="279"/>
                  </a:cubicBezTo>
                  <a:cubicBezTo>
                    <a:pt x="269" y="279"/>
                    <a:pt x="270" y="282"/>
                    <a:pt x="268" y="283"/>
                  </a:cubicBezTo>
                  <a:cubicBezTo>
                    <a:pt x="267" y="284"/>
                    <a:pt x="266" y="284"/>
                    <a:pt x="266" y="284"/>
                  </a:cubicBezTo>
                  <a:cubicBezTo>
                    <a:pt x="264" y="283"/>
                    <a:pt x="264" y="283"/>
                    <a:pt x="264" y="283"/>
                  </a:cubicBezTo>
                  <a:cubicBezTo>
                    <a:pt x="265" y="282"/>
                    <a:pt x="265" y="282"/>
                    <a:pt x="265" y="282"/>
                  </a:cubicBezTo>
                  <a:close/>
                  <a:moveTo>
                    <a:pt x="273" y="275"/>
                  </a:moveTo>
                  <a:cubicBezTo>
                    <a:pt x="273" y="275"/>
                    <a:pt x="273" y="275"/>
                    <a:pt x="273" y="275"/>
                  </a:cubicBezTo>
                  <a:cubicBezTo>
                    <a:pt x="273" y="275"/>
                    <a:pt x="272" y="278"/>
                    <a:pt x="273" y="280"/>
                  </a:cubicBezTo>
                  <a:cubicBezTo>
                    <a:pt x="273" y="281"/>
                    <a:pt x="273" y="281"/>
                    <a:pt x="274" y="281"/>
                  </a:cubicBezTo>
                  <a:cubicBezTo>
                    <a:pt x="275" y="282"/>
                    <a:pt x="276" y="282"/>
                    <a:pt x="277" y="281"/>
                  </a:cubicBezTo>
                  <a:cubicBezTo>
                    <a:pt x="278" y="281"/>
                    <a:pt x="278" y="278"/>
                    <a:pt x="278" y="278"/>
                  </a:cubicBezTo>
                  <a:cubicBezTo>
                    <a:pt x="278" y="278"/>
                    <a:pt x="278" y="277"/>
                    <a:pt x="277" y="275"/>
                  </a:cubicBezTo>
                  <a:cubicBezTo>
                    <a:pt x="276" y="272"/>
                    <a:pt x="274" y="275"/>
                    <a:pt x="273" y="275"/>
                  </a:cubicBezTo>
                  <a:close/>
                  <a:moveTo>
                    <a:pt x="274" y="259"/>
                  </a:moveTo>
                  <a:cubicBezTo>
                    <a:pt x="274" y="259"/>
                    <a:pt x="274" y="259"/>
                    <a:pt x="274" y="259"/>
                  </a:cubicBezTo>
                  <a:cubicBezTo>
                    <a:pt x="274" y="258"/>
                    <a:pt x="274" y="255"/>
                    <a:pt x="275" y="254"/>
                  </a:cubicBezTo>
                  <a:cubicBezTo>
                    <a:pt x="276" y="254"/>
                    <a:pt x="276" y="253"/>
                    <a:pt x="277" y="252"/>
                  </a:cubicBezTo>
                  <a:cubicBezTo>
                    <a:pt x="277" y="251"/>
                    <a:pt x="281" y="251"/>
                    <a:pt x="281" y="251"/>
                  </a:cubicBezTo>
                  <a:cubicBezTo>
                    <a:pt x="282" y="253"/>
                    <a:pt x="282" y="253"/>
                    <a:pt x="282" y="253"/>
                  </a:cubicBezTo>
                  <a:cubicBezTo>
                    <a:pt x="282" y="253"/>
                    <a:pt x="282" y="255"/>
                    <a:pt x="282" y="256"/>
                  </a:cubicBezTo>
                  <a:cubicBezTo>
                    <a:pt x="282" y="257"/>
                    <a:pt x="282" y="257"/>
                    <a:pt x="283" y="259"/>
                  </a:cubicBezTo>
                  <a:cubicBezTo>
                    <a:pt x="283" y="260"/>
                    <a:pt x="282" y="262"/>
                    <a:pt x="282" y="263"/>
                  </a:cubicBezTo>
                  <a:cubicBezTo>
                    <a:pt x="281" y="264"/>
                    <a:pt x="281" y="265"/>
                    <a:pt x="280" y="265"/>
                  </a:cubicBezTo>
                  <a:cubicBezTo>
                    <a:pt x="279" y="266"/>
                    <a:pt x="279" y="267"/>
                    <a:pt x="278" y="266"/>
                  </a:cubicBezTo>
                  <a:cubicBezTo>
                    <a:pt x="277" y="265"/>
                    <a:pt x="274" y="264"/>
                    <a:pt x="274" y="263"/>
                  </a:cubicBezTo>
                  <a:cubicBezTo>
                    <a:pt x="274" y="263"/>
                    <a:pt x="274" y="261"/>
                    <a:pt x="274" y="261"/>
                  </a:cubicBezTo>
                  <a:cubicBezTo>
                    <a:pt x="274" y="259"/>
                    <a:pt x="274" y="259"/>
                    <a:pt x="274" y="259"/>
                  </a:cubicBezTo>
                  <a:close/>
                  <a:moveTo>
                    <a:pt x="262" y="264"/>
                  </a:moveTo>
                  <a:cubicBezTo>
                    <a:pt x="262" y="264"/>
                    <a:pt x="262" y="264"/>
                    <a:pt x="262" y="264"/>
                  </a:cubicBezTo>
                  <a:cubicBezTo>
                    <a:pt x="262" y="263"/>
                    <a:pt x="263" y="259"/>
                    <a:pt x="263" y="259"/>
                  </a:cubicBezTo>
                  <a:cubicBezTo>
                    <a:pt x="263" y="259"/>
                    <a:pt x="263" y="257"/>
                    <a:pt x="265" y="256"/>
                  </a:cubicBezTo>
                  <a:cubicBezTo>
                    <a:pt x="266" y="256"/>
                    <a:pt x="266" y="255"/>
                    <a:pt x="267" y="256"/>
                  </a:cubicBezTo>
                  <a:cubicBezTo>
                    <a:pt x="268" y="257"/>
                    <a:pt x="269" y="258"/>
                    <a:pt x="269" y="258"/>
                  </a:cubicBezTo>
                  <a:cubicBezTo>
                    <a:pt x="269" y="258"/>
                    <a:pt x="268" y="258"/>
                    <a:pt x="268" y="259"/>
                  </a:cubicBezTo>
                  <a:cubicBezTo>
                    <a:pt x="268" y="259"/>
                    <a:pt x="269" y="261"/>
                    <a:pt x="269" y="261"/>
                  </a:cubicBezTo>
                  <a:cubicBezTo>
                    <a:pt x="268" y="262"/>
                    <a:pt x="267" y="263"/>
                    <a:pt x="266" y="264"/>
                  </a:cubicBezTo>
                  <a:cubicBezTo>
                    <a:pt x="266" y="265"/>
                    <a:pt x="264" y="266"/>
                    <a:pt x="264" y="266"/>
                  </a:cubicBezTo>
                  <a:cubicBezTo>
                    <a:pt x="261" y="268"/>
                    <a:pt x="261" y="268"/>
                    <a:pt x="261" y="268"/>
                  </a:cubicBezTo>
                  <a:cubicBezTo>
                    <a:pt x="261" y="269"/>
                    <a:pt x="261" y="269"/>
                    <a:pt x="261" y="269"/>
                  </a:cubicBezTo>
                  <a:cubicBezTo>
                    <a:pt x="260" y="269"/>
                    <a:pt x="260" y="269"/>
                    <a:pt x="260" y="269"/>
                  </a:cubicBezTo>
                  <a:cubicBezTo>
                    <a:pt x="258" y="266"/>
                    <a:pt x="258" y="266"/>
                    <a:pt x="258" y="266"/>
                  </a:cubicBezTo>
                  <a:cubicBezTo>
                    <a:pt x="261" y="264"/>
                    <a:pt x="261" y="264"/>
                    <a:pt x="261" y="264"/>
                  </a:cubicBezTo>
                  <a:cubicBezTo>
                    <a:pt x="262" y="264"/>
                    <a:pt x="262" y="264"/>
                    <a:pt x="262" y="264"/>
                  </a:cubicBezTo>
                  <a:close/>
                  <a:moveTo>
                    <a:pt x="242" y="268"/>
                  </a:moveTo>
                  <a:cubicBezTo>
                    <a:pt x="242" y="268"/>
                    <a:pt x="242" y="268"/>
                    <a:pt x="242" y="268"/>
                  </a:cubicBezTo>
                  <a:cubicBezTo>
                    <a:pt x="245" y="267"/>
                    <a:pt x="245" y="267"/>
                    <a:pt x="245" y="267"/>
                  </a:cubicBezTo>
                  <a:cubicBezTo>
                    <a:pt x="248" y="269"/>
                    <a:pt x="248" y="269"/>
                    <a:pt x="248" y="269"/>
                  </a:cubicBezTo>
                  <a:cubicBezTo>
                    <a:pt x="248" y="272"/>
                    <a:pt x="248" y="272"/>
                    <a:pt x="248" y="272"/>
                  </a:cubicBezTo>
                  <a:cubicBezTo>
                    <a:pt x="248" y="272"/>
                    <a:pt x="246" y="276"/>
                    <a:pt x="245" y="275"/>
                  </a:cubicBezTo>
                  <a:cubicBezTo>
                    <a:pt x="244" y="273"/>
                    <a:pt x="244" y="271"/>
                    <a:pt x="244" y="271"/>
                  </a:cubicBezTo>
                  <a:cubicBezTo>
                    <a:pt x="242" y="268"/>
                    <a:pt x="242" y="268"/>
                    <a:pt x="242" y="268"/>
                  </a:cubicBezTo>
                  <a:close/>
                  <a:moveTo>
                    <a:pt x="229" y="260"/>
                  </a:moveTo>
                  <a:cubicBezTo>
                    <a:pt x="229" y="260"/>
                    <a:pt x="229" y="260"/>
                    <a:pt x="229" y="260"/>
                  </a:cubicBezTo>
                  <a:cubicBezTo>
                    <a:pt x="229" y="260"/>
                    <a:pt x="234" y="259"/>
                    <a:pt x="234" y="260"/>
                  </a:cubicBezTo>
                  <a:cubicBezTo>
                    <a:pt x="234" y="260"/>
                    <a:pt x="234" y="262"/>
                    <a:pt x="235" y="262"/>
                  </a:cubicBezTo>
                  <a:cubicBezTo>
                    <a:pt x="235" y="263"/>
                    <a:pt x="232" y="266"/>
                    <a:pt x="231" y="266"/>
                  </a:cubicBezTo>
                  <a:cubicBezTo>
                    <a:pt x="231" y="266"/>
                    <a:pt x="230" y="265"/>
                    <a:pt x="230" y="265"/>
                  </a:cubicBezTo>
                  <a:cubicBezTo>
                    <a:pt x="229" y="260"/>
                    <a:pt x="229" y="260"/>
                    <a:pt x="229" y="260"/>
                  </a:cubicBezTo>
                  <a:close/>
                  <a:moveTo>
                    <a:pt x="225" y="247"/>
                  </a:moveTo>
                  <a:cubicBezTo>
                    <a:pt x="225" y="247"/>
                    <a:pt x="225" y="247"/>
                    <a:pt x="225" y="247"/>
                  </a:cubicBezTo>
                  <a:cubicBezTo>
                    <a:pt x="225" y="247"/>
                    <a:pt x="226" y="246"/>
                    <a:pt x="227" y="246"/>
                  </a:cubicBezTo>
                  <a:cubicBezTo>
                    <a:pt x="228" y="247"/>
                    <a:pt x="228" y="250"/>
                    <a:pt x="228" y="250"/>
                  </a:cubicBezTo>
                  <a:cubicBezTo>
                    <a:pt x="227" y="253"/>
                    <a:pt x="227" y="253"/>
                    <a:pt x="227" y="253"/>
                  </a:cubicBezTo>
                  <a:cubicBezTo>
                    <a:pt x="227" y="253"/>
                    <a:pt x="225" y="256"/>
                    <a:pt x="225" y="256"/>
                  </a:cubicBezTo>
                  <a:cubicBezTo>
                    <a:pt x="225" y="255"/>
                    <a:pt x="224" y="250"/>
                    <a:pt x="224" y="250"/>
                  </a:cubicBezTo>
                  <a:cubicBezTo>
                    <a:pt x="225" y="247"/>
                    <a:pt x="225" y="247"/>
                    <a:pt x="225" y="247"/>
                  </a:cubicBezTo>
                  <a:close/>
                  <a:moveTo>
                    <a:pt x="219" y="239"/>
                  </a:moveTo>
                  <a:cubicBezTo>
                    <a:pt x="219" y="239"/>
                    <a:pt x="219" y="239"/>
                    <a:pt x="219" y="239"/>
                  </a:cubicBezTo>
                  <a:cubicBezTo>
                    <a:pt x="219" y="239"/>
                    <a:pt x="218" y="242"/>
                    <a:pt x="218" y="243"/>
                  </a:cubicBezTo>
                  <a:cubicBezTo>
                    <a:pt x="218" y="243"/>
                    <a:pt x="219" y="245"/>
                    <a:pt x="219" y="245"/>
                  </a:cubicBezTo>
                  <a:cubicBezTo>
                    <a:pt x="219" y="246"/>
                    <a:pt x="219" y="245"/>
                    <a:pt x="220" y="244"/>
                  </a:cubicBezTo>
                  <a:cubicBezTo>
                    <a:pt x="221" y="243"/>
                    <a:pt x="221" y="242"/>
                    <a:pt x="221" y="242"/>
                  </a:cubicBezTo>
                  <a:cubicBezTo>
                    <a:pt x="221" y="242"/>
                    <a:pt x="223" y="241"/>
                    <a:pt x="223" y="240"/>
                  </a:cubicBezTo>
                  <a:cubicBezTo>
                    <a:pt x="224" y="240"/>
                    <a:pt x="224" y="237"/>
                    <a:pt x="224" y="237"/>
                  </a:cubicBezTo>
                  <a:cubicBezTo>
                    <a:pt x="224" y="237"/>
                    <a:pt x="221" y="235"/>
                    <a:pt x="221" y="236"/>
                  </a:cubicBezTo>
                  <a:cubicBezTo>
                    <a:pt x="220" y="236"/>
                    <a:pt x="219" y="239"/>
                    <a:pt x="219" y="239"/>
                  </a:cubicBezTo>
                  <a:close/>
                  <a:moveTo>
                    <a:pt x="233" y="237"/>
                  </a:moveTo>
                  <a:cubicBezTo>
                    <a:pt x="233" y="237"/>
                    <a:pt x="233" y="237"/>
                    <a:pt x="233" y="237"/>
                  </a:cubicBezTo>
                  <a:cubicBezTo>
                    <a:pt x="234" y="237"/>
                    <a:pt x="234" y="237"/>
                    <a:pt x="234" y="237"/>
                  </a:cubicBezTo>
                  <a:cubicBezTo>
                    <a:pt x="234" y="238"/>
                    <a:pt x="234" y="238"/>
                    <a:pt x="234" y="238"/>
                  </a:cubicBezTo>
                  <a:cubicBezTo>
                    <a:pt x="234" y="238"/>
                    <a:pt x="237" y="237"/>
                    <a:pt x="238" y="237"/>
                  </a:cubicBezTo>
                  <a:cubicBezTo>
                    <a:pt x="239" y="236"/>
                    <a:pt x="238" y="235"/>
                    <a:pt x="238" y="234"/>
                  </a:cubicBezTo>
                  <a:cubicBezTo>
                    <a:pt x="237" y="233"/>
                    <a:pt x="233" y="237"/>
                    <a:pt x="233" y="237"/>
                  </a:cubicBezTo>
                  <a:close/>
                  <a:moveTo>
                    <a:pt x="247" y="241"/>
                  </a:moveTo>
                  <a:cubicBezTo>
                    <a:pt x="247" y="241"/>
                    <a:pt x="247" y="241"/>
                    <a:pt x="247" y="241"/>
                  </a:cubicBezTo>
                  <a:cubicBezTo>
                    <a:pt x="245" y="240"/>
                    <a:pt x="245" y="240"/>
                    <a:pt x="245" y="240"/>
                  </a:cubicBezTo>
                  <a:cubicBezTo>
                    <a:pt x="245" y="242"/>
                    <a:pt x="245" y="242"/>
                    <a:pt x="245" y="242"/>
                  </a:cubicBezTo>
                  <a:cubicBezTo>
                    <a:pt x="245" y="242"/>
                    <a:pt x="246" y="244"/>
                    <a:pt x="247" y="245"/>
                  </a:cubicBezTo>
                  <a:cubicBezTo>
                    <a:pt x="247" y="245"/>
                    <a:pt x="245" y="247"/>
                    <a:pt x="245" y="247"/>
                  </a:cubicBezTo>
                  <a:cubicBezTo>
                    <a:pt x="247" y="250"/>
                    <a:pt x="247" y="250"/>
                    <a:pt x="247" y="250"/>
                  </a:cubicBezTo>
                  <a:cubicBezTo>
                    <a:pt x="250" y="245"/>
                    <a:pt x="250" y="245"/>
                    <a:pt x="250" y="245"/>
                  </a:cubicBezTo>
                  <a:cubicBezTo>
                    <a:pt x="250" y="245"/>
                    <a:pt x="249" y="243"/>
                    <a:pt x="249" y="243"/>
                  </a:cubicBezTo>
                  <a:cubicBezTo>
                    <a:pt x="249" y="242"/>
                    <a:pt x="247" y="241"/>
                    <a:pt x="247" y="241"/>
                  </a:cubicBezTo>
                  <a:close/>
                  <a:moveTo>
                    <a:pt x="261" y="241"/>
                  </a:moveTo>
                  <a:cubicBezTo>
                    <a:pt x="261" y="241"/>
                    <a:pt x="261" y="241"/>
                    <a:pt x="261" y="241"/>
                  </a:cubicBezTo>
                  <a:cubicBezTo>
                    <a:pt x="262" y="243"/>
                    <a:pt x="262" y="243"/>
                    <a:pt x="262" y="243"/>
                  </a:cubicBezTo>
                  <a:cubicBezTo>
                    <a:pt x="262" y="243"/>
                    <a:pt x="261" y="245"/>
                    <a:pt x="260" y="245"/>
                  </a:cubicBezTo>
                  <a:cubicBezTo>
                    <a:pt x="260" y="245"/>
                    <a:pt x="259" y="244"/>
                    <a:pt x="259" y="244"/>
                  </a:cubicBezTo>
                  <a:cubicBezTo>
                    <a:pt x="261" y="241"/>
                    <a:pt x="261" y="241"/>
                    <a:pt x="261" y="241"/>
                  </a:cubicBezTo>
                  <a:close/>
                  <a:moveTo>
                    <a:pt x="264" y="238"/>
                  </a:moveTo>
                  <a:cubicBezTo>
                    <a:pt x="264" y="238"/>
                    <a:pt x="264" y="238"/>
                    <a:pt x="264" y="238"/>
                  </a:cubicBezTo>
                  <a:cubicBezTo>
                    <a:pt x="265" y="240"/>
                    <a:pt x="265" y="240"/>
                    <a:pt x="265" y="240"/>
                  </a:cubicBezTo>
                  <a:cubicBezTo>
                    <a:pt x="265" y="240"/>
                    <a:pt x="268" y="239"/>
                    <a:pt x="270" y="238"/>
                  </a:cubicBezTo>
                  <a:cubicBezTo>
                    <a:pt x="273" y="237"/>
                    <a:pt x="270" y="236"/>
                    <a:pt x="270" y="236"/>
                  </a:cubicBezTo>
                  <a:cubicBezTo>
                    <a:pt x="267" y="236"/>
                    <a:pt x="267" y="236"/>
                    <a:pt x="267" y="236"/>
                  </a:cubicBezTo>
                  <a:cubicBezTo>
                    <a:pt x="267" y="236"/>
                    <a:pt x="264" y="237"/>
                    <a:pt x="264" y="238"/>
                  </a:cubicBezTo>
                  <a:close/>
                  <a:moveTo>
                    <a:pt x="247" y="230"/>
                  </a:moveTo>
                  <a:cubicBezTo>
                    <a:pt x="247" y="230"/>
                    <a:pt x="247" y="230"/>
                    <a:pt x="247" y="230"/>
                  </a:cubicBezTo>
                  <a:cubicBezTo>
                    <a:pt x="250" y="233"/>
                    <a:pt x="250" y="233"/>
                    <a:pt x="250" y="233"/>
                  </a:cubicBezTo>
                  <a:cubicBezTo>
                    <a:pt x="250" y="233"/>
                    <a:pt x="254" y="235"/>
                    <a:pt x="255" y="235"/>
                  </a:cubicBezTo>
                  <a:cubicBezTo>
                    <a:pt x="255" y="236"/>
                    <a:pt x="257" y="235"/>
                    <a:pt x="259" y="235"/>
                  </a:cubicBezTo>
                  <a:cubicBezTo>
                    <a:pt x="260" y="234"/>
                    <a:pt x="260" y="234"/>
                    <a:pt x="260" y="233"/>
                  </a:cubicBezTo>
                  <a:cubicBezTo>
                    <a:pt x="260" y="233"/>
                    <a:pt x="259" y="232"/>
                    <a:pt x="259" y="232"/>
                  </a:cubicBezTo>
                  <a:cubicBezTo>
                    <a:pt x="259" y="232"/>
                    <a:pt x="258" y="230"/>
                    <a:pt x="255" y="230"/>
                  </a:cubicBezTo>
                  <a:cubicBezTo>
                    <a:pt x="253" y="231"/>
                    <a:pt x="253" y="230"/>
                    <a:pt x="253" y="230"/>
                  </a:cubicBezTo>
                  <a:cubicBezTo>
                    <a:pt x="253" y="230"/>
                    <a:pt x="252" y="230"/>
                    <a:pt x="249" y="229"/>
                  </a:cubicBezTo>
                  <a:cubicBezTo>
                    <a:pt x="247" y="229"/>
                    <a:pt x="248" y="230"/>
                    <a:pt x="247" y="230"/>
                  </a:cubicBezTo>
                  <a:close/>
                  <a:moveTo>
                    <a:pt x="245" y="229"/>
                  </a:moveTo>
                  <a:cubicBezTo>
                    <a:pt x="245" y="229"/>
                    <a:pt x="245" y="229"/>
                    <a:pt x="245" y="229"/>
                  </a:cubicBezTo>
                  <a:cubicBezTo>
                    <a:pt x="246" y="228"/>
                    <a:pt x="246" y="228"/>
                    <a:pt x="246" y="228"/>
                  </a:cubicBezTo>
                  <a:cubicBezTo>
                    <a:pt x="246" y="228"/>
                    <a:pt x="246" y="226"/>
                    <a:pt x="246" y="223"/>
                  </a:cubicBezTo>
                  <a:cubicBezTo>
                    <a:pt x="246" y="221"/>
                    <a:pt x="245" y="222"/>
                    <a:pt x="245" y="222"/>
                  </a:cubicBezTo>
                  <a:cubicBezTo>
                    <a:pt x="245" y="221"/>
                    <a:pt x="245" y="220"/>
                    <a:pt x="244" y="218"/>
                  </a:cubicBezTo>
                  <a:cubicBezTo>
                    <a:pt x="243" y="217"/>
                    <a:pt x="243" y="218"/>
                    <a:pt x="242" y="218"/>
                  </a:cubicBezTo>
                  <a:cubicBezTo>
                    <a:pt x="242" y="218"/>
                    <a:pt x="241" y="219"/>
                    <a:pt x="239" y="219"/>
                  </a:cubicBezTo>
                  <a:cubicBezTo>
                    <a:pt x="237" y="219"/>
                    <a:pt x="238" y="217"/>
                    <a:pt x="237" y="216"/>
                  </a:cubicBezTo>
                  <a:cubicBezTo>
                    <a:pt x="236" y="215"/>
                    <a:pt x="234" y="215"/>
                    <a:pt x="234" y="215"/>
                  </a:cubicBezTo>
                  <a:cubicBezTo>
                    <a:pt x="233" y="215"/>
                    <a:pt x="231" y="218"/>
                    <a:pt x="231" y="219"/>
                  </a:cubicBezTo>
                  <a:cubicBezTo>
                    <a:pt x="231" y="220"/>
                    <a:pt x="232" y="220"/>
                    <a:pt x="235" y="223"/>
                  </a:cubicBezTo>
                  <a:cubicBezTo>
                    <a:pt x="238" y="225"/>
                    <a:pt x="239" y="225"/>
                    <a:pt x="240" y="225"/>
                  </a:cubicBezTo>
                  <a:cubicBezTo>
                    <a:pt x="241" y="226"/>
                    <a:pt x="244" y="228"/>
                    <a:pt x="245" y="229"/>
                  </a:cubicBezTo>
                  <a:close/>
                  <a:moveTo>
                    <a:pt x="216" y="360"/>
                  </a:moveTo>
                  <a:cubicBezTo>
                    <a:pt x="216" y="360"/>
                    <a:pt x="216" y="360"/>
                    <a:pt x="216" y="360"/>
                  </a:cubicBezTo>
                  <a:cubicBezTo>
                    <a:pt x="217" y="357"/>
                    <a:pt x="217" y="357"/>
                    <a:pt x="217" y="357"/>
                  </a:cubicBezTo>
                  <a:cubicBezTo>
                    <a:pt x="215" y="354"/>
                    <a:pt x="215" y="354"/>
                    <a:pt x="215" y="354"/>
                  </a:cubicBezTo>
                  <a:cubicBezTo>
                    <a:pt x="215" y="350"/>
                    <a:pt x="215" y="350"/>
                    <a:pt x="215" y="350"/>
                  </a:cubicBezTo>
                  <a:cubicBezTo>
                    <a:pt x="216" y="349"/>
                    <a:pt x="216" y="349"/>
                    <a:pt x="216" y="349"/>
                  </a:cubicBezTo>
                  <a:cubicBezTo>
                    <a:pt x="216" y="349"/>
                    <a:pt x="218" y="351"/>
                    <a:pt x="218" y="352"/>
                  </a:cubicBezTo>
                  <a:cubicBezTo>
                    <a:pt x="218" y="353"/>
                    <a:pt x="218" y="355"/>
                    <a:pt x="218" y="355"/>
                  </a:cubicBezTo>
                  <a:cubicBezTo>
                    <a:pt x="218" y="355"/>
                    <a:pt x="221" y="357"/>
                    <a:pt x="221" y="357"/>
                  </a:cubicBezTo>
                  <a:cubicBezTo>
                    <a:pt x="222" y="357"/>
                    <a:pt x="228" y="356"/>
                    <a:pt x="228" y="356"/>
                  </a:cubicBezTo>
                  <a:cubicBezTo>
                    <a:pt x="228" y="356"/>
                    <a:pt x="230" y="353"/>
                    <a:pt x="230" y="353"/>
                  </a:cubicBezTo>
                  <a:cubicBezTo>
                    <a:pt x="231" y="352"/>
                    <a:pt x="234" y="350"/>
                    <a:pt x="234" y="350"/>
                  </a:cubicBezTo>
                  <a:cubicBezTo>
                    <a:pt x="234" y="350"/>
                    <a:pt x="234" y="349"/>
                    <a:pt x="236" y="351"/>
                  </a:cubicBezTo>
                  <a:cubicBezTo>
                    <a:pt x="238" y="352"/>
                    <a:pt x="236" y="355"/>
                    <a:pt x="236" y="355"/>
                  </a:cubicBezTo>
                  <a:cubicBezTo>
                    <a:pt x="235" y="355"/>
                    <a:pt x="235" y="356"/>
                    <a:pt x="235" y="356"/>
                  </a:cubicBezTo>
                  <a:cubicBezTo>
                    <a:pt x="237" y="358"/>
                    <a:pt x="237" y="358"/>
                    <a:pt x="237" y="358"/>
                  </a:cubicBezTo>
                  <a:cubicBezTo>
                    <a:pt x="237" y="358"/>
                    <a:pt x="237" y="356"/>
                    <a:pt x="238" y="356"/>
                  </a:cubicBezTo>
                  <a:cubicBezTo>
                    <a:pt x="239" y="356"/>
                    <a:pt x="239" y="355"/>
                    <a:pt x="240" y="355"/>
                  </a:cubicBezTo>
                  <a:cubicBezTo>
                    <a:pt x="240" y="356"/>
                    <a:pt x="242" y="358"/>
                    <a:pt x="242" y="358"/>
                  </a:cubicBezTo>
                  <a:cubicBezTo>
                    <a:pt x="242" y="358"/>
                    <a:pt x="242" y="361"/>
                    <a:pt x="243" y="361"/>
                  </a:cubicBezTo>
                  <a:cubicBezTo>
                    <a:pt x="244" y="360"/>
                    <a:pt x="246" y="361"/>
                    <a:pt x="247" y="360"/>
                  </a:cubicBezTo>
                  <a:cubicBezTo>
                    <a:pt x="248" y="360"/>
                    <a:pt x="258" y="357"/>
                    <a:pt x="258" y="357"/>
                  </a:cubicBezTo>
                  <a:cubicBezTo>
                    <a:pt x="261" y="355"/>
                    <a:pt x="261" y="355"/>
                    <a:pt x="261" y="355"/>
                  </a:cubicBezTo>
                  <a:cubicBezTo>
                    <a:pt x="261" y="355"/>
                    <a:pt x="263" y="354"/>
                    <a:pt x="265" y="354"/>
                  </a:cubicBezTo>
                  <a:cubicBezTo>
                    <a:pt x="266" y="354"/>
                    <a:pt x="272" y="352"/>
                    <a:pt x="272" y="352"/>
                  </a:cubicBezTo>
                  <a:cubicBezTo>
                    <a:pt x="272" y="352"/>
                    <a:pt x="275" y="350"/>
                    <a:pt x="277" y="351"/>
                  </a:cubicBezTo>
                  <a:cubicBezTo>
                    <a:pt x="278" y="353"/>
                    <a:pt x="282" y="356"/>
                    <a:pt x="282" y="356"/>
                  </a:cubicBezTo>
                  <a:cubicBezTo>
                    <a:pt x="288" y="355"/>
                    <a:pt x="288" y="355"/>
                    <a:pt x="288" y="355"/>
                  </a:cubicBezTo>
                  <a:cubicBezTo>
                    <a:pt x="288" y="355"/>
                    <a:pt x="290" y="354"/>
                    <a:pt x="290" y="354"/>
                  </a:cubicBezTo>
                  <a:cubicBezTo>
                    <a:pt x="291" y="355"/>
                    <a:pt x="297" y="354"/>
                    <a:pt x="297" y="354"/>
                  </a:cubicBezTo>
                  <a:cubicBezTo>
                    <a:pt x="297" y="354"/>
                    <a:pt x="300" y="351"/>
                    <a:pt x="301" y="351"/>
                  </a:cubicBezTo>
                  <a:cubicBezTo>
                    <a:pt x="301" y="351"/>
                    <a:pt x="308" y="349"/>
                    <a:pt x="308" y="349"/>
                  </a:cubicBezTo>
                  <a:cubicBezTo>
                    <a:pt x="308" y="349"/>
                    <a:pt x="309" y="349"/>
                    <a:pt x="309" y="351"/>
                  </a:cubicBezTo>
                  <a:cubicBezTo>
                    <a:pt x="309" y="353"/>
                    <a:pt x="309" y="356"/>
                    <a:pt x="309" y="357"/>
                  </a:cubicBezTo>
                  <a:cubicBezTo>
                    <a:pt x="310" y="358"/>
                    <a:pt x="309" y="360"/>
                    <a:pt x="311" y="360"/>
                  </a:cubicBezTo>
                  <a:cubicBezTo>
                    <a:pt x="313" y="359"/>
                    <a:pt x="315" y="358"/>
                    <a:pt x="315" y="358"/>
                  </a:cubicBezTo>
                  <a:cubicBezTo>
                    <a:pt x="315" y="358"/>
                    <a:pt x="313" y="358"/>
                    <a:pt x="317" y="356"/>
                  </a:cubicBezTo>
                  <a:cubicBezTo>
                    <a:pt x="320" y="354"/>
                    <a:pt x="321" y="353"/>
                    <a:pt x="322" y="353"/>
                  </a:cubicBezTo>
                  <a:cubicBezTo>
                    <a:pt x="323" y="353"/>
                    <a:pt x="323" y="352"/>
                    <a:pt x="324" y="352"/>
                  </a:cubicBezTo>
                  <a:cubicBezTo>
                    <a:pt x="326" y="352"/>
                    <a:pt x="326" y="352"/>
                    <a:pt x="327" y="352"/>
                  </a:cubicBezTo>
                  <a:cubicBezTo>
                    <a:pt x="328" y="351"/>
                    <a:pt x="330" y="348"/>
                    <a:pt x="330" y="348"/>
                  </a:cubicBezTo>
                  <a:cubicBezTo>
                    <a:pt x="330" y="348"/>
                    <a:pt x="331" y="346"/>
                    <a:pt x="332" y="346"/>
                  </a:cubicBezTo>
                  <a:cubicBezTo>
                    <a:pt x="332" y="346"/>
                    <a:pt x="334" y="345"/>
                    <a:pt x="334" y="345"/>
                  </a:cubicBezTo>
                  <a:cubicBezTo>
                    <a:pt x="333" y="348"/>
                    <a:pt x="333" y="348"/>
                    <a:pt x="333" y="348"/>
                  </a:cubicBezTo>
                  <a:cubicBezTo>
                    <a:pt x="333" y="348"/>
                    <a:pt x="335" y="352"/>
                    <a:pt x="335" y="353"/>
                  </a:cubicBezTo>
                  <a:cubicBezTo>
                    <a:pt x="335" y="353"/>
                    <a:pt x="335" y="354"/>
                    <a:pt x="334" y="355"/>
                  </a:cubicBezTo>
                  <a:cubicBezTo>
                    <a:pt x="334" y="357"/>
                    <a:pt x="334" y="358"/>
                    <a:pt x="334" y="358"/>
                  </a:cubicBezTo>
                  <a:cubicBezTo>
                    <a:pt x="333" y="359"/>
                    <a:pt x="333" y="360"/>
                    <a:pt x="333" y="361"/>
                  </a:cubicBezTo>
                  <a:cubicBezTo>
                    <a:pt x="332" y="361"/>
                    <a:pt x="329" y="363"/>
                    <a:pt x="329" y="363"/>
                  </a:cubicBezTo>
                  <a:cubicBezTo>
                    <a:pt x="324" y="362"/>
                    <a:pt x="324" y="362"/>
                    <a:pt x="324" y="362"/>
                  </a:cubicBezTo>
                  <a:cubicBezTo>
                    <a:pt x="324" y="362"/>
                    <a:pt x="322" y="363"/>
                    <a:pt x="321" y="364"/>
                  </a:cubicBezTo>
                  <a:cubicBezTo>
                    <a:pt x="319" y="364"/>
                    <a:pt x="316" y="367"/>
                    <a:pt x="315" y="367"/>
                  </a:cubicBezTo>
                  <a:cubicBezTo>
                    <a:pt x="314" y="367"/>
                    <a:pt x="311" y="367"/>
                    <a:pt x="308" y="367"/>
                  </a:cubicBezTo>
                  <a:cubicBezTo>
                    <a:pt x="305" y="368"/>
                    <a:pt x="297" y="370"/>
                    <a:pt x="297" y="370"/>
                  </a:cubicBezTo>
                  <a:cubicBezTo>
                    <a:pt x="297" y="370"/>
                    <a:pt x="296" y="371"/>
                    <a:pt x="295" y="372"/>
                  </a:cubicBezTo>
                  <a:cubicBezTo>
                    <a:pt x="293" y="372"/>
                    <a:pt x="289" y="374"/>
                    <a:pt x="288" y="374"/>
                  </a:cubicBezTo>
                  <a:cubicBezTo>
                    <a:pt x="287" y="375"/>
                    <a:pt x="284" y="377"/>
                    <a:pt x="283" y="377"/>
                  </a:cubicBezTo>
                  <a:cubicBezTo>
                    <a:pt x="282" y="377"/>
                    <a:pt x="281" y="378"/>
                    <a:pt x="277" y="378"/>
                  </a:cubicBezTo>
                  <a:cubicBezTo>
                    <a:pt x="272" y="379"/>
                    <a:pt x="271" y="380"/>
                    <a:pt x="271" y="380"/>
                  </a:cubicBezTo>
                  <a:cubicBezTo>
                    <a:pt x="268" y="380"/>
                    <a:pt x="268" y="380"/>
                    <a:pt x="268" y="380"/>
                  </a:cubicBezTo>
                  <a:cubicBezTo>
                    <a:pt x="268" y="373"/>
                    <a:pt x="268" y="373"/>
                    <a:pt x="268" y="373"/>
                  </a:cubicBezTo>
                  <a:cubicBezTo>
                    <a:pt x="268" y="373"/>
                    <a:pt x="268" y="370"/>
                    <a:pt x="265" y="371"/>
                  </a:cubicBezTo>
                  <a:cubicBezTo>
                    <a:pt x="262" y="372"/>
                    <a:pt x="266" y="371"/>
                    <a:pt x="260" y="372"/>
                  </a:cubicBezTo>
                  <a:cubicBezTo>
                    <a:pt x="255" y="373"/>
                    <a:pt x="252" y="370"/>
                    <a:pt x="252" y="370"/>
                  </a:cubicBezTo>
                  <a:cubicBezTo>
                    <a:pt x="252" y="370"/>
                    <a:pt x="247" y="370"/>
                    <a:pt x="245" y="371"/>
                  </a:cubicBezTo>
                  <a:cubicBezTo>
                    <a:pt x="243" y="371"/>
                    <a:pt x="240" y="371"/>
                    <a:pt x="239" y="371"/>
                  </a:cubicBezTo>
                  <a:cubicBezTo>
                    <a:pt x="238" y="372"/>
                    <a:pt x="238" y="371"/>
                    <a:pt x="235" y="372"/>
                  </a:cubicBezTo>
                  <a:cubicBezTo>
                    <a:pt x="232" y="372"/>
                    <a:pt x="229" y="373"/>
                    <a:pt x="229" y="373"/>
                  </a:cubicBezTo>
                  <a:cubicBezTo>
                    <a:pt x="226" y="371"/>
                    <a:pt x="226" y="371"/>
                    <a:pt x="226" y="371"/>
                  </a:cubicBezTo>
                  <a:cubicBezTo>
                    <a:pt x="226" y="371"/>
                    <a:pt x="223" y="371"/>
                    <a:pt x="222" y="372"/>
                  </a:cubicBezTo>
                  <a:cubicBezTo>
                    <a:pt x="220" y="373"/>
                    <a:pt x="221" y="374"/>
                    <a:pt x="219" y="374"/>
                  </a:cubicBezTo>
                  <a:cubicBezTo>
                    <a:pt x="217" y="374"/>
                    <a:pt x="218" y="375"/>
                    <a:pt x="216" y="374"/>
                  </a:cubicBezTo>
                  <a:cubicBezTo>
                    <a:pt x="213" y="373"/>
                    <a:pt x="211" y="372"/>
                    <a:pt x="211" y="372"/>
                  </a:cubicBezTo>
                  <a:cubicBezTo>
                    <a:pt x="210" y="366"/>
                    <a:pt x="210" y="366"/>
                    <a:pt x="210" y="366"/>
                  </a:cubicBezTo>
                  <a:cubicBezTo>
                    <a:pt x="210" y="366"/>
                    <a:pt x="210" y="366"/>
                    <a:pt x="210" y="363"/>
                  </a:cubicBezTo>
                  <a:cubicBezTo>
                    <a:pt x="209" y="361"/>
                    <a:pt x="208" y="357"/>
                    <a:pt x="208" y="357"/>
                  </a:cubicBezTo>
                  <a:cubicBezTo>
                    <a:pt x="210" y="354"/>
                    <a:pt x="210" y="354"/>
                    <a:pt x="210" y="354"/>
                  </a:cubicBezTo>
                  <a:cubicBezTo>
                    <a:pt x="210" y="354"/>
                    <a:pt x="211" y="356"/>
                    <a:pt x="211" y="357"/>
                  </a:cubicBezTo>
                  <a:cubicBezTo>
                    <a:pt x="211" y="357"/>
                    <a:pt x="211" y="360"/>
                    <a:pt x="212" y="360"/>
                  </a:cubicBezTo>
                  <a:cubicBezTo>
                    <a:pt x="214" y="360"/>
                    <a:pt x="216" y="360"/>
                    <a:pt x="216" y="360"/>
                  </a:cubicBezTo>
                  <a:close/>
                  <a:moveTo>
                    <a:pt x="172" y="319"/>
                  </a:moveTo>
                  <a:cubicBezTo>
                    <a:pt x="172" y="319"/>
                    <a:pt x="172" y="319"/>
                    <a:pt x="172" y="319"/>
                  </a:cubicBezTo>
                  <a:cubicBezTo>
                    <a:pt x="175" y="318"/>
                    <a:pt x="175" y="318"/>
                    <a:pt x="175" y="318"/>
                  </a:cubicBezTo>
                  <a:cubicBezTo>
                    <a:pt x="176" y="321"/>
                    <a:pt x="176" y="321"/>
                    <a:pt x="176" y="321"/>
                  </a:cubicBezTo>
                  <a:cubicBezTo>
                    <a:pt x="179" y="322"/>
                    <a:pt x="179" y="322"/>
                    <a:pt x="179" y="322"/>
                  </a:cubicBezTo>
                  <a:cubicBezTo>
                    <a:pt x="179" y="322"/>
                    <a:pt x="183" y="324"/>
                    <a:pt x="183" y="325"/>
                  </a:cubicBezTo>
                  <a:cubicBezTo>
                    <a:pt x="183" y="325"/>
                    <a:pt x="181" y="328"/>
                    <a:pt x="181" y="328"/>
                  </a:cubicBezTo>
                  <a:cubicBezTo>
                    <a:pt x="181" y="328"/>
                    <a:pt x="181" y="330"/>
                    <a:pt x="181" y="331"/>
                  </a:cubicBezTo>
                  <a:cubicBezTo>
                    <a:pt x="181" y="331"/>
                    <a:pt x="179" y="331"/>
                    <a:pt x="178" y="331"/>
                  </a:cubicBezTo>
                  <a:cubicBezTo>
                    <a:pt x="177" y="330"/>
                    <a:pt x="174" y="329"/>
                    <a:pt x="174" y="329"/>
                  </a:cubicBezTo>
                  <a:cubicBezTo>
                    <a:pt x="174" y="325"/>
                    <a:pt x="174" y="325"/>
                    <a:pt x="174" y="325"/>
                  </a:cubicBezTo>
                  <a:cubicBezTo>
                    <a:pt x="171" y="322"/>
                    <a:pt x="171" y="322"/>
                    <a:pt x="171" y="322"/>
                  </a:cubicBezTo>
                  <a:cubicBezTo>
                    <a:pt x="172" y="319"/>
                    <a:pt x="172" y="319"/>
                    <a:pt x="172" y="319"/>
                  </a:cubicBezTo>
                  <a:close/>
                  <a:moveTo>
                    <a:pt x="92" y="232"/>
                  </a:moveTo>
                  <a:cubicBezTo>
                    <a:pt x="92" y="232"/>
                    <a:pt x="92" y="232"/>
                    <a:pt x="92" y="232"/>
                  </a:cubicBezTo>
                  <a:cubicBezTo>
                    <a:pt x="92" y="232"/>
                    <a:pt x="90" y="232"/>
                    <a:pt x="90" y="232"/>
                  </a:cubicBezTo>
                  <a:cubicBezTo>
                    <a:pt x="89" y="232"/>
                    <a:pt x="88" y="232"/>
                    <a:pt x="87" y="232"/>
                  </a:cubicBezTo>
                  <a:cubicBezTo>
                    <a:pt x="86" y="232"/>
                    <a:pt x="87" y="234"/>
                    <a:pt x="87" y="235"/>
                  </a:cubicBezTo>
                  <a:cubicBezTo>
                    <a:pt x="87" y="235"/>
                    <a:pt x="87" y="237"/>
                    <a:pt x="87" y="238"/>
                  </a:cubicBezTo>
                  <a:cubicBezTo>
                    <a:pt x="86" y="239"/>
                    <a:pt x="85" y="240"/>
                    <a:pt x="85" y="241"/>
                  </a:cubicBezTo>
                  <a:cubicBezTo>
                    <a:pt x="85" y="241"/>
                    <a:pt x="85" y="243"/>
                    <a:pt x="85" y="244"/>
                  </a:cubicBezTo>
                  <a:cubicBezTo>
                    <a:pt x="84" y="244"/>
                    <a:pt x="82" y="246"/>
                    <a:pt x="81" y="246"/>
                  </a:cubicBezTo>
                  <a:cubicBezTo>
                    <a:pt x="80" y="247"/>
                    <a:pt x="78" y="248"/>
                    <a:pt x="78" y="248"/>
                  </a:cubicBezTo>
                  <a:cubicBezTo>
                    <a:pt x="80" y="253"/>
                    <a:pt x="80" y="253"/>
                    <a:pt x="80" y="253"/>
                  </a:cubicBezTo>
                  <a:cubicBezTo>
                    <a:pt x="80" y="253"/>
                    <a:pt x="82" y="252"/>
                    <a:pt x="83" y="253"/>
                  </a:cubicBezTo>
                  <a:cubicBezTo>
                    <a:pt x="84" y="254"/>
                    <a:pt x="87" y="256"/>
                    <a:pt x="88" y="256"/>
                  </a:cubicBezTo>
                  <a:cubicBezTo>
                    <a:pt x="88" y="256"/>
                    <a:pt x="90" y="262"/>
                    <a:pt x="90" y="262"/>
                  </a:cubicBezTo>
                  <a:cubicBezTo>
                    <a:pt x="91" y="263"/>
                    <a:pt x="92" y="262"/>
                    <a:pt x="92" y="262"/>
                  </a:cubicBezTo>
                  <a:cubicBezTo>
                    <a:pt x="92" y="262"/>
                    <a:pt x="94" y="263"/>
                    <a:pt x="95" y="264"/>
                  </a:cubicBezTo>
                  <a:cubicBezTo>
                    <a:pt x="96" y="264"/>
                    <a:pt x="98" y="265"/>
                    <a:pt x="99" y="266"/>
                  </a:cubicBezTo>
                  <a:cubicBezTo>
                    <a:pt x="100" y="266"/>
                    <a:pt x="102" y="269"/>
                    <a:pt x="103" y="269"/>
                  </a:cubicBezTo>
                  <a:cubicBezTo>
                    <a:pt x="104" y="270"/>
                    <a:pt x="106" y="272"/>
                    <a:pt x="106" y="272"/>
                  </a:cubicBezTo>
                  <a:cubicBezTo>
                    <a:pt x="106" y="272"/>
                    <a:pt x="108" y="275"/>
                    <a:pt x="109" y="277"/>
                  </a:cubicBezTo>
                  <a:cubicBezTo>
                    <a:pt x="109" y="278"/>
                    <a:pt x="109" y="278"/>
                    <a:pt x="108" y="279"/>
                  </a:cubicBezTo>
                  <a:cubicBezTo>
                    <a:pt x="107" y="280"/>
                    <a:pt x="107" y="281"/>
                    <a:pt x="106" y="283"/>
                  </a:cubicBezTo>
                  <a:cubicBezTo>
                    <a:pt x="105" y="285"/>
                    <a:pt x="107" y="287"/>
                    <a:pt x="107" y="287"/>
                  </a:cubicBezTo>
                  <a:cubicBezTo>
                    <a:pt x="107" y="292"/>
                    <a:pt x="107" y="292"/>
                    <a:pt x="107" y="292"/>
                  </a:cubicBezTo>
                  <a:cubicBezTo>
                    <a:pt x="108" y="294"/>
                    <a:pt x="108" y="294"/>
                    <a:pt x="108" y="294"/>
                  </a:cubicBezTo>
                  <a:cubicBezTo>
                    <a:pt x="108" y="294"/>
                    <a:pt x="109" y="295"/>
                    <a:pt x="110" y="295"/>
                  </a:cubicBezTo>
                  <a:cubicBezTo>
                    <a:pt x="111" y="296"/>
                    <a:pt x="111" y="296"/>
                    <a:pt x="111" y="296"/>
                  </a:cubicBezTo>
                  <a:cubicBezTo>
                    <a:pt x="111" y="296"/>
                    <a:pt x="113" y="298"/>
                    <a:pt x="114" y="299"/>
                  </a:cubicBezTo>
                  <a:cubicBezTo>
                    <a:pt x="114" y="300"/>
                    <a:pt x="113" y="301"/>
                    <a:pt x="113" y="302"/>
                  </a:cubicBezTo>
                  <a:cubicBezTo>
                    <a:pt x="113" y="303"/>
                    <a:pt x="114" y="307"/>
                    <a:pt x="114" y="307"/>
                  </a:cubicBezTo>
                  <a:cubicBezTo>
                    <a:pt x="114" y="307"/>
                    <a:pt x="116" y="306"/>
                    <a:pt x="118" y="305"/>
                  </a:cubicBezTo>
                  <a:cubicBezTo>
                    <a:pt x="119" y="305"/>
                    <a:pt x="120" y="306"/>
                    <a:pt x="121" y="306"/>
                  </a:cubicBezTo>
                  <a:cubicBezTo>
                    <a:pt x="122" y="307"/>
                    <a:pt x="122" y="308"/>
                    <a:pt x="122" y="308"/>
                  </a:cubicBezTo>
                  <a:cubicBezTo>
                    <a:pt x="122" y="308"/>
                    <a:pt x="125" y="306"/>
                    <a:pt x="125" y="305"/>
                  </a:cubicBezTo>
                  <a:cubicBezTo>
                    <a:pt x="125" y="305"/>
                    <a:pt x="125" y="303"/>
                    <a:pt x="125" y="303"/>
                  </a:cubicBezTo>
                  <a:cubicBezTo>
                    <a:pt x="125" y="303"/>
                    <a:pt x="125" y="299"/>
                    <a:pt x="125" y="298"/>
                  </a:cubicBezTo>
                  <a:cubicBezTo>
                    <a:pt x="125" y="297"/>
                    <a:pt x="124" y="294"/>
                    <a:pt x="124" y="293"/>
                  </a:cubicBezTo>
                  <a:cubicBezTo>
                    <a:pt x="124" y="293"/>
                    <a:pt x="125" y="291"/>
                    <a:pt x="125" y="291"/>
                  </a:cubicBezTo>
                  <a:cubicBezTo>
                    <a:pt x="125" y="291"/>
                    <a:pt x="128" y="290"/>
                    <a:pt x="129" y="290"/>
                  </a:cubicBezTo>
                  <a:cubicBezTo>
                    <a:pt x="130" y="290"/>
                    <a:pt x="131" y="291"/>
                    <a:pt x="132" y="292"/>
                  </a:cubicBezTo>
                  <a:cubicBezTo>
                    <a:pt x="132" y="293"/>
                    <a:pt x="132" y="297"/>
                    <a:pt x="132" y="297"/>
                  </a:cubicBezTo>
                  <a:cubicBezTo>
                    <a:pt x="138" y="298"/>
                    <a:pt x="138" y="298"/>
                    <a:pt x="138" y="298"/>
                  </a:cubicBezTo>
                  <a:cubicBezTo>
                    <a:pt x="138" y="298"/>
                    <a:pt x="140" y="299"/>
                    <a:pt x="140" y="299"/>
                  </a:cubicBezTo>
                  <a:cubicBezTo>
                    <a:pt x="140" y="300"/>
                    <a:pt x="141" y="302"/>
                    <a:pt x="142" y="303"/>
                  </a:cubicBezTo>
                  <a:cubicBezTo>
                    <a:pt x="143" y="304"/>
                    <a:pt x="144" y="305"/>
                    <a:pt x="144" y="305"/>
                  </a:cubicBezTo>
                  <a:cubicBezTo>
                    <a:pt x="144" y="305"/>
                    <a:pt x="146" y="310"/>
                    <a:pt x="147" y="311"/>
                  </a:cubicBezTo>
                  <a:cubicBezTo>
                    <a:pt x="147" y="312"/>
                    <a:pt x="147" y="314"/>
                    <a:pt x="147" y="316"/>
                  </a:cubicBezTo>
                  <a:cubicBezTo>
                    <a:pt x="147" y="318"/>
                    <a:pt x="147" y="318"/>
                    <a:pt x="147" y="318"/>
                  </a:cubicBezTo>
                  <a:cubicBezTo>
                    <a:pt x="147" y="318"/>
                    <a:pt x="150" y="319"/>
                    <a:pt x="151" y="320"/>
                  </a:cubicBezTo>
                  <a:cubicBezTo>
                    <a:pt x="153" y="321"/>
                    <a:pt x="152" y="320"/>
                    <a:pt x="153" y="319"/>
                  </a:cubicBezTo>
                  <a:cubicBezTo>
                    <a:pt x="154" y="318"/>
                    <a:pt x="153" y="317"/>
                    <a:pt x="153" y="316"/>
                  </a:cubicBezTo>
                  <a:cubicBezTo>
                    <a:pt x="153" y="315"/>
                    <a:pt x="153" y="313"/>
                    <a:pt x="152" y="311"/>
                  </a:cubicBezTo>
                  <a:cubicBezTo>
                    <a:pt x="152" y="310"/>
                    <a:pt x="152" y="309"/>
                    <a:pt x="152" y="309"/>
                  </a:cubicBezTo>
                  <a:cubicBezTo>
                    <a:pt x="152" y="309"/>
                    <a:pt x="153" y="307"/>
                    <a:pt x="153" y="306"/>
                  </a:cubicBezTo>
                  <a:cubicBezTo>
                    <a:pt x="153" y="306"/>
                    <a:pt x="153" y="304"/>
                    <a:pt x="153" y="303"/>
                  </a:cubicBezTo>
                  <a:cubicBezTo>
                    <a:pt x="153" y="302"/>
                    <a:pt x="155" y="301"/>
                    <a:pt x="155" y="301"/>
                  </a:cubicBezTo>
                  <a:cubicBezTo>
                    <a:pt x="155" y="301"/>
                    <a:pt x="155" y="300"/>
                    <a:pt x="156" y="298"/>
                  </a:cubicBezTo>
                  <a:cubicBezTo>
                    <a:pt x="157" y="297"/>
                    <a:pt x="156" y="298"/>
                    <a:pt x="157" y="298"/>
                  </a:cubicBezTo>
                  <a:cubicBezTo>
                    <a:pt x="158" y="297"/>
                    <a:pt x="159" y="297"/>
                    <a:pt x="161" y="297"/>
                  </a:cubicBezTo>
                  <a:cubicBezTo>
                    <a:pt x="162" y="297"/>
                    <a:pt x="163" y="298"/>
                    <a:pt x="163" y="298"/>
                  </a:cubicBezTo>
                  <a:cubicBezTo>
                    <a:pt x="165" y="301"/>
                    <a:pt x="165" y="301"/>
                    <a:pt x="165" y="301"/>
                  </a:cubicBezTo>
                  <a:cubicBezTo>
                    <a:pt x="165" y="301"/>
                    <a:pt x="165" y="301"/>
                    <a:pt x="165" y="302"/>
                  </a:cubicBezTo>
                  <a:cubicBezTo>
                    <a:pt x="165" y="303"/>
                    <a:pt x="167" y="305"/>
                    <a:pt x="167" y="305"/>
                  </a:cubicBezTo>
                  <a:cubicBezTo>
                    <a:pt x="171" y="308"/>
                    <a:pt x="171" y="308"/>
                    <a:pt x="171" y="308"/>
                  </a:cubicBezTo>
                  <a:cubicBezTo>
                    <a:pt x="171" y="308"/>
                    <a:pt x="171" y="309"/>
                    <a:pt x="171" y="309"/>
                  </a:cubicBezTo>
                  <a:cubicBezTo>
                    <a:pt x="171" y="310"/>
                    <a:pt x="172" y="312"/>
                    <a:pt x="173" y="313"/>
                  </a:cubicBezTo>
                  <a:cubicBezTo>
                    <a:pt x="174" y="315"/>
                    <a:pt x="173" y="312"/>
                    <a:pt x="174" y="312"/>
                  </a:cubicBezTo>
                  <a:cubicBezTo>
                    <a:pt x="174" y="311"/>
                    <a:pt x="175" y="310"/>
                    <a:pt x="175" y="310"/>
                  </a:cubicBezTo>
                  <a:cubicBezTo>
                    <a:pt x="177" y="313"/>
                    <a:pt x="177" y="313"/>
                    <a:pt x="177" y="313"/>
                  </a:cubicBezTo>
                  <a:cubicBezTo>
                    <a:pt x="177" y="313"/>
                    <a:pt x="181" y="314"/>
                    <a:pt x="182" y="314"/>
                  </a:cubicBezTo>
                  <a:cubicBezTo>
                    <a:pt x="183" y="313"/>
                    <a:pt x="184" y="312"/>
                    <a:pt x="184" y="312"/>
                  </a:cubicBezTo>
                  <a:cubicBezTo>
                    <a:pt x="182" y="310"/>
                    <a:pt x="182" y="310"/>
                    <a:pt x="182" y="310"/>
                  </a:cubicBezTo>
                  <a:cubicBezTo>
                    <a:pt x="180" y="307"/>
                    <a:pt x="180" y="307"/>
                    <a:pt x="180" y="307"/>
                  </a:cubicBezTo>
                  <a:cubicBezTo>
                    <a:pt x="180" y="307"/>
                    <a:pt x="177" y="304"/>
                    <a:pt x="176" y="304"/>
                  </a:cubicBezTo>
                  <a:cubicBezTo>
                    <a:pt x="175" y="303"/>
                    <a:pt x="174" y="302"/>
                    <a:pt x="174" y="301"/>
                  </a:cubicBezTo>
                  <a:cubicBezTo>
                    <a:pt x="173" y="300"/>
                    <a:pt x="173" y="298"/>
                    <a:pt x="173" y="298"/>
                  </a:cubicBezTo>
                  <a:cubicBezTo>
                    <a:pt x="174" y="297"/>
                    <a:pt x="174" y="295"/>
                    <a:pt x="175" y="293"/>
                  </a:cubicBezTo>
                  <a:cubicBezTo>
                    <a:pt x="176" y="291"/>
                    <a:pt x="174" y="293"/>
                    <a:pt x="174" y="293"/>
                  </a:cubicBezTo>
                  <a:cubicBezTo>
                    <a:pt x="174" y="293"/>
                    <a:pt x="172" y="290"/>
                    <a:pt x="173" y="289"/>
                  </a:cubicBezTo>
                  <a:cubicBezTo>
                    <a:pt x="173" y="289"/>
                    <a:pt x="169" y="283"/>
                    <a:pt x="169" y="283"/>
                  </a:cubicBezTo>
                  <a:cubicBezTo>
                    <a:pt x="169" y="283"/>
                    <a:pt x="168" y="281"/>
                    <a:pt x="168" y="281"/>
                  </a:cubicBezTo>
                  <a:cubicBezTo>
                    <a:pt x="168" y="281"/>
                    <a:pt x="165" y="279"/>
                    <a:pt x="164" y="279"/>
                  </a:cubicBezTo>
                  <a:cubicBezTo>
                    <a:pt x="163" y="278"/>
                    <a:pt x="162" y="277"/>
                    <a:pt x="162" y="277"/>
                  </a:cubicBezTo>
                  <a:cubicBezTo>
                    <a:pt x="162" y="276"/>
                    <a:pt x="162" y="274"/>
                    <a:pt x="162" y="273"/>
                  </a:cubicBezTo>
                  <a:cubicBezTo>
                    <a:pt x="161" y="272"/>
                    <a:pt x="160" y="270"/>
                    <a:pt x="159" y="269"/>
                  </a:cubicBezTo>
                  <a:cubicBezTo>
                    <a:pt x="158" y="268"/>
                    <a:pt x="157" y="266"/>
                    <a:pt x="156" y="264"/>
                  </a:cubicBezTo>
                  <a:cubicBezTo>
                    <a:pt x="155" y="263"/>
                    <a:pt x="154" y="261"/>
                    <a:pt x="154" y="261"/>
                  </a:cubicBezTo>
                  <a:cubicBezTo>
                    <a:pt x="153" y="257"/>
                    <a:pt x="153" y="257"/>
                    <a:pt x="153" y="257"/>
                  </a:cubicBezTo>
                  <a:cubicBezTo>
                    <a:pt x="153" y="255"/>
                    <a:pt x="153" y="255"/>
                    <a:pt x="153" y="255"/>
                  </a:cubicBezTo>
                  <a:cubicBezTo>
                    <a:pt x="156" y="257"/>
                    <a:pt x="156" y="257"/>
                    <a:pt x="156" y="257"/>
                  </a:cubicBezTo>
                  <a:cubicBezTo>
                    <a:pt x="156" y="257"/>
                    <a:pt x="158" y="256"/>
                    <a:pt x="159" y="256"/>
                  </a:cubicBezTo>
                  <a:cubicBezTo>
                    <a:pt x="160" y="256"/>
                    <a:pt x="163" y="257"/>
                    <a:pt x="163" y="257"/>
                  </a:cubicBezTo>
                  <a:cubicBezTo>
                    <a:pt x="163" y="257"/>
                    <a:pt x="165" y="258"/>
                    <a:pt x="166" y="258"/>
                  </a:cubicBezTo>
                  <a:cubicBezTo>
                    <a:pt x="166" y="258"/>
                    <a:pt x="167" y="259"/>
                    <a:pt x="168" y="258"/>
                  </a:cubicBezTo>
                  <a:cubicBezTo>
                    <a:pt x="169" y="258"/>
                    <a:pt x="170" y="260"/>
                    <a:pt x="170" y="261"/>
                  </a:cubicBezTo>
                  <a:cubicBezTo>
                    <a:pt x="170" y="262"/>
                    <a:pt x="169" y="263"/>
                    <a:pt x="169" y="263"/>
                  </a:cubicBezTo>
                  <a:cubicBezTo>
                    <a:pt x="169" y="264"/>
                    <a:pt x="169" y="265"/>
                    <a:pt x="169" y="265"/>
                  </a:cubicBezTo>
                  <a:cubicBezTo>
                    <a:pt x="169" y="265"/>
                    <a:pt x="171" y="266"/>
                    <a:pt x="172" y="266"/>
                  </a:cubicBezTo>
                  <a:cubicBezTo>
                    <a:pt x="172" y="267"/>
                    <a:pt x="171" y="268"/>
                    <a:pt x="171" y="268"/>
                  </a:cubicBezTo>
                  <a:cubicBezTo>
                    <a:pt x="171" y="268"/>
                    <a:pt x="171" y="270"/>
                    <a:pt x="171" y="271"/>
                  </a:cubicBezTo>
                  <a:cubicBezTo>
                    <a:pt x="172" y="271"/>
                    <a:pt x="173" y="269"/>
                    <a:pt x="173" y="269"/>
                  </a:cubicBezTo>
                  <a:cubicBezTo>
                    <a:pt x="173" y="269"/>
                    <a:pt x="174" y="267"/>
                    <a:pt x="174" y="266"/>
                  </a:cubicBezTo>
                  <a:cubicBezTo>
                    <a:pt x="174" y="265"/>
                    <a:pt x="176" y="264"/>
                    <a:pt x="176" y="264"/>
                  </a:cubicBezTo>
                  <a:cubicBezTo>
                    <a:pt x="178" y="260"/>
                    <a:pt x="178" y="260"/>
                    <a:pt x="178" y="260"/>
                  </a:cubicBezTo>
                  <a:cubicBezTo>
                    <a:pt x="180" y="258"/>
                    <a:pt x="180" y="258"/>
                    <a:pt x="180" y="258"/>
                  </a:cubicBezTo>
                  <a:cubicBezTo>
                    <a:pt x="180" y="258"/>
                    <a:pt x="184" y="257"/>
                    <a:pt x="185" y="256"/>
                  </a:cubicBezTo>
                  <a:cubicBezTo>
                    <a:pt x="186" y="255"/>
                    <a:pt x="186" y="256"/>
                    <a:pt x="186" y="255"/>
                  </a:cubicBezTo>
                  <a:cubicBezTo>
                    <a:pt x="187" y="255"/>
                    <a:pt x="187" y="253"/>
                    <a:pt x="187" y="253"/>
                  </a:cubicBezTo>
                  <a:cubicBezTo>
                    <a:pt x="185" y="251"/>
                    <a:pt x="185" y="251"/>
                    <a:pt x="185" y="251"/>
                  </a:cubicBezTo>
                  <a:cubicBezTo>
                    <a:pt x="181" y="252"/>
                    <a:pt x="181" y="252"/>
                    <a:pt x="181" y="252"/>
                  </a:cubicBezTo>
                  <a:cubicBezTo>
                    <a:pt x="180" y="250"/>
                    <a:pt x="180" y="250"/>
                    <a:pt x="180" y="250"/>
                  </a:cubicBezTo>
                  <a:cubicBezTo>
                    <a:pt x="180" y="250"/>
                    <a:pt x="180" y="250"/>
                    <a:pt x="181" y="250"/>
                  </a:cubicBezTo>
                  <a:cubicBezTo>
                    <a:pt x="181" y="250"/>
                    <a:pt x="181" y="246"/>
                    <a:pt x="181" y="246"/>
                  </a:cubicBezTo>
                  <a:cubicBezTo>
                    <a:pt x="181" y="246"/>
                    <a:pt x="179" y="247"/>
                    <a:pt x="178" y="247"/>
                  </a:cubicBezTo>
                  <a:cubicBezTo>
                    <a:pt x="177" y="247"/>
                    <a:pt x="178" y="250"/>
                    <a:pt x="178" y="250"/>
                  </a:cubicBezTo>
                  <a:cubicBezTo>
                    <a:pt x="178" y="250"/>
                    <a:pt x="173" y="249"/>
                    <a:pt x="172" y="249"/>
                  </a:cubicBezTo>
                  <a:cubicBezTo>
                    <a:pt x="171" y="248"/>
                    <a:pt x="171" y="247"/>
                    <a:pt x="171" y="247"/>
                  </a:cubicBezTo>
                  <a:cubicBezTo>
                    <a:pt x="170" y="246"/>
                    <a:pt x="172" y="243"/>
                    <a:pt x="172" y="243"/>
                  </a:cubicBezTo>
                  <a:cubicBezTo>
                    <a:pt x="173" y="239"/>
                    <a:pt x="173" y="239"/>
                    <a:pt x="173" y="239"/>
                  </a:cubicBezTo>
                  <a:cubicBezTo>
                    <a:pt x="173" y="239"/>
                    <a:pt x="168" y="238"/>
                    <a:pt x="168" y="237"/>
                  </a:cubicBezTo>
                  <a:cubicBezTo>
                    <a:pt x="168" y="236"/>
                    <a:pt x="163" y="239"/>
                    <a:pt x="161" y="237"/>
                  </a:cubicBezTo>
                  <a:cubicBezTo>
                    <a:pt x="160" y="235"/>
                    <a:pt x="160" y="235"/>
                    <a:pt x="160" y="235"/>
                  </a:cubicBezTo>
                  <a:cubicBezTo>
                    <a:pt x="158" y="233"/>
                    <a:pt x="158" y="233"/>
                    <a:pt x="158" y="233"/>
                  </a:cubicBezTo>
                  <a:cubicBezTo>
                    <a:pt x="156" y="233"/>
                    <a:pt x="156" y="233"/>
                    <a:pt x="156" y="233"/>
                  </a:cubicBezTo>
                  <a:cubicBezTo>
                    <a:pt x="156" y="233"/>
                    <a:pt x="153" y="234"/>
                    <a:pt x="152" y="234"/>
                  </a:cubicBezTo>
                  <a:cubicBezTo>
                    <a:pt x="151" y="234"/>
                    <a:pt x="151" y="232"/>
                    <a:pt x="151" y="232"/>
                  </a:cubicBezTo>
                  <a:cubicBezTo>
                    <a:pt x="146" y="230"/>
                    <a:pt x="146" y="230"/>
                    <a:pt x="146" y="230"/>
                  </a:cubicBezTo>
                  <a:cubicBezTo>
                    <a:pt x="141" y="229"/>
                    <a:pt x="141" y="229"/>
                    <a:pt x="141" y="229"/>
                  </a:cubicBezTo>
                  <a:cubicBezTo>
                    <a:pt x="141" y="229"/>
                    <a:pt x="135" y="228"/>
                    <a:pt x="133" y="227"/>
                  </a:cubicBezTo>
                  <a:cubicBezTo>
                    <a:pt x="132" y="227"/>
                    <a:pt x="127" y="226"/>
                    <a:pt x="125" y="226"/>
                  </a:cubicBezTo>
                  <a:cubicBezTo>
                    <a:pt x="123" y="226"/>
                    <a:pt x="121" y="226"/>
                    <a:pt x="119" y="225"/>
                  </a:cubicBezTo>
                  <a:cubicBezTo>
                    <a:pt x="118" y="224"/>
                    <a:pt x="115" y="223"/>
                    <a:pt x="115" y="223"/>
                  </a:cubicBezTo>
                  <a:cubicBezTo>
                    <a:pt x="115" y="223"/>
                    <a:pt x="109" y="221"/>
                    <a:pt x="109" y="221"/>
                  </a:cubicBezTo>
                  <a:cubicBezTo>
                    <a:pt x="108" y="221"/>
                    <a:pt x="107" y="221"/>
                    <a:pt x="107" y="221"/>
                  </a:cubicBezTo>
                  <a:cubicBezTo>
                    <a:pt x="106" y="221"/>
                    <a:pt x="104" y="224"/>
                    <a:pt x="102" y="225"/>
                  </a:cubicBezTo>
                  <a:cubicBezTo>
                    <a:pt x="101" y="225"/>
                    <a:pt x="101" y="228"/>
                    <a:pt x="100" y="229"/>
                  </a:cubicBezTo>
                  <a:cubicBezTo>
                    <a:pt x="100" y="231"/>
                    <a:pt x="99" y="232"/>
                    <a:pt x="98" y="232"/>
                  </a:cubicBezTo>
                  <a:cubicBezTo>
                    <a:pt x="98" y="233"/>
                    <a:pt x="92" y="231"/>
                    <a:pt x="92" y="232"/>
                  </a:cubicBezTo>
                  <a:close/>
                  <a:moveTo>
                    <a:pt x="60" y="252"/>
                  </a:moveTo>
                  <a:cubicBezTo>
                    <a:pt x="60" y="252"/>
                    <a:pt x="60" y="252"/>
                    <a:pt x="60" y="252"/>
                  </a:cubicBezTo>
                  <a:cubicBezTo>
                    <a:pt x="60" y="252"/>
                    <a:pt x="62" y="251"/>
                    <a:pt x="62" y="252"/>
                  </a:cubicBezTo>
                  <a:cubicBezTo>
                    <a:pt x="62" y="252"/>
                    <a:pt x="63" y="253"/>
                    <a:pt x="63" y="254"/>
                  </a:cubicBezTo>
                  <a:cubicBezTo>
                    <a:pt x="64" y="254"/>
                    <a:pt x="66" y="256"/>
                    <a:pt x="67" y="256"/>
                  </a:cubicBezTo>
                  <a:cubicBezTo>
                    <a:pt x="68" y="256"/>
                    <a:pt x="71" y="256"/>
                    <a:pt x="71" y="256"/>
                  </a:cubicBezTo>
                  <a:cubicBezTo>
                    <a:pt x="74" y="259"/>
                    <a:pt x="74" y="259"/>
                    <a:pt x="74" y="259"/>
                  </a:cubicBezTo>
                  <a:cubicBezTo>
                    <a:pt x="74" y="259"/>
                    <a:pt x="77" y="260"/>
                    <a:pt x="77" y="261"/>
                  </a:cubicBezTo>
                  <a:cubicBezTo>
                    <a:pt x="77" y="261"/>
                    <a:pt x="72" y="264"/>
                    <a:pt x="72" y="264"/>
                  </a:cubicBezTo>
                  <a:cubicBezTo>
                    <a:pt x="71" y="265"/>
                    <a:pt x="71" y="265"/>
                    <a:pt x="71" y="265"/>
                  </a:cubicBezTo>
                  <a:cubicBezTo>
                    <a:pt x="71" y="265"/>
                    <a:pt x="71" y="267"/>
                    <a:pt x="69" y="266"/>
                  </a:cubicBezTo>
                  <a:cubicBezTo>
                    <a:pt x="68" y="266"/>
                    <a:pt x="67" y="266"/>
                    <a:pt x="66" y="265"/>
                  </a:cubicBezTo>
                  <a:cubicBezTo>
                    <a:pt x="66" y="264"/>
                    <a:pt x="66" y="264"/>
                    <a:pt x="65" y="263"/>
                  </a:cubicBezTo>
                  <a:cubicBezTo>
                    <a:pt x="63" y="262"/>
                    <a:pt x="59" y="259"/>
                    <a:pt x="59" y="259"/>
                  </a:cubicBezTo>
                  <a:cubicBezTo>
                    <a:pt x="59" y="256"/>
                    <a:pt x="59" y="256"/>
                    <a:pt x="59" y="256"/>
                  </a:cubicBezTo>
                  <a:cubicBezTo>
                    <a:pt x="59" y="254"/>
                    <a:pt x="59" y="254"/>
                    <a:pt x="59" y="254"/>
                  </a:cubicBezTo>
                  <a:cubicBezTo>
                    <a:pt x="60" y="252"/>
                    <a:pt x="60" y="252"/>
                    <a:pt x="60" y="252"/>
                  </a:cubicBezTo>
                  <a:close/>
                  <a:moveTo>
                    <a:pt x="48" y="234"/>
                  </a:moveTo>
                  <a:cubicBezTo>
                    <a:pt x="48" y="234"/>
                    <a:pt x="48" y="234"/>
                    <a:pt x="48" y="234"/>
                  </a:cubicBezTo>
                  <a:cubicBezTo>
                    <a:pt x="45" y="230"/>
                    <a:pt x="45" y="230"/>
                    <a:pt x="45" y="230"/>
                  </a:cubicBezTo>
                  <a:cubicBezTo>
                    <a:pt x="43" y="234"/>
                    <a:pt x="43" y="234"/>
                    <a:pt x="43" y="234"/>
                  </a:cubicBezTo>
                  <a:cubicBezTo>
                    <a:pt x="42" y="238"/>
                    <a:pt x="42" y="238"/>
                    <a:pt x="42" y="238"/>
                  </a:cubicBezTo>
                  <a:cubicBezTo>
                    <a:pt x="45" y="240"/>
                    <a:pt x="45" y="240"/>
                    <a:pt x="45" y="240"/>
                  </a:cubicBezTo>
                  <a:cubicBezTo>
                    <a:pt x="46" y="240"/>
                    <a:pt x="46" y="240"/>
                    <a:pt x="46" y="240"/>
                  </a:cubicBezTo>
                  <a:cubicBezTo>
                    <a:pt x="48" y="237"/>
                    <a:pt x="48" y="237"/>
                    <a:pt x="48" y="237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52" y="244"/>
                    <a:pt x="52" y="244"/>
                    <a:pt x="52" y="244"/>
                  </a:cubicBezTo>
                  <a:cubicBezTo>
                    <a:pt x="52" y="244"/>
                    <a:pt x="54" y="242"/>
                    <a:pt x="55" y="241"/>
                  </a:cubicBezTo>
                  <a:cubicBezTo>
                    <a:pt x="56" y="241"/>
                    <a:pt x="60" y="244"/>
                    <a:pt x="60" y="244"/>
                  </a:cubicBezTo>
                  <a:cubicBezTo>
                    <a:pt x="60" y="244"/>
                    <a:pt x="64" y="242"/>
                    <a:pt x="65" y="242"/>
                  </a:cubicBezTo>
                  <a:cubicBezTo>
                    <a:pt x="66" y="242"/>
                    <a:pt x="63" y="239"/>
                    <a:pt x="63" y="239"/>
                  </a:cubicBezTo>
                  <a:cubicBezTo>
                    <a:pt x="60" y="236"/>
                    <a:pt x="60" y="236"/>
                    <a:pt x="60" y="236"/>
                  </a:cubicBezTo>
                  <a:cubicBezTo>
                    <a:pt x="58" y="234"/>
                    <a:pt x="58" y="234"/>
                    <a:pt x="58" y="234"/>
                  </a:cubicBezTo>
                  <a:cubicBezTo>
                    <a:pt x="54" y="232"/>
                    <a:pt x="54" y="232"/>
                    <a:pt x="54" y="232"/>
                  </a:cubicBezTo>
                  <a:cubicBezTo>
                    <a:pt x="54" y="231"/>
                    <a:pt x="54" y="231"/>
                    <a:pt x="54" y="231"/>
                  </a:cubicBezTo>
                  <a:cubicBezTo>
                    <a:pt x="55" y="229"/>
                    <a:pt x="55" y="229"/>
                    <a:pt x="55" y="229"/>
                  </a:cubicBezTo>
                  <a:cubicBezTo>
                    <a:pt x="55" y="229"/>
                    <a:pt x="55" y="231"/>
                    <a:pt x="57" y="230"/>
                  </a:cubicBezTo>
                  <a:cubicBezTo>
                    <a:pt x="59" y="230"/>
                    <a:pt x="59" y="230"/>
                    <a:pt x="59" y="229"/>
                  </a:cubicBezTo>
                  <a:cubicBezTo>
                    <a:pt x="60" y="229"/>
                    <a:pt x="59" y="228"/>
                    <a:pt x="59" y="228"/>
                  </a:cubicBezTo>
                  <a:cubicBezTo>
                    <a:pt x="56" y="226"/>
                    <a:pt x="56" y="226"/>
                    <a:pt x="56" y="226"/>
                  </a:cubicBezTo>
                  <a:cubicBezTo>
                    <a:pt x="57" y="223"/>
                    <a:pt x="57" y="223"/>
                    <a:pt x="57" y="223"/>
                  </a:cubicBezTo>
                  <a:cubicBezTo>
                    <a:pt x="54" y="221"/>
                    <a:pt x="54" y="221"/>
                    <a:pt x="54" y="221"/>
                  </a:cubicBezTo>
                  <a:cubicBezTo>
                    <a:pt x="53" y="224"/>
                    <a:pt x="53" y="224"/>
                    <a:pt x="53" y="224"/>
                  </a:cubicBezTo>
                  <a:cubicBezTo>
                    <a:pt x="50" y="223"/>
                    <a:pt x="50" y="223"/>
                    <a:pt x="50" y="223"/>
                  </a:cubicBezTo>
                  <a:cubicBezTo>
                    <a:pt x="50" y="223"/>
                    <a:pt x="49" y="225"/>
                    <a:pt x="49" y="225"/>
                  </a:cubicBezTo>
                  <a:cubicBezTo>
                    <a:pt x="49" y="226"/>
                    <a:pt x="50" y="229"/>
                    <a:pt x="50" y="229"/>
                  </a:cubicBezTo>
                  <a:cubicBezTo>
                    <a:pt x="48" y="234"/>
                    <a:pt x="48" y="234"/>
                    <a:pt x="48" y="234"/>
                  </a:cubicBezTo>
                  <a:close/>
                  <a:moveTo>
                    <a:pt x="11" y="161"/>
                  </a:moveTo>
                  <a:cubicBezTo>
                    <a:pt x="11" y="161"/>
                    <a:pt x="11" y="161"/>
                    <a:pt x="11" y="161"/>
                  </a:cubicBezTo>
                  <a:cubicBezTo>
                    <a:pt x="9" y="161"/>
                    <a:pt x="9" y="161"/>
                    <a:pt x="9" y="161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3" y="170"/>
                    <a:pt x="13" y="170"/>
                  </a:cubicBezTo>
                  <a:cubicBezTo>
                    <a:pt x="15" y="171"/>
                    <a:pt x="15" y="171"/>
                    <a:pt x="15" y="171"/>
                  </a:cubicBezTo>
                  <a:cubicBezTo>
                    <a:pt x="19" y="173"/>
                    <a:pt x="19" y="173"/>
                    <a:pt x="19" y="173"/>
                  </a:cubicBezTo>
                  <a:cubicBezTo>
                    <a:pt x="22" y="176"/>
                    <a:pt x="22" y="176"/>
                    <a:pt x="22" y="176"/>
                  </a:cubicBezTo>
                  <a:cubicBezTo>
                    <a:pt x="22" y="176"/>
                    <a:pt x="24" y="179"/>
                    <a:pt x="21" y="178"/>
                  </a:cubicBezTo>
                  <a:cubicBezTo>
                    <a:pt x="18" y="177"/>
                    <a:pt x="15" y="175"/>
                    <a:pt x="14" y="174"/>
                  </a:cubicBezTo>
                  <a:cubicBezTo>
                    <a:pt x="12" y="174"/>
                    <a:pt x="10" y="173"/>
                    <a:pt x="10" y="173"/>
                  </a:cubicBezTo>
                  <a:cubicBezTo>
                    <a:pt x="10" y="173"/>
                    <a:pt x="9" y="168"/>
                    <a:pt x="9" y="167"/>
                  </a:cubicBezTo>
                  <a:cubicBezTo>
                    <a:pt x="8" y="167"/>
                    <a:pt x="6" y="166"/>
                    <a:pt x="6" y="166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0" y="163"/>
                    <a:pt x="0" y="159"/>
                    <a:pt x="1" y="158"/>
                  </a:cubicBezTo>
                  <a:cubicBezTo>
                    <a:pt x="1" y="158"/>
                    <a:pt x="1" y="156"/>
                    <a:pt x="3" y="156"/>
                  </a:cubicBezTo>
                  <a:cubicBezTo>
                    <a:pt x="4" y="155"/>
                    <a:pt x="7" y="155"/>
                    <a:pt x="7" y="155"/>
                  </a:cubicBezTo>
                  <a:cubicBezTo>
                    <a:pt x="7" y="155"/>
                    <a:pt x="7" y="152"/>
                    <a:pt x="8" y="153"/>
                  </a:cubicBezTo>
                  <a:cubicBezTo>
                    <a:pt x="9" y="154"/>
                    <a:pt x="11" y="157"/>
                    <a:pt x="11" y="157"/>
                  </a:cubicBezTo>
                  <a:lnTo>
                    <a:pt x="11" y="161"/>
                  </a:lnTo>
                  <a:close/>
                </a:path>
              </a:pathLst>
            </a:custGeom>
            <a:solidFill>
              <a:srgbClr val="00467A"/>
            </a:solidFill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106" name="Freeform 210">
              <a:extLst>
                <a:ext uri="{FF2B5EF4-FFF2-40B4-BE49-F238E27FC236}">
                  <a16:creationId xmlns:a16="http://schemas.microsoft.com/office/drawing/2014/main" id="{EBA3E846-8826-DB4F-3FDB-0BD02A6B58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51975" y="3312876"/>
              <a:ext cx="1810762" cy="943961"/>
            </a:xfrm>
            <a:custGeom>
              <a:avLst/>
              <a:gdLst>
                <a:gd name="T0" fmla="*/ 742 w 794"/>
                <a:gd name="T1" fmla="*/ 116 h 427"/>
                <a:gd name="T2" fmla="*/ 780 w 794"/>
                <a:gd name="T3" fmla="*/ 173 h 427"/>
                <a:gd name="T4" fmla="*/ 770 w 794"/>
                <a:gd name="T5" fmla="*/ 188 h 427"/>
                <a:gd name="T6" fmla="*/ 699 w 794"/>
                <a:gd name="T7" fmla="*/ 222 h 427"/>
                <a:gd name="T8" fmla="*/ 627 w 794"/>
                <a:gd name="T9" fmla="*/ 256 h 427"/>
                <a:gd name="T10" fmla="*/ 498 w 794"/>
                <a:gd name="T11" fmla="*/ 320 h 427"/>
                <a:gd name="T12" fmla="*/ 472 w 794"/>
                <a:gd name="T13" fmla="*/ 373 h 427"/>
                <a:gd name="T14" fmla="*/ 438 w 794"/>
                <a:gd name="T15" fmla="*/ 333 h 427"/>
                <a:gd name="T16" fmla="*/ 374 w 794"/>
                <a:gd name="T17" fmla="*/ 377 h 427"/>
                <a:gd name="T18" fmla="*/ 261 w 794"/>
                <a:gd name="T19" fmla="*/ 378 h 427"/>
                <a:gd name="T20" fmla="*/ 178 w 794"/>
                <a:gd name="T21" fmla="*/ 417 h 427"/>
                <a:gd name="T22" fmla="*/ 129 w 794"/>
                <a:gd name="T23" fmla="*/ 413 h 427"/>
                <a:gd name="T24" fmla="*/ 100 w 794"/>
                <a:gd name="T25" fmla="*/ 401 h 427"/>
                <a:gd name="T26" fmla="*/ 84 w 794"/>
                <a:gd name="T27" fmla="*/ 373 h 427"/>
                <a:gd name="T28" fmla="*/ 94 w 794"/>
                <a:gd name="T29" fmla="*/ 369 h 427"/>
                <a:gd name="T30" fmla="*/ 66 w 794"/>
                <a:gd name="T31" fmla="*/ 348 h 427"/>
                <a:gd name="T32" fmla="*/ 45 w 794"/>
                <a:gd name="T33" fmla="*/ 343 h 427"/>
                <a:gd name="T34" fmla="*/ 49 w 794"/>
                <a:gd name="T35" fmla="*/ 326 h 427"/>
                <a:gd name="T36" fmla="*/ 70 w 794"/>
                <a:gd name="T37" fmla="*/ 333 h 427"/>
                <a:gd name="T38" fmla="*/ 65 w 794"/>
                <a:gd name="T39" fmla="*/ 316 h 427"/>
                <a:gd name="T40" fmla="*/ 55 w 794"/>
                <a:gd name="T41" fmla="*/ 299 h 427"/>
                <a:gd name="T42" fmla="*/ 43 w 794"/>
                <a:gd name="T43" fmla="*/ 278 h 427"/>
                <a:gd name="T44" fmla="*/ 22 w 794"/>
                <a:gd name="T45" fmla="*/ 277 h 427"/>
                <a:gd name="T46" fmla="*/ 22 w 794"/>
                <a:gd name="T47" fmla="*/ 246 h 427"/>
                <a:gd name="T48" fmla="*/ 47 w 794"/>
                <a:gd name="T49" fmla="*/ 225 h 427"/>
                <a:gd name="T50" fmla="*/ 79 w 794"/>
                <a:gd name="T51" fmla="*/ 220 h 427"/>
                <a:gd name="T52" fmla="*/ 83 w 794"/>
                <a:gd name="T53" fmla="*/ 218 h 427"/>
                <a:gd name="T54" fmla="*/ 123 w 794"/>
                <a:gd name="T55" fmla="*/ 207 h 427"/>
                <a:gd name="T56" fmla="*/ 120 w 794"/>
                <a:gd name="T57" fmla="*/ 197 h 427"/>
                <a:gd name="T58" fmla="*/ 154 w 794"/>
                <a:gd name="T59" fmla="*/ 177 h 427"/>
                <a:gd name="T60" fmla="*/ 88 w 794"/>
                <a:gd name="T61" fmla="*/ 179 h 427"/>
                <a:gd name="T62" fmla="*/ 48 w 794"/>
                <a:gd name="T63" fmla="*/ 214 h 427"/>
                <a:gd name="T64" fmla="*/ 18 w 794"/>
                <a:gd name="T65" fmla="*/ 248 h 427"/>
                <a:gd name="T66" fmla="*/ 15 w 794"/>
                <a:gd name="T67" fmla="*/ 240 h 427"/>
                <a:gd name="T68" fmla="*/ 33 w 794"/>
                <a:gd name="T69" fmla="*/ 217 h 427"/>
                <a:gd name="T70" fmla="*/ 0 w 794"/>
                <a:gd name="T71" fmla="*/ 217 h 427"/>
                <a:gd name="T72" fmla="*/ 11 w 794"/>
                <a:gd name="T73" fmla="*/ 197 h 427"/>
                <a:gd name="T74" fmla="*/ 18 w 794"/>
                <a:gd name="T75" fmla="*/ 175 h 427"/>
                <a:gd name="T76" fmla="*/ 1 w 794"/>
                <a:gd name="T77" fmla="*/ 162 h 427"/>
                <a:gd name="T78" fmla="*/ 5 w 794"/>
                <a:gd name="T79" fmla="*/ 158 h 427"/>
                <a:gd name="T80" fmla="*/ 32 w 794"/>
                <a:gd name="T81" fmla="*/ 135 h 427"/>
                <a:gd name="T82" fmla="*/ 65 w 794"/>
                <a:gd name="T83" fmla="*/ 131 h 427"/>
                <a:gd name="T84" fmla="*/ 106 w 794"/>
                <a:gd name="T85" fmla="*/ 157 h 427"/>
                <a:gd name="T86" fmla="*/ 159 w 794"/>
                <a:gd name="T87" fmla="*/ 154 h 427"/>
                <a:gd name="T88" fmla="*/ 203 w 794"/>
                <a:gd name="T89" fmla="*/ 143 h 427"/>
                <a:gd name="T90" fmla="*/ 235 w 794"/>
                <a:gd name="T91" fmla="*/ 107 h 427"/>
                <a:gd name="T92" fmla="*/ 325 w 794"/>
                <a:gd name="T93" fmla="*/ 69 h 427"/>
                <a:gd name="T94" fmla="*/ 358 w 794"/>
                <a:gd name="T95" fmla="*/ 81 h 427"/>
                <a:gd name="T96" fmla="*/ 390 w 794"/>
                <a:gd name="T97" fmla="*/ 93 h 427"/>
                <a:gd name="T98" fmla="*/ 427 w 794"/>
                <a:gd name="T99" fmla="*/ 89 h 427"/>
                <a:gd name="T100" fmla="*/ 454 w 794"/>
                <a:gd name="T101" fmla="*/ 87 h 427"/>
                <a:gd name="T102" fmla="*/ 490 w 794"/>
                <a:gd name="T103" fmla="*/ 75 h 427"/>
                <a:gd name="T104" fmla="*/ 516 w 794"/>
                <a:gd name="T105" fmla="*/ 67 h 427"/>
                <a:gd name="T106" fmla="*/ 554 w 794"/>
                <a:gd name="T107" fmla="*/ 51 h 427"/>
                <a:gd name="T108" fmla="*/ 575 w 794"/>
                <a:gd name="T109" fmla="*/ 27 h 427"/>
                <a:gd name="T110" fmla="*/ 606 w 794"/>
                <a:gd name="T111" fmla="*/ 14 h 427"/>
                <a:gd name="T112" fmla="*/ 642 w 794"/>
                <a:gd name="T113" fmla="*/ 9 h 427"/>
                <a:gd name="T114" fmla="*/ 671 w 794"/>
                <a:gd name="T115" fmla="*/ 16 h 427"/>
                <a:gd name="T116" fmla="*/ 674 w 794"/>
                <a:gd name="T117" fmla="*/ 40 h 427"/>
                <a:gd name="T118" fmla="*/ 685 w 794"/>
                <a:gd name="T119" fmla="*/ 59 h 427"/>
                <a:gd name="T120" fmla="*/ 708 w 794"/>
                <a:gd name="T121" fmla="*/ 58 h 427"/>
                <a:gd name="T122" fmla="*/ 727 w 794"/>
                <a:gd name="T123" fmla="*/ 8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94" h="427">
                  <a:moveTo>
                    <a:pt x="727" y="80"/>
                  </a:moveTo>
                  <a:cubicBezTo>
                    <a:pt x="717" y="84"/>
                    <a:pt x="717" y="84"/>
                    <a:pt x="717" y="84"/>
                  </a:cubicBezTo>
                  <a:cubicBezTo>
                    <a:pt x="717" y="86"/>
                    <a:pt x="717" y="86"/>
                    <a:pt x="717" y="86"/>
                  </a:cubicBezTo>
                  <a:cubicBezTo>
                    <a:pt x="723" y="93"/>
                    <a:pt x="723" y="93"/>
                    <a:pt x="723" y="93"/>
                  </a:cubicBezTo>
                  <a:cubicBezTo>
                    <a:pt x="729" y="95"/>
                    <a:pt x="729" y="95"/>
                    <a:pt x="729" y="95"/>
                  </a:cubicBezTo>
                  <a:cubicBezTo>
                    <a:pt x="733" y="105"/>
                    <a:pt x="733" y="105"/>
                    <a:pt x="733" y="105"/>
                  </a:cubicBezTo>
                  <a:cubicBezTo>
                    <a:pt x="742" y="116"/>
                    <a:pt x="742" y="116"/>
                    <a:pt x="742" y="116"/>
                  </a:cubicBezTo>
                  <a:cubicBezTo>
                    <a:pt x="748" y="129"/>
                    <a:pt x="748" y="129"/>
                    <a:pt x="748" y="129"/>
                  </a:cubicBezTo>
                  <a:cubicBezTo>
                    <a:pt x="756" y="130"/>
                    <a:pt x="756" y="130"/>
                    <a:pt x="756" y="130"/>
                  </a:cubicBezTo>
                  <a:cubicBezTo>
                    <a:pt x="758" y="135"/>
                    <a:pt x="756" y="128"/>
                    <a:pt x="756" y="136"/>
                  </a:cubicBezTo>
                  <a:cubicBezTo>
                    <a:pt x="754" y="148"/>
                    <a:pt x="753" y="140"/>
                    <a:pt x="756" y="154"/>
                  </a:cubicBezTo>
                  <a:cubicBezTo>
                    <a:pt x="756" y="158"/>
                    <a:pt x="771" y="156"/>
                    <a:pt x="772" y="156"/>
                  </a:cubicBezTo>
                  <a:cubicBezTo>
                    <a:pt x="771" y="157"/>
                    <a:pt x="777" y="160"/>
                    <a:pt x="775" y="165"/>
                  </a:cubicBezTo>
                  <a:cubicBezTo>
                    <a:pt x="773" y="169"/>
                    <a:pt x="783" y="167"/>
                    <a:pt x="780" y="173"/>
                  </a:cubicBezTo>
                  <a:cubicBezTo>
                    <a:pt x="779" y="175"/>
                    <a:pt x="787" y="173"/>
                    <a:pt x="791" y="175"/>
                  </a:cubicBezTo>
                  <a:cubicBezTo>
                    <a:pt x="794" y="176"/>
                    <a:pt x="794" y="181"/>
                    <a:pt x="793" y="182"/>
                  </a:cubicBezTo>
                  <a:cubicBezTo>
                    <a:pt x="791" y="185"/>
                    <a:pt x="790" y="183"/>
                    <a:pt x="786" y="187"/>
                  </a:cubicBezTo>
                  <a:cubicBezTo>
                    <a:pt x="780" y="191"/>
                    <a:pt x="783" y="194"/>
                    <a:pt x="783" y="195"/>
                  </a:cubicBezTo>
                  <a:cubicBezTo>
                    <a:pt x="782" y="198"/>
                    <a:pt x="780" y="199"/>
                    <a:pt x="779" y="200"/>
                  </a:cubicBezTo>
                  <a:cubicBezTo>
                    <a:pt x="772" y="196"/>
                    <a:pt x="772" y="196"/>
                    <a:pt x="772" y="196"/>
                  </a:cubicBezTo>
                  <a:cubicBezTo>
                    <a:pt x="770" y="188"/>
                    <a:pt x="770" y="188"/>
                    <a:pt x="770" y="188"/>
                  </a:cubicBezTo>
                  <a:cubicBezTo>
                    <a:pt x="761" y="188"/>
                    <a:pt x="761" y="188"/>
                    <a:pt x="761" y="188"/>
                  </a:cubicBezTo>
                  <a:cubicBezTo>
                    <a:pt x="757" y="196"/>
                    <a:pt x="757" y="196"/>
                    <a:pt x="757" y="196"/>
                  </a:cubicBezTo>
                  <a:cubicBezTo>
                    <a:pt x="737" y="198"/>
                    <a:pt x="737" y="198"/>
                    <a:pt x="737" y="198"/>
                  </a:cubicBezTo>
                  <a:cubicBezTo>
                    <a:pt x="730" y="203"/>
                    <a:pt x="726" y="194"/>
                    <a:pt x="722" y="202"/>
                  </a:cubicBezTo>
                  <a:cubicBezTo>
                    <a:pt x="713" y="203"/>
                    <a:pt x="721" y="205"/>
                    <a:pt x="712" y="204"/>
                  </a:cubicBezTo>
                  <a:cubicBezTo>
                    <a:pt x="710" y="204"/>
                    <a:pt x="711" y="216"/>
                    <a:pt x="706" y="219"/>
                  </a:cubicBezTo>
                  <a:cubicBezTo>
                    <a:pt x="703" y="220"/>
                    <a:pt x="703" y="222"/>
                    <a:pt x="699" y="222"/>
                  </a:cubicBezTo>
                  <a:cubicBezTo>
                    <a:pt x="693" y="221"/>
                    <a:pt x="697" y="217"/>
                    <a:pt x="696" y="217"/>
                  </a:cubicBezTo>
                  <a:cubicBezTo>
                    <a:pt x="690" y="216"/>
                    <a:pt x="690" y="216"/>
                    <a:pt x="690" y="216"/>
                  </a:cubicBezTo>
                  <a:cubicBezTo>
                    <a:pt x="685" y="228"/>
                    <a:pt x="685" y="228"/>
                    <a:pt x="685" y="228"/>
                  </a:cubicBezTo>
                  <a:cubicBezTo>
                    <a:pt x="670" y="234"/>
                    <a:pt x="670" y="234"/>
                    <a:pt x="670" y="234"/>
                  </a:cubicBezTo>
                  <a:cubicBezTo>
                    <a:pt x="659" y="240"/>
                    <a:pt x="659" y="240"/>
                    <a:pt x="659" y="240"/>
                  </a:cubicBezTo>
                  <a:cubicBezTo>
                    <a:pt x="638" y="246"/>
                    <a:pt x="638" y="246"/>
                    <a:pt x="638" y="246"/>
                  </a:cubicBezTo>
                  <a:cubicBezTo>
                    <a:pt x="627" y="256"/>
                    <a:pt x="627" y="256"/>
                    <a:pt x="627" y="256"/>
                  </a:cubicBezTo>
                  <a:cubicBezTo>
                    <a:pt x="610" y="261"/>
                    <a:pt x="625" y="261"/>
                    <a:pt x="609" y="276"/>
                  </a:cubicBezTo>
                  <a:cubicBezTo>
                    <a:pt x="598" y="287"/>
                    <a:pt x="580" y="290"/>
                    <a:pt x="564" y="295"/>
                  </a:cubicBezTo>
                  <a:cubicBezTo>
                    <a:pt x="551" y="288"/>
                    <a:pt x="551" y="288"/>
                    <a:pt x="551" y="288"/>
                  </a:cubicBezTo>
                  <a:cubicBezTo>
                    <a:pt x="551" y="288"/>
                    <a:pt x="545" y="290"/>
                    <a:pt x="542" y="290"/>
                  </a:cubicBezTo>
                  <a:cubicBezTo>
                    <a:pt x="539" y="291"/>
                    <a:pt x="529" y="302"/>
                    <a:pt x="529" y="302"/>
                  </a:cubicBezTo>
                  <a:cubicBezTo>
                    <a:pt x="516" y="314"/>
                    <a:pt x="516" y="314"/>
                    <a:pt x="516" y="314"/>
                  </a:cubicBezTo>
                  <a:cubicBezTo>
                    <a:pt x="511" y="317"/>
                    <a:pt x="505" y="320"/>
                    <a:pt x="498" y="320"/>
                  </a:cubicBezTo>
                  <a:cubicBezTo>
                    <a:pt x="489" y="314"/>
                    <a:pt x="489" y="314"/>
                    <a:pt x="489" y="314"/>
                  </a:cubicBezTo>
                  <a:cubicBezTo>
                    <a:pt x="480" y="314"/>
                    <a:pt x="476" y="319"/>
                    <a:pt x="481" y="326"/>
                  </a:cubicBezTo>
                  <a:cubicBezTo>
                    <a:pt x="483" y="329"/>
                    <a:pt x="481" y="331"/>
                    <a:pt x="482" y="334"/>
                  </a:cubicBezTo>
                  <a:cubicBezTo>
                    <a:pt x="482" y="339"/>
                    <a:pt x="491" y="341"/>
                    <a:pt x="490" y="345"/>
                  </a:cubicBezTo>
                  <a:cubicBezTo>
                    <a:pt x="489" y="347"/>
                    <a:pt x="484" y="347"/>
                    <a:pt x="480" y="350"/>
                  </a:cubicBezTo>
                  <a:cubicBezTo>
                    <a:pt x="477" y="352"/>
                    <a:pt x="483" y="363"/>
                    <a:pt x="481" y="363"/>
                  </a:cubicBezTo>
                  <a:cubicBezTo>
                    <a:pt x="481" y="363"/>
                    <a:pt x="476" y="375"/>
                    <a:pt x="472" y="373"/>
                  </a:cubicBezTo>
                  <a:cubicBezTo>
                    <a:pt x="470" y="371"/>
                    <a:pt x="467" y="368"/>
                    <a:pt x="465" y="364"/>
                  </a:cubicBezTo>
                  <a:cubicBezTo>
                    <a:pt x="463" y="361"/>
                    <a:pt x="456" y="358"/>
                    <a:pt x="455" y="354"/>
                  </a:cubicBezTo>
                  <a:cubicBezTo>
                    <a:pt x="452" y="350"/>
                    <a:pt x="465" y="334"/>
                    <a:pt x="464" y="333"/>
                  </a:cubicBezTo>
                  <a:cubicBezTo>
                    <a:pt x="465" y="330"/>
                    <a:pt x="465" y="330"/>
                    <a:pt x="463" y="324"/>
                  </a:cubicBezTo>
                  <a:cubicBezTo>
                    <a:pt x="463" y="321"/>
                    <a:pt x="454" y="320"/>
                    <a:pt x="452" y="317"/>
                  </a:cubicBezTo>
                  <a:cubicBezTo>
                    <a:pt x="446" y="328"/>
                    <a:pt x="446" y="328"/>
                    <a:pt x="446" y="328"/>
                  </a:cubicBezTo>
                  <a:cubicBezTo>
                    <a:pt x="438" y="333"/>
                    <a:pt x="438" y="333"/>
                    <a:pt x="438" y="333"/>
                  </a:cubicBezTo>
                  <a:cubicBezTo>
                    <a:pt x="430" y="334"/>
                    <a:pt x="443" y="343"/>
                    <a:pt x="437" y="342"/>
                  </a:cubicBezTo>
                  <a:cubicBezTo>
                    <a:pt x="436" y="341"/>
                    <a:pt x="429" y="347"/>
                    <a:pt x="423" y="344"/>
                  </a:cubicBezTo>
                  <a:cubicBezTo>
                    <a:pt x="416" y="340"/>
                    <a:pt x="407" y="339"/>
                    <a:pt x="404" y="339"/>
                  </a:cubicBezTo>
                  <a:cubicBezTo>
                    <a:pt x="395" y="343"/>
                    <a:pt x="395" y="343"/>
                    <a:pt x="395" y="343"/>
                  </a:cubicBezTo>
                  <a:cubicBezTo>
                    <a:pt x="392" y="348"/>
                    <a:pt x="391" y="354"/>
                    <a:pt x="389" y="357"/>
                  </a:cubicBezTo>
                  <a:cubicBezTo>
                    <a:pt x="381" y="368"/>
                    <a:pt x="381" y="368"/>
                    <a:pt x="381" y="368"/>
                  </a:cubicBezTo>
                  <a:cubicBezTo>
                    <a:pt x="370" y="372"/>
                    <a:pt x="379" y="375"/>
                    <a:pt x="374" y="377"/>
                  </a:cubicBezTo>
                  <a:cubicBezTo>
                    <a:pt x="372" y="378"/>
                    <a:pt x="369" y="385"/>
                    <a:pt x="362" y="387"/>
                  </a:cubicBezTo>
                  <a:cubicBezTo>
                    <a:pt x="358" y="388"/>
                    <a:pt x="352" y="393"/>
                    <a:pt x="347" y="393"/>
                  </a:cubicBezTo>
                  <a:cubicBezTo>
                    <a:pt x="345" y="393"/>
                    <a:pt x="334" y="401"/>
                    <a:pt x="333" y="403"/>
                  </a:cubicBezTo>
                  <a:cubicBezTo>
                    <a:pt x="325" y="401"/>
                    <a:pt x="303" y="395"/>
                    <a:pt x="301" y="387"/>
                  </a:cubicBezTo>
                  <a:cubicBezTo>
                    <a:pt x="299" y="380"/>
                    <a:pt x="292" y="390"/>
                    <a:pt x="286" y="383"/>
                  </a:cubicBezTo>
                  <a:cubicBezTo>
                    <a:pt x="271" y="378"/>
                    <a:pt x="271" y="378"/>
                    <a:pt x="271" y="378"/>
                  </a:cubicBezTo>
                  <a:cubicBezTo>
                    <a:pt x="261" y="378"/>
                    <a:pt x="261" y="378"/>
                    <a:pt x="261" y="378"/>
                  </a:cubicBezTo>
                  <a:cubicBezTo>
                    <a:pt x="257" y="378"/>
                    <a:pt x="239" y="380"/>
                    <a:pt x="235" y="382"/>
                  </a:cubicBezTo>
                  <a:cubicBezTo>
                    <a:pt x="238" y="393"/>
                    <a:pt x="237" y="385"/>
                    <a:pt x="237" y="398"/>
                  </a:cubicBezTo>
                  <a:cubicBezTo>
                    <a:pt x="231" y="399"/>
                    <a:pt x="238" y="412"/>
                    <a:pt x="233" y="416"/>
                  </a:cubicBezTo>
                  <a:cubicBezTo>
                    <a:pt x="216" y="420"/>
                    <a:pt x="216" y="420"/>
                    <a:pt x="216" y="420"/>
                  </a:cubicBezTo>
                  <a:cubicBezTo>
                    <a:pt x="206" y="426"/>
                    <a:pt x="206" y="426"/>
                    <a:pt x="206" y="426"/>
                  </a:cubicBezTo>
                  <a:cubicBezTo>
                    <a:pt x="188" y="426"/>
                    <a:pt x="188" y="426"/>
                    <a:pt x="188" y="426"/>
                  </a:cubicBezTo>
                  <a:cubicBezTo>
                    <a:pt x="188" y="427"/>
                    <a:pt x="179" y="421"/>
                    <a:pt x="178" y="417"/>
                  </a:cubicBezTo>
                  <a:cubicBezTo>
                    <a:pt x="173" y="404"/>
                    <a:pt x="176" y="406"/>
                    <a:pt x="172" y="404"/>
                  </a:cubicBezTo>
                  <a:cubicBezTo>
                    <a:pt x="165" y="402"/>
                    <a:pt x="165" y="405"/>
                    <a:pt x="163" y="404"/>
                  </a:cubicBezTo>
                  <a:cubicBezTo>
                    <a:pt x="163" y="403"/>
                    <a:pt x="159" y="404"/>
                    <a:pt x="153" y="409"/>
                  </a:cubicBezTo>
                  <a:cubicBezTo>
                    <a:pt x="151" y="412"/>
                    <a:pt x="147" y="420"/>
                    <a:pt x="145" y="421"/>
                  </a:cubicBezTo>
                  <a:cubicBezTo>
                    <a:pt x="143" y="423"/>
                    <a:pt x="143" y="416"/>
                    <a:pt x="141" y="417"/>
                  </a:cubicBezTo>
                  <a:cubicBezTo>
                    <a:pt x="137" y="419"/>
                    <a:pt x="138" y="413"/>
                    <a:pt x="130" y="418"/>
                  </a:cubicBezTo>
                  <a:cubicBezTo>
                    <a:pt x="127" y="420"/>
                    <a:pt x="117" y="417"/>
                    <a:pt x="129" y="413"/>
                  </a:cubicBezTo>
                  <a:cubicBezTo>
                    <a:pt x="131" y="413"/>
                    <a:pt x="147" y="401"/>
                    <a:pt x="147" y="400"/>
                  </a:cubicBezTo>
                  <a:cubicBezTo>
                    <a:pt x="148" y="398"/>
                    <a:pt x="137" y="393"/>
                    <a:pt x="136" y="393"/>
                  </a:cubicBezTo>
                  <a:cubicBezTo>
                    <a:pt x="135" y="393"/>
                    <a:pt x="130" y="401"/>
                    <a:pt x="125" y="403"/>
                  </a:cubicBezTo>
                  <a:cubicBezTo>
                    <a:pt x="117" y="405"/>
                    <a:pt x="117" y="406"/>
                    <a:pt x="113" y="407"/>
                  </a:cubicBezTo>
                  <a:cubicBezTo>
                    <a:pt x="110" y="408"/>
                    <a:pt x="109" y="404"/>
                    <a:pt x="107" y="405"/>
                  </a:cubicBezTo>
                  <a:cubicBezTo>
                    <a:pt x="104" y="406"/>
                    <a:pt x="104" y="408"/>
                    <a:pt x="102" y="408"/>
                  </a:cubicBezTo>
                  <a:cubicBezTo>
                    <a:pt x="97" y="408"/>
                    <a:pt x="100" y="401"/>
                    <a:pt x="100" y="401"/>
                  </a:cubicBezTo>
                  <a:cubicBezTo>
                    <a:pt x="104" y="399"/>
                    <a:pt x="103" y="401"/>
                    <a:pt x="109" y="399"/>
                  </a:cubicBezTo>
                  <a:cubicBezTo>
                    <a:pt x="111" y="398"/>
                    <a:pt x="117" y="396"/>
                    <a:pt x="117" y="393"/>
                  </a:cubicBezTo>
                  <a:cubicBezTo>
                    <a:pt x="114" y="382"/>
                    <a:pt x="109" y="392"/>
                    <a:pt x="107" y="388"/>
                  </a:cubicBezTo>
                  <a:cubicBezTo>
                    <a:pt x="105" y="384"/>
                    <a:pt x="102" y="386"/>
                    <a:pt x="101" y="384"/>
                  </a:cubicBezTo>
                  <a:cubicBezTo>
                    <a:pt x="99" y="379"/>
                    <a:pt x="99" y="398"/>
                    <a:pt x="95" y="384"/>
                  </a:cubicBezTo>
                  <a:cubicBezTo>
                    <a:pt x="93" y="377"/>
                    <a:pt x="98" y="377"/>
                    <a:pt x="87" y="374"/>
                  </a:cubicBezTo>
                  <a:cubicBezTo>
                    <a:pt x="87" y="374"/>
                    <a:pt x="85" y="373"/>
                    <a:pt x="84" y="373"/>
                  </a:cubicBezTo>
                  <a:cubicBezTo>
                    <a:pt x="84" y="372"/>
                    <a:pt x="85" y="371"/>
                    <a:pt x="85" y="371"/>
                  </a:cubicBezTo>
                  <a:cubicBezTo>
                    <a:pt x="85" y="371"/>
                    <a:pt x="82" y="368"/>
                    <a:pt x="81" y="368"/>
                  </a:cubicBezTo>
                  <a:cubicBezTo>
                    <a:pt x="81" y="368"/>
                    <a:pt x="78" y="370"/>
                    <a:pt x="78" y="370"/>
                  </a:cubicBezTo>
                  <a:cubicBezTo>
                    <a:pt x="78" y="370"/>
                    <a:pt x="77" y="370"/>
                    <a:pt x="76" y="370"/>
                  </a:cubicBezTo>
                  <a:cubicBezTo>
                    <a:pt x="76" y="369"/>
                    <a:pt x="79" y="369"/>
                    <a:pt x="83" y="367"/>
                  </a:cubicBezTo>
                  <a:cubicBezTo>
                    <a:pt x="85" y="367"/>
                    <a:pt x="86" y="370"/>
                    <a:pt x="88" y="370"/>
                  </a:cubicBezTo>
                  <a:cubicBezTo>
                    <a:pt x="90" y="371"/>
                    <a:pt x="94" y="370"/>
                    <a:pt x="94" y="369"/>
                  </a:cubicBezTo>
                  <a:cubicBezTo>
                    <a:pt x="95" y="368"/>
                    <a:pt x="90" y="365"/>
                    <a:pt x="91" y="360"/>
                  </a:cubicBezTo>
                  <a:cubicBezTo>
                    <a:pt x="91" y="358"/>
                    <a:pt x="93" y="358"/>
                    <a:pt x="91" y="357"/>
                  </a:cubicBezTo>
                  <a:cubicBezTo>
                    <a:pt x="89" y="356"/>
                    <a:pt x="89" y="355"/>
                    <a:pt x="89" y="355"/>
                  </a:cubicBezTo>
                  <a:cubicBezTo>
                    <a:pt x="76" y="354"/>
                    <a:pt x="76" y="354"/>
                    <a:pt x="76" y="354"/>
                  </a:cubicBezTo>
                  <a:cubicBezTo>
                    <a:pt x="76" y="354"/>
                    <a:pt x="76" y="354"/>
                    <a:pt x="74" y="353"/>
                  </a:cubicBezTo>
                  <a:cubicBezTo>
                    <a:pt x="72" y="352"/>
                    <a:pt x="70" y="351"/>
                    <a:pt x="70" y="351"/>
                  </a:cubicBezTo>
                  <a:cubicBezTo>
                    <a:pt x="66" y="348"/>
                    <a:pt x="66" y="348"/>
                    <a:pt x="66" y="348"/>
                  </a:cubicBezTo>
                  <a:cubicBezTo>
                    <a:pt x="66" y="348"/>
                    <a:pt x="62" y="349"/>
                    <a:pt x="61" y="349"/>
                  </a:cubicBezTo>
                  <a:cubicBezTo>
                    <a:pt x="61" y="349"/>
                    <a:pt x="62" y="353"/>
                    <a:pt x="62" y="353"/>
                  </a:cubicBezTo>
                  <a:cubicBezTo>
                    <a:pt x="61" y="354"/>
                    <a:pt x="61" y="358"/>
                    <a:pt x="57" y="355"/>
                  </a:cubicBezTo>
                  <a:cubicBezTo>
                    <a:pt x="56" y="354"/>
                    <a:pt x="53" y="351"/>
                    <a:pt x="52" y="351"/>
                  </a:cubicBezTo>
                  <a:cubicBezTo>
                    <a:pt x="51" y="352"/>
                    <a:pt x="47" y="351"/>
                    <a:pt x="47" y="350"/>
                  </a:cubicBezTo>
                  <a:cubicBezTo>
                    <a:pt x="46" y="349"/>
                    <a:pt x="43" y="348"/>
                    <a:pt x="43" y="348"/>
                  </a:cubicBezTo>
                  <a:cubicBezTo>
                    <a:pt x="43" y="348"/>
                    <a:pt x="46" y="344"/>
                    <a:pt x="45" y="343"/>
                  </a:cubicBezTo>
                  <a:cubicBezTo>
                    <a:pt x="44" y="343"/>
                    <a:pt x="50" y="345"/>
                    <a:pt x="50" y="345"/>
                  </a:cubicBezTo>
                  <a:cubicBezTo>
                    <a:pt x="50" y="345"/>
                    <a:pt x="50" y="340"/>
                    <a:pt x="51" y="340"/>
                  </a:cubicBezTo>
                  <a:cubicBezTo>
                    <a:pt x="52" y="339"/>
                    <a:pt x="49" y="339"/>
                    <a:pt x="48" y="338"/>
                  </a:cubicBezTo>
                  <a:cubicBezTo>
                    <a:pt x="47" y="337"/>
                    <a:pt x="46" y="334"/>
                    <a:pt x="46" y="334"/>
                  </a:cubicBezTo>
                  <a:cubicBezTo>
                    <a:pt x="46" y="334"/>
                    <a:pt x="44" y="333"/>
                    <a:pt x="44" y="332"/>
                  </a:cubicBezTo>
                  <a:cubicBezTo>
                    <a:pt x="43" y="328"/>
                    <a:pt x="46" y="325"/>
                    <a:pt x="47" y="325"/>
                  </a:cubicBezTo>
                  <a:cubicBezTo>
                    <a:pt x="48" y="326"/>
                    <a:pt x="48" y="326"/>
                    <a:pt x="49" y="326"/>
                  </a:cubicBezTo>
                  <a:cubicBezTo>
                    <a:pt x="51" y="327"/>
                    <a:pt x="51" y="327"/>
                    <a:pt x="51" y="327"/>
                  </a:cubicBezTo>
                  <a:cubicBezTo>
                    <a:pt x="51" y="327"/>
                    <a:pt x="53" y="330"/>
                    <a:pt x="53" y="330"/>
                  </a:cubicBezTo>
                  <a:cubicBezTo>
                    <a:pt x="54" y="330"/>
                    <a:pt x="57" y="333"/>
                    <a:pt x="57" y="333"/>
                  </a:cubicBezTo>
                  <a:cubicBezTo>
                    <a:pt x="57" y="333"/>
                    <a:pt x="59" y="337"/>
                    <a:pt x="60" y="338"/>
                  </a:cubicBezTo>
                  <a:cubicBezTo>
                    <a:pt x="61" y="338"/>
                    <a:pt x="61" y="336"/>
                    <a:pt x="63" y="336"/>
                  </a:cubicBezTo>
                  <a:cubicBezTo>
                    <a:pt x="65" y="337"/>
                    <a:pt x="67" y="339"/>
                    <a:pt x="68" y="338"/>
                  </a:cubicBezTo>
                  <a:cubicBezTo>
                    <a:pt x="69" y="338"/>
                    <a:pt x="70" y="333"/>
                    <a:pt x="70" y="333"/>
                  </a:cubicBezTo>
                  <a:cubicBezTo>
                    <a:pt x="70" y="333"/>
                    <a:pt x="64" y="329"/>
                    <a:pt x="63" y="329"/>
                  </a:cubicBezTo>
                  <a:cubicBezTo>
                    <a:pt x="63" y="328"/>
                    <a:pt x="61" y="327"/>
                    <a:pt x="61" y="326"/>
                  </a:cubicBezTo>
                  <a:cubicBezTo>
                    <a:pt x="60" y="326"/>
                    <a:pt x="58" y="325"/>
                    <a:pt x="58" y="325"/>
                  </a:cubicBezTo>
                  <a:cubicBezTo>
                    <a:pt x="58" y="325"/>
                    <a:pt x="57" y="322"/>
                    <a:pt x="57" y="322"/>
                  </a:cubicBezTo>
                  <a:cubicBezTo>
                    <a:pt x="56" y="321"/>
                    <a:pt x="57" y="319"/>
                    <a:pt x="57" y="319"/>
                  </a:cubicBezTo>
                  <a:cubicBezTo>
                    <a:pt x="58" y="318"/>
                    <a:pt x="60" y="317"/>
                    <a:pt x="61" y="317"/>
                  </a:cubicBezTo>
                  <a:cubicBezTo>
                    <a:pt x="62" y="317"/>
                    <a:pt x="65" y="316"/>
                    <a:pt x="65" y="316"/>
                  </a:cubicBezTo>
                  <a:cubicBezTo>
                    <a:pt x="66" y="311"/>
                    <a:pt x="66" y="311"/>
                    <a:pt x="66" y="311"/>
                  </a:cubicBezTo>
                  <a:cubicBezTo>
                    <a:pt x="66" y="311"/>
                    <a:pt x="68" y="307"/>
                    <a:pt x="68" y="307"/>
                  </a:cubicBezTo>
                  <a:cubicBezTo>
                    <a:pt x="67" y="307"/>
                    <a:pt x="60" y="310"/>
                    <a:pt x="60" y="309"/>
                  </a:cubicBezTo>
                  <a:cubicBezTo>
                    <a:pt x="59" y="309"/>
                    <a:pt x="57" y="309"/>
                    <a:pt x="57" y="308"/>
                  </a:cubicBezTo>
                  <a:cubicBezTo>
                    <a:pt x="56" y="307"/>
                    <a:pt x="56" y="305"/>
                    <a:pt x="56" y="304"/>
                  </a:cubicBezTo>
                  <a:cubicBezTo>
                    <a:pt x="56" y="303"/>
                    <a:pt x="57" y="301"/>
                    <a:pt x="57" y="301"/>
                  </a:cubicBezTo>
                  <a:cubicBezTo>
                    <a:pt x="57" y="301"/>
                    <a:pt x="56" y="299"/>
                    <a:pt x="55" y="299"/>
                  </a:cubicBezTo>
                  <a:cubicBezTo>
                    <a:pt x="55" y="298"/>
                    <a:pt x="54" y="296"/>
                    <a:pt x="54" y="296"/>
                  </a:cubicBezTo>
                  <a:cubicBezTo>
                    <a:pt x="54" y="296"/>
                    <a:pt x="47" y="292"/>
                    <a:pt x="47" y="292"/>
                  </a:cubicBezTo>
                  <a:cubicBezTo>
                    <a:pt x="47" y="291"/>
                    <a:pt x="47" y="288"/>
                    <a:pt x="48" y="288"/>
                  </a:cubicBezTo>
                  <a:cubicBezTo>
                    <a:pt x="48" y="287"/>
                    <a:pt x="47" y="285"/>
                    <a:pt x="49" y="283"/>
                  </a:cubicBezTo>
                  <a:cubicBezTo>
                    <a:pt x="52" y="281"/>
                    <a:pt x="54" y="275"/>
                    <a:pt x="54" y="275"/>
                  </a:cubicBezTo>
                  <a:cubicBezTo>
                    <a:pt x="54" y="275"/>
                    <a:pt x="47" y="274"/>
                    <a:pt x="47" y="274"/>
                  </a:cubicBezTo>
                  <a:cubicBezTo>
                    <a:pt x="46" y="274"/>
                    <a:pt x="43" y="278"/>
                    <a:pt x="43" y="278"/>
                  </a:cubicBezTo>
                  <a:cubicBezTo>
                    <a:pt x="43" y="278"/>
                    <a:pt x="39" y="279"/>
                    <a:pt x="39" y="280"/>
                  </a:cubicBezTo>
                  <a:cubicBezTo>
                    <a:pt x="38" y="280"/>
                    <a:pt x="33" y="281"/>
                    <a:pt x="33" y="282"/>
                  </a:cubicBezTo>
                  <a:cubicBezTo>
                    <a:pt x="32" y="282"/>
                    <a:pt x="30" y="284"/>
                    <a:pt x="29" y="284"/>
                  </a:cubicBezTo>
                  <a:cubicBezTo>
                    <a:pt x="28" y="285"/>
                    <a:pt x="24" y="287"/>
                    <a:pt x="24" y="287"/>
                  </a:cubicBezTo>
                  <a:cubicBezTo>
                    <a:pt x="24" y="287"/>
                    <a:pt x="20" y="287"/>
                    <a:pt x="20" y="287"/>
                  </a:cubicBezTo>
                  <a:cubicBezTo>
                    <a:pt x="20" y="286"/>
                    <a:pt x="20" y="279"/>
                    <a:pt x="20" y="279"/>
                  </a:cubicBezTo>
                  <a:cubicBezTo>
                    <a:pt x="20" y="279"/>
                    <a:pt x="22" y="278"/>
                    <a:pt x="22" y="277"/>
                  </a:cubicBezTo>
                  <a:cubicBezTo>
                    <a:pt x="22" y="277"/>
                    <a:pt x="21" y="273"/>
                    <a:pt x="20" y="272"/>
                  </a:cubicBezTo>
                  <a:cubicBezTo>
                    <a:pt x="20" y="272"/>
                    <a:pt x="20" y="267"/>
                    <a:pt x="20" y="266"/>
                  </a:cubicBezTo>
                  <a:cubicBezTo>
                    <a:pt x="20" y="264"/>
                    <a:pt x="19" y="261"/>
                    <a:pt x="19" y="261"/>
                  </a:cubicBezTo>
                  <a:cubicBezTo>
                    <a:pt x="18" y="256"/>
                    <a:pt x="18" y="256"/>
                    <a:pt x="18" y="256"/>
                  </a:cubicBezTo>
                  <a:cubicBezTo>
                    <a:pt x="19" y="252"/>
                    <a:pt x="19" y="252"/>
                    <a:pt x="19" y="252"/>
                  </a:cubicBezTo>
                  <a:cubicBezTo>
                    <a:pt x="20" y="250"/>
                    <a:pt x="20" y="250"/>
                    <a:pt x="20" y="250"/>
                  </a:cubicBezTo>
                  <a:cubicBezTo>
                    <a:pt x="20" y="250"/>
                    <a:pt x="22" y="246"/>
                    <a:pt x="22" y="246"/>
                  </a:cubicBezTo>
                  <a:cubicBezTo>
                    <a:pt x="22" y="245"/>
                    <a:pt x="24" y="241"/>
                    <a:pt x="24" y="241"/>
                  </a:cubicBezTo>
                  <a:cubicBezTo>
                    <a:pt x="25" y="240"/>
                    <a:pt x="31" y="234"/>
                    <a:pt x="31" y="234"/>
                  </a:cubicBezTo>
                  <a:cubicBezTo>
                    <a:pt x="34" y="230"/>
                    <a:pt x="34" y="230"/>
                    <a:pt x="34" y="230"/>
                  </a:cubicBezTo>
                  <a:cubicBezTo>
                    <a:pt x="34" y="230"/>
                    <a:pt x="38" y="230"/>
                    <a:pt x="39" y="230"/>
                  </a:cubicBezTo>
                  <a:cubicBezTo>
                    <a:pt x="39" y="230"/>
                    <a:pt x="43" y="227"/>
                    <a:pt x="43" y="227"/>
                  </a:cubicBezTo>
                  <a:cubicBezTo>
                    <a:pt x="44" y="225"/>
                    <a:pt x="44" y="225"/>
                    <a:pt x="44" y="225"/>
                  </a:cubicBezTo>
                  <a:cubicBezTo>
                    <a:pt x="47" y="225"/>
                    <a:pt x="47" y="225"/>
                    <a:pt x="47" y="225"/>
                  </a:cubicBezTo>
                  <a:cubicBezTo>
                    <a:pt x="47" y="225"/>
                    <a:pt x="49" y="223"/>
                    <a:pt x="50" y="223"/>
                  </a:cubicBezTo>
                  <a:cubicBezTo>
                    <a:pt x="50" y="223"/>
                    <a:pt x="52" y="223"/>
                    <a:pt x="54" y="223"/>
                  </a:cubicBezTo>
                  <a:cubicBezTo>
                    <a:pt x="56" y="223"/>
                    <a:pt x="57" y="222"/>
                    <a:pt x="58" y="222"/>
                  </a:cubicBezTo>
                  <a:cubicBezTo>
                    <a:pt x="58" y="223"/>
                    <a:pt x="62" y="227"/>
                    <a:pt x="62" y="227"/>
                  </a:cubicBezTo>
                  <a:cubicBezTo>
                    <a:pt x="74" y="225"/>
                    <a:pt x="74" y="225"/>
                    <a:pt x="74" y="225"/>
                  </a:cubicBezTo>
                  <a:cubicBezTo>
                    <a:pt x="79" y="223"/>
                    <a:pt x="79" y="223"/>
                    <a:pt x="79" y="223"/>
                  </a:cubicBezTo>
                  <a:cubicBezTo>
                    <a:pt x="79" y="223"/>
                    <a:pt x="79" y="220"/>
                    <a:pt x="79" y="220"/>
                  </a:cubicBezTo>
                  <a:cubicBezTo>
                    <a:pt x="78" y="219"/>
                    <a:pt x="73" y="218"/>
                    <a:pt x="73" y="218"/>
                  </a:cubicBezTo>
                  <a:cubicBezTo>
                    <a:pt x="73" y="218"/>
                    <a:pt x="72" y="218"/>
                    <a:pt x="73" y="218"/>
                  </a:cubicBezTo>
                  <a:cubicBezTo>
                    <a:pt x="73" y="217"/>
                    <a:pt x="75" y="213"/>
                    <a:pt x="75" y="213"/>
                  </a:cubicBezTo>
                  <a:cubicBezTo>
                    <a:pt x="76" y="213"/>
                    <a:pt x="77" y="213"/>
                    <a:pt x="79" y="213"/>
                  </a:cubicBezTo>
                  <a:cubicBezTo>
                    <a:pt x="81" y="213"/>
                    <a:pt x="85" y="213"/>
                    <a:pt x="85" y="213"/>
                  </a:cubicBezTo>
                  <a:cubicBezTo>
                    <a:pt x="85" y="213"/>
                    <a:pt x="87" y="215"/>
                    <a:pt x="85" y="216"/>
                  </a:cubicBezTo>
                  <a:cubicBezTo>
                    <a:pt x="84" y="217"/>
                    <a:pt x="83" y="217"/>
                    <a:pt x="83" y="218"/>
                  </a:cubicBezTo>
                  <a:cubicBezTo>
                    <a:pt x="83" y="218"/>
                    <a:pt x="83" y="220"/>
                    <a:pt x="84" y="220"/>
                  </a:cubicBezTo>
                  <a:cubicBezTo>
                    <a:pt x="84" y="220"/>
                    <a:pt x="89" y="219"/>
                    <a:pt x="89" y="219"/>
                  </a:cubicBezTo>
                  <a:cubicBezTo>
                    <a:pt x="89" y="219"/>
                    <a:pt x="90" y="217"/>
                    <a:pt x="92" y="217"/>
                  </a:cubicBezTo>
                  <a:cubicBezTo>
                    <a:pt x="93" y="216"/>
                    <a:pt x="96" y="215"/>
                    <a:pt x="96" y="215"/>
                  </a:cubicBezTo>
                  <a:cubicBezTo>
                    <a:pt x="106" y="214"/>
                    <a:pt x="106" y="214"/>
                    <a:pt x="106" y="214"/>
                  </a:cubicBezTo>
                  <a:cubicBezTo>
                    <a:pt x="113" y="212"/>
                    <a:pt x="113" y="212"/>
                    <a:pt x="113" y="212"/>
                  </a:cubicBezTo>
                  <a:cubicBezTo>
                    <a:pt x="113" y="212"/>
                    <a:pt x="121" y="207"/>
                    <a:pt x="123" y="207"/>
                  </a:cubicBezTo>
                  <a:cubicBezTo>
                    <a:pt x="126" y="208"/>
                    <a:pt x="128" y="208"/>
                    <a:pt x="129" y="207"/>
                  </a:cubicBezTo>
                  <a:cubicBezTo>
                    <a:pt x="130" y="206"/>
                    <a:pt x="132" y="203"/>
                    <a:pt x="132" y="203"/>
                  </a:cubicBezTo>
                  <a:cubicBezTo>
                    <a:pt x="130" y="202"/>
                    <a:pt x="130" y="202"/>
                    <a:pt x="130" y="202"/>
                  </a:cubicBezTo>
                  <a:cubicBezTo>
                    <a:pt x="125" y="202"/>
                    <a:pt x="125" y="202"/>
                    <a:pt x="125" y="202"/>
                  </a:cubicBezTo>
                  <a:cubicBezTo>
                    <a:pt x="125" y="202"/>
                    <a:pt x="120" y="203"/>
                    <a:pt x="120" y="203"/>
                  </a:cubicBezTo>
                  <a:cubicBezTo>
                    <a:pt x="119" y="202"/>
                    <a:pt x="116" y="202"/>
                    <a:pt x="117" y="201"/>
                  </a:cubicBezTo>
                  <a:cubicBezTo>
                    <a:pt x="118" y="199"/>
                    <a:pt x="118" y="199"/>
                    <a:pt x="120" y="197"/>
                  </a:cubicBezTo>
                  <a:cubicBezTo>
                    <a:pt x="121" y="196"/>
                    <a:pt x="122" y="195"/>
                    <a:pt x="123" y="194"/>
                  </a:cubicBezTo>
                  <a:cubicBezTo>
                    <a:pt x="125" y="194"/>
                    <a:pt x="125" y="193"/>
                    <a:pt x="127" y="192"/>
                  </a:cubicBezTo>
                  <a:cubicBezTo>
                    <a:pt x="129" y="191"/>
                    <a:pt x="129" y="191"/>
                    <a:pt x="133" y="189"/>
                  </a:cubicBezTo>
                  <a:cubicBezTo>
                    <a:pt x="137" y="188"/>
                    <a:pt x="145" y="182"/>
                    <a:pt x="146" y="182"/>
                  </a:cubicBezTo>
                  <a:cubicBezTo>
                    <a:pt x="147" y="182"/>
                    <a:pt x="148" y="183"/>
                    <a:pt x="152" y="181"/>
                  </a:cubicBezTo>
                  <a:cubicBezTo>
                    <a:pt x="157" y="180"/>
                    <a:pt x="160" y="177"/>
                    <a:pt x="159" y="177"/>
                  </a:cubicBezTo>
                  <a:cubicBezTo>
                    <a:pt x="158" y="177"/>
                    <a:pt x="156" y="176"/>
                    <a:pt x="154" y="177"/>
                  </a:cubicBezTo>
                  <a:cubicBezTo>
                    <a:pt x="151" y="178"/>
                    <a:pt x="153" y="176"/>
                    <a:pt x="149" y="178"/>
                  </a:cubicBezTo>
                  <a:cubicBezTo>
                    <a:pt x="144" y="181"/>
                    <a:pt x="137" y="183"/>
                    <a:pt x="135" y="183"/>
                  </a:cubicBezTo>
                  <a:cubicBezTo>
                    <a:pt x="133" y="182"/>
                    <a:pt x="131" y="181"/>
                    <a:pt x="129" y="179"/>
                  </a:cubicBezTo>
                  <a:cubicBezTo>
                    <a:pt x="126" y="177"/>
                    <a:pt x="120" y="177"/>
                    <a:pt x="120" y="176"/>
                  </a:cubicBezTo>
                  <a:cubicBezTo>
                    <a:pt x="119" y="176"/>
                    <a:pt x="111" y="179"/>
                    <a:pt x="111" y="179"/>
                  </a:cubicBezTo>
                  <a:cubicBezTo>
                    <a:pt x="111" y="179"/>
                    <a:pt x="100" y="180"/>
                    <a:pt x="97" y="180"/>
                  </a:cubicBezTo>
                  <a:cubicBezTo>
                    <a:pt x="95" y="180"/>
                    <a:pt x="89" y="179"/>
                    <a:pt x="88" y="179"/>
                  </a:cubicBezTo>
                  <a:cubicBezTo>
                    <a:pt x="88" y="179"/>
                    <a:pt x="82" y="181"/>
                    <a:pt x="82" y="181"/>
                  </a:cubicBezTo>
                  <a:cubicBezTo>
                    <a:pt x="81" y="181"/>
                    <a:pt x="77" y="187"/>
                    <a:pt x="75" y="188"/>
                  </a:cubicBezTo>
                  <a:cubicBezTo>
                    <a:pt x="73" y="189"/>
                    <a:pt x="68" y="188"/>
                    <a:pt x="68" y="188"/>
                  </a:cubicBezTo>
                  <a:cubicBezTo>
                    <a:pt x="68" y="188"/>
                    <a:pt x="66" y="190"/>
                    <a:pt x="64" y="191"/>
                  </a:cubicBezTo>
                  <a:cubicBezTo>
                    <a:pt x="62" y="192"/>
                    <a:pt x="59" y="194"/>
                    <a:pt x="57" y="195"/>
                  </a:cubicBezTo>
                  <a:cubicBezTo>
                    <a:pt x="55" y="196"/>
                    <a:pt x="54" y="204"/>
                    <a:pt x="54" y="205"/>
                  </a:cubicBezTo>
                  <a:cubicBezTo>
                    <a:pt x="53" y="207"/>
                    <a:pt x="48" y="214"/>
                    <a:pt x="48" y="214"/>
                  </a:cubicBezTo>
                  <a:cubicBezTo>
                    <a:pt x="43" y="219"/>
                    <a:pt x="43" y="219"/>
                    <a:pt x="43" y="219"/>
                  </a:cubicBezTo>
                  <a:cubicBezTo>
                    <a:pt x="43" y="219"/>
                    <a:pt x="39" y="223"/>
                    <a:pt x="38" y="223"/>
                  </a:cubicBezTo>
                  <a:cubicBezTo>
                    <a:pt x="37" y="224"/>
                    <a:pt x="31" y="230"/>
                    <a:pt x="31" y="230"/>
                  </a:cubicBezTo>
                  <a:cubicBezTo>
                    <a:pt x="31" y="230"/>
                    <a:pt x="29" y="229"/>
                    <a:pt x="29" y="229"/>
                  </a:cubicBezTo>
                  <a:cubicBezTo>
                    <a:pt x="29" y="229"/>
                    <a:pt x="25" y="235"/>
                    <a:pt x="25" y="235"/>
                  </a:cubicBezTo>
                  <a:cubicBezTo>
                    <a:pt x="25" y="235"/>
                    <a:pt x="23" y="240"/>
                    <a:pt x="22" y="241"/>
                  </a:cubicBezTo>
                  <a:cubicBezTo>
                    <a:pt x="22" y="242"/>
                    <a:pt x="18" y="248"/>
                    <a:pt x="18" y="248"/>
                  </a:cubicBezTo>
                  <a:cubicBezTo>
                    <a:pt x="17" y="250"/>
                    <a:pt x="17" y="250"/>
                    <a:pt x="17" y="250"/>
                  </a:cubicBezTo>
                  <a:cubicBezTo>
                    <a:pt x="16" y="254"/>
                    <a:pt x="16" y="254"/>
                    <a:pt x="16" y="254"/>
                  </a:cubicBezTo>
                  <a:cubicBezTo>
                    <a:pt x="16" y="254"/>
                    <a:pt x="14" y="256"/>
                    <a:pt x="14" y="255"/>
                  </a:cubicBezTo>
                  <a:cubicBezTo>
                    <a:pt x="14" y="254"/>
                    <a:pt x="14" y="250"/>
                    <a:pt x="15" y="249"/>
                  </a:cubicBezTo>
                  <a:cubicBezTo>
                    <a:pt x="16" y="248"/>
                    <a:pt x="16" y="246"/>
                    <a:pt x="16" y="246"/>
                  </a:cubicBezTo>
                  <a:cubicBezTo>
                    <a:pt x="15" y="241"/>
                    <a:pt x="15" y="241"/>
                    <a:pt x="15" y="241"/>
                  </a:cubicBezTo>
                  <a:cubicBezTo>
                    <a:pt x="15" y="241"/>
                    <a:pt x="14" y="243"/>
                    <a:pt x="15" y="240"/>
                  </a:cubicBezTo>
                  <a:cubicBezTo>
                    <a:pt x="16" y="237"/>
                    <a:pt x="15" y="237"/>
                    <a:pt x="16" y="236"/>
                  </a:cubicBezTo>
                  <a:cubicBezTo>
                    <a:pt x="18" y="235"/>
                    <a:pt x="17" y="235"/>
                    <a:pt x="20" y="233"/>
                  </a:cubicBezTo>
                  <a:cubicBezTo>
                    <a:pt x="22" y="231"/>
                    <a:pt x="21" y="230"/>
                    <a:pt x="22" y="230"/>
                  </a:cubicBezTo>
                  <a:cubicBezTo>
                    <a:pt x="24" y="229"/>
                    <a:pt x="24" y="229"/>
                    <a:pt x="26" y="228"/>
                  </a:cubicBezTo>
                  <a:cubicBezTo>
                    <a:pt x="29" y="226"/>
                    <a:pt x="30" y="225"/>
                    <a:pt x="31" y="224"/>
                  </a:cubicBezTo>
                  <a:cubicBezTo>
                    <a:pt x="31" y="223"/>
                    <a:pt x="36" y="221"/>
                    <a:pt x="35" y="220"/>
                  </a:cubicBezTo>
                  <a:cubicBezTo>
                    <a:pt x="35" y="219"/>
                    <a:pt x="36" y="217"/>
                    <a:pt x="33" y="217"/>
                  </a:cubicBezTo>
                  <a:cubicBezTo>
                    <a:pt x="31" y="217"/>
                    <a:pt x="27" y="219"/>
                    <a:pt x="25" y="220"/>
                  </a:cubicBezTo>
                  <a:cubicBezTo>
                    <a:pt x="22" y="221"/>
                    <a:pt x="19" y="223"/>
                    <a:pt x="19" y="223"/>
                  </a:cubicBezTo>
                  <a:cubicBezTo>
                    <a:pt x="19" y="223"/>
                    <a:pt x="12" y="225"/>
                    <a:pt x="11" y="225"/>
                  </a:cubicBezTo>
                  <a:cubicBezTo>
                    <a:pt x="10" y="224"/>
                    <a:pt x="8" y="225"/>
                    <a:pt x="7" y="225"/>
                  </a:cubicBezTo>
                  <a:cubicBezTo>
                    <a:pt x="5" y="226"/>
                    <a:pt x="1" y="224"/>
                    <a:pt x="1" y="224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1" y="217"/>
                    <a:pt x="1" y="218"/>
                    <a:pt x="1" y="218"/>
                  </a:cubicBezTo>
                  <a:cubicBezTo>
                    <a:pt x="1" y="218"/>
                    <a:pt x="1" y="218"/>
                    <a:pt x="1" y="218"/>
                  </a:cubicBezTo>
                  <a:cubicBezTo>
                    <a:pt x="2" y="219"/>
                    <a:pt x="7" y="219"/>
                    <a:pt x="7" y="219"/>
                  </a:cubicBezTo>
                  <a:cubicBezTo>
                    <a:pt x="11" y="215"/>
                    <a:pt x="11" y="215"/>
                    <a:pt x="11" y="215"/>
                  </a:cubicBezTo>
                  <a:cubicBezTo>
                    <a:pt x="16" y="208"/>
                    <a:pt x="16" y="208"/>
                    <a:pt x="16" y="208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6"/>
                    <a:pt x="12" y="192"/>
                    <a:pt x="12" y="191"/>
                  </a:cubicBezTo>
                  <a:cubicBezTo>
                    <a:pt x="12" y="190"/>
                    <a:pt x="14" y="186"/>
                    <a:pt x="14" y="186"/>
                  </a:cubicBezTo>
                  <a:cubicBezTo>
                    <a:pt x="16" y="183"/>
                    <a:pt x="16" y="183"/>
                    <a:pt x="16" y="183"/>
                  </a:cubicBezTo>
                  <a:cubicBezTo>
                    <a:pt x="16" y="183"/>
                    <a:pt x="20" y="182"/>
                    <a:pt x="21" y="182"/>
                  </a:cubicBezTo>
                  <a:cubicBezTo>
                    <a:pt x="23" y="182"/>
                    <a:pt x="18" y="176"/>
                    <a:pt x="18" y="175"/>
                  </a:cubicBezTo>
                  <a:cubicBezTo>
                    <a:pt x="18" y="174"/>
                    <a:pt x="16" y="169"/>
                    <a:pt x="16" y="169"/>
                  </a:cubicBezTo>
                  <a:cubicBezTo>
                    <a:pt x="16" y="169"/>
                    <a:pt x="11" y="166"/>
                    <a:pt x="10" y="166"/>
                  </a:cubicBezTo>
                  <a:cubicBezTo>
                    <a:pt x="9" y="166"/>
                    <a:pt x="4" y="165"/>
                    <a:pt x="2" y="164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2" y="164"/>
                    <a:pt x="1" y="163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2" y="159"/>
                    <a:pt x="5" y="158"/>
                    <a:pt x="5" y="158"/>
                  </a:cubicBezTo>
                  <a:cubicBezTo>
                    <a:pt x="9" y="155"/>
                    <a:pt x="9" y="155"/>
                    <a:pt x="9" y="155"/>
                  </a:cubicBezTo>
                  <a:cubicBezTo>
                    <a:pt x="8" y="151"/>
                    <a:pt x="8" y="151"/>
                    <a:pt x="8" y="151"/>
                  </a:cubicBezTo>
                  <a:cubicBezTo>
                    <a:pt x="8" y="151"/>
                    <a:pt x="12" y="148"/>
                    <a:pt x="13" y="147"/>
                  </a:cubicBezTo>
                  <a:cubicBezTo>
                    <a:pt x="15" y="146"/>
                    <a:pt x="22" y="144"/>
                    <a:pt x="22" y="144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30" y="138"/>
                    <a:pt x="30" y="138"/>
                    <a:pt x="30" y="138"/>
                  </a:cubicBezTo>
                  <a:cubicBezTo>
                    <a:pt x="32" y="135"/>
                    <a:pt x="32" y="135"/>
                    <a:pt x="32" y="135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45" y="141"/>
                    <a:pt x="45" y="141"/>
                    <a:pt x="45" y="141"/>
                  </a:cubicBezTo>
                  <a:cubicBezTo>
                    <a:pt x="45" y="141"/>
                    <a:pt x="51" y="138"/>
                    <a:pt x="52" y="137"/>
                  </a:cubicBezTo>
                  <a:cubicBezTo>
                    <a:pt x="54" y="136"/>
                    <a:pt x="56" y="136"/>
                    <a:pt x="56" y="136"/>
                  </a:cubicBezTo>
                  <a:cubicBezTo>
                    <a:pt x="59" y="134"/>
                    <a:pt x="59" y="134"/>
                    <a:pt x="59" y="134"/>
                  </a:cubicBezTo>
                  <a:cubicBezTo>
                    <a:pt x="59" y="134"/>
                    <a:pt x="64" y="132"/>
                    <a:pt x="65" y="131"/>
                  </a:cubicBezTo>
                  <a:cubicBezTo>
                    <a:pt x="65" y="131"/>
                    <a:pt x="65" y="131"/>
                    <a:pt x="65" y="131"/>
                  </a:cubicBezTo>
                  <a:cubicBezTo>
                    <a:pt x="65" y="131"/>
                    <a:pt x="65" y="131"/>
                    <a:pt x="65" y="131"/>
                  </a:cubicBezTo>
                  <a:cubicBezTo>
                    <a:pt x="67" y="150"/>
                    <a:pt x="62" y="140"/>
                    <a:pt x="72" y="147"/>
                  </a:cubicBezTo>
                  <a:cubicBezTo>
                    <a:pt x="73" y="148"/>
                    <a:pt x="72" y="149"/>
                    <a:pt x="73" y="150"/>
                  </a:cubicBezTo>
                  <a:cubicBezTo>
                    <a:pt x="73" y="152"/>
                    <a:pt x="80" y="155"/>
                    <a:pt x="80" y="155"/>
                  </a:cubicBezTo>
                  <a:cubicBezTo>
                    <a:pt x="80" y="155"/>
                    <a:pt x="86" y="155"/>
                    <a:pt x="86" y="156"/>
                  </a:cubicBezTo>
                  <a:cubicBezTo>
                    <a:pt x="87" y="157"/>
                    <a:pt x="93" y="160"/>
                    <a:pt x="93" y="160"/>
                  </a:cubicBezTo>
                  <a:cubicBezTo>
                    <a:pt x="106" y="157"/>
                    <a:pt x="106" y="157"/>
                    <a:pt x="106" y="157"/>
                  </a:cubicBezTo>
                  <a:cubicBezTo>
                    <a:pt x="112" y="163"/>
                    <a:pt x="112" y="163"/>
                    <a:pt x="112" y="163"/>
                  </a:cubicBezTo>
                  <a:cubicBezTo>
                    <a:pt x="119" y="161"/>
                    <a:pt x="119" y="161"/>
                    <a:pt x="119" y="161"/>
                  </a:cubicBezTo>
                  <a:cubicBezTo>
                    <a:pt x="119" y="161"/>
                    <a:pt x="122" y="162"/>
                    <a:pt x="124" y="163"/>
                  </a:cubicBezTo>
                  <a:cubicBezTo>
                    <a:pt x="126" y="164"/>
                    <a:pt x="132" y="163"/>
                    <a:pt x="134" y="162"/>
                  </a:cubicBezTo>
                  <a:cubicBezTo>
                    <a:pt x="136" y="162"/>
                    <a:pt x="141" y="159"/>
                    <a:pt x="143" y="160"/>
                  </a:cubicBezTo>
                  <a:cubicBezTo>
                    <a:pt x="145" y="160"/>
                    <a:pt x="154" y="158"/>
                    <a:pt x="154" y="158"/>
                  </a:cubicBezTo>
                  <a:cubicBezTo>
                    <a:pt x="159" y="154"/>
                    <a:pt x="159" y="154"/>
                    <a:pt x="159" y="154"/>
                  </a:cubicBezTo>
                  <a:cubicBezTo>
                    <a:pt x="169" y="149"/>
                    <a:pt x="169" y="149"/>
                    <a:pt x="169" y="149"/>
                  </a:cubicBezTo>
                  <a:cubicBezTo>
                    <a:pt x="180" y="161"/>
                    <a:pt x="180" y="161"/>
                    <a:pt x="180" y="161"/>
                  </a:cubicBezTo>
                  <a:cubicBezTo>
                    <a:pt x="180" y="161"/>
                    <a:pt x="191" y="159"/>
                    <a:pt x="192" y="159"/>
                  </a:cubicBezTo>
                  <a:cubicBezTo>
                    <a:pt x="194" y="159"/>
                    <a:pt x="202" y="156"/>
                    <a:pt x="202" y="156"/>
                  </a:cubicBezTo>
                  <a:cubicBezTo>
                    <a:pt x="202" y="156"/>
                    <a:pt x="204" y="153"/>
                    <a:pt x="203" y="150"/>
                  </a:cubicBezTo>
                  <a:cubicBezTo>
                    <a:pt x="203" y="148"/>
                    <a:pt x="202" y="146"/>
                    <a:pt x="202" y="146"/>
                  </a:cubicBezTo>
                  <a:cubicBezTo>
                    <a:pt x="202" y="146"/>
                    <a:pt x="200" y="144"/>
                    <a:pt x="203" y="143"/>
                  </a:cubicBezTo>
                  <a:cubicBezTo>
                    <a:pt x="206" y="142"/>
                    <a:pt x="207" y="140"/>
                    <a:pt x="209" y="139"/>
                  </a:cubicBezTo>
                  <a:cubicBezTo>
                    <a:pt x="212" y="137"/>
                    <a:pt x="214" y="134"/>
                    <a:pt x="215" y="133"/>
                  </a:cubicBezTo>
                  <a:cubicBezTo>
                    <a:pt x="216" y="133"/>
                    <a:pt x="218" y="129"/>
                    <a:pt x="219" y="129"/>
                  </a:cubicBezTo>
                  <a:cubicBezTo>
                    <a:pt x="219" y="128"/>
                    <a:pt x="221" y="125"/>
                    <a:pt x="221" y="124"/>
                  </a:cubicBezTo>
                  <a:cubicBezTo>
                    <a:pt x="222" y="124"/>
                    <a:pt x="227" y="119"/>
                    <a:pt x="227" y="119"/>
                  </a:cubicBezTo>
                  <a:cubicBezTo>
                    <a:pt x="229" y="116"/>
                    <a:pt x="229" y="116"/>
                    <a:pt x="229" y="116"/>
                  </a:cubicBezTo>
                  <a:cubicBezTo>
                    <a:pt x="229" y="116"/>
                    <a:pt x="233" y="108"/>
                    <a:pt x="235" y="107"/>
                  </a:cubicBezTo>
                  <a:cubicBezTo>
                    <a:pt x="237" y="107"/>
                    <a:pt x="248" y="98"/>
                    <a:pt x="250" y="99"/>
                  </a:cubicBezTo>
                  <a:cubicBezTo>
                    <a:pt x="252" y="99"/>
                    <a:pt x="259" y="93"/>
                    <a:pt x="261" y="91"/>
                  </a:cubicBezTo>
                  <a:cubicBezTo>
                    <a:pt x="263" y="90"/>
                    <a:pt x="263" y="88"/>
                    <a:pt x="268" y="87"/>
                  </a:cubicBezTo>
                  <a:cubicBezTo>
                    <a:pt x="272" y="87"/>
                    <a:pt x="300" y="83"/>
                    <a:pt x="300" y="83"/>
                  </a:cubicBezTo>
                  <a:cubicBezTo>
                    <a:pt x="316" y="78"/>
                    <a:pt x="316" y="78"/>
                    <a:pt x="316" y="78"/>
                  </a:cubicBezTo>
                  <a:cubicBezTo>
                    <a:pt x="324" y="72"/>
                    <a:pt x="324" y="72"/>
                    <a:pt x="324" y="72"/>
                  </a:cubicBezTo>
                  <a:cubicBezTo>
                    <a:pt x="325" y="69"/>
                    <a:pt x="325" y="69"/>
                    <a:pt x="325" y="69"/>
                  </a:cubicBezTo>
                  <a:cubicBezTo>
                    <a:pt x="334" y="69"/>
                    <a:pt x="334" y="69"/>
                    <a:pt x="334" y="69"/>
                  </a:cubicBezTo>
                  <a:cubicBezTo>
                    <a:pt x="334" y="69"/>
                    <a:pt x="333" y="73"/>
                    <a:pt x="333" y="73"/>
                  </a:cubicBezTo>
                  <a:cubicBezTo>
                    <a:pt x="333" y="74"/>
                    <a:pt x="332" y="75"/>
                    <a:pt x="335" y="76"/>
                  </a:cubicBezTo>
                  <a:cubicBezTo>
                    <a:pt x="338" y="78"/>
                    <a:pt x="341" y="80"/>
                    <a:pt x="342" y="80"/>
                  </a:cubicBezTo>
                  <a:cubicBezTo>
                    <a:pt x="343" y="80"/>
                    <a:pt x="345" y="81"/>
                    <a:pt x="346" y="81"/>
                  </a:cubicBezTo>
                  <a:cubicBezTo>
                    <a:pt x="347" y="82"/>
                    <a:pt x="352" y="83"/>
                    <a:pt x="352" y="83"/>
                  </a:cubicBezTo>
                  <a:cubicBezTo>
                    <a:pt x="352" y="83"/>
                    <a:pt x="358" y="81"/>
                    <a:pt x="358" y="81"/>
                  </a:cubicBezTo>
                  <a:cubicBezTo>
                    <a:pt x="358" y="80"/>
                    <a:pt x="361" y="79"/>
                    <a:pt x="363" y="78"/>
                  </a:cubicBezTo>
                  <a:cubicBezTo>
                    <a:pt x="365" y="77"/>
                    <a:pt x="373" y="75"/>
                    <a:pt x="373" y="75"/>
                  </a:cubicBezTo>
                  <a:cubicBezTo>
                    <a:pt x="373" y="75"/>
                    <a:pt x="375" y="78"/>
                    <a:pt x="376" y="78"/>
                  </a:cubicBezTo>
                  <a:cubicBezTo>
                    <a:pt x="376" y="79"/>
                    <a:pt x="380" y="81"/>
                    <a:pt x="379" y="83"/>
                  </a:cubicBezTo>
                  <a:cubicBezTo>
                    <a:pt x="379" y="84"/>
                    <a:pt x="379" y="87"/>
                    <a:pt x="379" y="87"/>
                  </a:cubicBezTo>
                  <a:cubicBezTo>
                    <a:pt x="385" y="90"/>
                    <a:pt x="385" y="90"/>
                    <a:pt x="385" y="90"/>
                  </a:cubicBezTo>
                  <a:cubicBezTo>
                    <a:pt x="385" y="90"/>
                    <a:pt x="389" y="92"/>
                    <a:pt x="390" y="93"/>
                  </a:cubicBezTo>
                  <a:cubicBezTo>
                    <a:pt x="391" y="93"/>
                    <a:pt x="397" y="94"/>
                    <a:pt x="397" y="94"/>
                  </a:cubicBezTo>
                  <a:cubicBezTo>
                    <a:pt x="398" y="87"/>
                    <a:pt x="398" y="87"/>
                    <a:pt x="398" y="87"/>
                  </a:cubicBezTo>
                  <a:cubicBezTo>
                    <a:pt x="398" y="87"/>
                    <a:pt x="400" y="85"/>
                    <a:pt x="403" y="85"/>
                  </a:cubicBezTo>
                  <a:cubicBezTo>
                    <a:pt x="406" y="85"/>
                    <a:pt x="411" y="85"/>
                    <a:pt x="411" y="85"/>
                  </a:cubicBezTo>
                  <a:cubicBezTo>
                    <a:pt x="411" y="85"/>
                    <a:pt x="415" y="86"/>
                    <a:pt x="415" y="87"/>
                  </a:cubicBezTo>
                  <a:cubicBezTo>
                    <a:pt x="415" y="88"/>
                    <a:pt x="420" y="91"/>
                    <a:pt x="420" y="91"/>
                  </a:cubicBezTo>
                  <a:cubicBezTo>
                    <a:pt x="427" y="89"/>
                    <a:pt x="427" y="89"/>
                    <a:pt x="427" y="89"/>
                  </a:cubicBezTo>
                  <a:cubicBezTo>
                    <a:pt x="430" y="90"/>
                    <a:pt x="430" y="90"/>
                    <a:pt x="430" y="90"/>
                  </a:cubicBezTo>
                  <a:cubicBezTo>
                    <a:pt x="439" y="91"/>
                    <a:pt x="439" y="91"/>
                    <a:pt x="439" y="91"/>
                  </a:cubicBezTo>
                  <a:cubicBezTo>
                    <a:pt x="439" y="91"/>
                    <a:pt x="441" y="91"/>
                    <a:pt x="441" y="90"/>
                  </a:cubicBezTo>
                  <a:cubicBezTo>
                    <a:pt x="442" y="89"/>
                    <a:pt x="442" y="86"/>
                    <a:pt x="442" y="86"/>
                  </a:cubicBezTo>
                  <a:cubicBezTo>
                    <a:pt x="442" y="86"/>
                    <a:pt x="441" y="86"/>
                    <a:pt x="444" y="85"/>
                  </a:cubicBezTo>
                  <a:cubicBezTo>
                    <a:pt x="447" y="85"/>
                    <a:pt x="446" y="84"/>
                    <a:pt x="447" y="85"/>
                  </a:cubicBezTo>
                  <a:cubicBezTo>
                    <a:pt x="448" y="86"/>
                    <a:pt x="452" y="86"/>
                    <a:pt x="454" y="87"/>
                  </a:cubicBezTo>
                  <a:cubicBezTo>
                    <a:pt x="455" y="87"/>
                    <a:pt x="459" y="88"/>
                    <a:pt x="460" y="88"/>
                  </a:cubicBezTo>
                  <a:cubicBezTo>
                    <a:pt x="461" y="88"/>
                    <a:pt x="471" y="87"/>
                    <a:pt x="471" y="87"/>
                  </a:cubicBezTo>
                  <a:cubicBezTo>
                    <a:pt x="471" y="87"/>
                    <a:pt x="469" y="88"/>
                    <a:pt x="473" y="86"/>
                  </a:cubicBezTo>
                  <a:cubicBezTo>
                    <a:pt x="477" y="84"/>
                    <a:pt x="482" y="81"/>
                    <a:pt x="482" y="81"/>
                  </a:cubicBezTo>
                  <a:cubicBezTo>
                    <a:pt x="482" y="81"/>
                    <a:pt x="482" y="81"/>
                    <a:pt x="485" y="80"/>
                  </a:cubicBezTo>
                  <a:cubicBezTo>
                    <a:pt x="488" y="79"/>
                    <a:pt x="488" y="75"/>
                    <a:pt x="488" y="75"/>
                  </a:cubicBezTo>
                  <a:cubicBezTo>
                    <a:pt x="488" y="75"/>
                    <a:pt x="488" y="75"/>
                    <a:pt x="490" y="75"/>
                  </a:cubicBezTo>
                  <a:cubicBezTo>
                    <a:pt x="491" y="74"/>
                    <a:pt x="497" y="73"/>
                    <a:pt x="497" y="73"/>
                  </a:cubicBezTo>
                  <a:cubicBezTo>
                    <a:pt x="497" y="73"/>
                    <a:pt x="498" y="71"/>
                    <a:pt x="499" y="70"/>
                  </a:cubicBezTo>
                  <a:cubicBezTo>
                    <a:pt x="500" y="70"/>
                    <a:pt x="502" y="68"/>
                    <a:pt x="502" y="68"/>
                  </a:cubicBezTo>
                  <a:cubicBezTo>
                    <a:pt x="503" y="68"/>
                    <a:pt x="503" y="68"/>
                    <a:pt x="503" y="68"/>
                  </a:cubicBezTo>
                  <a:cubicBezTo>
                    <a:pt x="507" y="67"/>
                    <a:pt x="507" y="67"/>
                    <a:pt x="507" y="67"/>
                  </a:cubicBezTo>
                  <a:cubicBezTo>
                    <a:pt x="508" y="65"/>
                    <a:pt x="508" y="65"/>
                    <a:pt x="508" y="65"/>
                  </a:cubicBezTo>
                  <a:cubicBezTo>
                    <a:pt x="516" y="67"/>
                    <a:pt x="516" y="67"/>
                    <a:pt x="516" y="67"/>
                  </a:cubicBezTo>
                  <a:cubicBezTo>
                    <a:pt x="516" y="67"/>
                    <a:pt x="523" y="68"/>
                    <a:pt x="524" y="67"/>
                  </a:cubicBezTo>
                  <a:cubicBezTo>
                    <a:pt x="526" y="67"/>
                    <a:pt x="529" y="62"/>
                    <a:pt x="531" y="63"/>
                  </a:cubicBezTo>
                  <a:cubicBezTo>
                    <a:pt x="532" y="63"/>
                    <a:pt x="534" y="65"/>
                    <a:pt x="535" y="64"/>
                  </a:cubicBezTo>
                  <a:cubicBezTo>
                    <a:pt x="536" y="64"/>
                    <a:pt x="537" y="66"/>
                    <a:pt x="540" y="64"/>
                  </a:cubicBezTo>
                  <a:cubicBezTo>
                    <a:pt x="544" y="61"/>
                    <a:pt x="547" y="57"/>
                    <a:pt x="547" y="57"/>
                  </a:cubicBezTo>
                  <a:cubicBezTo>
                    <a:pt x="547" y="57"/>
                    <a:pt x="546" y="55"/>
                    <a:pt x="549" y="54"/>
                  </a:cubicBezTo>
                  <a:cubicBezTo>
                    <a:pt x="552" y="52"/>
                    <a:pt x="552" y="51"/>
                    <a:pt x="554" y="51"/>
                  </a:cubicBezTo>
                  <a:cubicBezTo>
                    <a:pt x="556" y="50"/>
                    <a:pt x="556" y="51"/>
                    <a:pt x="557" y="49"/>
                  </a:cubicBezTo>
                  <a:cubicBezTo>
                    <a:pt x="557" y="47"/>
                    <a:pt x="557" y="45"/>
                    <a:pt x="558" y="44"/>
                  </a:cubicBezTo>
                  <a:cubicBezTo>
                    <a:pt x="559" y="44"/>
                    <a:pt x="560" y="42"/>
                    <a:pt x="562" y="42"/>
                  </a:cubicBezTo>
                  <a:cubicBezTo>
                    <a:pt x="563" y="41"/>
                    <a:pt x="565" y="40"/>
                    <a:pt x="565" y="38"/>
                  </a:cubicBezTo>
                  <a:cubicBezTo>
                    <a:pt x="566" y="36"/>
                    <a:pt x="564" y="37"/>
                    <a:pt x="566" y="36"/>
                  </a:cubicBezTo>
                  <a:cubicBezTo>
                    <a:pt x="568" y="34"/>
                    <a:pt x="569" y="33"/>
                    <a:pt x="571" y="31"/>
                  </a:cubicBezTo>
                  <a:cubicBezTo>
                    <a:pt x="573" y="30"/>
                    <a:pt x="574" y="29"/>
                    <a:pt x="575" y="27"/>
                  </a:cubicBezTo>
                  <a:cubicBezTo>
                    <a:pt x="575" y="25"/>
                    <a:pt x="575" y="24"/>
                    <a:pt x="576" y="21"/>
                  </a:cubicBezTo>
                  <a:cubicBezTo>
                    <a:pt x="578" y="18"/>
                    <a:pt x="576" y="16"/>
                    <a:pt x="579" y="16"/>
                  </a:cubicBezTo>
                  <a:cubicBezTo>
                    <a:pt x="580" y="16"/>
                    <a:pt x="580" y="16"/>
                    <a:pt x="581" y="16"/>
                  </a:cubicBezTo>
                  <a:cubicBezTo>
                    <a:pt x="581" y="18"/>
                    <a:pt x="583" y="19"/>
                    <a:pt x="585" y="20"/>
                  </a:cubicBezTo>
                  <a:cubicBezTo>
                    <a:pt x="588" y="21"/>
                    <a:pt x="596" y="17"/>
                    <a:pt x="596" y="17"/>
                  </a:cubicBezTo>
                  <a:cubicBezTo>
                    <a:pt x="601" y="15"/>
                    <a:pt x="601" y="15"/>
                    <a:pt x="601" y="15"/>
                  </a:cubicBezTo>
                  <a:cubicBezTo>
                    <a:pt x="606" y="14"/>
                    <a:pt x="606" y="14"/>
                    <a:pt x="606" y="14"/>
                  </a:cubicBezTo>
                  <a:cubicBezTo>
                    <a:pt x="606" y="14"/>
                    <a:pt x="618" y="13"/>
                    <a:pt x="620" y="12"/>
                  </a:cubicBezTo>
                  <a:cubicBezTo>
                    <a:pt x="623" y="10"/>
                    <a:pt x="623" y="8"/>
                    <a:pt x="623" y="8"/>
                  </a:cubicBezTo>
                  <a:cubicBezTo>
                    <a:pt x="622" y="5"/>
                    <a:pt x="622" y="5"/>
                    <a:pt x="622" y="5"/>
                  </a:cubicBezTo>
                  <a:cubicBezTo>
                    <a:pt x="622" y="5"/>
                    <a:pt x="628" y="2"/>
                    <a:pt x="631" y="1"/>
                  </a:cubicBezTo>
                  <a:cubicBezTo>
                    <a:pt x="633" y="0"/>
                    <a:pt x="635" y="2"/>
                    <a:pt x="635" y="2"/>
                  </a:cubicBezTo>
                  <a:cubicBezTo>
                    <a:pt x="638" y="5"/>
                    <a:pt x="638" y="5"/>
                    <a:pt x="638" y="5"/>
                  </a:cubicBezTo>
                  <a:cubicBezTo>
                    <a:pt x="642" y="9"/>
                    <a:pt x="642" y="9"/>
                    <a:pt x="642" y="9"/>
                  </a:cubicBezTo>
                  <a:cubicBezTo>
                    <a:pt x="647" y="10"/>
                    <a:pt x="647" y="10"/>
                    <a:pt x="647" y="10"/>
                  </a:cubicBezTo>
                  <a:cubicBezTo>
                    <a:pt x="647" y="10"/>
                    <a:pt x="650" y="13"/>
                    <a:pt x="651" y="14"/>
                  </a:cubicBezTo>
                  <a:cubicBezTo>
                    <a:pt x="651" y="16"/>
                    <a:pt x="651" y="16"/>
                    <a:pt x="651" y="16"/>
                  </a:cubicBezTo>
                  <a:cubicBezTo>
                    <a:pt x="657" y="16"/>
                    <a:pt x="657" y="16"/>
                    <a:pt x="657" y="16"/>
                  </a:cubicBezTo>
                  <a:cubicBezTo>
                    <a:pt x="662" y="14"/>
                    <a:pt x="662" y="14"/>
                    <a:pt x="662" y="14"/>
                  </a:cubicBezTo>
                  <a:cubicBezTo>
                    <a:pt x="667" y="17"/>
                    <a:pt x="667" y="17"/>
                    <a:pt x="667" y="17"/>
                  </a:cubicBezTo>
                  <a:cubicBezTo>
                    <a:pt x="671" y="16"/>
                    <a:pt x="671" y="16"/>
                    <a:pt x="671" y="16"/>
                  </a:cubicBezTo>
                  <a:cubicBezTo>
                    <a:pt x="672" y="16"/>
                    <a:pt x="672" y="17"/>
                    <a:pt x="673" y="17"/>
                  </a:cubicBezTo>
                  <a:cubicBezTo>
                    <a:pt x="673" y="18"/>
                    <a:pt x="673" y="19"/>
                    <a:pt x="673" y="20"/>
                  </a:cubicBezTo>
                  <a:cubicBezTo>
                    <a:pt x="674" y="22"/>
                    <a:pt x="675" y="22"/>
                    <a:pt x="675" y="22"/>
                  </a:cubicBezTo>
                  <a:cubicBezTo>
                    <a:pt x="677" y="25"/>
                    <a:pt x="677" y="25"/>
                    <a:pt x="677" y="25"/>
                  </a:cubicBezTo>
                  <a:cubicBezTo>
                    <a:pt x="678" y="28"/>
                    <a:pt x="678" y="28"/>
                    <a:pt x="678" y="28"/>
                  </a:cubicBezTo>
                  <a:cubicBezTo>
                    <a:pt x="677" y="33"/>
                    <a:pt x="677" y="33"/>
                    <a:pt x="677" y="33"/>
                  </a:cubicBezTo>
                  <a:cubicBezTo>
                    <a:pt x="677" y="33"/>
                    <a:pt x="675" y="38"/>
                    <a:pt x="674" y="40"/>
                  </a:cubicBezTo>
                  <a:cubicBezTo>
                    <a:pt x="673" y="42"/>
                    <a:pt x="676" y="44"/>
                    <a:pt x="676" y="44"/>
                  </a:cubicBezTo>
                  <a:cubicBezTo>
                    <a:pt x="677" y="46"/>
                    <a:pt x="677" y="46"/>
                    <a:pt x="677" y="46"/>
                  </a:cubicBezTo>
                  <a:cubicBezTo>
                    <a:pt x="677" y="46"/>
                    <a:pt x="678" y="49"/>
                    <a:pt x="679" y="50"/>
                  </a:cubicBezTo>
                  <a:cubicBezTo>
                    <a:pt x="679" y="51"/>
                    <a:pt x="679" y="51"/>
                    <a:pt x="679" y="51"/>
                  </a:cubicBezTo>
                  <a:cubicBezTo>
                    <a:pt x="679" y="51"/>
                    <a:pt x="682" y="53"/>
                    <a:pt x="683" y="54"/>
                  </a:cubicBezTo>
                  <a:cubicBezTo>
                    <a:pt x="684" y="54"/>
                    <a:pt x="684" y="55"/>
                    <a:pt x="685" y="56"/>
                  </a:cubicBezTo>
                  <a:cubicBezTo>
                    <a:pt x="686" y="57"/>
                    <a:pt x="685" y="59"/>
                    <a:pt x="685" y="59"/>
                  </a:cubicBezTo>
                  <a:cubicBezTo>
                    <a:pt x="682" y="62"/>
                    <a:pt x="682" y="62"/>
                    <a:pt x="682" y="62"/>
                  </a:cubicBezTo>
                  <a:cubicBezTo>
                    <a:pt x="682" y="62"/>
                    <a:pt x="687" y="62"/>
                    <a:pt x="689" y="62"/>
                  </a:cubicBezTo>
                  <a:cubicBezTo>
                    <a:pt x="691" y="62"/>
                    <a:pt x="691" y="62"/>
                    <a:pt x="692" y="62"/>
                  </a:cubicBezTo>
                  <a:cubicBezTo>
                    <a:pt x="693" y="62"/>
                    <a:pt x="697" y="63"/>
                    <a:pt x="697" y="63"/>
                  </a:cubicBezTo>
                  <a:cubicBezTo>
                    <a:pt x="697" y="63"/>
                    <a:pt x="699" y="62"/>
                    <a:pt x="700" y="62"/>
                  </a:cubicBezTo>
                  <a:cubicBezTo>
                    <a:pt x="702" y="61"/>
                    <a:pt x="704" y="61"/>
                    <a:pt x="704" y="61"/>
                  </a:cubicBezTo>
                  <a:cubicBezTo>
                    <a:pt x="708" y="58"/>
                    <a:pt x="708" y="58"/>
                    <a:pt x="708" y="58"/>
                  </a:cubicBezTo>
                  <a:cubicBezTo>
                    <a:pt x="708" y="58"/>
                    <a:pt x="713" y="59"/>
                    <a:pt x="715" y="59"/>
                  </a:cubicBezTo>
                  <a:cubicBezTo>
                    <a:pt x="716" y="59"/>
                    <a:pt x="719" y="59"/>
                    <a:pt x="720" y="58"/>
                  </a:cubicBezTo>
                  <a:cubicBezTo>
                    <a:pt x="721" y="58"/>
                    <a:pt x="725" y="60"/>
                    <a:pt x="725" y="60"/>
                  </a:cubicBezTo>
                  <a:cubicBezTo>
                    <a:pt x="725" y="60"/>
                    <a:pt x="727" y="62"/>
                    <a:pt x="728" y="63"/>
                  </a:cubicBezTo>
                  <a:cubicBezTo>
                    <a:pt x="727" y="66"/>
                    <a:pt x="726" y="68"/>
                    <a:pt x="726" y="69"/>
                  </a:cubicBezTo>
                  <a:cubicBezTo>
                    <a:pt x="727" y="70"/>
                    <a:pt x="730" y="72"/>
                    <a:pt x="731" y="74"/>
                  </a:cubicBezTo>
                  <a:cubicBezTo>
                    <a:pt x="731" y="75"/>
                    <a:pt x="727" y="80"/>
                    <a:pt x="727" y="80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lose/>
                </a:path>
              </a:pathLst>
            </a:custGeom>
            <a:grpFill/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107" name="Freeform 223">
              <a:extLst>
                <a:ext uri="{FF2B5EF4-FFF2-40B4-BE49-F238E27FC236}">
                  <a16:creationId xmlns:a16="http://schemas.microsoft.com/office/drawing/2014/main" id="{4C313AF0-5947-1711-B45B-01089E44BB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7832" y="363798"/>
              <a:ext cx="722326" cy="1278502"/>
            </a:xfrm>
            <a:custGeom>
              <a:avLst/>
              <a:gdLst>
                <a:gd name="T0" fmla="*/ 7 w 317"/>
                <a:gd name="T1" fmla="*/ 80 h 578"/>
                <a:gd name="T2" fmla="*/ 20 w 317"/>
                <a:gd name="T3" fmla="*/ 69 h 578"/>
                <a:gd name="T4" fmla="*/ 69 w 317"/>
                <a:gd name="T5" fmla="*/ 84 h 578"/>
                <a:gd name="T6" fmla="*/ 91 w 317"/>
                <a:gd name="T7" fmla="*/ 90 h 578"/>
                <a:gd name="T8" fmla="*/ 100 w 317"/>
                <a:gd name="T9" fmla="*/ 68 h 578"/>
                <a:gd name="T10" fmla="*/ 102 w 317"/>
                <a:gd name="T11" fmla="*/ 13 h 578"/>
                <a:gd name="T12" fmla="*/ 154 w 317"/>
                <a:gd name="T13" fmla="*/ 12 h 578"/>
                <a:gd name="T14" fmla="*/ 158 w 317"/>
                <a:gd name="T15" fmla="*/ 43 h 578"/>
                <a:gd name="T16" fmla="*/ 157 w 317"/>
                <a:gd name="T17" fmla="*/ 78 h 578"/>
                <a:gd name="T18" fmla="*/ 203 w 317"/>
                <a:gd name="T19" fmla="*/ 116 h 578"/>
                <a:gd name="T20" fmla="*/ 216 w 317"/>
                <a:gd name="T21" fmla="*/ 184 h 578"/>
                <a:gd name="T22" fmla="*/ 233 w 317"/>
                <a:gd name="T23" fmla="*/ 227 h 578"/>
                <a:gd name="T24" fmla="*/ 248 w 317"/>
                <a:gd name="T25" fmla="*/ 263 h 578"/>
                <a:gd name="T26" fmla="*/ 270 w 317"/>
                <a:gd name="T27" fmla="*/ 292 h 578"/>
                <a:gd name="T28" fmla="*/ 295 w 317"/>
                <a:gd name="T29" fmla="*/ 333 h 578"/>
                <a:gd name="T30" fmla="*/ 303 w 317"/>
                <a:gd name="T31" fmla="*/ 407 h 578"/>
                <a:gd name="T32" fmla="*/ 266 w 317"/>
                <a:gd name="T33" fmla="*/ 493 h 578"/>
                <a:gd name="T34" fmla="*/ 242 w 317"/>
                <a:gd name="T35" fmla="*/ 508 h 578"/>
                <a:gd name="T36" fmla="*/ 224 w 317"/>
                <a:gd name="T37" fmla="*/ 519 h 578"/>
                <a:gd name="T38" fmla="*/ 210 w 317"/>
                <a:gd name="T39" fmla="*/ 527 h 578"/>
                <a:gd name="T40" fmla="*/ 191 w 317"/>
                <a:gd name="T41" fmla="*/ 544 h 578"/>
                <a:gd name="T42" fmla="*/ 173 w 317"/>
                <a:gd name="T43" fmla="*/ 551 h 578"/>
                <a:gd name="T44" fmla="*/ 155 w 317"/>
                <a:gd name="T45" fmla="*/ 561 h 578"/>
                <a:gd name="T46" fmla="*/ 147 w 317"/>
                <a:gd name="T47" fmla="*/ 567 h 578"/>
                <a:gd name="T48" fmla="*/ 143 w 317"/>
                <a:gd name="T49" fmla="*/ 560 h 578"/>
                <a:gd name="T50" fmla="*/ 132 w 317"/>
                <a:gd name="T51" fmla="*/ 561 h 578"/>
                <a:gd name="T52" fmla="*/ 126 w 317"/>
                <a:gd name="T53" fmla="*/ 559 h 578"/>
                <a:gd name="T54" fmla="*/ 120 w 317"/>
                <a:gd name="T55" fmla="*/ 552 h 578"/>
                <a:gd name="T56" fmla="*/ 118 w 317"/>
                <a:gd name="T57" fmla="*/ 542 h 578"/>
                <a:gd name="T58" fmla="*/ 110 w 317"/>
                <a:gd name="T59" fmla="*/ 541 h 578"/>
                <a:gd name="T60" fmla="*/ 98 w 317"/>
                <a:gd name="T61" fmla="*/ 540 h 578"/>
                <a:gd name="T62" fmla="*/ 94 w 317"/>
                <a:gd name="T63" fmla="*/ 529 h 578"/>
                <a:gd name="T64" fmla="*/ 87 w 317"/>
                <a:gd name="T65" fmla="*/ 521 h 578"/>
                <a:gd name="T66" fmla="*/ 89 w 317"/>
                <a:gd name="T67" fmla="*/ 502 h 578"/>
                <a:gd name="T68" fmla="*/ 89 w 317"/>
                <a:gd name="T69" fmla="*/ 485 h 578"/>
                <a:gd name="T70" fmla="*/ 81 w 317"/>
                <a:gd name="T71" fmla="*/ 459 h 578"/>
                <a:gd name="T72" fmla="*/ 72 w 317"/>
                <a:gd name="T73" fmla="*/ 430 h 578"/>
                <a:gd name="T74" fmla="*/ 75 w 317"/>
                <a:gd name="T75" fmla="*/ 399 h 578"/>
                <a:gd name="T76" fmla="*/ 73 w 317"/>
                <a:gd name="T77" fmla="*/ 393 h 578"/>
                <a:gd name="T78" fmla="*/ 89 w 317"/>
                <a:gd name="T79" fmla="*/ 386 h 578"/>
                <a:gd name="T80" fmla="*/ 95 w 317"/>
                <a:gd name="T81" fmla="*/ 365 h 578"/>
                <a:gd name="T82" fmla="*/ 106 w 317"/>
                <a:gd name="T83" fmla="*/ 351 h 578"/>
                <a:gd name="T84" fmla="*/ 126 w 317"/>
                <a:gd name="T85" fmla="*/ 306 h 578"/>
                <a:gd name="T86" fmla="*/ 143 w 317"/>
                <a:gd name="T87" fmla="*/ 280 h 578"/>
                <a:gd name="T88" fmla="*/ 123 w 317"/>
                <a:gd name="T89" fmla="*/ 248 h 578"/>
                <a:gd name="T90" fmla="*/ 91 w 317"/>
                <a:gd name="T91" fmla="*/ 217 h 578"/>
                <a:gd name="T92" fmla="*/ 80 w 317"/>
                <a:gd name="T93" fmla="*/ 167 h 578"/>
                <a:gd name="T94" fmla="*/ 73 w 317"/>
                <a:gd name="T95" fmla="*/ 132 h 578"/>
                <a:gd name="T96" fmla="*/ 35 w 317"/>
                <a:gd name="T97" fmla="*/ 109 h 578"/>
                <a:gd name="T98" fmla="*/ 142 w 317"/>
                <a:gd name="T99" fmla="*/ 570 h 578"/>
                <a:gd name="T100" fmla="*/ 129 w 317"/>
                <a:gd name="T101" fmla="*/ 570 h 578"/>
                <a:gd name="T102" fmla="*/ 104 w 317"/>
                <a:gd name="T103" fmla="*/ 557 h 578"/>
                <a:gd name="T104" fmla="*/ 114 w 317"/>
                <a:gd name="T105" fmla="*/ 553 h 578"/>
                <a:gd name="T106" fmla="*/ 97 w 317"/>
                <a:gd name="T107" fmla="*/ 556 h 578"/>
                <a:gd name="T108" fmla="*/ 92 w 317"/>
                <a:gd name="T109" fmla="*/ 544 h 578"/>
                <a:gd name="T110" fmla="*/ 83 w 317"/>
                <a:gd name="T111" fmla="*/ 558 h 578"/>
                <a:gd name="T112" fmla="*/ 80 w 317"/>
                <a:gd name="T113" fmla="*/ 563 h 578"/>
                <a:gd name="T114" fmla="*/ 79 w 317"/>
                <a:gd name="T115" fmla="*/ 570 h 578"/>
                <a:gd name="T116" fmla="*/ 48 w 317"/>
                <a:gd name="T117" fmla="*/ 577 h 578"/>
                <a:gd name="T118" fmla="*/ 53 w 317"/>
                <a:gd name="T119" fmla="*/ 558 h 578"/>
                <a:gd name="T120" fmla="*/ 65 w 317"/>
                <a:gd name="T121" fmla="*/ 573 h 578"/>
                <a:gd name="T122" fmla="*/ 68 w 317"/>
                <a:gd name="T123" fmla="*/ 561 h 578"/>
                <a:gd name="T124" fmla="*/ 57 w 317"/>
                <a:gd name="T125" fmla="*/ 553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7" h="578">
                  <a:moveTo>
                    <a:pt x="20" y="100"/>
                  </a:moveTo>
                  <a:cubicBezTo>
                    <a:pt x="17" y="95"/>
                    <a:pt x="17" y="95"/>
                    <a:pt x="17" y="95"/>
                  </a:cubicBezTo>
                  <a:cubicBezTo>
                    <a:pt x="13" y="93"/>
                    <a:pt x="13" y="93"/>
                    <a:pt x="13" y="93"/>
                  </a:cubicBezTo>
                  <a:cubicBezTo>
                    <a:pt x="8" y="91"/>
                    <a:pt x="8" y="91"/>
                    <a:pt x="8" y="91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0" y="81"/>
                    <a:pt x="1" y="81"/>
                  </a:cubicBezTo>
                  <a:cubicBezTo>
                    <a:pt x="2" y="80"/>
                    <a:pt x="6" y="80"/>
                    <a:pt x="7" y="80"/>
                  </a:cubicBezTo>
                  <a:cubicBezTo>
                    <a:pt x="7" y="79"/>
                    <a:pt x="7" y="79"/>
                    <a:pt x="7" y="79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9" y="79"/>
                    <a:pt x="9" y="78"/>
                    <a:pt x="9" y="78"/>
                  </a:cubicBezTo>
                  <a:cubicBezTo>
                    <a:pt x="9" y="78"/>
                    <a:pt x="6" y="72"/>
                    <a:pt x="8" y="69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10" y="66"/>
                    <a:pt x="14" y="66"/>
                    <a:pt x="16" y="68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33" y="84"/>
                    <a:pt x="33" y="84"/>
                    <a:pt x="33" y="84"/>
                  </a:cubicBezTo>
                  <a:cubicBezTo>
                    <a:pt x="33" y="84"/>
                    <a:pt x="42" y="91"/>
                    <a:pt x="44" y="92"/>
                  </a:cubicBezTo>
                  <a:cubicBezTo>
                    <a:pt x="46" y="93"/>
                    <a:pt x="57" y="95"/>
                    <a:pt x="58" y="96"/>
                  </a:cubicBezTo>
                  <a:cubicBezTo>
                    <a:pt x="61" y="92"/>
                    <a:pt x="61" y="92"/>
                    <a:pt x="61" y="92"/>
                  </a:cubicBezTo>
                  <a:cubicBezTo>
                    <a:pt x="65" y="89"/>
                    <a:pt x="65" y="89"/>
                    <a:pt x="65" y="89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9" y="84"/>
                    <a:pt x="69" y="84"/>
                    <a:pt x="69" y="8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83" y="89"/>
                    <a:pt x="83" y="89"/>
                    <a:pt x="83" y="89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7" y="92"/>
                    <a:pt x="88" y="92"/>
                    <a:pt x="89" y="91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0" y="91"/>
                    <a:pt x="90" y="91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89"/>
                    <a:pt x="91" y="89"/>
                    <a:pt x="91" y="89"/>
                  </a:cubicBezTo>
                  <a:cubicBezTo>
                    <a:pt x="91" y="88"/>
                    <a:pt x="91" y="82"/>
                    <a:pt x="91" y="82"/>
                  </a:cubicBezTo>
                  <a:cubicBezTo>
                    <a:pt x="91" y="82"/>
                    <a:pt x="88" y="80"/>
                    <a:pt x="91" y="78"/>
                  </a:cubicBezTo>
                  <a:cubicBezTo>
                    <a:pt x="94" y="75"/>
                    <a:pt x="98" y="72"/>
                    <a:pt x="98" y="72"/>
                  </a:cubicBezTo>
                  <a:cubicBezTo>
                    <a:pt x="98" y="72"/>
                    <a:pt x="100" y="71"/>
                    <a:pt x="100" y="68"/>
                  </a:cubicBezTo>
                  <a:cubicBezTo>
                    <a:pt x="100" y="65"/>
                    <a:pt x="98" y="57"/>
                    <a:pt x="98" y="57"/>
                  </a:cubicBezTo>
                  <a:cubicBezTo>
                    <a:pt x="98" y="57"/>
                    <a:pt x="96" y="52"/>
                    <a:pt x="96" y="50"/>
                  </a:cubicBezTo>
                  <a:cubicBezTo>
                    <a:pt x="98" y="38"/>
                    <a:pt x="93" y="29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4"/>
                    <a:pt x="101" y="24"/>
                  </a:cubicBezTo>
                  <a:cubicBezTo>
                    <a:pt x="101" y="19"/>
                    <a:pt x="95" y="14"/>
                    <a:pt x="102" y="13"/>
                  </a:cubicBezTo>
                  <a:cubicBezTo>
                    <a:pt x="105" y="11"/>
                    <a:pt x="105" y="11"/>
                    <a:pt x="105" y="11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6" y="5"/>
                    <a:pt x="116" y="5"/>
                    <a:pt x="116" y="5"/>
                  </a:cubicBezTo>
                  <a:cubicBezTo>
                    <a:pt x="120" y="1"/>
                    <a:pt x="120" y="1"/>
                    <a:pt x="120" y="1"/>
                  </a:cubicBezTo>
                  <a:cubicBezTo>
                    <a:pt x="123" y="1"/>
                    <a:pt x="127" y="0"/>
                    <a:pt x="129" y="1"/>
                  </a:cubicBezTo>
                  <a:cubicBezTo>
                    <a:pt x="131" y="4"/>
                    <a:pt x="131" y="6"/>
                    <a:pt x="135" y="7"/>
                  </a:cubicBezTo>
                  <a:cubicBezTo>
                    <a:pt x="147" y="11"/>
                    <a:pt x="147" y="11"/>
                    <a:pt x="147" y="11"/>
                  </a:cubicBezTo>
                  <a:cubicBezTo>
                    <a:pt x="154" y="12"/>
                    <a:pt x="154" y="12"/>
                    <a:pt x="154" y="12"/>
                  </a:cubicBezTo>
                  <a:cubicBezTo>
                    <a:pt x="156" y="14"/>
                    <a:pt x="156" y="14"/>
                    <a:pt x="156" y="14"/>
                  </a:cubicBezTo>
                  <a:cubicBezTo>
                    <a:pt x="156" y="14"/>
                    <a:pt x="156" y="14"/>
                    <a:pt x="156" y="14"/>
                  </a:cubicBezTo>
                  <a:cubicBezTo>
                    <a:pt x="156" y="16"/>
                    <a:pt x="156" y="18"/>
                    <a:pt x="157" y="19"/>
                  </a:cubicBezTo>
                  <a:cubicBezTo>
                    <a:pt x="157" y="21"/>
                    <a:pt x="158" y="24"/>
                    <a:pt x="158" y="24"/>
                  </a:cubicBezTo>
                  <a:cubicBezTo>
                    <a:pt x="158" y="24"/>
                    <a:pt x="157" y="27"/>
                    <a:pt x="157" y="29"/>
                  </a:cubicBezTo>
                  <a:cubicBezTo>
                    <a:pt x="156" y="30"/>
                    <a:pt x="156" y="33"/>
                    <a:pt x="156" y="34"/>
                  </a:cubicBezTo>
                  <a:cubicBezTo>
                    <a:pt x="156" y="35"/>
                    <a:pt x="156" y="36"/>
                    <a:pt x="156" y="37"/>
                  </a:cubicBezTo>
                  <a:cubicBezTo>
                    <a:pt x="156" y="39"/>
                    <a:pt x="157" y="42"/>
                    <a:pt x="158" y="43"/>
                  </a:cubicBezTo>
                  <a:cubicBezTo>
                    <a:pt x="158" y="44"/>
                    <a:pt x="163" y="47"/>
                    <a:pt x="163" y="47"/>
                  </a:cubicBezTo>
                  <a:cubicBezTo>
                    <a:pt x="163" y="47"/>
                    <a:pt x="163" y="48"/>
                    <a:pt x="158" y="52"/>
                  </a:cubicBezTo>
                  <a:cubicBezTo>
                    <a:pt x="154" y="57"/>
                    <a:pt x="154" y="57"/>
                    <a:pt x="154" y="57"/>
                  </a:cubicBezTo>
                  <a:cubicBezTo>
                    <a:pt x="161" y="59"/>
                    <a:pt x="161" y="59"/>
                    <a:pt x="161" y="59"/>
                  </a:cubicBezTo>
                  <a:cubicBezTo>
                    <a:pt x="161" y="64"/>
                    <a:pt x="161" y="64"/>
                    <a:pt x="161" y="64"/>
                  </a:cubicBezTo>
                  <a:cubicBezTo>
                    <a:pt x="161" y="68"/>
                    <a:pt x="161" y="68"/>
                    <a:pt x="161" y="68"/>
                  </a:cubicBezTo>
                  <a:cubicBezTo>
                    <a:pt x="160" y="74"/>
                    <a:pt x="160" y="74"/>
                    <a:pt x="160" y="74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61" y="84"/>
                    <a:pt x="161" y="84"/>
                    <a:pt x="161" y="84"/>
                  </a:cubicBezTo>
                  <a:cubicBezTo>
                    <a:pt x="166" y="92"/>
                    <a:pt x="166" y="92"/>
                    <a:pt x="166" y="92"/>
                  </a:cubicBezTo>
                  <a:cubicBezTo>
                    <a:pt x="173" y="96"/>
                    <a:pt x="173" y="96"/>
                    <a:pt x="173" y="96"/>
                  </a:cubicBezTo>
                  <a:cubicBezTo>
                    <a:pt x="173" y="96"/>
                    <a:pt x="174" y="95"/>
                    <a:pt x="181" y="96"/>
                  </a:cubicBezTo>
                  <a:cubicBezTo>
                    <a:pt x="188" y="98"/>
                    <a:pt x="190" y="104"/>
                    <a:pt x="190" y="104"/>
                  </a:cubicBezTo>
                  <a:cubicBezTo>
                    <a:pt x="194" y="109"/>
                    <a:pt x="194" y="109"/>
                    <a:pt x="194" y="109"/>
                  </a:cubicBezTo>
                  <a:cubicBezTo>
                    <a:pt x="200" y="113"/>
                    <a:pt x="200" y="113"/>
                    <a:pt x="200" y="113"/>
                  </a:cubicBezTo>
                  <a:cubicBezTo>
                    <a:pt x="203" y="116"/>
                    <a:pt x="203" y="116"/>
                    <a:pt x="203" y="116"/>
                  </a:cubicBezTo>
                  <a:cubicBezTo>
                    <a:pt x="202" y="125"/>
                    <a:pt x="202" y="125"/>
                    <a:pt x="202" y="125"/>
                  </a:cubicBezTo>
                  <a:cubicBezTo>
                    <a:pt x="202" y="125"/>
                    <a:pt x="199" y="130"/>
                    <a:pt x="200" y="134"/>
                  </a:cubicBezTo>
                  <a:cubicBezTo>
                    <a:pt x="200" y="139"/>
                    <a:pt x="197" y="146"/>
                    <a:pt x="197" y="148"/>
                  </a:cubicBezTo>
                  <a:cubicBezTo>
                    <a:pt x="197" y="149"/>
                    <a:pt x="195" y="157"/>
                    <a:pt x="195" y="157"/>
                  </a:cubicBezTo>
                  <a:cubicBezTo>
                    <a:pt x="198" y="164"/>
                    <a:pt x="198" y="164"/>
                    <a:pt x="198" y="164"/>
                  </a:cubicBezTo>
                  <a:cubicBezTo>
                    <a:pt x="202" y="168"/>
                    <a:pt x="202" y="168"/>
                    <a:pt x="202" y="168"/>
                  </a:cubicBezTo>
                  <a:cubicBezTo>
                    <a:pt x="208" y="175"/>
                    <a:pt x="208" y="175"/>
                    <a:pt x="208" y="175"/>
                  </a:cubicBezTo>
                  <a:cubicBezTo>
                    <a:pt x="216" y="184"/>
                    <a:pt x="216" y="184"/>
                    <a:pt x="216" y="184"/>
                  </a:cubicBezTo>
                  <a:cubicBezTo>
                    <a:pt x="219" y="191"/>
                    <a:pt x="219" y="191"/>
                    <a:pt x="219" y="191"/>
                  </a:cubicBezTo>
                  <a:cubicBezTo>
                    <a:pt x="219" y="191"/>
                    <a:pt x="227" y="196"/>
                    <a:pt x="227" y="197"/>
                  </a:cubicBezTo>
                  <a:cubicBezTo>
                    <a:pt x="227" y="198"/>
                    <a:pt x="230" y="203"/>
                    <a:pt x="230" y="203"/>
                  </a:cubicBezTo>
                  <a:cubicBezTo>
                    <a:pt x="234" y="210"/>
                    <a:pt x="234" y="210"/>
                    <a:pt x="234" y="210"/>
                  </a:cubicBezTo>
                  <a:cubicBezTo>
                    <a:pt x="233" y="215"/>
                    <a:pt x="233" y="215"/>
                    <a:pt x="233" y="215"/>
                  </a:cubicBezTo>
                  <a:cubicBezTo>
                    <a:pt x="230" y="220"/>
                    <a:pt x="230" y="220"/>
                    <a:pt x="230" y="220"/>
                  </a:cubicBezTo>
                  <a:cubicBezTo>
                    <a:pt x="230" y="223"/>
                    <a:pt x="230" y="223"/>
                    <a:pt x="230" y="223"/>
                  </a:cubicBezTo>
                  <a:cubicBezTo>
                    <a:pt x="233" y="227"/>
                    <a:pt x="233" y="227"/>
                    <a:pt x="233" y="227"/>
                  </a:cubicBezTo>
                  <a:cubicBezTo>
                    <a:pt x="232" y="231"/>
                    <a:pt x="232" y="231"/>
                    <a:pt x="232" y="231"/>
                  </a:cubicBezTo>
                  <a:cubicBezTo>
                    <a:pt x="235" y="237"/>
                    <a:pt x="235" y="237"/>
                    <a:pt x="235" y="237"/>
                  </a:cubicBezTo>
                  <a:cubicBezTo>
                    <a:pt x="233" y="241"/>
                    <a:pt x="233" y="241"/>
                    <a:pt x="233" y="241"/>
                  </a:cubicBezTo>
                  <a:cubicBezTo>
                    <a:pt x="238" y="243"/>
                    <a:pt x="238" y="243"/>
                    <a:pt x="238" y="243"/>
                  </a:cubicBezTo>
                  <a:cubicBezTo>
                    <a:pt x="238" y="243"/>
                    <a:pt x="239" y="244"/>
                    <a:pt x="238" y="246"/>
                  </a:cubicBezTo>
                  <a:cubicBezTo>
                    <a:pt x="237" y="247"/>
                    <a:pt x="236" y="254"/>
                    <a:pt x="236" y="254"/>
                  </a:cubicBezTo>
                  <a:cubicBezTo>
                    <a:pt x="241" y="262"/>
                    <a:pt x="241" y="262"/>
                    <a:pt x="241" y="262"/>
                  </a:cubicBezTo>
                  <a:cubicBezTo>
                    <a:pt x="248" y="263"/>
                    <a:pt x="248" y="263"/>
                    <a:pt x="248" y="263"/>
                  </a:cubicBezTo>
                  <a:cubicBezTo>
                    <a:pt x="248" y="263"/>
                    <a:pt x="252" y="263"/>
                    <a:pt x="252" y="264"/>
                  </a:cubicBezTo>
                  <a:cubicBezTo>
                    <a:pt x="253" y="265"/>
                    <a:pt x="254" y="268"/>
                    <a:pt x="254" y="268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51" y="274"/>
                    <a:pt x="252" y="277"/>
                    <a:pt x="255" y="279"/>
                  </a:cubicBezTo>
                  <a:cubicBezTo>
                    <a:pt x="257" y="280"/>
                    <a:pt x="259" y="280"/>
                    <a:pt x="259" y="282"/>
                  </a:cubicBezTo>
                  <a:cubicBezTo>
                    <a:pt x="260" y="284"/>
                    <a:pt x="260" y="287"/>
                    <a:pt x="261" y="286"/>
                  </a:cubicBezTo>
                  <a:cubicBezTo>
                    <a:pt x="263" y="286"/>
                    <a:pt x="267" y="287"/>
                    <a:pt x="267" y="287"/>
                  </a:cubicBezTo>
                  <a:cubicBezTo>
                    <a:pt x="270" y="292"/>
                    <a:pt x="270" y="292"/>
                    <a:pt x="270" y="292"/>
                  </a:cubicBezTo>
                  <a:cubicBezTo>
                    <a:pt x="272" y="296"/>
                    <a:pt x="272" y="296"/>
                    <a:pt x="272" y="296"/>
                  </a:cubicBezTo>
                  <a:cubicBezTo>
                    <a:pt x="272" y="296"/>
                    <a:pt x="272" y="299"/>
                    <a:pt x="272" y="300"/>
                  </a:cubicBezTo>
                  <a:cubicBezTo>
                    <a:pt x="272" y="302"/>
                    <a:pt x="271" y="308"/>
                    <a:pt x="271" y="308"/>
                  </a:cubicBezTo>
                  <a:cubicBezTo>
                    <a:pt x="266" y="316"/>
                    <a:pt x="266" y="316"/>
                    <a:pt x="266" y="316"/>
                  </a:cubicBezTo>
                  <a:cubicBezTo>
                    <a:pt x="266" y="316"/>
                    <a:pt x="270" y="321"/>
                    <a:pt x="273" y="323"/>
                  </a:cubicBezTo>
                  <a:cubicBezTo>
                    <a:pt x="276" y="325"/>
                    <a:pt x="280" y="328"/>
                    <a:pt x="281" y="328"/>
                  </a:cubicBezTo>
                  <a:cubicBezTo>
                    <a:pt x="282" y="328"/>
                    <a:pt x="287" y="329"/>
                    <a:pt x="289" y="330"/>
                  </a:cubicBezTo>
                  <a:cubicBezTo>
                    <a:pt x="290" y="330"/>
                    <a:pt x="294" y="332"/>
                    <a:pt x="295" y="333"/>
                  </a:cubicBezTo>
                  <a:cubicBezTo>
                    <a:pt x="296" y="334"/>
                    <a:pt x="303" y="338"/>
                    <a:pt x="303" y="338"/>
                  </a:cubicBezTo>
                  <a:cubicBezTo>
                    <a:pt x="309" y="341"/>
                    <a:pt x="309" y="341"/>
                    <a:pt x="309" y="341"/>
                  </a:cubicBezTo>
                  <a:cubicBezTo>
                    <a:pt x="315" y="346"/>
                    <a:pt x="315" y="346"/>
                    <a:pt x="315" y="346"/>
                  </a:cubicBezTo>
                  <a:cubicBezTo>
                    <a:pt x="317" y="358"/>
                    <a:pt x="317" y="358"/>
                    <a:pt x="317" y="358"/>
                  </a:cubicBezTo>
                  <a:cubicBezTo>
                    <a:pt x="317" y="358"/>
                    <a:pt x="315" y="376"/>
                    <a:pt x="314" y="378"/>
                  </a:cubicBezTo>
                  <a:cubicBezTo>
                    <a:pt x="314" y="380"/>
                    <a:pt x="311" y="389"/>
                    <a:pt x="310" y="390"/>
                  </a:cubicBezTo>
                  <a:cubicBezTo>
                    <a:pt x="308" y="391"/>
                    <a:pt x="306" y="392"/>
                    <a:pt x="306" y="394"/>
                  </a:cubicBezTo>
                  <a:cubicBezTo>
                    <a:pt x="306" y="396"/>
                    <a:pt x="303" y="407"/>
                    <a:pt x="303" y="407"/>
                  </a:cubicBezTo>
                  <a:cubicBezTo>
                    <a:pt x="303" y="407"/>
                    <a:pt x="300" y="414"/>
                    <a:pt x="300" y="416"/>
                  </a:cubicBezTo>
                  <a:cubicBezTo>
                    <a:pt x="300" y="418"/>
                    <a:pt x="297" y="424"/>
                    <a:pt x="297" y="426"/>
                  </a:cubicBezTo>
                  <a:cubicBezTo>
                    <a:pt x="296" y="427"/>
                    <a:pt x="294" y="435"/>
                    <a:pt x="294" y="435"/>
                  </a:cubicBezTo>
                  <a:cubicBezTo>
                    <a:pt x="281" y="461"/>
                    <a:pt x="281" y="461"/>
                    <a:pt x="281" y="461"/>
                  </a:cubicBezTo>
                  <a:cubicBezTo>
                    <a:pt x="278" y="471"/>
                    <a:pt x="278" y="471"/>
                    <a:pt x="278" y="471"/>
                  </a:cubicBezTo>
                  <a:cubicBezTo>
                    <a:pt x="278" y="471"/>
                    <a:pt x="275" y="472"/>
                    <a:pt x="274" y="474"/>
                  </a:cubicBezTo>
                  <a:cubicBezTo>
                    <a:pt x="273" y="477"/>
                    <a:pt x="272" y="479"/>
                    <a:pt x="271" y="482"/>
                  </a:cubicBezTo>
                  <a:cubicBezTo>
                    <a:pt x="271" y="484"/>
                    <a:pt x="266" y="493"/>
                    <a:pt x="266" y="493"/>
                  </a:cubicBezTo>
                  <a:cubicBezTo>
                    <a:pt x="264" y="498"/>
                    <a:pt x="264" y="498"/>
                    <a:pt x="264" y="498"/>
                  </a:cubicBezTo>
                  <a:cubicBezTo>
                    <a:pt x="260" y="503"/>
                    <a:pt x="260" y="503"/>
                    <a:pt x="260" y="503"/>
                  </a:cubicBezTo>
                  <a:cubicBezTo>
                    <a:pt x="260" y="503"/>
                    <a:pt x="257" y="505"/>
                    <a:pt x="257" y="505"/>
                  </a:cubicBezTo>
                  <a:cubicBezTo>
                    <a:pt x="257" y="505"/>
                    <a:pt x="255" y="505"/>
                    <a:pt x="255" y="505"/>
                  </a:cubicBezTo>
                  <a:cubicBezTo>
                    <a:pt x="250" y="505"/>
                    <a:pt x="250" y="505"/>
                    <a:pt x="250" y="505"/>
                  </a:cubicBezTo>
                  <a:cubicBezTo>
                    <a:pt x="247" y="503"/>
                    <a:pt x="247" y="503"/>
                    <a:pt x="247" y="503"/>
                  </a:cubicBezTo>
                  <a:cubicBezTo>
                    <a:pt x="247" y="503"/>
                    <a:pt x="244" y="505"/>
                    <a:pt x="244" y="505"/>
                  </a:cubicBezTo>
                  <a:cubicBezTo>
                    <a:pt x="244" y="506"/>
                    <a:pt x="242" y="507"/>
                    <a:pt x="242" y="508"/>
                  </a:cubicBezTo>
                  <a:cubicBezTo>
                    <a:pt x="242" y="508"/>
                    <a:pt x="241" y="510"/>
                    <a:pt x="240" y="510"/>
                  </a:cubicBezTo>
                  <a:cubicBezTo>
                    <a:pt x="239" y="511"/>
                    <a:pt x="238" y="512"/>
                    <a:pt x="237" y="512"/>
                  </a:cubicBezTo>
                  <a:cubicBezTo>
                    <a:pt x="237" y="513"/>
                    <a:pt x="235" y="513"/>
                    <a:pt x="235" y="513"/>
                  </a:cubicBezTo>
                  <a:cubicBezTo>
                    <a:pt x="235" y="513"/>
                    <a:pt x="235" y="514"/>
                    <a:pt x="234" y="515"/>
                  </a:cubicBezTo>
                  <a:cubicBezTo>
                    <a:pt x="234" y="515"/>
                    <a:pt x="231" y="515"/>
                    <a:pt x="230" y="514"/>
                  </a:cubicBezTo>
                  <a:cubicBezTo>
                    <a:pt x="229" y="513"/>
                    <a:pt x="227" y="512"/>
                    <a:pt x="228" y="512"/>
                  </a:cubicBezTo>
                  <a:cubicBezTo>
                    <a:pt x="228" y="513"/>
                    <a:pt x="227" y="515"/>
                    <a:pt x="227" y="515"/>
                  </a:cubicBezTo>
                  <a:cubicBezTo>
                    <a:pt x="227" y="516"/>
                    <a:pt x="225" y="519"/>
                    <a:pt x="224" y="519"/>
                  </a:cubicBezTo>
                  <a:cubicBezTo>
                    <a:pt x="223" y="519"/>
                    <a:pt x="221" y="518"/>
                    <a:pt x="220" y="517"/>
                  </a:cubicBezTo>
                  <a:cubicBezTo>
                    <a:pt x="219" y="517"/>
                    <a:pt x="218" y="517"/>
                    <a:pt x="218" y="517"/>
                  </a:cubicBezTo>
                  <a:cubicBezTo>
                    <a:pt x="218" y="518"/>
                    <a:pt x="218" y="521"/>
                    <a:pt x="218" y="522"/>
                  </a:cubicBezTo>
                  <a:cubicBezTo>
                    <a:pt x="218" y="522"/>
                    <a:pt x="218" y="523"/>
                    <a:pt x="218" y="524"/>
                  </a:cubicBezTo>
                  <a:cubicBezTo>
                    <a:pt x="217" y="524"/>
                    <a:pt x="215" y="525"/>
                    <a:pt x="215" y="525"/>
                  </a:cubicBezTo>
                  <a:cubicBezTo>
                    <a:pt x="215" y="525"/>
                    <a:pt x="216" y="527"/>
                    <a:pt x="215" y="527"/>
                  </a:cubicBezTo>
                  <a:cubicBezTo>
                    <a:pt x="214" y="528"/>
                    <a:pt x="213" y="529"/>
                    <a:pt x="212" y="529"/>
                  </a:cubicBezTo>
                  <a:cubicBezTo>
                    <a:pt x="212" y="528"/>
                    <a:pt x="210" y="527"/>
                    <a:pt x="210" y="527"/>
                  </a:cubicBezTo>
                  <a:cubicBezTo>
                    <a:pt x="209" y="528"/>
                    <a:pt x="208" y="530"/>
                    <a:pt x="208" y="530"/>
                  </a:cubicBezTo>
                  <a:cubicBezTo>
                    <a:pt x="208" y="531"/>
                    <a:pt x="207" y="532"/>
                    <a:pt x="207" y="532"/>
                  </a:cubicBezTo>
                  <a:cubicBezTo>
                    <a:pt x="207" y="532"/>
                    <a:pt x="200" y="540"/>
                    <a:pt x="200" y="540"/>
                  </a:cubicBezTo>
                  <a:cubicBezTo>
                    <a:pt x="199" y="540"/>
                    <a:pt x="197" y="537"/>
                    <a:pt x="197" y="537"/>
                  </a:cubicBezTo>
                  <a:cubicBezTo>
                    <a:pt x="197" y="538"/>
                    <a:pt x="197" y="540"/>
                    <a:pt x="197" y="540"/>
                  </a:cubicBezTo>
                  <a:cubicBezTo>
                    <a:pt x="196" y="541"/>
                    <a:pt x="194" y="542"/>
                    <a:pt x="194" y="542"/>
                  </a:cubicBezTo>
                  <a:cubicBezTo>
                    <a:pt x="194" y="543"/>
                    <a:pt x="193" y="542"/>
                    <a:pt x="192" y="542"/>
                  </a:cubicBezTo>
                  <a:cubicBezTo>
                    <a:pt x="192" y="543"/>
                    <a:pt x="191" y="543"/>
                    <a:pt x="191" y="544"/>
                  </a:cubicBezTo>
                  <a:cubicBezTo>
                    <a:pt x="191" y="545"/>
                    <a:pt x="190" y="546"/>
                    <a:pt x="190" y="546"/>
                  </a:cubicBezTo>
                  <a:cubicBezTo>
                    <a:pt x="190" y="546"/>
                    <a:pt x="188" y="547"/>
                    <a:pt x="188" y="548"/>
                  </a:cubicBezTo>
                  <a:cubicBezTo>
                    <a:pt x="187" y="549"/>
                    <a:pt x="185" y="550"/>
                    <a:pt x="185" y="550"/>
                  </a:cubicBezTo>
                  <a:cubicBezTo>
                    <a:pt x="185" y="550"/>
                    <a:pt x="184" y="551"/>
                    <a:pt x="183" y="550"/>
                  </a:cubicBezTo>
                  <a:cubicBezTo>
                    <a:pt x="182" y="550"/>
                    <a:pt x="180" y="547"/>
                    <a:pt x="180" y="547"/>
                  </a:cubicBezTo>
                  <a:cubicBezTo>
                    <a:pt x="180" y="547"/>
                    <a:pt x="178" y="547"/>
                    <a:pt x="178" y="548"/>
                  </a:cubicBezTo>
                  <a:cubicBezTo>
                    <a:pt x="177" y="549"/>
                    <a:pt x="177" y="550"/>
                    <a:pt x="176" y="550"/>
                  </a:cubicBezTo>
                  <a:cubicBezTo>
                    <a:pt x="175" y="551"/>
                    <a:pt x="174" y="551"/>
                    <a:pt x="173" y="551"/>
                  </a:cubicBezTo>
                  <a:cubicBezTo>
                    <a:pt x="172" y="552"/>
                    <a:pt x="170" y="552"/>
                    <a:pt x="170" y="553"/>
                  </a:cubicBezTo>
                  <a:cubicBezTo>
                    <a:pt x="169" y="553"/>
                    <a:pt x="168" y="555"/>
                    <a:pt x="168" y="556"/>
                  </a:cubicBezTo>
                  <a:cubicBezTo>
                    <a:pt x="168" y="557"/>
                    <a:pt x="170" y="557"/>
                    <a:pt x="168" y="557"/>
                  </a:cubicBezTo>
                  <a:cubicBezTo>
                    <a:pt x="166" y="558"/>
                    <a:pt x="163" y="558"/>
                    <a:pt x="163" y="558"/>
                  </a:cubicBezTo>
                  <a:cubicBezTo>
                    <a:pt x="163" y="558"/>
                    <a:pt x="161" y="559"/>
                    <a:pt x="161" y="560"/>
                  </a:cubicBezTo>
                  <a:cubicBezTo>
                    <a:pt x="160" y="561"/>
                    <a:pt x="161" y="561"/>
                    <a:pt x="159" y="562"/>
                  </a:cubicBezTo>
                  <a:cubicBezTo>
                    <a:pt x="158" y="562"/>
                    <a:pt x="157" y="563"/>
                    <a:pt x="157" y="563"/>
                  </a:cubicBezTo>
                  <a:cubicBezTo>
                    <a:pt x="155" y="561"/>
                    <a:pt x="155" y="561"/>
                    <a:pt x="155" y="561"/>
                  </a:cubicBezTo>
                  <a:cubicBezTo>
                    <a:pt x="156" y="559"/>
                    <a:pt x="156" y="559"/>
                    <a:pt x="156" y="559"/>
                  </a:cubicBezTo>
                  <a:cubicBezTo>
                    <a:pt x="156" y="559"/>
                    <a:pt x="155" y="557"/>
                    <a:pt x="155" y="558"/>
                  </a:cubicBezTo>
                  <a:cubicBezTo>
                    <a:pt x="154" y="560"/>
                    <a:pt x="155" y="561"/>
                    <a:pt x="155" y="561"/>
                  </a:cubicBezTo>
                  <a:cubicBezTo>
                    <a:pt x="155" y="561"/>
                    <a:pt x="154" y="561"/>
                    <a:pt x="154" y="562"/>
                  </a:cubicBezTo>
                  <a:cubicBezTo>
                    <a:pt x="153" y="563"/>
                    <a:pt x="154" y="563"/>
                    <a:pt x="153" y="564"/>
                  </a:cubicBezTo>
                  <a:cubicBezTo>
                    <a:pt x="153" y="565"/>
                    <a:pt x="152" y="566"/>
                    <a:pt x="151" y="566"/>
                  </a:cubicBezTo>
                  <a:cubicBezTo>
                    <a:pt x="151" y="567"/>
                    <a:pt x="150" y="567"/>
                    <a:pt x="149" y="567"/>
                  </a:cubicBezTo>
                  <a:cubicBezTo>
                    <a:pt x="149" y="567"/>
                    <a:pt x="147" y="567"/>
                    <a:pt x="147" y="567"/>
                  </a:cubicBezTo>
                  <a:cubicBezTo>
                    <a:pt x="146" y="567"/>
                    <a:pt x="145" y="566"/>
                    <a:pt x="146" y="566"/>
                  </a:cubicBezTo>
                  <a:cubicBezTo>
                    <a:pt x="146" y="566"/>
                    <a:pt x="148" y="565"/>
                    <a:pt x="148" y="565"/>
                  </a:cubicBezTo>
                  <a:cubicBezTo>
                    <a:pt x="148" y="565"/>
                    <a:pt x="149" y="564"/>
                    <a:pt x="148" y="564"/>
                  </a:cubicBezTo>
                  <a:cubicBezTo>
                    <a:pt x="147" y="563"/>
                    <a:pt x="146" y="562"/>
                    <a:pt x="146" y="562"/>
                  </a:cubicBezTo>
                  <a:cubicBezTo>
                    <a:pt x="146" y="562"/>
                    <a:pt x="147" y="563"/>
                    <a:pt x="144" y="563"/>
                  </a:cubicBezTo>
                  <a:cubicBezTo>
                    <a:pt x="142" y="564"/>
                    <a:pt x="141" y="564"/>
                    <a:pt x="141" y="563"/>
                  </a:cubicBezTo>
                  <a:cubicBezTo>
                    <a:pt x="141" y="563"/>
                    <a:pt x="139" y="563"/>
                    <a:pt x="140" y="562"/>
                  </a:cubicBezTo>
                  <a:cubicBezTo>
                    <a:pt x="142" y="561"/>
                    <a:pt x="142" y="560"/>
                    <a:pt x="143" y="560"/>
                  </a:cubicBezTo>
                  <a:cubicBezTo>
                    <a:pt x="144" y="560"/>
                    <a:pt x="144" y="558"/>
                    <a:pt x="144" y="557"/>
                  </a:cubicBezTo>
                  <a:cubicBezTo>
                    <a:pt x="144" y="557"/>
                    <a:pt x="146" y="559"/>
                    <a:pt x="143" y="557"/>
                  </a:cubicBezTo>
                  <a:cubicBezTo>
                    <a:pt x="141" y="554"/>
                    <a:pt x="141" y="554"/>
                    <a:pt x="141" y="554"/>
                  </a:cubicBezTo>
                  <a:cubicBezTo>
                    <a:pt x="141" y="554"/>
                    <a:pt x="140" y="555"/>
                    <a:pt x="140" y="556"/>
                  </a:cubicBezTo>
                  <a:cubicBezTo>
                    <a:pt x="141" y="557"/>
                    <a:pt x="143" y="558"/>
                    <a:pt x="140" y="559"/>
                  </a:cubicBezTo>
                  <a:cubicBezTo>
                    <a:pt x="137" y="559"/>
                    <a:pt x="137" y="559"/>
                    <a:pt x="137" y="559"/>
                  </a:cubicBezTo>
                  <a:cubicBezTo>
                    <a:pt x="136" y="560"/>
                    <a:pt x="133" y="560"/>
                    <a:pt x="133" y="560"/>
                  </a:cubicBezTo>
                  <a:cubicBezTo>
                    <a:pt x="133" y="560"/>
                    <a:pt x="131" y="560"/>
                    <a:pt x="132" y="561"/>
                  </a:cubicBezTo>
                  <a:cubicBezTo>
                    <a:pt x="132" y="562"/>
                    <a:pt x="134" y="563"/>
                    <a:pt x="134" y="563"/>
                  </a:cubicBezTo>
                  <a:cubicBezTo>
                    <a:pt x="134" y="563"/>
                    <a:pt x="134" y="564"/>
                    <a:pt x="132" y="564"/>
                  </a:cubicBezTo>
                  <a:cubicBezTo>
                    <a:pt x="131" y="565"/>
                    <a:pt x="129" y="565"/>
                    <a:pt x="129" y="565"/>
                  </a:cubicBezTo>
                  <a:cubicBezTo>
                    <a:pt x="128" y="566"/>
                    <a:pt x="128" y="566"/>
                    <a:pt x="128" y="566"/>
                  </a:cubicBezTo>
                  <a:cubicBezTo>
                    <a:pt x="128" y="566"/>
                    <a:pt x="127" y="566"/>
                    <a:pt x="127" y="565"/>
                  </a:cubicBezTo>
                  <a:cubicBezTo>
                    <a:pt x="127" y="565"/>
                    <a:pt x="128" y="564"/>
                    <a:pt x="128" y="563"/>
                  </a:cubicBezTo>
                  <a:cubicBezTo>
                    <a:pt x="128" y="562"/>
                    <a:pt x="129" y="563"/>
                    <a:pt x="128" y="562"/>
                  </a:cubicBezTo>
                  <a:cubicBezTo>
                    <a:pt x="127" y="560"/>
                    <a:pt x="126" y="560"/>
                    <a:pt x="126" y="559"/>
                  </a:cubicBezTo>
                  <a:cubicBezTo>
                    <a:pt x="127" y="558"/>
                    <a:pt x="129" y="557"/>
                    <a:pt x="129" y="557"/>
                  </a:cubicBezTo>
                  <a:cubicBezTo>
                    <a:pt x="129" y="556"/>
                    <a:pt x="129" y="555"/>
                    <a:pt x="129" y="555"/>
                  </a:cubicBezTo>
                  <a:cubicBezTo>
                    <a:pt x="129" y="555"/>
                    <a:pt x="128" y="555"/>
                    <a:pt x="129" y="554"/>
                  </a:cubicBezTo>
                  <a:cubicBezTo>
                    <a:pt x="130" y="552"/>
                    <a:pt x="131" y="551"/>
                    <a:pt x="131" y="551"/>
                  </a:cubicBezTo>
                  <a:cubicBezTo>
                    <a:pt x="131" y="550"/>
                    <a:pt x="130" y="549"/>
                    <a:pt x="129" y="549"/>
                  </a:cubicBezTo>
                  <a:cubicBezTo>
                    <a:pt x="129" y="549"/>
                    <a:pt x="128" y="551"/>
                    <a:pt x="128" y="552"/>
                  </a:cubicBezTo>
                  <a:cubicBezTo>
                    <a:pt x="128" y="552"/>
                    <a:pt x="129" y="554"/>
                    <a:pt x="126" y="553"/>
                  </a:cubicBezTo>
                  <a:cubicBezTo>
                    <a:pt x="123" y="553"/>
                    <a:pt x="121" y="553"/>
                    <a:pt x="120" y="552"/>
                  </a:cubicBezTo>
                  <a:cubicBezTo>
                    <a:pt x="120" y="551"/>
                    <a:pt x="118" y="550"/>
                    <a:pt x="121" y="550"/>
                  </a:cubicBezTo>
                  <a:cubicBezTo>
                    <a:pt x="124" y="549"/>
                    <a:pt x="124" y="549"/>
                    <a:pt x="124" y="549"/>
                  </a:cubicBezTo>
                  <a:cubicBezTo>
                    <a:pt x="125" y="548"/>
                    <a:pt x="125" y="547"/>
                    <a:pt x="125" y="546"/>
                  </a:cubicBezTo>
                  <a:cubicBezTo>
                    <a:pt x="124" y="546"/>
                    <a:pt x="123" y="544"/>
                    <a:pt x="123" y="545"/>
                  </a:cubicBezTo>
                  <a:cubicBezTo>
                    <a:pt x="122" y="547"/>
                    <a:pt x="122" y="548"/>
                    <a:pt x="122" y="548"/>
                  </a:cubicBezTo>
                  <a:cubicBezTo>
                    <a:pt x="122" y="548"/>
                    <a:pt x="118" y="548"/>
                    <a:pt x="118" y="548"/>
                  </a:cubicBezTo>
                  <a:cubicBezTo>
                    <a:pt x="118" y="548"/>
                    <a:pt x="117" y="547"/>
                    <a:pt x="117" y="546"/>
                  </a:cubicBezTo>
                  <a:cubicBezTo>
                    <a:pt x="117" y="546"/>
                    <a:pt x="118" y="542"/>
                    <a:pt x="118" y="542"/>
                  </a:cubicBezTo>
                  <a:cubicBezTo>
                    <a:pt x="118" y="542"/>
                    <a:pt x="120" y="541"/>
                    <a:pt x="119" y="541"/>
                  </a:cubicBezTo>
                  <a:cubicBezTo>
                    <a:pt x="119" y="541"/>
                    <a:pt x="117" y="540"/>
                    <a:pt x="117" y="541"/>
                  </a:cubicBezTo>
                  <a:cubicBezTo>
                    <a:pt x="116" y="541"/>
                    <a:pt x="117" y="542"/>
                    <a:pt x="117" y="543"/>
                  </a:cubicBezTo>
                  <a:cubicBezTo>
                    <a:pt x="117" y="544"/>
                    <a:pt x="117" y="545"/>
                    <a:pt x="116" y="545"/>
                  </a:cubicBezTo>
                  <a:cubicBezTo>
                    <a:pt x="115" y="546"/>
                    <a:pt x="111" y="546"/>
                    <a:pt x="111" y="546"/>
                  </a:cubicBezTo>
                  <a:cubicBezTo>
                    <a:pt x="111" y="545"/>
                    <a:pt x="110" y="545"/>
                    <a:pt x="111" y="544"/>
                  </a:cubicBezTo>
                  <a:cubicBezTo>
                    <a:pt x="111" y="543"/>
                    <a:pt x="111" y="542"/>
                    <a:pt x="111" y="542"/>
                  </a:cubicBezTo>
                  <a:cubicBezTo>
                    <a:pt x="111" y="542"/>
                    <a:pt x="110" y="540"/>
                    <a:pt x="110" y="541"/>
                  </a:cubicBezTo>
                  <a:cubicBezTo>
                    <a:pt x="109" y="541"/>
                    <a:pt x="108" y="541"/>
                    <a:pt x="108" y="541"/>
                  </a:cubicBezTo>
                  <a:cubicBezTo>
                    <a:pt x="108" y="539"/>
                    <a:pt x="108" y="539"/>
                    <a:pt x="108" y="539"/>
                  </a:cubicBezTo>
                  <a:cubicBezTo>
                    <a:pt x="106" y="539"/>
                    <a:pt x="106" y="539"/>
                    <a:pt x="106" y="539"/>
                  </a:cubicBezTo>
                  <a:cubicBezTo>
                    <a:pt x="105" y="539"/>
                    <a:pt x="105" y="539"/>
                    <a:pt x="105" y="539"/>
                  </a:cubicBezTo>
                  <a:cubicBezTo>
                    <a:pt x="105" y="539"/>
                    <a:pt x="104" y="538"/>
                    <a:pt x="104" y="538"/>
                  </a:cubicBezTo>
                  <a:cubicBezTo>
                    <a:pt x="103" y="538"/>
                    <a:pt x="103" y="538"/>
                    <a:pt x="103" y="539"/>
                  </a:cubicBezTo>
                  <a:cubicBezTo>
                    <a:pt x="102" y="539"/>
                    <a:pt x="99" y="540"/>
                    <a:pt x="99" y="540"/>
                  </a:cubicBezTo>
                  <a:cubicBezTo>
                    <a:pt x="99" y="540"/>
                    <a:pt x="99" y="538"/>
                    <a:pt x="98" y="540"/>
                  </a:cubicBezTo>
                  <a:cubicBezTo>
                    <a:pt x="98" y="541"/>
                    <a:pt x="93" y="541"/>
                    <a:pt x="93" y="541"/>
                  </a:cubicBezTo>
                  <a:cubicBezTo>
                    <a:pt x="93" y="541"/>
                    <a:pt x="92" y="539"/>
                    <a:pt x="92" y="538"/>
                  </a:cubicBezTo>
                  <a:cubicBezTo>
                    <a:pt x="92" y="538"/>
                    <a:pt x="93" y="535"/>
                    <a:pt x="93" y="535"/>
                  </a:cubicBezTo>
                  <a:cubicBezTo>
                    <a:pt x="94" y="534"/>
                    <a:pt x="94" y="534"/>
                    <a:pt x="94" y="534"/>
                  </a:cubicBezTo>
                  <a:cubicBezTo>
                    <a:pt x="93" y="533"/>
                    <a:pt x="93" y="533"/>
                    <a:pt x="93" y="533"/>
                  </a:cubicBezTo>
                  <a:cubicBezTo>
                    <a:pt x="93" y="533"/>
                    <a:pt x="90" y="533"/>
                    <a:pt x="91" y="533"/>
                  </a:cubicBezTo>
                  <a:cubicBezTo>
                    <a:pt x="91" y="532"/>
                    <a:pt x="93" y="530"/>
                    <a:pt x="93" y="530"/>
                  </a:cubicBezTo>
                  <a:cubicBezTo>
                    <a:pt x="93" y="530"/>
                    <a:pt x="94" y="529"/>
                    <a:pt x="94" y="529"/>
                  </a:cubicBezTo>
                  <a:cubicBezTo>
                    <a:pt x="95" y="528"/>
                    <a:pt x="97" y="528"/>
                    <a:pt x="96" y="527"/>
                  </a:cubicBezTo>
                  <a:cubicBezTo>
                    <a:pt x="95" y="527"/>
                    <a:pt x="94" y="526"/>
                    <a:pt x="94" y="526"/>
                  </a:cubicBezTo>
                  <a:cubicBezTo>
                    <a:pt x="94" y="526"/>
                    <a:pt x="93" y="526"/>
                    <a:pt x="93" y="525"/>
                  </a:cubicBezTo>
                  <a:cubicBezTo>
                    <a:pt x="93" y="525"/>
                    <a:pt x="94" y="523"/>
                    <a:pt x="94" y="522"/>
                  </a:cubicBezTo>
                  <a:cubicBezTo>
                    <a:pt x="94" y="521"/>
                    <a:pt x="93" y="520"/>
                    <a:pt x="93" y="520"/>
                  </a:cubicBezTo>
                  <a:cubicBezTo>
                    <a:pt x="92" y="520"/>
                    <a:pt x="93" y="521"/>
                    <a:pt x="91" y="521"/>
                  </a:cubicBezTo>
                  <a:cubicBezTo>
                    <a:pt x="90" y="522"/>
                    <a:pt x="87" y="524"/>
                    <a:pt x="87" y="524"/>
                  </a:cubicBezTo>
                  <a:cubicBezTo>
                    <a:pt x="87" y="523"/>
                    <a:pt x="87" y="522"/>
                    <a:pt x="87" y="521"/>
                  </a:cubicBezTo>
                  <a:cubicBezTo>
                    <a:pt x="88" y="520"/>
                    <a:pt x="91" y="520"/>
                    <a:pt x="92" y="519"/>
                  </a:cubicBezTo>
                  <a:cubicBezTo>
                    <a:pt x="92" y="518"/>
                    <a:pt x="90" y="515"/>
                    <a:pt x="90" y="515"/>
                  </a:cubicBezTo>
                  <a:cubicBezTo>
                    <a:pt x="90" y="515"/>
                    <a:pt x="92" y="516"/>
                    <a:pt x="91" y="514"/>
                  </a:cubicBezTo>
                  <a:cubicBezTo>
                    <a:pt x="89" y="513"/>
                    <a:pt x="89" y="513"/>
                    <a:pt x="89" y="513"/>
                  </a:cubicBezTo>
                  <a:cubicBezTo>
                    <a:pt x="89" y="512"/>
                    <a:pt x="89" y="511"/>
                    <a:pt x="90" y="510"/>
                  </a:cubicBezTo>
                  <a:cubicBezTo>
                    <a:pt x="91" y="508"/>
                    <a:pt x="92" y="508"/>
                    <a:pt x="92" y="507"/>
                  </a:cubicBezTo>
                  <a:cubicBezTo>
                    <a:pt x="92" y="507"/>
                    <a:pt x="89" y="506"/>
                    <a:pt x="89" y="505"/>
                  </a:cubicBezTo>
                  <a:cubicBezTo>
                    <a:pt x="89" y="504"/>
                    <a:pt x="87" y="504"/>
                    <a:pt x="89" y="502"/>
                  </a:cubicBezTo>
                  <a:cubicBezTo>
                    <a:pt x="90" y="501"/>
                    <a:pt x="91" y="501"/>
                    <a:pt x="91" y="501"/>
                  </a:cubicBezTo>
                  <a:cubicBezTo>
                    <a:pt x="91" y="501"/>
                    <a:pt x="91" y="498"/>
                    <a:pt x="91" y="497"/>
                  </a:cubicBezTo>
                  <a:cubicBezTo>
                    <a:pt x="91" y="496"/>
                    <a:pt x="92" y="496"/>
                    <a:pt x="92" y="495"/>
                  </a:cubicBezTo>
                  <a:cubicBezTo>
                    <a:pt x="91" y="494"/>
                    <a:pt x="90" y="494"/>
                    <a:pt x="89" y="492"/>
                  </a:cubicBezTo>
                  <a:cubicBezTo>
                    <a:pt x="89" y="491"/>
                    <a:pt x="89" y="491"/>
                    <a:pt x="89" y="490"/>
                  </a:cubicBezTo>
                  <a:cubicBezTo>
                    <a:pt x="90" y="490"/>
                    <a:pt x="91" y="489"/>
                    <a:pt x="90" y="489"/>
                  </a:cubicBezTo>
                  <a:cubicBezTo>
                    <a:pt x="90" y="488"/>
                    <a:pt x="90" y="487"/>
                    <a:pt x="90" y="487"/>
                  </a:cubicBezTo>
                  <a:cubicBezTo>
                    <a:pt x="90" y="487"/>
                    <a:pt x="90" y="487"/>
                    <a:pt x="89" y="485"/>
                  </a:cubicBezTo>
                  <a:cubicBezTo>
                    <a:pt x="88" y="484"/>
                    <a:pt x="88" y="482"/>
                    <a:pt x="88" y="481"/>
                  </a:cubicBezTo>
                  <a:cubicBezTo>
                    <a:pt x="88" y="480"/>
                    <a:pt x="89" y="476"/>
                    <a:pt x="89" y="476"/>
                  </a:cubicBezTo>
                  <a:cubicBezTo>
                    <a:pt x="89" y="476"/>
                    <a:pt x="89" y="473"/>
                    <a:pt x="87" y="472"/>
                  </a:cubicBezTo>
                  <a:cubicBezTo>
                    <a:pt x="86" y="470"/>
                    <a:pt x="84" y="469"/>
                    <a:pt x="84" y="469"/>
                  </a:cubicBezTo>
                  <a:cubicBezTo>
                    <a:pt x="84" y="469"/>
                    <a:pt x="84" y="467"/>
                    <a:pt x="84" y="466"/>
                  </a:cubicBezTo>
                  <a:cubicBezTo>
                    <a:pt x="84" y="466"/>
                    <a:pt x="82" y="465"/>
                    <a:pt x="82" y="464"/>
                  </a:cubicBezTo>
                  <a:cubicBezTo>
                    <a:pt x="82" y="463"/>
                    <a:pt x="81" y="461"/>
                    <a:pt x="81" y="461"/>
                  </a:cubicBezTo>
                  <a:cubicBezTo>
                    <a:pt x="81" y="461"/>
                    <a:pt x="80" y="461"/>
                    <a:pt x="81" y="459"/>
                  </a:cubicBezTo>
                  <a:cubicBezTo>
                    <a:pt x="81" y="456"/>
                    <a:pt x="81" y="455"/>
                    <a:pt x="81" y="454"/>
                  </a:cubicBezTo>
                  <a:cubicBezTo>
                    <a:pt x="80" y="453"/>
                    <a:pt x="79" y="451"/>
                    <a:pt x="79" y="450"/>
                  </a:cubicBezTo>
                  <a:cubicBezTo>
                    <a:pt x="79" y="449"/>
                    <a:pt x="79" y="447"/>
                    <a:pt x="79" y="447"/>
                  </a:cubicBezTo>
                  <a:cubicBezTo>
                    <a:pt x="79" y="447"/>
                    <a:pt x="79" y="446"/>
                    <a:pt x="78" y="445"/>
                  </a:cubicBezTo>
                  <a:cubicBezTo>
                    <a:pt x="77" y="444"/>
                    <a:pt x="74" y="439"/>
                    <a:pt x="74" y="439"/>
                  </a:cubicBezTo>
                  <a:cubicBezTo>
                    <a:pt x="74" y="439"/>
                    <a:pt x="73" y="439"/>
                    <a:pt x="73" y="437"/>
                  </a:cubicBezTo>
                  <a:cubicBezTo>
                    <a:pt x="72" y="435"/>
                    <a:pt x="72" y="433"/>
                    <a:pt x="72" y="433"/>
                  </a:cubicBezTo>
                  <a:cubicBezTo>
                    <a:pt x="72" y="433"/>
                    <a:pt x="72" y="430"/>
                    <a:pt x="72" y="430"/>
                  </a:cubicBezTo>
                  <a:cubicBezTo>
                    <a:pt x="69" y="427"/>
                    <a:pt x="69" y="427"/>
                    <a:pt x="69" y="427"/>
                  </a:cubicBezTo>
                  <a:cubicBezTo>
                    <a:pt x="70" y="423"/>
                    <a:pt x="70" y="423"/>
                    <a:pt x="70" y="423"/>
                  </a:cubicBezTo>
                  <a:cubicBezTo>
                    <a:pt x="70" y="419"/>
                    <a:pt x="70" y="419"/>
                    <a:pt x="70" y="419"/>
                  </a:cubicBezTo>
                  <a:cubicBezTo>
                    <a:pt x="70" y="419"/>
                    <a:pt x="70" y="414"/>
                    <a:pt x="71" y="414"/>
                  </a:cubicBezTo>
                  <a:cubicBezTo>
                    <a:pt x="72" y="414"/>
                    <a:pt x="74" y="411"/>
                    <a:pt x="74" y="411"/>
                  </a:cubicBezTo>
                  <a:cubicBezTo>
                    <a:pt x="74" y="411"/>
                    <a:pt x="76" y="408"/>
                    <a:pt x="75" y="407"/>
                  </a:cubicBezTo>
                  <a:cubicBezTo>
                    <a:pt x="75" y="406"/>
                    <a:pt x="74" y="402"/>
                    <a:pt x="74" y="402"/>
                  </a:cubicBezTo>
                  <a:cubicBezTo>
                    <a:pt x="74" y="402"/>
                    <a:pt x="76" y="399"/>
                    <a:pt x="75" y="399"/>
                  </a:cubicBezTo>
                  <a:cubicBezTo>
                    <a:pt x="75" y="398"/>
                    <a:pt x="73" y="394"/>
                    <a:pt x="73" y="394"/>
                  </a:cubicBezTo>
                  <a:cubicBezTo>
                    <a:pt x="70" y="397"/>
                    <a:pt x="70" y="397"/>
                    <a:pt x="70" y="397"/>
                  </a:cubicBezTo>
                  <a:cubicBezTo>
                    <a:pt x="68" y="396"/>
                    <a:pt x="68" y="396"/>
                    <a:pt x="68" y="396"/>
                  </a:cubicBezTo>
                  <a:cubicBezTo>
                    <a:pt x="69" y="392"/>
                    <a:pt x="69" y="392"/>
                    <a:pt x="69" y="392"/>
                  </a:cubicBezTo>
                  <a:cubicBezTo>
                    <a:pt x="69" y="392"/>
                    <a:pt x="67" y="390"/>
                    <a:pt x="67" y="389"/>
                  </a:cubicBezTo>
                  <a:cubicBezTo>
                    <a:pt x="67" y="388"/>
                    <a:pt x="69" y="386"/>
                    <a:pt x="69" y="386"/>
                  </a:cubicBezTo>
                  <a:cubicBezTo>
                    <a:pt x="69" y="386"/>
                    <a:pt x="71" y="390"/>
                    <a:pt x="71" y="391"/>
                  </a:cubicBezTo>
                  <a:cubicBezTo>
                    <a:pt x="71" y="392"/>
                    <a:pt x="73" y="393"/>
                    <a:pt x="73" y="393"/>
                  </a:cubicBezTo>
                  <a:cubicBezTo>
                    <a:pt x="74" y="392"/>
                    <a:pt x="74" y="390"/>
                    <a:pt x="75" y="390"/>
                  </a:cubicBezTo>
                  <a:cubicBezTo>
                    <a:pt x="76" y="390"/>
                    <a:pt x="77" y="391"/>
                    <a:pt x="77" y="392"/>
                  </a:cubicBezTo>
                  <a:cubicBezTo>
                    <a:pt x="77" y="392"/>
                    <a:pt x="81" y="391"/>
                    <a:pt x="81" y="391"/>
                  </a:cubicBezTo>
                  <a:cubicBezTo>
                    <a:pt x="81" y="391"/>
                    <a:pt x="80" y="390"/>
                    <a:pt x="83" y="390"/>
                  </a:cubicBezTo>
                  <a:cubicBezTo>
                    <a:pt x="86" y="391"/>
                    <a:pt x="86" y="390"/>
                    <a:pt x="86" y="388"/>
                  </a:cubicBezTo>
                  <a:cubicBezTo>
                    <a:pt x="86" y="387"/>
                    <a:pt x="83" y="383"/>
                    <a:pt x="85" y="383"/>
                  </a:cubicBezTo>
                  <a:cubicBezTo>
                    <a:pt x="88" y="383"/>
                    <a:pt x="89" y="384"/>
                    <a:pt x="89" y="384"/>
                  </a:cubicBezTo>
                  <a:cubicBezTo>
                    <a:pt x="89" y="384"/>
                    <a:pt x="89" y="385"/>
                    <a:pt x="89" y="386"/>
                  </a:cubicBezTo>
                  <a:cubicBezTo>
                    <a:pt x="89" y="388"/>
                    <a:pt x="92" y="390"/>
                    <a:pt x="92" y="388"/>
                  </a:cubicBezTo>
                  <a:cubicBezTo>
                    <a:pt x="93" y="386"/>
                    <a:pt x="93" y="387"/>
                    <a:pt x="93" y="385"/>
                  </a:cubicBezTo>
                  <a:cubicBezTo>
                    <a:pt x="93" y="383"/>
                    <a:pt x="91" y="383"/>
                    <a:pt x="90" y="381"/>
                  </a:cubicBezTo>
                  <a:cubicBezTo>
                    <a:pt x="90" y="380"/>
                    <a:pt x="89" y="382"/>
                    <a:pt x="89" y="379"/>
                  </a:cubicBezTo>
                  <a:cubicBezTo>
                    <a:pt x="90" y="376"/>
                    <a:pt x="90" y="375"/>
                    <a:pt x="91" y="375"/>
                  </a:cubicBezTo>
                  <a:cubicBezTo>
                    <a:pt x="93" y="374"/>
                    <a:pt x="91" y="375"/>
                    <a:pt x="93" y="374"/>
                  </a:cubicBezTo>
                  <a:cubicBezTo>
                    <a:pt x="95" y="374"/>
                    <a:pt x="96" y="372"/>
                    <a:pt x="95" y="369"/>
                  </a:cubicBezTo>
                  <a:cubicBezTo>
                    <a:pt x="95" y="367"/>
                    <a:pt x="94" y="366"/>
                    <a:pt x="95" y="365"/>
                  </a:cubicBezTo>
                  <a:cubicBezTo>
                    <a:pt x="97" y="364"/>
                    <a:pt x="96" y="363"/>
                    <a:pt x="98" y="364"/>
                  </a:cubicBezTo>
                  <a:cubicBezTo>
                    <a:pt x="100" y="365"/>
                    <a:pt x="99" y="365"/>
                    <a:pt x="101" y="365"/>
                  </a:cubicBezTo>
                  <a:cubicBezTo>
                    <a:pt x="102" y="364"/>
                    <a:pt x="102" y="359"/>
                    <a:pt x="102" y="359"/>
                  </a:cubicBezTo>
                  <a:cubicBezTo>
                    <a:pt x="101" y="360"/>
                    <a:pt x="99" y="358"/>
                    <a:pt x="99" y="358"/>
                  </a:cubicBezTo>
                  <a:cubicBezTo>
                    <a:pt x="98" y="358"/>
                    <a:pt x="98" y="356"/>
                    <a:pt x="99" y="355"/>
                  </a:cubicBezTo>
                  <a:cubicBezTo>
                    <a:pt x="99" y="355"/>
                    <a:pt x="99" y="353"/>
                    <a:pt x="100" y="353"/>
                  </a:cubicBezTo>
                  <a:cubicBezTo>
                    <a:pt x="102" y="353"/>
                    <a:pt x="102" y="354"/>
                    <a:pt x="104" y="353"/>
                  </a:cubicBezTo>
                  <a:cubicBezTo>
                    <a:pt x="105" y="352"/>
                    <a:pt x="105" y="352"/>
                    <a:pt x="106" y="351"/>
                  </a:cubicBezTo>
                  <a:cubicBezTo>
                    <a:pt x="107" y="350"/>
                    <a:pt x="108" y="350"/>
                    <a:pt x="109" y="348"/>
                  </a:cubicBezTo>
                  <a:cubicBezTo>
                    <a:pt x="109" y="347"/>
                    <a:pt x="110" y="341"/>
                    <a:pt x="110" y="341"/>
                  </a:cubicBezTo>
                  <a:cubicBezTo>
                    <a:pt x="109" y="340"/>
                    <a:pt x="111" y="341"/>
                    <a:pt x="113" y="340"/>
                  </a:cubicBezTo>
                  <a:cubicBezTo>
                    <a:pt x="114" y="339"/>
                    <a:pt x="115" y="333"/>
                    <a:pt x="116" y="332"/>
                  </a:cubicBezTo>
                  <a:cubicBezTo>
                    <a:pt x="117" y="330"/>
                    <a:pt x="120" y="326"/>
                    <a:pt x="120" y="325"/>
                  </a:cubicBezTo>
                  <a:cubicBezTo>
                    <a:pt x="120" y="324"/>
                    <a:pt x="123" y="317"/>
                    <a:pt x="123" y="317"/>
                  </a:cubicBezTo>
                  <a:cubicBezTo>
                    <a:pt x="127" y="310"/>
                    <a:pt x="127" y="310"/>
                    <a:pt x="127" y="310"/>
                  </a:cubicBezTo>
                  <a:cubicBezTo>
                    <a:pt x="127" y="310"/>
                    <a:pt x="127" y="308"/>
                    <a:pt x="126" y="306"/>
                  </a:cubicBezTo>
                  <a:cubicBezTo>
                    <a:pt x="126" y="305"/>
                    <a:pt x="125" y="301"/>
                    <a:pt x="126" y="300"/>
                  </a:cubicBezTo>
                  <a:cubicBezTo>
                    <a:pt x="127" y="300"/>
                    <a:pt x="128" y="297"/>
                    <a:pt x="128" y="297"/>
                  </a:cubicBezTo>
                  <a:cubicBezTo>
                    <a:pt x="128" y="293"/>
                    <a:pt x="128" y="293"/>
                    <a:pt x="128" y="293"/>
                  </a:cubicBezTo>
                  <a:cubicBezTo>
                    <a:pt x="128" y="293"/>
                    <a:pt x="133" y="290"/>
                    <a:pt x="133" y="290"/>
                  </a:cubicBezTo>
                  <a:cubicBezTo>
                    <a:pt x="139" y="289"/>
                    <a:pt x="135" y="286"/>
                    <a:pt x="142" y="289"/>
                  </a:cubicBezTo>
                  <a:cubicBezTo>
                    <a:pt x="142" y="289"/>
                    <a:pt x="146" y="288"/>
                    <a:pt x="145" y="287"/>
                  </a:cubicBezTo>
                  <a:cubicBezTo>
                    <a:pt x="145" y="287"/>
                    <a:pt x="141" y="283"/>
                    <a:pt x="141" y="283"/>
                  </a:cubicBezTo>
                  <a:cubicBezTo>
                    <a:pt x="143" y="280"/>
                    <a:pt x="143" y="280"/>
                    <a:pt x="143" y="280"/>
                  </a:cubicBezTo>
                  <a:cubicBezTo>
                    <a:pt x="143" y="280"/>
                    <a:pt x="146" y="278"/>
                    <a:pt x="143" y="277"/>
                  </a:cubicBezTo>
                  <a:cubicBezTo>
                    <a:pt x="141" y="276"/>
                    <a:pt x="139" y="275"/>
                    <a:pt x="139" y="274"/>
                  </a:cubicBezTo>
                  <a:cubicBezTo>
                    <a:pt x="139" y="274"/>
                    <a:pt x="138" y="270"/>
                    <a:pt x="138" y="269"/>
                  </a:cubicBezTo>
                  <a:cubicBezTo>
                    <a:pt x="138" y="268"/>
                    <a:pt x="137" y="265"/>
                    <a:pt x="137" y="265"/>
                  </a:cubicBezTo>
                  <a:cubicBezTo>
                    <a:pt x="137" y="265"/>
                    <a:pt x="137" y="261"/>
                    <a:pt x="137" y="260"/>
                  </a:cubicBezTo>
                  <a:cubicBezTo>
                    <a:pt x="137" y="259"/>
                    <a:pt x="136" y="256"/>
                    <a:pt x="135" y="255"/>
                  </a:cubicBezTo>
                  <a:cubicBezTo>
                    <a:pt x="134" y="254"/>
                    <a:pt x="130" y="251"/>
                    <a:pt x="130" y="251"/>
                  </a:cubicBezTo>
                  <a:cubicBezTo>
                    <a:pt x="123" y="248"/>
                    <a:pt x="123" y="248"/>
                    <a:pt x="123" y="248"/>
                  </a:cubicBezTo>
                  <a:cubicBezTo>
                    <a:pt x="121" y="250"/>
                    <a:pt x="121" y="250"/>
                    <a:pt x="121" y="250"/>
                  </a:cubicBezTo>
                  <a:cubicBezTo>
                    <a:pt x="116" y="245"/>
                    <a:pt x="116" y="245"/>
                    <a:pt x="116" y="245"/>
                  </a:cubicBezTo>
                  <a:cubicBezTo>
                    <a:pt x="112" y="244"/>
                    <a:pt x="112" y="244"/>
                    <a:pt x="112" y="244"/>
                  </a:cubicBezTo>
                  <a:cubicBezTo>
                    <a:pt x="108" y="244"/>
                    <a:pt x="108" y="244"/>
                    <a:pt x="108" y="244"/>
                  </a:cubicBezTo>
                  <a:cubicBezTo>
                    <a:pt x="101" y="229"/>
                    <a:pt x="101" y="229"/>
                    <a:pt x="101" y="229"/>
                  </a:cubicBezTo>
                  <a:cubicBezTo>
                    <a:pt x="95" y="226"/>
                    <a:pt x="95" y="226"/>
                    <a:pt x="95" y="226"/>
                  </a:cubicBezTo>
                  <a:cubicBezTo>
                    <a:pt x="91" y="222"/>
                    <a:pt x="91" y="222"/>
                    <a:pt x="91" y="222"/>
                  </a:cubicBezTo>
                  <a:cubicBezTo>
                    <a:pt x="91" y="217"/>
                    <a:pt x="91" y="217"/>
                    <a:pt x="91" y="217"/>
                  </a:cubicBezTo>
                  <a:cubicBezTo>
                    <a:pt x="88" y="213"/>
                    <a:pt x="88" y="213"/>
                    <a:pt x="88" y="213"/>
                  </a:cubicBezTo>
                  <a:cubicBezTo>
                    <a:pt x="88" y="213"/>
                    <a:pt x="89" y="210"/>
                    <a:pt x="89" y="209"/>
                  </a:cubicBezTo>
                  <a:cubicBezTo>
                    <a:pt x="90" y="208"/>
                    <a:pt x="92" y="203"/>
                    <a:pt x="92" y="203"/>
                  </a:cubicBezTo>
                  <a:cubicBezTo>
                    <a:pt x="92" y="203"/>
                    <a:pt x="91" y="199"/>
                    <a:pt x="91" y="198"/>
                  </a:cubicBezTo>
                  <a:cubicBezTo>
                    <a:pt x="91" y="197"/>
                    <a:pt x="92" y="192"/>
                    <a:pt x="92" y="192"/>
                  </a:cubicBezTo>
                  <a:cubicBezTo>
                    <a:pt x="91" y="187"/>
                    <a:pt x="91" y="187"/>
                    <a:pt x="91" y="187"/>
                  </a:cubicBezTo>
                  <a:cubicBezTo>
                    <a:pt x="79" y="173"/>
                    <a:pt x="79" y="173"/>
                    <a:pt x="79" y="173"/>
                  </a:cubicBezTo>
                  <a:cubicBezTo>
                    <a:pt x="80" y="167"/>
                    <a:pt x="80" y="167"/>
                    <a:pt x="80" y="167"/>
                  </a:cubicBezTo>
                  <a:cubicBezTo>
                    <a:pt x="79" y="164"/>
                    <a:pt x="79" y="164"/>
                    <a:pt x="79" y="164"/>
                  </a:cubicBezTo>
                  <a:cubicBezTo>
                    <a:pt x="78" y="161"/>
                    <a:pt x="78" y="161"/>
                    <a:pt x="79" y="159"/>
                  </a:cubicBezTo>
                  <a:cubicBezTo>
                    <a:pt x="79" y="158"/>
                    <a:pt x="79" y="158"/>
                    <a:pt x="79" y="158"/>
                  </a:cubicBezTo>
                  <a:cubicBezTo>
                    <a:pt x="75" y="159"/>
                    <a:pt x="75" y="159"/>
                    <a:pt x="75" y="159"/>
                  </a:cubicBezTo>
                  <a:cubicBezTo>
                    <a:pt x="72" y="155"/>
                    <a:pt x="72" y="155"/>
                    <a:pt x="72" y="155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1" y="138"/>
                    <a:pt x="71" y="138"/>
                    <a:pt x="71" y="138"/>
                  </a:cubicBezTo>
                  <a:cubicBezTo>
                    <a:pt x="73" y="132"/>
                    <a:pt x="73" y="132"/>
                    <a:pt x="73" y="132"/>
                  </a:cubicBezTo>
                  <a:cubicBezTo>
                    <a:pt x="67" y="129"/>
                    <a:pt x="67" y="129"/>
                    <a:pt x="67" y="129"/>
                  </a:cubicBezTo>
                  <a:cubicBezTo>
                    <a:pt x="63" y="123"/>
                    <a:pt x="63" y="123"/>
                    <a:pt x="63" y="123"/>
                  </a:cubicBezTo>
                  <a:cubicBezTo>
                    <a:pt x="63" y="123"/>
                    <a:pt x="62" y="125"/>
                    <a:pt x="61" y="124"/>
                  </a:cubicBezTo>
                  <a:cubicBezTo>
                    <a:pt x="60" y="123"/>
                    <a:pt x="55" y="115"/>
                    <a:pt x="55" y="115"/>
                  </a:cubicBezTo>
                  <a:cubicBezTo>
                    <a:pt x="46" y="112"/>
                    <a:pt x="46" y="112"/>
                    <a:pt x="46" y="112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6" y="111"/>
                    <a:pt x="35" y="109"/>
                  </a:cubicBezTo>
                  <a:cubicBezTo>
                    <a:pt x="34" y="107"/>
                    <a:pt x="32" y="105"/>
                    <a:pt x="32" y="105"/>
                  </a:cubicBezTo>
                  <a:cubicBezTo>
                    <a:pt x="28" y="106"/>
                    <a:pt x="28" y="106"/>
                    <a:pt x="28" y="106"/>
                  </a:cubicBezTo>
                  <a:cubicBezTo>
                    <a:pt x="25" y="102"/>
                    <a:pt x="25" y="102"/>
                    <a:pt x="25" y="102"/>
                  </a:cubicBezTo>
                  <a:cubicBezTo>
                    <a:pt x="25" y="102"/>
                    <a:pt x="24" y="102"/>
                    <a:pt x="23" y="102"/>
                  </a:cubicBezTo>
                  <a:cubicBezTo>
                    <a:pt x="22" y="101"/>
                    <a:pt x="20" y="100"/>
                    <a:pt x="20" y="100"/>
                  </a:cubicBezTo>
                  <a:close/>
                  <a:moveTo>
                    <a:pt x="142" y="568"/>
                  </a:moveTo>
                  <a:cubicBezTo>
                    <a:pt x="142" y="568"/>
                    <a:pt x="142" y="568"/>
                    <a:pt x="142" y="568"/>
                  </a:cubicBezTo>
                  <a:cubicBezTo>
                    <a:pt x="142" y="568"/>
                    <a:pt x="142" y="569"/>
                    <a:pt x="142" y="570"/>
                  </a:cubicBezTo>
                  <a:cubicBezTo>
                    <a:pt x="142" y="570"/>
                    <a:pt x="143" y="571"/>
                    <a:pt x="144" y="571"/>
                  </a:cubicBezTo>
                  <a:cubicBezTo>
                    <a:pt x="144" y="571"/>
                    <a:pt x="146" y="570"/>
                    <a:pt x="147" y="569"/>
                  </a:cubicBezTo>
                  <a:cubicBezTo>
                    <a:pt x="149" y="568"/>
                    <a:pt x="147" y="569"/>
                    <a:pt x="147" y="569"/>
                  </a:cubicBezTo>
                  <a:cubicBezTo>
                    <a:pt x="145" y="567"/>
                    <a:pt x="145" y="567"/>
                    <a:pt x="145" y="567"/>
                  </a:cubicBezTo>
                  <a:cubicBezTo>
                    <a:pt x="145" y="567"/>
                    <a:pt x="143" y="568"/>
                    <a:pt x="142" y="568"/>
                  </a:cubicBezTo>
                  <a:close/>
                  <a:moveTo>
                    <a:pt x="129" y="568"/>
                  </a:moveTo>
                  <a:cubicBezTo>
                    <a:pt x="129" y="568"/>
                    <a:pt x="129" y="568"/>
                    <a:pt x="129" y="568"/>
                  </a:cubicBezTo>
                  <a:cubicBezTo>
                    <a:pt x="129" y="568"/>
                    <a:pt x="129" y="570"/>
                    <a:pt x="129" y="570"/>
                  </a:cubicBezTo>
                  <a:cubicBezTo>
                    <a:pt x="129" y="571"/>
                    <a:pt x="130" y="571"/>
                    <a:pt x="131" y="570"/>
                  </a:cubicBezTo>
                  <a:cubicBezTo>
                    <a:pt x="131" y="570"/>
                    <a:pt x="132" y="570"/>
                    <a:pt x="133" y="569"/>
                  </a:cubicBezTo>
                  <a:cubicBezTo>
                    <a:pt x="134" y="568"/>
                    <a:pt x="133" y="567"/>
                    <a:pt x="132" y="567"/>
                  </a:cubicBezTo>
                  <a:cubicBezTo>
                    <a:pt x="132" y="566"/>
                    <a:pt x="131" y="567"/>
                    <a:pt x="131" y="567"/>
                  </a:cubicBezTo>
                  <a:cubicBezTo>
                    <a:pt x="130" y="567"/>
                    <a:pt x="129" y="568"/>
                    <a:pt x="129" y="568"/>
                  </a:cubicBezTo>
                  <a:close/>
                  <a:moveTo>
                    <a:pt x="105" y="556"/>
                  </a:moveTo>
                  <a:cubicBezTo>
                    <a:pt x="105" y="556"/>
                    <a:pt x="105" y="556"/>
                    <a:pt x="105" y="556"/>
                  </a:cubicBezTo>
                  <a:cubicBezTo>
                    <a:pt x="104" y="557"/>
                    <a:pt x="104" y="557"/>
                    <a:pt x="104" y="557"/>
                  </a:cubicBezTo>
                  <a:cubicBezTo>
                    <a:pt x="104" y="557"/>
                    <a:pt x="103" y="558"/>
                    <a:pt x="104" y="559"/>
                  </a:cubicBezTo>
                  <a:cubicBezTo>
                    <a:pt x="104" y="561"/>
                    <a:pt x="105" y="561"/>
                    <a:pt x="105" y="561"/>
                  </a:cubicBezTo>
                  <a:cubicBezTo>
                    <a:pt x="105" y="561"/>
                    <a:pt x="106" y="560"/>
                    <a:pt x="108" y="560"/>
                  </a:cubicBezTo>
                  <a:cubicBezTo>
                    <a:pt x="109" y="560"/>
                    <a:pt x="111" y="558"/>
                    <a:pt x="111" y="557"/>
                  </a:cubicBezTo>
                  <a:cubicBezTo>
                    <a:pt x="112" y="557"/>
                    <a:pt x="112" y="555"/>
                    <a:pt x="113" y="555"/>
                  </a:cubicBezTo>
                  <a:cubicBezTo>
                    <a:pt x="114" y="555"/>
                    <a:pt x="117" y="556"/>
                    <a:pt x="118" y="556"/>
                  </a:cubicBezTo>
                  <a:cubicBezTo>
                    <a:pt x="119" y="556"/>
                    <a:pt x="117" y="553"/>
                    <a:pt x="117" y="553"/>
                  </a:cubicBezTo>
                  <a:cubicBezTo>
                    <a:pt x="117" y="552"/>
                    <a:pt x="114" y="553"/>
                    <a:pt x="114" y="553"/>
                  </a:cubicBezTo>
                  <a:cubicBezTo>
                    <a:pt x="114" y="553"/>
                    <a:pt x="112" y="553"/>
                    <a:pt x="111" y="552"/>
                  </a:cubicBezTo>
                  <a:cubicBezTo>
                    <a:pt x="110" y="552"/>
                    <a:pt x="110" y="552"/>
                    <a:pt x="110" y="552"/>
                  </a:cubicBezTo>
                  <a:cubicBezTo>
                    <a:pt x="109" y="553"/>
                    <a:pt x="109" y="554"/>
                    <a:pt x="108" y="555"/>
                  </a:cubicBezTo>
                  <a:cubicBezTo>
                    <a:pt x="107" y="556"/>
                    <a:pt x="107" y="555"/>
                    <a:pt x="107" y="554"/>
                  </a:cubicBezTo>
                  <a:cubicBezTo>
                    <a:pt x="107" y="554"/>
                    <a:pt x="105" y="553"/>
                    <a:pt x="104" y="554"/>
                  </a:cubicBezTo>
                  <a:cubicBezTo>
                    <a:pt x="104" y="554"/>
                    <a:pt x="105" y="555"/>
                    <a:pt x="105" y="556"/>
                  </a:cubicBezTo>
                  <a:close/>
                  <a:moveTo>
                    <a:pt x="97" y="556"/>
                  </a:moveTo>
                  <a:cubicBezTo>
                    <a:pt x="97" y="556"/>
                    <a:pt x="97" y="556"/>
                    <a:pt x="97" y="556"/>
                  </a:cubicBezTo>
                  <a:cubicBezTo>
                    <a:pt x="97" y="556"/>
                    <a:pt x="99" y="557"/>
                    <a:pt x="101" y="557"/>
                  </a:cubicBezTo>
                  <a:cubicBezTo>
                    <a:pt x="102" y="557"/>
                    <a:pt x="101" y="556"/>
                    <a:pt x="102" y="555"/>
                  </a:cubicBezTo>
                  <a:cubicBezTo>
                    <a:pt x="102" y="554"/>
                    <a:pt x="101" y="555"/>
                    <a:pt x="100" y="554"/>
                  </a:cubicBezTo>
                  <a:cubicBezTo>
                    <a:pt x="99" y="554"/>
                    <a:pt x="99" y="554"/>
                    <a:pt x="98" y="554"/>
                  </a:cubicBezTo>
                  <a:cubicBezTo>
                    <a:pt x="96" y="554"/>
                    <a:pt x="97" y="556"/>
                    <a:pt x="97" y="556"/>
                  </a:cubicBezTo>
                  <a:close/>
                  <a:moveTo>
                    <a:pt x="88" y="545"/>
                  </a:moveTo>
                  <a:cubicBezTo>
                    <a:pt x="88" y="545"/>
                    <a:pt x="88" y="545"/>
                    <a:pt x="88" y="545"/>
                  </a:cubicBezTo>
                  <a:cubicBezTo>
                    <a:pt x="87" y="550"/>
                    <a:pt x="92" y="547"/>
                    <a:pt x="92" y="544"/>
                  </a:cubicBezTo>
                  <a:cubicBezTo>
                    <a:pt x="91" y="542"/>
                    <a:pt x="92" y="542"/>
                    <a:pt x="90" y="540"/>
                  </a:cubicBezTo>
                  <a:cubicBezTo>
                    <a:pt x="89" y="537"/>
                    <a:pt x="89" y="540"/>
                    <a:pt x="88" y="541"/>
                  </a:cubicBezTo>
                  <a:cubicBezTo>
                    <a:pt x="87" y="543"/>
                    <a:pt x="89" y="543"/>
                    <a:pt x="89" y="544"/>
                  </a:cubicBezTo>
                  <a:cubicBezTo>
                    <a:pt x="89" y="545"/>
                    <a:pt x="88" y="544"/>
                    <a:pt x="88" y="545"/>
                  </a:cubicBezTo>
                  <a:close/>
                  <a:moveTo>
                    <a:pt x="80" y="557"/>
                  </a:moveTo>
                  <a:cubicBezTo>
                    <a:pt x="80" y="557"/>
                    <a:pt x="80" y="557"/>
                    <a:pt x="80" y="557"/>
                  </a:cubicBezTo>
                  <a:cubicBezTo>
                    <a:pt x="80" y="557"/>
                    <a:pt x="79" y="558"/>
                    <a:pt x="80" y="560"/>
                  </a:cubicBezTo>
                  <a:cubicBezTo>
                    <a:pt x="80" y="561"/>
                    <a:pt x="80" y="560"/>
                    <a:pt x="83" y="558"/>
                  </a:cubicBezTo>
                  <a:cubicBezTo>
                    <a:pt x="85" y="556"/>
                    <a:pt x="82" y="557"/>
                    <a:pt x="82" y="557"/>
                  </a:cubicBezTo>
                  <a:cubicBezTo>
                    <a:pt x="82" y="556"/>
                    <a:pt x="81" y="557"/>
                    <a:pt x="80" y="557"/>
                  </a:cubicBezTo>
                  <a:close/>
                  <a:moveTo>
                    <a:pt x="80" y="563"/>
                  </a:moveTo>
                  <a:cubicBezTo>
                    <a:pt x="80" y="563"/>
                    <a:pt x="80" y="563"/>
                    <a:pt x="80" y="563"/>
                  </a:cubicBezTo>
                  <a:cubicBezTo>
                    <a:pt x="80" y="563"/>
                    <a:pt x="80" y="565"/>
                    <a:pt x="81" y="565"/>
                  </a:cubicBezTo>
                  <a:cubicBezTo>
                    <a:pt x="82" y="565"/>
                    <a:pt x="82" y="564"/>
                    <a:pt x="83" y="563"/>
                  </a:cubicBezTo>
                  <a:cubicBezTo>
                    <a:pt x="83" y="562"/>
                    <a:pt x="82" y="562"/>
                    <a:pt x="82" y="561"/>
                  </a:cubicBezTo>
                  <a:cubicBezTo>
                    <a:pt x="81" y="561"/>
                    <a:pt x="80" y="562"/>
                    <a:pt x="80" y="563"/>
                  </a:cubicBezTo>
                  <a:close/>
                  <a:moveTo>
                    <a:pt x="77" y="568"/>
                  </a:moveTo>
                  <a:cubicBezTo>
                    <a:pt x="77" y="568"/>
                    <a:pt x="77" y="568"/>
                    <a:pt x="77" y="568"/>
                  </a:cubicBezTo>
                  <a:cubicBezTo>
                    <a:pt x="75" y="568"/>
                    <a:pt x="75" y="568"/>
                    <a:pt x="75" y="568"/>
                  </a:cubicBezTo>
                  <a:cubicBezTo>
                    <a:pt x="75" y="568"/>
                    <a:pt x="75" y="568"/>
                    <a:pt x="72" y="570"/>
                  </a:cubicBezTo>
                  <a:cubicBezTo>
                    <a:pt x="69" y="571"/>
                    <a:pt x="71" y="572"/>
                    <a:pt x="71" y="573"/>
                  </a:cubicBezTo>
                  <a:cubicBezTo>
                    <a:pt x="71" y="575"/>
                    <a:pt x="74" y="573"/>
                    <a:pt x="76" y="572"/>
                  </a:cubicBezTo>
                  <a:cubicBezTo>
                    <a:pt x="77" y="572"/>
                    <a:pt x="76" y="571"/>
                    <a:pt x="77" y="571"/>
                  </a:cubicBezTo>
                  <a:cubicBezTo>
                    <a:pt x="77" y="571"/>
                    <a:pt x="77" y="571"/>
                    <a:pt x="79" y="570"/>
                  </a:cubicBezTo>
                  <a:cubicBezTo>
                    <a:pt x="81" y="569"/>
                    <a:pt x="80" y="569"/>
                    <a:pt x="80" y="568"/>
                  </a:cubicBezTo>
                  <a:cubicBezTo>
                    <a:pt x="80" y="568"/>
                    <a:pt x="78" y="567"/>
                    <a:pt x="77" y="568"/>
                  </a:cubicBezTo>
                  <a:close/>
                  <a:moveTo>
                    <a:pt x="51" y="573"/>
                  </a:moveTo>
                  <a:cubicBezTo>
                    <a:pt x="51" y="573"/>
                    <a:pt x="51" y="573"/>
                    <a:pt x="51" y="573"/>
                  </a:cubicBezTo>
                  <a:cubicBezTo>
                    <a:pt x="52" y="573"/>
                    <a:pt x="53" y="572"/>
                    <a:pt x="54" y="573"/>
                  </a:cubicBezTo>
                  <a:cubicBezTo>
                    <a:pt x="55" y="574"/>
                    <a:pt x="54" y="576"/>
                    <a:pt x="54" y="576"/>
                  </a:cubicBezTo>
                  <a:cubicBezTo>
                    <a:pt x="53" y="577"/>
                    <a:pt x="52" y="578"/>
                    <a:pt x="51" y="578"/>
                  </a:cubicBezTo>
                  <a:cubicBezTo>
                    <a:pt x="50" y="578"/>
                    <a:pt x="49" y="578"/>
                    <a:pt x="48" y="577"/>
                  </a:cubicBezTo>
                  <a:cubicBezTo>
                    <a:pt x="48" y="576"/>
                    <a:pt x="48" y="573"/>
                    <a:pt x="48" y="573"/>
                  </a:cubicBezTo>
                  <a:cubicBezTo>
                    <a:pt x="49" y="573"/>
                    <a:pt x="51" y="573"/>
                    <a:pt x="51" y="573"/>
                  </a:cubicBezTo>
                  <a:close/>
                  <a:moveTo>
                    <a:pt x="59" y="558"/>
                  </a:moveTo>
                  <a:cubicBezTo>
                    <a:pt x="59" y="558"/>
                    <a:pt x="59" y="558"/>
                    <a:pt x="59" y="558"/>
                  </a:cubicBezTo>
                  <a:cubicBezTo>
                    <a:pt x="59" y="558"/>
                    <a:pt x="59" y="558"/>
                    <a:pt x="59" y="558"/>
                  </a:cubicBezTo>
                  <a:cubicBezTo>
                    <a:pt x="59" y="558"/>
                    <a:pt x="59" y="560"/>
                    <a:pt x="58" y="560"/>
                  </a:cubicBezTo>
                  <a:cubicBezTo>
                    <a:pt x="56" y="561"/>
                    <a:pt x="57" y="558"/>
                    <a:pt x="57" y="557"/>
                  </a:cubicBezTo>
                  <a:cubicBezTo>
                    <a:pt x="57" y="556"/>
                    <a:pt x="53" y="558"/>
                    <a:pt x="53" y="558"/>
                  </a:cubicBezTo>
                  <a:cubicBezTo>
                    <a:pt x="53" y="558"/>
                    <a:pt x="53" y="561"/>
                    <a:pt x="52" y="562"/>
                  </a:cubicBezTo>
                  <a:cubicBezTo>
                    <a:pt x="51" y="562"/>
                    <a:pt x="51" y="562"/>
                    <a:pt x="50" y="563"/>
                  </a:cubicBezTo>
                  <a:cubicBezTo>
                    <a:pt x="49" y="564"/>
                    <a:pt x="49" y="566"/>
                    <a:pt x="49" y="566"/>
                  </a:cubicBezTo>
                  <a:cubicBezTo>
                    <a:pt x="50" y="567"/>
                    <a:pt x="52" y="567"/>
                    <a:pt x="52" y="567"/>
                  </a:cubicBezTo>
                  <a:cubicBezTo>
                    <a:pt x="53" y="567"/>
                    <a:pt x="53" y="567"/>
                    <a:pt x="56" y="569"/>
                  </a:cubicBezTo>
                  <a:cubicBezTo>
                    <a:pt x="60" y="570"/>
                    <a:pt x="57" y="569"/>
                    <a:pt x="60" y="569"/>
                  </a:cubicBezTo>
                  <a:cubicBezTo>
                    <a:pt x="62" y="569"/>
                    <a:pt x="61" y="570"/>
                    <a:pt x="62" y="570"/>
                  </a:cubicBezTo>
                  <a:cubicBezTo>
                    <a:pt x="63" y="570"/>
                    <a:pt x="64" y="572"/>
                    <a:pt x="65" y="573"/>
                  </a:cubicBezTo>
                  <a:cubicBezTo>
                    <a:pt x="67" y="574"/>
                    <a:pt x="68" y="572"/>
                    <a:pt x="69" y="572"/>
                  </a:cubicBezTo>
                  <a:cubicBezTo>
                    <a:pt x="69" y="571"/>
                    <a:pt x="71" y="568"/>
                    <a:pt x="71" y="568"/>
                  </a:cubicBezTo>
                  <a:cubicBezTo>
                    <a:pt x="71" y="568"/>
                    <a:pt x="65" y="566"/>
                    <a:pt x="65" y="566"/>
                  </a:cubicBezTo>
                  <a:cubicBezTo>
                    <a:pt x="64" y="566"/>
                    <a:pt x="63" y="563"/>
                    <a:pt x="65" y="563"/>
                  </a:cubicBezTo>
                  <a:cubicBezTo>
                    <a:pt x="66" y="563"/>
                    <a:pt x="66" y="564"/>
                    <a:pt x="67" y="565"/>
                  </a:cubicBezTo>
                  <a:cubicBezTo>
                    <a:pt x="67" y="566"/>
                    <a:pt x="68" y="566"/>
                    <a:pt x="69" y="566"/>
                  </a:cubicBezTo>
                  <a:cubicBezTo>
                    <a:pt x="70" y="566"/>
                    <a:pt x="71" y="565"/>
                    <a:pt x="71" y="564"/>
                  </a:cubicBezTo>
                  <a:cubicBezTo>
                    <a:pt x="71" y="563"/>
                    <a:pt x="70" y="564"/>
                    <a:pt x="68" y="561"/>
                  </a:cubicBezTo>
                  <a:cubicBezTo>
                    <a:pt x="65" y="558"/>
                    <a:pt x="68" y="559"/>
                    <a:pt x="69" y="559"/>
                  </a:cubicBezTo>
                  <a:cubicBezTo>
                    <a:pt x="69" y="558"/>
                    <a:pt x="71" y="556"/>
                    <a:pt x="71" y="556"/>
                  </a:cubicBezTo>
                  <a:cubicBezTo>
                    <a:pt x="72" y="555"/>
                    <a:pt x="69" y="555"/>
                    <a:pt x="68" y="554"/>
                  </a:cubicBezTo>
                  <a:cubicBezTo>
                    <a:pt x="67" y="554"/>
                    <a:pt x="67" y="554"/>
                    <a:pt x="67" y="554"/>
                  </a:cubicBezTo>
                  <a:cubicBezTo>
                    <a:pt x="67" y="555"/>
                    <a:pt x="64" y="554"/>
                    <a:pt x="63" y="553"/>
                  </a:cubicBezTo>
                  <a:cubicBezTo>
                    <a:pt x="63" y="553"/>
                    <a:pt x="63" y="551"/>
                    <a:pt x="62" y="550"/>
                  </a:cubicBezTo>
                  <a:cubicBezTo>
                    <a:pt x="62" y="550"/>
                    <a:pt x="60" y="550"/>
                    <a:pt x="58" y="550"/>
                  </a:cubicBezTo>
                  <a:cubicBezTo>
                    <a:pt x="56" y="550"/>
                    <a:pt x="57" y="553"/>
                    <a:pt x="57" y="553"/>
                  </a:cubicBezTo>
                  <a:cubicBezTo>
                    <a:pt x="57" y="553"/>
                    <a:pt x="58" y="555"/>
                    <a:pt x="59" y="556"/>
                  </a:cubicBezTo>
                  <a:cubicBezTo>
                    <a:pt x="59" y="556"/>
                    <a:pt x="59" y="558"/>
                    <a:pt x="59" y="558"/>
                  </a:cubicBezTo>
                  <a:close/>
                </a:path>
              </a:pathLst>
            </a:custGeom>
            <a:solidFill>
              <a:srgbClr val="00467A"/>
            </a:solidFill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  <p:sp>
          <p:nvSpPr>
            <p:cNvPr id="108" name="Freeform 54">
              <a:extLst>
                <a:ext uri="{FF2B5EF4-FFF2-40B4-BE49-F238E27FC236}">
                  <a16:creationId xmlns:a16="http://schemas.microsoft.com/office/drawing/2014/main" id="{E5C9DAFE-CC6B-9381-E595-F9BEA0A890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31808" y="1593291"/>
              <a:ext cx="1169794" cy="1439380"/>
            </a:xfrm>
            <a:custGeom>
              <a:avLst/>
              <a:gdLst>
                <a:gd name="T0" fmla="*/ 181 w 513"/>
                <a:gd name="T1" fmla="*/ 422 h 651"/>
                <a:gd name="T2" fmla="*/ 256 w 513"/>
                <a:gd name="T3" fmla="*/ 393 h 651"/>
                <a:gd name="T4" fmla="*/ 306 w 513"/>
                <a:gd name="T5" fmla="*/ 401 h 651"/>
                <a:gd name="T6" fmla="*/ 324 w 513"/>
                <a:gd name="T7" fmla="*/ 460 h 651"/>
                <a:gd name="T8" fmla="*/ 371 w 513"/>
                <a:gd name="T9" fmla="*/ 452 h 651"/>
                <a:gd name="T10" fmla="*/ 360 w 513"/>
                <a:gd name="T11" fmla="*/ 484 h 651"/>
                <a:gd name="T12" fmla="*/ 347 w 513"/>
                <a:gd name="T13" fmla="*/ 509 h 651"/>
                <a:gd name="T14" fmla="*/ 350 w 513"/>
                <a:gd name="T15" fmla="*/ 469 h 651"/>
                <a:gd name="T16" fmla="*/ 277 w 513"/>
                <a:gd name="T17" fmla="*/ 474 h 651"/>
                <a:gd name="T18" fmla="*/ 278 w 513"/>
                <a:gd name="T19" fmla="*/ 512 h 651"/>
                <a:gd name="T20" fmla="*/ 245 w 513"/>
                <a:gd name="T21" fmla="*/ 518 h 651"/>
                <a:gd name="T22" fmla="*/ 231 w 513"/>
                <a:gd name="T23" fmla="*/ 531 h 651"/>
                <a:gd name="T24" fmla="*/ 260 w 513"/>
                <a:gd name="T25" fmla="*/ 538 h 651"/>
                <a:gd name="T26" fmla="*/ 291 w 513"/>
                <a:gd name="T27" fmla="*/ 568 h 651"/>
                <a:gd name="T28" fmla="*/ 316 w 513"/>
                <a:gd name="T29" fmla="*/ 588 h 651"/>
                <a:gd name="T30" fmla="*/ 362 w 513"/>
                <a:gd name="T31" fmla="*/ 598 h 651"/>
                <a:gd name="T32" fmla="*/ 365 w 513"/>
                <a:gd name="T33" fmla="*/ 636 h 651"/>
                <a:gd name="T34" fmla="*/ 388 w 513"/>
                <a:gd name="T35" fmla="*/ 615 h 651"/>
                <a:gd name="T36" fmla="*/ 442 w 513"/>
                <a:gd name="T37" fmla="*/ 609 h 651"/>
                <a:gd name="T38" fmla="*/ 492 w 513"/>
                <a:gd name="T39" fmla="*/ 651 h 651"/>
                <a:gd name="T40" fmla="*/ 513 w 513"/>
                <a:gd name="T41" fmla="*/ 644 h 651"/>
                <a:gd name="T42" fmla="*/ 449 w 513"/>
                <a:gd name="T43" fmla="*/ 465 h 651"/>
                <a:gd name="T44" fmla="*/ 513 w 513"/>
                <a:gd name="T45" fmla="*/ 163 h 651"/>
                <a:gd name="T46" fmla="*/ 494 w 513"/>
                <a:gd name="T47" fmla="*/ 176 h 651"/>
                <a:gd name="T48" fmla="*/ 426 w 513"/>
                <a:gd name="T49" fmla="*/ 157 h 651"/>
                <a:gd name="T50" fmla="*/ 375 w 513"/>
                <a:gd name="T51" fmla="*/ 166 h 651"/>
                <a:gd name="T52" fmla="*/ 334 w 513"/>
                <a:gd name="T53" fmla="*/ 197 h 651"/>
                <a:gd name="T54" fmla="*/ 289 w 513"/>
                <a:gd name="T55" fmla="*/ 184 h 651"/>
                <a:gd name="T56" fmla="*/ 295 w 513"/>
                <a:gd name="T57" fmla="*/ 204 h 651"/>
                <a:gd name="T58" fmla="*/ 276 w 513"/>
                <a:gd name="T59" fmla="*/ 197 h 651"/>
                <a:gd name="T60" fmla="*/ 246 w 513"/>
                <a:gd name="T61" fmla="*/ 178 h 651"/>
                <a:gd name="T62" fmla="*/ 190 w 513"/>
                <a:gd name="T63" fmla="*/ 175 h 651"/>
                <a:gd name="T64" fmla="*/ 160 w 513"/>
                <a:gd name="T65" fmla="*/ 172 h 651"/>
                <a:gd name="T66" fmla="*/ 139 w 513"/>
                <a:gd name="T67" fmla="*/ 169 h 651"/>
                <a:gd name="T68" fmla="*/ 109 w 513"/>
                <a:gd name="T69" fmla="*/ 195 h 651"/>
                <a:gd name="T70" fmla="*/ 76 w 513"/>
                <a:gd name="T71" fmla="*/ 231 h 651"/>
                <a:gd name="T72" fmla="*/ 54 w 513"/>
                <a:gd name="T73" fmla="*/ 248 h 651"/>
                <a:gd name="T74" fmla="*/ 61 w 513"/>
                <a:gd name="T75" fmla="*/ 279 h 651"/>
                <a:gd name="T76" fmla="*/ 13 w 513"/>
                <a:gd name="T77" fmla="*/ 278 h 651"/>
                <a:gd name="T78" fmla="*/ 19 w 513"/>
                <a:gd name="T79" fmla="*/ 323 h 651"/>
                <a:gd name="T80" fmla="*/ 35 w 513"/>
                <a:gd name="T81" fmla="*/ 367 h 651"/>
                <a:gd name="T82" fmla="*/ 56 w 513"/>
                <a:gd name="T83" fmla="*/ 388 h 651"/>
                <a:gd name="T84" fmla="*/ 93 w 513"/>
                <a:gd name="T85" fmla="*/ 389 h 651"/>
                <a:gd name="T86" fmla="*/ 139 w 513"/>
                <a:gd name="T87" fmla="*/ 432 h 651"/>
                <a:gd name="T88" fmla="*/ 123 w 513"/>
                <a:gd name="T89" fmla="*/ 427 h 651"/>
                <a:gd name="T90" fmla="*/ 151 w 513"/>
                <a:gd name="T91" fmla="*/ 441 h 651"/>
                <a:gd name="T92" fmla="*/ 513 w 513"/>
                <a:gd name="T93" fmla="*/ 0 h 651"/>
                <a:gd name="T94" fmla="*/ 470 w 513"/>
                <a:gd name="T95" fmla="*/ 10 h 651"/>
                <a:gd name="T96" fmla="*/ 489 w 513"/>
                <a:gd name="T97" fmla="*/ 28 h 651"/>
                <a:gd name="T98" fmla="*/ 496 w 513"/>
                <a:gd name="T99" fmla="*/ 37 h 651"/>
                <a:gd name="T100" fmla="*/ 513 w 513"/>
                <a:gd name="T101" fmla="*/ 0 h 651"/>
                <a:gd name="T102" fmla="*/ 513 w 513"/>
                <a:gd name="T103" fmla="*/ 49 h 651"/>
                <a:gd name="T104" fmla="*/ 479 w 513"/>
                <a:gd name="T105" fmla="*/ 65 h 651"/>
                <a:gd name="T106" fmla="*/ 491 w 513"/>
                <a:gd name="T107" fmla="*/ 93 h 651"/>
                <a:gd name="T108" fmla="*/ 489 w 513"/>
                <a:gd name="T109" fmla="*/ 110 h 651"/>
                <a:gd name="T110" fmla="*/ 513 w 513"/>
                <a:gd name="T111" fmla="*/ 116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13" h="651">
                  <a:moveTo>
                    <a:pt x="151" y="441"/>
                  </a:moveTo>
                  <a:cubicBezTo>
                    <a:pt x="181" y="422"/>
                    <a:pt x="181" y="422"/>
                    <a:pt x="181" y="422"/>
                  </a:cubicBezTo>
                  <a:cubicBezTo>
                    <a:pt x="217" y="395"/>
                    <a:pt x="217" y="395"/>
                    <a:pt x="217" y="395"/>
                  </a:cubicBezTo>
                  <a:cubicBezTo>
                    <a:pt x="256" y="393"/>
                    <a:pt x="256" y="393"/>
                    <a:pt x="256" y="393"/>
                  </a:cubicBezTo>
                  <a:cubicBezTo>
                    <a:pt x="266" y="395"/>
                    <a:pt x="269" y="402"/>
                    <a:pt x="287" y="388"/>
                  </a:cubicBezTo>
                  <a:cubicBezTo>
                    <a:pt x="306" y="401"/>
                    <a:pt x="306" y="401"/>
                    <a:pt x="306" y="401"/>
                  </a:cubicBezTo>
                  <a:cubicBezTo>
                    <a:pt x="318" y="425"/>
                    <a:pt x="318" y="425"/>
                    <a:pt x="318" y="425"/>
                  </a:cubicBezTo>
                  <a:cubicBezTo>
                    <a:pt x="324" y="460"/>
                    <a:pt x="324" y="460"/>
                    <a:pt x="324" y="460"/>
                  </a:cubicBezTo>
                  <a:cubicBezTo>
                    <a:pt x="352" y="460"/>
                    <a:pt x="352" y="460"/>
                    <a:pt x="352" y="460"/>
                  </a:cubicBezTo>
                  <a:cubicBezTo>
                    <a:pt x="371" y="452"/>
                    <a:pt x="371" y="452"/>
                    <a:pt x="371" y="452"/>
                  </a:cubicBezTo>
                  <a:cubicBezTo>
                    <a:pt x="384" y="463"/>
                    <a:pt x="381" y="459"/>
                    <a:pt x="384" y="468"/>
                  </a:cubicBezTo>
                  <a:cubicBezTo>
                    <a:pt x="372" y="478"/>
                    <a:pt x="374" y="476"/>
                    <a:pt x="360" y="484"/>
                  </a:cubicBezTo>
                  <a:cubicBezTo>
                    <a:pt x="354" y="508"/>
                    <a:pt x="354" y="508"/>
                    <a:pt x="354" y="508"/>
                  </a:cubicBezTo>
                  <a:cubicBezTo>
                    <a:pt x="347" y="509"/>
                    <a:pt x="347" y="509"/>
                    <a:pt x="347" y="509"/>
                  </a:cubicBezTo>
                  <a:cubicBezTo>
                    <a:pt x="347" y="485"/>
                    <a:pt x="345" y="494"/>
                    <a:pt x="356" y="472"/>
                  </a:cubicBezTo>
                  <a:cubicBezTo>
                    <a:pt x="350" y="469"/>
                    <a:pt x="350" y="469"/>
                    <a:pt x="350" y="469"/>
                  </a:cubicBezTo>
                  <a:cubicBezTo>
                    <a:pt x="320" y="469"/>
                    <a:pt x="320" y="469"/>
                    <a:pt x="320" y="469"/>
                  </a:cubicBezTo>
                  <a:cubicBezTo>
                    <a:pt x="293" y="469"/>
                    <a:pt x="306" y="467"/>
                    <a:pt x="277" y="474"/>
                  </a:cubicBezTo>
                  <a:cubicBezTo>
                    <a:pt x="276" y="477"/>
                    <a:pt x="265" y="473"/>
                    <a:pt x="263" y="476"/>
                  </a:cubicBezTo>
                  <a:cubicBezTo>
                    <a:pt x="250" y="497"/>
                    <a:pt x="245" y="502"/>
                    <a:pt x="278" y="512"/>
                  </a:cubicBezTo>
                  <a:cubicBezTo>
                    <a:pt x="274" y="523"/>
                    <a:pt x="274" y="523"/>
                    <a:pt x="274" y="523"/>
                  </a:cubicBezTo>
                  <a:cubicBezTo>
                    <a:pt x="260" y="515"/>
                    <a:pt x="267" y="517"/>
                    <a:pt x="245" y="518"/>
                  </a:cubicBezTo>
                  <a:cubicBezTo>
                    <a:pt x="231" y="519"/>
                    <a:pt x="231" y="519"/>
                    <a:pt x="231" y="519"/>
                  </a:cubicBezTo>
                  <a:cubicBezTo>
                    <a:pt x="231" y="531"/>
                    <a:pt x="231" y="531"/>
                    <a:pt x="231" y="531"/>
                  </a:cubicBezTo>
                  <a:cubicBezTo>
                    <a:pt x="246" y="530"/>
                    <a:pt x="246" y="530"/>
                    <a:pt x="246" y="530"/>
                  </a:cubicBezTo>
                  <a:cubicBezTo>
                    <a:pt x="260" y="538"/>
                    <a:pt x="260" y="538"/>
                    <a:pt x="260" y="538"/>
                  </a:cubicBezTo>
                  <a:cubicBezTo>
                    <a:pt x="269" y="548"/>
                    <a:pt x="269" y="548"/>
                    <a:pt x="269" y="548"/>
                  </a:cubicBezTo>
                  <a:cubicBezTo>
                    <a:pt x="291" y="568"/>
                    <a:pt x="291" y="568"/>
                    <a:pt x="291" y="568"/>
                  </a:cubicBezTo>
                  <a:cubicBezTo>
                    <a:pt x="294" y="586"/>
                    <a:pt x="294" y="586"/>
                    <a:pt x="294" y="586"/>
                  </a:cubicBezTo>
                  <a:cubicBezTo>
                    <a:pt x="306" y="584"/>
                    <a:pt x="305" y="583"/>
                    <a:pt x="316" y="588"/>
                  </a:cubicBezTo>
                  <a:cubicBezTo>
                    <a:pt x="334" y="596"/>
                    <a:pt x="337" y="593"/>
                    <a:pt x="358" y="589"/>
                  </a:cubicBezTo>
                  <a:cubicBezTo>
                    <a:pt x="362" y="598"/>
                    <a:pt x="362" y="598"/>
                    <a:pt x="362" y="598"/>
                  </a:cubicBezTo>
                  <a:cubicBezTo>
                    <a:pt x="362" y="618"/>
                    <a:pt x="362" y="618"/>
                    <a:pt x="362" y="618"/>
                  </a:cubicBezTo>
                  <a:cubicBezTo>
                    <a:pt x="365" y="636"/>
                    <a:pt x="365" y="636"/>
                    <a:pt x="365" y="636"/>
                  </a:cubicBezTo>
                  <a:cubicBezTo>
                    <a:pt x="381" y="626"/>
                    <a:pt x="381" y="626"/>
                    <a:pt x="381" y="626"/>
                  </a:cubicBezTo>
                  <a:cubicBezTo>
                    <a:pt x="388" y="615"/>
                    <a:pt x="388" y="615"/>
                    <a:pt x="388" y="615"/>
                  </a:cubicBezTo>
                  <a:cubicBezTo>
                    <a:pt x="413" y="607"/>
                    <a:pt x="413" y="607"/>
                    <a:pt x="413" y="607"/>
                  </a:cubicBezTo>
                  <a:cubicBezTo>
                    <a:pt x="442" y="609"/>
                    <a:pt x="442" y="609"/>
                    <a:pt x="442" y="609"/>
                  </a:cubicBezTo>
                  <a:cubicBezTo>
                    <a:pt x="442" y="610"/>
                    <a:pt x="477" y="632"/>
                    <a:pt x="482" y="637"/>
                  </a:cubicBezTo>
                  <a:cubicBezTo>
                    <a:pt x="486" y="642"/>
                    <a:pt x="492" y="651"/>
                    <a:pt x="492" y="651"/>
                  </a:cubicBezTo>
                  <a:cubicBezTo>
                    <a:pt x="511" y="646"/>
                    <a:pt x="511" y="646"/>
                    <a:pt x="511" y="646"/>
                  </a:cubicBezTo>
                  <a:cubicBezTo>
                    <a:pt x="513" y="644"/>
                    <a:pt x="513" y="644"/>
                    <a:pt x="513" y="644"/>
                  </a:cubicBezTo>
                  <a:cubicBezTo>
                    <a:pt x="513" y="618"/>
                    <a:pt x="513" y="618"/>
                    <a:pt x="513" y="618"/>
                  </a:cubicBezTo>
                  <a:cubicBezTo>
                    <a:pt x="449" y="465"/>
                    <a:pt x="449" y="465"/>
                    <a:pt x="449" y="465"/>
                  </a:cubicBezTo>
                  <a:cubicBezTo>
                    <a:pt x="513" y="436"/>
                    <a:pt x="513" y="436"/>
                    <a:pt x="513" y="436"/>
                  </a:cubicBezTo>
                  <a:cubicBezTo>
                    <a:pt x="513" y="163"/>
                    <a:pt x="513" y="163"/>
                    <a:pt x="513" y="163"/>
                  </a:cubicBezTo>
                  <a:cubicBezTo>
                    <a:pt x="510" y="163"/>
                    <a:pt x="506" y="164"/>
                    <a:pt x="501" y="164"/>
                  </a:cubicBezTo>
                  <a:cubicBezTo>
                    <a:pt x="494" y="176"/>
                    <a:pt x="494" y="176"/>
                    <a:pt x="494" y="176"/>
                  </a:cubicBezTo>
                  <a:cubicBezTo>
                    <a:pt x="443" y="167"/>
                    <a:pt x="443" y="167"/>
                    <a:pt x="443" y="167"/>
                  </a:cubicBezTo>
                  <a:cubicBezTo>
                    <a:pt x="426" y="157"/>
                    <a:pt x="426" y="157"/>
                    <a:pt x="426" y="157"/>
                  </a:cubicBezTo>
                  <a:cubicBezTo>
                    <a:pt x="413" y="166"/>
                    <a:pt x="416" y="162"/>
                    <a:pt x="405" y="174"/>
                  </a:cubicBezTo>
                  <a:cubicBezTo>
                    <a:pt x="375" y="166"/>
                    <a:pt x="375" y="166"/>
                    <a:pt x="375" y="166"/>
                  </a:cubicBezTo>
                  <a:cubicBezTo>
                    <a:pt x="356" y="175"/>
                    <a:pt x="356" y="175"/>
                    <a:pt x="356" y="175"/>
                  </a:cubicBezTo>
                  <a:cubicBezTo>
                    <a:pt x="334" y="197"/>
                    <a:pt x="334" y="197"/>
                    <a:pt x="334" y="197"/>
                  </a:cubicBezTo>
                  <a:cubicBezTo>
                    <a:pt x="297" y="195"/>
                    <a:pt x="297" y="195"/>
                    <a:pt x="297" y="195"/>
                  </a:cubicBezTo>
                  <a:cubicBezTo>
                    <a:pt x="289" y="184"/>
                    <a:pt x="289" y="184"/>
                    <a:pt x="289" y="184"/>
                  </a:cubicBezTo>
                  <a:cubicBezTo>
                    <a:pt x="287" y="194"/>
                    <a:pt x="287" y="194"/>
                    <a:pt x="287" y="194"/>
                  </a:cubicBezTo>
                  <a:cubicBezTo>
                    <a:pt x="295" y="204"/>
                    <a:pt x="295" y="204"/>
                    <a:pt x="295" y="204"/>
                  </a:cubicBezTo>
                  <a:cubicBezTo>
                    <a:pt x="281" y="211"/>
                    <a:pt x="281" y="211"/>
                    <a:pt x="281" y="211"/>
                  </a:cubicBezTo>
                  <a:cubicBezTo>
                    <a:pt x="276" y="197"/>
                    <a:pt x="276" y="197"/>
                    <a:pt x="276" y="197"/>
                  </a:cubicBezTo>
                  <a:cubicBezTo>
                    <a:pt x="264" y="182"/>
                    <a:pt x="264" y="182"/>
                    <a:pt x="264" y="182"/>
                  </a:cubicBezTo>
                  <a:cubicBezTo>
                    <a:pt x="246" y="178"/>
                    <a:pt x="246" y="178"/>
                    <a:pt x="246" y="178"/>
                  </a:cubicBezTo>
                  <a:cubicBezTo>
                    <a:pt x="236" y="171"/>
                    <a:pt x="236" y="171"/>
                    <a:pt x="236" y="171"/>
                  </a:cubicBezTo>
                  <a:cubicBezTo>
                    <a:pt x="234" y="170"/>
                    <a:pt x="197" y="174"/>
                    <a:pt x="190" y="175"/>
                  </a:cubicBezTo>
                  <a:cubicBezTo>
                    <a:pt x="181" y="169"/>
                    <a:pt x="180" y="169"/>
                    <a:pt x="170" y="164"/>
                  </a:cubicBezTo>
                  <a:cubicBezTo>
                    <a:pt x="160" y="172"/>
                    <a:pt x="160" y="172"/>
                    <a:pt x="160" y="172"/>
                  </a:cubicBezTo>
                  <a:cubicBezTo>
                    <a:pt x="160" y="172"/>
                    <a:pt x="155" y="181"/>
                    <a:pt x="147" y="181"/>
                  </a:cubicBezTo>
                  <a:cubicBezTo>
                    <a:pt x="138" y="181"/>
                    <a:pt x="139" y="169"/>
                    <a:pt x="139" y="169"/>
                  </a:cubicBezTo>
                  <a:cubicBezTo>
                    <a:pt x="126" y="171"/>
                    <a:pt x="126" y="171"/>
                    <a:pt x="126" y="171"/>
                  </a:cubicBezTo>
                  <a:cubicBezTo>
                    <a:pt x="109" y="195"/>
                    <a:pt x="109" y="195"/>
                    <a:pt x="109" y="195"/>
                  </a:cubicBezTo>
                  <a:cubicBezTo>
                    <a:pt x="88" y="213"/>
                    <a:pt x="88" y="213"/>
                    <a:pt x="88" y="213"/>
                  </a:cubicBezTo>
                  <a:cubicBezTo>
                    <a:pt x="76" y="231"/>
                    <a:pt x="76" y="231"/>
                    <a:pt x="76" y="231"/>
                  </a:cubicBezTo>
                  <a:cubicBezTo>
                    <a:pt x="53" y="240"/>
                    <a:pt x="53" y="240"/>
                    <a:pt x="53" y="240"/>
                  </a:cubicBezTo>
                  <a:cubicBezTo>
                    <a:pt x="54" y="248"/>
                    <a:pt x="54" y="248"/>
                    <a:pt x="54" y="248"/>
                  </a:cubicBezTo>
                  <a:cubicBezTo>
                    <a:pt x="77" y="268"/>
                    <a:pt x="77" y="268"/>
                    <a:pt x="77" y="268"/>
                  </a:cubicBezTo>
                  <a:cubicBezTo>
                    <a:pt x="61" y="279"/>
                    <a:pt x="61" y="279"/>
                    <a:pt x="61" y="279"/>
                  </a:cubicBezTo>
                  <a:cubicBezTo>
                    <a:pt x="37" y="254"/>
                    <a:pt x="46" y="273"/>
                    <a:pt x="16" y="250"/>
                  </a:cubicBezTo>
                  <a:cubicBezTo>
                    <a:pt x="11" y="268"/>
                    <a:pt x="10" y="263"/>
                    <a:pt x="13" y="278"/>
                  </a:cubicBezTo>
                  <a:cubicBezTo>
                    <a:pt x="0" y="287"/>
                    <a:pt x="0" y="287"/>
                    <a:pt x="0" y="287"/>
                  </a:cubicBezTo>
                  <a:cubicBezTo>
                    <a:pt x="7" y="314"/>
                    <a:pt x="2" y="305"/>
                    <a:pt x="19" y="323"/>
                  </a:cubicBezTo>
                  <a:cubicBezTo>
                    <a:pt x="9" y="344"/>
                    <a:pt x="11" y="335"/>
                    <a:pt x="12" y="360"/>
                  </a:cubicBezTo>
                  <a:cubicBezTo>
                    <a:pt x="35" y="367"/>
                    <a:pt x="35" y="367"/>
                    <a:pt x="35" y="367"/>
                  </a:cubicBezTo>
                  <a:cubicBezTo>
                    <a:pt x="41" y="381"/>
                    <a:pt x="41" y="381"/>
                    <a:pt x="41" y="381"/>
                  </a:cubicBezTo>
                  <a:cubicBezTo>
                    <a:pt x="56" y="388"/>
                    <a:pt x="56" y="388"/>
                    <a:pt x="56" y="388"/>
                  </a:cubicBezTo>
                  <a:cubicBezTo>
                    <a:pt x="71" y="378"/>
                    <a:pt x="71" y="378"/>
                    <a:pt x="71" y="378"/>
                  </a:cubicBezTo>
                  <a:cubicBezTo>
                    <a:pt x="93" y="389"/>
                    <a:pt x="93" y="389"/>
                    <a:pt x="93" y="389"/>
                  </a:cubicBezTo>
                  <a:cubicBezTo>
                    <a:pt x="122" y="411"/>
                    <a:pt x="122" y="411"/>
                    <a:pt x="122" y="411"/>
                  </a:cubicBezTo>
                  <a:cubicBezTo>
                    <a:pt x="139" y="432"/>
                    <a:pt x="139" y="432"/>
                    <a:pt x="139" y="432"/>
                  </a:cubicBezTo>
                  <a:cubicBezTo>
                    <a:pt x="129" y="424"/>
                    <a:pt x="129" y="424"/>
                    <a:pt x="129" y="424"/>
                  </a:cubicBezTo>
                  <a:cubicBezTo>
                    <a:pt x="123" y="427"/>
                    <a:pt x="123" y="427"/>
                    <a:pt x="123" y="427"/>
                  </a:cubicBezTo>
                  <a:cubicBezTo>
                    <a:pt x="127" y="434"/>
                    <a:pt x="127" y="434"/>
                    <a:pt x="127" y="434"/>
                  </a:cubicBezTo>
                  <a:cubicBezTo>
                    <a:pt x="151" y="441"/>
                    <a:pt x="151" y="441"/>
                    <a:pt x="151" y="441"/>
                  </a:cubicBezTo>
                  <a:close/>
                  <a:moveTo>
                    <a:pt x="513" y="0"/>
                  </a:moveTo>
                  <a:cubicBezTo>
                    <a:pt x="513" y="0"/>
                    <a:pt x="513" y="0"/>
                    <a:pt x="513" y="0"/>
                  </a:cubicBezTo>
                  <a:cubicBezTo>
                    <a:pt x="499" y="5"/>
                    <a:pt x="499" y="5"/>
                    <a:pt x="499" y="5"/>
                  </a:cubicBezTo>
                  <a:cubicBezTo>
                    <a:pt x="497" y="5"/>
                    <a:pt x="469" y="1"/>
                    <a:pt x="470" y="10"/>
                  </a:cubicBezTo>
                  <a:cubicBezTo>
                    <a:pt x="471" y="15"/>
                    <a:pt x="476" y="16"/>
                    <a:pt x="476" y="16"/>
                  </a:cubicBezTo>
                  <a:cubicBezTo>
                    <a:pt x="489" y="28"/>
                    <a:pt x="489" y="28"/>
                    <a:pt x="489" y="28"/>
                  </a:cubicBezTo>
                  <a:cubicBezTo>
                    <a:pt x="488" y="35"/>
                    <a:pt x="488" y="35"/>
                    <a:pt x="488" y="35"/>
                  </a:cubicBezTo>
                  <a:cubicBezTo>
                    <a:pt x="496" y="37"/>
                    <a:pt x="496" y="37"/>
                    <a:pt x="496" y="37"/>
                  </a:cubicBezTo>
                  <a:cubicBezTo>
                    <a:pt x="513" y="37"/>
                    <a:pt x="513" y="37"/>
                    <a:pt x="513" y="37"/>
                  </a:cubicBezTo>
                  <a:cubicBezTo>
                    <a:pt x="513" y="0"/>
                    <a:pt x="513" y="0"/>
                    <a:pt x="513" y="0"/>
                  </a:cubicBezTo>
                  <a:close/>
                  <a:moveTo>
                    <a:pt x="513" y="49"/>
                  </a:moveTo>
                  <a:cubicBezTo>
                    <a:pt x="513" y="49"/>
                    <a:pt x="513" y="49"/>
                    <a:pt x="513" y="49"/>
                  </a:cubicBezTo>
                  <a:cubicBezTo>
                    <a:pt x="503" y="50"/>
                    <a:pt x="492" y="52"/>
                    <a:pt x="490" y="53"/>
                  </a:cubicBezTo>
                  <a:cubicBezTo>
                    <a:pt x="479" y="65"/>
                    <a:pt x="479" y="65"/>
                    <a:pt x="479" y="65"/>
                  </a:cubicBezTo>
                  <a:cubicBezTo>
                    <a:pt x="492" y="82"/>
                    <a:pt x="492" y="82"/>
                    <a:pt x="492" y="82"/>
                  </a:cubicBezTo>
                  <a:cubicBezTo>
                    <a:pt x="491" y="93"/>
                    <a:pt x="491" y="93"/>
                    <a:pt x="491" y="93"/>
                  </a:cubicBezTo>
                  <a:cubicBezTo>
                    <a:pt x="480" y="101"/>
                    <a:pt x="480" y="101"/>
                    <a:pt x="480" y="101"/>
                  </a:cubicBezTo>
                  <a:cubicBezTo>
                    <a:pt x="489" y="110"/>
                    <a:pt x="489" y="110"/>
                    <a:pt x="489" y="110"/>
                  </a:cubicBezTo>
                  <a:cubicBezTo>
                    <a:pt x="505" y="110"/>
                    <a:pt x="505" y="110"/>
                    <a:pt x="505" y="110"/>
                  </a:cubicBezTo>
                  <a:cubicBezTo>
                    <a:pt x="513" y="116"/>
                    <a:pt x="513" y="116"/>
                    <a:pt x="513" y="116"/>
                  </a:cubicBezTo>
                  <a:lnTo>
                    <a:pt x="513" y="49"/>
                  </a:lnTo>
                  <a:close/>
                </a:path>
              </a:pathLst>
            </a:custGeom>
            <a:grpFill/>
            <a:ln w="12700" cap="rnd" cmpd="sng">
              <a:solidFill>
                <a:sysClr val="window" lastClr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21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Montserrat" charset="0"/>
              </a:endParaRPr>
            </a:p>
          </p:txBody>
        </p:sp>
      </p:grpSp>
      <p:sp>
        <p:nvSpPr>
          <p:cNvPr id="6" name="Título 12">
            <a:extLst>
              <a:ext uri="{FF2B5EF4-FFF2-40B4-BE49-F238E27FC236}">
                <a16:creationId xmlns:a16="http://schemas.microsoft.com/office/drawing/2014/main" id="{9B14A5F9-80FC-94AD-6186-6478A3A17CA7}"/>
              </a:ext>
            </a:extLst>
          </p:cNvPr>
          <p:cNvSpPr txBox="1">
            <a:spLocks/>
          </p:cNvSpPr>
          <p:nvPr/>
        </p:nvSpPr>
        <p:spPr>
          <a:xfrm>
            <a:off x="580293" y="1715599"/>
            <a:ext cx="10515600" cy="63409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3600" b="1" dirty="0">
                <a:solidFill>
                  <a:srgbClr val="05547F"/>
                </a:solidFill>
                <a:latin typeface="+mn-lt"/>
              </a:rPr>
              <a:t>O Euro</a:t>
            </a:r>
          </a:p>
          <a:p>
            <a:endParaRPr lang="pt-PT" sz="3600" dirty="0">
              <a:solidFill>
                <a:srgbClr val="05547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6540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idadania e Desenvolvimento">
      <a:dk1>
        <a:sysClr val="windowText" lastClr="000000"/>
      </a:dk1>
      <a:lt1>
        <a:sysClr val="window" lastClr="FFFFFF"/>
      </a:lt1>
      <a:dk2>
        <a:srgbClr val="0E2841"/>
      </a:dk2>
      <a:lt2>
        <a:srgbClr val="033F61"/>
      </a:lt2>
      <a:accent1>
        <a:srgbClr val="04547F"/>
      </a:accent1>
      <a:accent2>
        <a:srgbClr val="1C97D5"/>
      </a:accent2>
      <a:accent3>
        <a:srgbClr val="F7AB35"/>
      </a:accent3>
      <a:accent4>
        <a:srgbClr val="E77728"/>
      </a:accent4>
      <a:accent5>
        <a:srgbClr val="2FA4A9"/>
      </a:accent5>
      <a:accent6>
        <a:srgbClr val="258287"/>
      </a:accent6>
      <a:hlink>
        <a:srgbClr val="467886"/>
      </a:hlink>
      <a:folHlink>
        <a:srgbClr val="96607D"/>
      </a:folHlink>
    </a:clrScheme>
    <a:fontScheme name="Offic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Cidadania e Desenvolvimento">
      <a:dk1>
        <a:sysClr val="windowText" lastClr="000000"/>
      </a:dk1>
      <a:lt1>
        <a:sysClr val="window" lastClr="FFFFFF"/>
      </a:lt1>
      <a:dk2>
        <a:srgbClr val="0E2841"/>
      </a:dk2>
      <a:lt2>
        <a:srgbClr val="033F61"/>
      </a:lt2>
      <a:accent1>
        <a:srgbClr val="04547F"/>
      </a:accent1>
      <a:accent2>
        <a:srgbClr val="1C97D5"/>
      </a:accent2>
      <a:accent3>
        <a:srgbClr val="F7AB35"/>
      </a:accent3>
      <a:accent4>
        <a:srgbClr val="E77728"/>
      </a:accent4>
      <a:accent5>
        <a:srgbClr val="2FA4A9"/>
      </a:accent5>
      <a:accent6>
        <a:srgbClr val="258287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Cidadania e Desenvolvimento">
      <a:dk1>
        <a:sysClr val="windowText" lastClr="000000"/>
      </a:dk1>
      <a:lt1>
        <a:sysClr val="window" lastClr="FFFFFF"/>
      </a:lt1>
      <a:dk2>
        <a:srgbClr val="0E2841"/>
      </a:dk2>
      <a:lt2>
        <a:srgbClr val="033F61"/>
      </a:lt2>
      <a:accent1>
        <a:srgbClr val="04547F"/>
      </a:accent1>
      <a:accent2>
        <a:srgbClr val="1C97D5"/>
      </a:accent2>
      <a:accent3>
        <a:srgbClr val="F7AB35"/>
      </a:accent3>
      <a:accent4>
        <a:srgbClr val="E77728"/>
      </a:accent4>
      <a:accent5>
        <a:srgbClr val="2FA4A9"/>
      </a:accent5>
      <a:accent6>
        <a:srgbClr val="258287"/>
      </a:accent6>
      <a:hlink>
        <a:srgbClr val="467886"/>
      </a:hlink>
      <a:folHlink>
        <a:srgbClr val="96607D"/>
      </a:folHlink>
    </a:clrScheme>
    <a:fontScheme name="Offic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AD61F7B628FC04685733A951602F94A" ma:contentTypeVersion="7" ma:contentTypeDescription="Criar um novo documento." ma:contentTypeScope="" ma:versionID="5535e343970d0c8e9e39e7461ff4ae80">
  <xsd:schema xmlns:xsd="http://www.w3.org/2001/XMLSchema" xmlns:xs="http://www.w3.org/2001/XMLSchema" xmlns:p="http://schemas.microsoft.com/office/2006/metadata/properties" xmlns:ns2="9af99d29-d5b4-49d3-9259-ecf9c7a54e48" targetNamespace="http://schemas.microsoft.com/office/2006/metadata/properties" ma:root="true" ma:fieldsID="6b5a27ea76e2655cb095fa46d4dff3d3" ns2:_="">
    <xsd:import namespace="9af99d29-d5b4-49d3-9259-ecf9c7a54e4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f99d29-d5b4-49d3-9259-ecf9c7a54e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138CA76-AB08-4F52-8D60-775D88342C1D}">
  <ds:schemaRefs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www.w3.org/XML/1998/namespace"/>
    <ds:schemaRef ds:uri="http://schemas.openxmlformats.org/package/2006/metadata/core-properties"/>
    <ds:schemaRef ds:uri="http://purl.org/dc/terms/"/>
    <ds:schemaRef ds:uri="d2ac21ae-1801-48e2-94be-c6fc68be1d94"/>
    <ds:schemaRef ds:uri="http://schemas.microsoft.com/office/infopath/2007/PartnerControls"/>
    <ds:schemaRef ds:uri="5c3e7aef-4ebc-44cc-8e10-94dd7ed2cfe2"/>
  </ds:schemaRefs>
</ds:datastoreItem>
</file>

<file path=customXml/itemProps2.xml><?xml version="1.0" encoding="utf-8"?>
<ds:datastoreItem xmlns:ds="http://schemas.openxmlformats.org/officeDocument/2006/customXml" ds:itemID="{E6B41C71-6DCB-4236-AE68-64393F8F6AD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75B10F-D36C-4BE2-8FF5-E39706B9DF64}"/>
</file>

<file path=docProps/app.xml><?xml version="1.0" encoding="utf-8"?>
<Properties xmlns="http://schemas.openxmlformats.org/officeDocument/2006/extended-properties" xmlns:vt="http://schemas.openxmlformats.org/officeDocument/2006/docPropsVTypes">
  <TotalTime>2492</TotalTime>
  <Words>2033</Words>
  <Application>Microsoft Office PowerPoint</Application>
  <PresentationFormat>Ecrã Panorâmico</PresentationFormat>
  <Paragraphs>268</Paragraphs>
  <Slides>27</Slides>
  <Notes>12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11</vt:i4>
      </vt:variant>
      <vt:variant>
        <vt:lpstr>Tema</vt:lpstr>
      </vt:variant>
      <vt:variant>
        <vt:i4>3</vt:i4>
      </vt:variant>
      <vt:variant>
        <vt:lpstr>Títulos dos diapositivos</vt:lpstr>
      </vt:variant>
      <vt:variant>
        <vt:i4>27</vt:i4>
      </vt:variant>
    </vt:vector>
  </HeadingPairs>
  <TitlesOfParts>
    <vt:vector size="41" baseType="lpstr">
      <vt:lpstr>Aptos</vt:lpstr>
      <vt:lpstr>Aptos Display</vt:lpstr>
      <vt:lpstr>Arial</vt:lpstr>
      <vt:lpstr>Arial Black</vt:lpstr>
      <vt:lpstr>Calibri</vt:lpstr>
      <vt:lpstr>Calibri Light</vt:lpstr>
      <vt:lpstr>Courier New</vt:lpstr>
      <vt:lpstr>Montserrat</vt:lpstr>
      <vt:lpstr>Open Sans</vt:lpstr>
      <vt:lpstr>Open Sans Semibold</vt:lpstr>
      <vt:lpstr>Raleway Bold</vt:lpstr>
      <vt:lpstr>Office Theme</vt:lpstr>
      <vt:lpstr>1_Office Theme</vt:lpstr>
      <vt:lpstr>2_Office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Hugo João Alves</dc:creator>
  <cp:lastModifiedBy>ASF</cp:lastModifiedBy>
  <cp:revision>296</cp:revision>
  <dcterms:created xsi:type="dcterms:W3CDTF">2026-01-12T14:26:43Z</dcterms:created>
  <dcterms:modified xsi:type="dcterms:W3CDTF">2026-03-19T14:32:19Z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001206b-b916-4ea2-8839-fe5fd2bf3c99_Enabled">
    <vt:lpwstr>true</vt:lpwstr>
  </property>
  <property fmtid="{D5CDD505-2E9C-101B-9397-08002B2CF9AE}" pid="3" name="MSIP_Label_1001206b-b916-4ea2-8839-fe5fd2bf3c99_SetDate">
    <vt:lpwstr>2026-01-26T10:01:13Z</vt:lpwstr>
  </property>
  <property fmtid="{D5CDD505-2E9C-101B-9397-08002B2CF9AE}" pid="4" name="MSIP_Label_1001206b-b916-4ea2-8839-fe5fd2bf3c99_Method">
    <vt:lpwstr>Standard</vt:lpwstr>
  </property>
  <property fmtid="{D5CDD505-2E9C-101B-9397-08002B2CF9AE}" pid="5" name="MSIP_Label_1001206b-b916-4ea2-8839-fe5fd2bf3c99_Name">
    <vt:lpwstr>1001206b-b916-4ea2-8839-fe5fd2bf3c99</vt:lpwstr>
  </property>
  <property fmtid="{D5CDD505-2E9C-101B-9397-08002B2CF9AE}" pid="6" name="MSIP_Label_1001206b-b916-4ea2-8839-fe5fd2bf3c99_SiteId">
    <vt:lpwstr>0abaa443-560a-46cc-8c72-de2b6231d241</vt:lpwstr>
  </property>
  <property fmtid="{D5CDD505-2E9C-101B-9397-08002B2CF9AE}" pid="7" name="MSIP_Label_1001206b-b916-4ea2-8839-fe5fd2bf3c99_ActionId">
    <vt:lpwstr>e03d9d8d-99b3-46ef-9ef8-21f31c70f370</vt:lpwstr>
  </property>
  <property fmtid="{D5CDD505-2E9C-101B-9397-08002B2CF9AE}" pid="8" name="MSIP_Label_1001206b-b916-4ea2-8839-fe5fd2bf3c99_ContentBits">
    <vt:lpwstr>0</vt:lpwstr>
  </property>
  <property fmtid="{D5CDD505-2E9C-101B-9397-08002B2CF9AE}" pid="9" name="MSIP_Label_1001206b-b916-4ea2-8839-fe5fd2bf3c99_Tag">
    <vt:lpwstr>10, 3, 0, 1</vt:lpwstr>
  </property>
  <property fmtid="{D5CDD505-2E9C-101B-9397-08002B2CF9AE}" pid="10" name="ContentTypeId">
    <vt:lpwstr>0x010100CAD61F7B628FC04685733A951602F94A</vt:lpwstr>
  </property>
  <property fmtid="{D5CDD505-2E9C-101B-9397-08002B2CF9AE}" pid="11" name="MediaServiceImageTags">
    <vt:lpwstr/>
  </property>
  <property fmtid="{D5CDD505-2E9C-101B-9397-08002B2CF9AE}" pid="12" name="MSIP_Label_84339546-1082-4534-91e1-91aa69eb15e8_Enabled">
    <vt:lpwstr>true</vt:lpwstr>
  </property>
  <property fmtid="{D5CDD505-2E9C-101B-9397-08002B2CF9AE}" pid="13" name="MSIP_Label_84339546-1082-4534-91e1-91aa69eb15e8_SetDate">
    <vt:lpwstr>2026-03-02T11:42:35Z</vt:lpwstr>
  </property>
  <property fmtid="{D5CDD505-2E9C-101B-9397-08002B2CF9AE}" pid="14" name="MSIP_Label_84339546-1082-4534-91e1-91aa69eb15e8_Method">
    <vt:lpwstr>Privileged</vt:lpwstr>
  </property>
  <property fmtid="{D5CDD505-2E9C-101B-9397-08002B2CF9AE}" pid="15" name="MSIP_Label_84339546-1082-4534-91e1-91aa69eb15e8_Name">
    <vt:lpwstr>Interno - Sem marca de água</vt:lpwstr>
  </property>
  <property fmtid="{D5CDD505-2E9C-101B-9397-08002B2CF9AE}" pid="16" name="MSIP_Label_84339546-1082-4534-91e1-91aa69eb15e8_SiteId">
    <vt:lpwstr>f92c299d-3d5a-4621-abd4-755e52e5161d</vt:lpwstr>
  </property>
  <property fmtid="{D5CDD505-2E9C-101B-9397-08002B2CF9AE}" pid="17" name="MSIP_Label_84339546-1082-4534-91e1-91aa69eb15e8_ActionId">
    <vt:lpwstr>cec5d2f1-8f23-495c-a2c3-1afbb72f6912</vt:lpwstr>
  </property>
  <property fmtid="{D5CDD505-2E9C-101B-9397-08002B2CF9AE}" pid="18" name="MSIP_Label_84339546-1082-4534-91e1-91aa69eb15e8_ContentBits">
    <vt:lpwstr>0</vt:lpwstr>
  </property>
  <property fmtid="{D5CDD505-2E9C-101B-9397-08002B2CF9AE}" pid="19" name="MSIP_Label_84339546-1082-4534-91e1-91aa69eb15e8_Tag">
    <vt:lpwstr>10, 0, 1, 2</vt:lpwstr>
  </property>
</Properties>
</file>