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8.xml" ContentType="application/vnd.openxmlformats-officedocument.presentationml.notesSlide+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notesSlides/notesSlide30.xml" ContentType="application/vnd.openxmlformats-officedocument.presentationml.notesSlide+xml"/>
  <Override PartName="/ppt/tags/tag91.xml" ContentType="application/vnd.openxmlformats-officedocument.presentationml.tags+xml"/>
  <Override PartName="/ppt/notesSlides/notesSlide31.xml" ContentType="application/vnd.openxmlformats-officedocument.presentationml.notesSlide+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notesSlides/notesSlide33.xml" ContentType="application/vnd.openxmlformats-officedocument.presentationml.notesSlide+xml"/>
  <Override PartName="/ppt/tags/tag94.xml" ContentType="application/vnd.openxmlformats-officedocument.presentationml.tags+xml"/>
  <Override PartName="/ppt/notesSlides/notesSlide34.xml" ContentType="application/vnd.openxmlformats-officedocument.presentationml.notesSlide+xml"/>
  <Override PartName="/ppt/tags/tag95.xml" ContentType="application/vnd.openxmlformats-officedocument.presentationml.tags+xml"/>
  <Override PartName="/ppt/notesSlides/notesSlide35.xml" ContentType="application/vnd.openxmlformats-officedocument.presentationml.notesSlide+xml"/>
  <Override PartName="/ppt/tags/tag9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0"/>
  </p:notesMasterIdLst>
  <p:sldIdLst>
    <p:sldId id="360" r:id="rId6"/>
    <p:sldId id="342" r:id="rId7"/>
    <p:sldId id="282" r:id="rId8"/>
    <p:sldId id="308" r:id="rId9"/>
    <p:sldId id="450" r:id="rId10"/>
    <p:sldId id="451" r:id="rId11"/>
    <p:sldId id="398" r:id="rId12"/>
    <p:sldId id="452" r:id="rId13"/>
    <p:sldId id="453" r:id="rId14"/>
    <p:sldId id="454" r:id="rId15"/>
    <p:sldId id="455" r:id="rId16"/>
    <p:sldId id="456" r:id="rId17"/>
    <p:sldId id="283" r:id="rId18"/>
    <p:sldId id="457" r:id="rId19"/>
    <p:sldId id="458" r:id="rId20"/>
    <p:sldId id="445"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2" r:id="rId34"/>
    <p:sldId id="473" r:id="rId35"/>
    <p:sldId id="503"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86" r:id="rId49"/>
    <p:sldId id="446" r:id="rId50"/>
    <p:sldId id="447" r:id="rId51"/>
    <p:sldId id="487" r:id="rId52"/>
    <p:sldId id="449" r:id="rId53"/>
    <p:sldId id="439" r:id="rId54"/>
    <p:sldId id="440" r:id="rId55"/>
    <p:sldId id="441" r:id="rId56"/>
    <p:sldId id="442" r:id="rId57"/>
    <p:sldId id="443" r:id="rId58"/>
    <p:sldId id="444" r:id="rId59"/>
    <p:sldId id="492" r:id="rId60"/>
    <p:sldId id="493" r:id="rId61"/>
    <p:sldId id="494" r:id="rId62"/>
    <p:sldId id="495" r:id="rId63"/>
    <p:sldId id="496" r:id="rId64"/>
    <p:sldId id="514" r:id="rId65"/>
    <p:sldId id="328" r:id="rId66"/>
    <p:sldId id="504" r:id="rId67"/>
    <p:sldId id="505" r:id="rId68"/>
    <p:sldId id="509" r:id="rId69"/>
    <p:sldId id="510" r:id="rId70"/>
    <p:sldId id="513" r:id="rId71"/>
    <p:sldId id="515" r:id="rId72"/>
    <p:sldId id="497" r:id="rId73"/>
    <p:sldId id="498" r:id="rId74"/>
    <p:sldId id="356" r:id="rId75"/>
    <p:sldId id="499" r:id="rId76"/>
    <p:sldId id="437" r:id="rId77"/>
    <p:sldId id="438" r:id="rId78"/>
    <p:sldId id="415" r:id="rId79"/>
    <p:sldId id="516" r:id="rId80"/>
    <p:sldId id="366" r:id="rId81"/>
    <p:sldId id="416" r:id="rId82"/>
    <p:sldId id="418" r:id="rId83"/>
    <p:sldId id="491" r:id="rId84"/>
    <p:sldId id="490" r:id="rId85"/>
    <p:sldId id="489" r:id="rId86"/>
    <p:sldId id="488" r:id="rId87"/>
    <p:sldId id="500" r:id="rId88"/>
    <p:sldId id="380" r:id="rId89"/>
  </p:sldIdLst>
  <p:sldSz cx="12192000" cy="6858000"/>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8346"/>
    <a:srgbClr val="0E2841"/>
    <a:srgbClr val="E1B14A"/>
    <a:srgbClr val="32507C"/>
    <a:srgbClr val="1C97D5"/>
    <a:srgbClr val="05547F"/>
    <a:srgbClr val="DCEAF7"/>
    <a:srgbClr val="033751"/>
    <a:srgbClr val="446D6F"/>
    <a:srgbClr val="498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026B6-B5C1-4DA1-9906-CF419D354B5D}" v="1" dt="2026-03-17T14:02:42.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tags" Target="tags/tag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or Figueiredo (EduQA)" userId="b98631fc-f7fb-4992-90d2-ecba87087d5e" providerId="ADAL" clId="{AFA74AD5-3176-4D09-A486-31CC5E083DB2}"/>
    <pc:docChg chg="modSld">
      <pc:chgData name="Vitor Figueiredo (EduQA)" userId="b98631fc-f7fb-4992-90d2-ecba87087d5e" providerId="ADAL" clId="{AFA74AD5-3176-4D09-A486-31CC5E083DB2}" dt="2026-03-17T14:02:42.219" v="0"/>
      <pc:docMkLst>
        <pc:docMk/>
      </pc:docMkLst>
      <pc:sldChg chg="addSp modSp">
        <pc:chgData name="Vitor Figueiredo (EduQA)" userId="b98631fc-f7fb-4992-90d2-ecba87087d5e" providerId="ADAL" clId="{AFA74AD5-3176-4D09-A486-31CC5E083DB2}" dt="2026-03-17T14:02:42.219" v="0"/>
        <pc:sldMkLst>
          <pc:docMk/>
          <pc:sldMk cId="603631260" sldId="459"/>
        </pc:sldMkLst>
        <pc:spChg chg="add mod">
          <ac:chgData name="Vitor Figueiredo (EduQA)" userId="b98631fc-f7fb-4992-90d2-ecba87087d5e" providerId="ADAL" clId="{AFA74AD5-3176-4D09-A486-31CC5E083DB2}" dt="2026-03-17T14:02:42.219" v="0"/>
          <ac:spMkLst>
            <pc:docMk/>
            <pc:sldMk cId="603631260" sldId="459"/>
            <ac:spMk id="4" creationId="{8807F794-C108-77ED-B17F-98CAC8AAD540}"/>
          </ac:spMkLst>
        </pc:spChg>
        <pc:spChg chg="add mod">
          <ac:chgData name="Vitor Figueiredo (EduQA)" userId="b98631fc-f7fb-4992-90d2-ecba87087d5e" providerId="ADAL" clId="{AFA74AD5-3176-4D09-A486-31CC5E083DB2}" dt="2026-03-17T14:02:42.219" v="0"/>
          <ac:spMkLst>
            <pc:docMk/>
            <pc:sldMk cId="603631260" sldId="459"/>
            <ac:spMk id="6" creationId="{0792403F-9FD1-0944-FA44-8CE307BA174C}"/>
          </ac:spMkLst>
        </pc:spChg>
        <pc:spChg chg="add mod">
          <ac:chgData name="Vitor Figueiredo (EduQA)" userId="b98631fc-f7fb-4992-90d2-ecba87087d5e" providerId="ADAL" clId="{AFA74AD5-3176-4D09-A486-31CC5E083DB2}" dt="2026-03-17T14:02:42.219" v="0"/>
          <ac:spMkLst>
            <pc:docMk/>
            <pc:sldMk cId="603631260" sldId="459"/>
            <ac:spMk id="7" creationId="{7A8DBF8D-67B2-EC39-E1CE-9D26C4A1A5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C9E8F-00C8-4F88-BDAE-D26305EB0CE4}"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pt-PT"/>
        </a:p>
      </dgm:t>
    </dgm:pt>
    <dgm:pt modelId="{E8CD0101-357B-4E10-986C-A30BF6784F18}">
      <dgm:prSet phldrT="[Texto]" phldr="0"/>
      <dgm:spPr>
        <a:xfrm>
          <a:off x="2503874" y="0"/>
          <a:ext cx="1511773" cy="1557255"/>
        </a:xfrm>
        <a:prstGeom prst="rect">
          <a:avLst/>
        </a:prstGeom>
      </dgm:spPr>
      <dgm:t>
        <a:bodyPr/>
        <a:lstStyle/>
        <a:p>
          <a:pPr>
            <a:buNone/>
          </a:pPr>
          <a:r>
            <a:rPr lang="pt-PT" dirty="0">
              <a:latin typeface="Calibri" panose="020F0502020204030204"/>
              <a:ea typeface="+mn-ea"/>
              <a:cs typeface="+mn-cs"/>
            </a:rPr>
            <a:t>Custos</a:t>
          </a:r>
        </a:p>
      </dgm:t>
    </dgm:pt>
    <dgm:pt modelId="{432FF011-94E4-4E15-9FBC-E0DED4A05E73}" type="parTrans" cxnId="{9E834141-18EE-4A8D-80A7-48C027C515C0}">
      <dgm:prSet/>
      <dgm:spPr/>
      <dgm:t>
        <a:bodyPr/>
        <a:lstStyle/>
        <a:p>
          <a:endParaRPr lang="pt-PT"/>
        </a:p>
      </dgm:t>
    </dgm:pt>
    <dgm:pt modelId="{F3106A7A-01D7-4967-8A0D-F6D1A4D50AC7}" type="sibTrans" cxnId="{9E834141-18EE-4A8D-80A7-48C027C515C0}">
      <dgm:prSet/>
      <dgm:spPr/>
      <dgm:t>
        <a:bodyPr/>
        <a:lstStyle/>
        <a:p>
          <a:endParaRPr lang="pt-PT"/>
        </a:p>
      </dgm:t>
    </dgm:pt>
    <dgm:pt modelId="{1C4C5E26-8DED-41AE-BCAB-BDFA0A1C5601}">
      <dgm:prSet phldrT="[Texto]" phldr="0"/>
      <dgm:spPr>
        <a:xfrm>
          <a:off x="708643" y="2150496"/>
          <a:ext cx="1511773" cy="1557255"/>
        </a:xfrm>
        <a:prstGeom prst="rect">
          <a:avLst/>
        </a:prstGeom>
      </dgm:spPr>
      <dgm:t>
        <a:bodyPr/>
        <a:lstStyle/>
        <a:p>
          <a:pPr>
            <a:buNone/>
          </a:pPr>
          <a:r>
            <a:rPr lang="pt-PT" dirty="0">
              <a:latin typeface="Calibri" panose="020F0502020204030204"/>
              <a:ea typeface="+mn-ea"/>
              <a:cs typeface="+mn-cs"/>
            </a:rPr>
            <a:t>Receitas</a:t>
          </a:r>
        </a:p>
      </dgm:t>
    </dgm:pt>
    <dgm:pt modelId="{8306CFB9-6D56-4C69-B003-574F1060E03F}" type="parTrans" cxnId="{D004C567-279B-48C4-AAA6-DB7331EEBFDD}">
      <dgm:prSet/>
      <dgm:spPr/>
      <dgm:t>
        <a:bodyPr/>
        <a:lstStyle/>
        <a:p>
          <a:endParaRPr lang="pt-PT"/>
        </a:p>
      </dgm:t>
    </dgm:pt>
    <dgm:pt modelId="{6E7760FE-4C88-4677-BA19-B1B5B1AE2E21}" type="sibTrans" cxnId="{D004C567-279B-48C4-AAA6-DB7331EEBFDD}">
      <dgm:prSet/>
      <dgm:spPr/>
      <dgm:t>
        <a:bodyPr/>
        <a:lstStyle/>
        <a:p>
          <a:endParaRPr lang="pt-PT"/>
        </a:p>
      </dgm:t>
    </dgm:pt>
    <dgm:pt modelId="{997D2C2E-48A3-4645-82F0-12DFBB70ADC5}">
      <dgm:prSet phldrT="[Texto]" phldr="0"/>
      <dgm:spPr/>
      <dgm:t>
        <a:bodyPr/>
        <a:lstStyle/>
        <a:p>
          <a:endParaRPr lang="pt-PT"/>
        </a:p>
      </dgm:t>
    </dgm:pt>
    <dgm:pt modelId="{3E533772-B78D-4E82-961F-ECB65C26524F}" type="parTrans" cxnId="{3CEEBA91-67C6-4CBC-AB48-7E1686249DF8}">
      <dgm:prSet/>
      <dgm:spPr/>
      <dgm:t>
        <a:bodyPr/>
        <a:lstStyle/>
        <a:p>
          <a:endParaRPr lang="pt-PT"/>
        </a:p>
      </dgm:t>
    </dgm:pt>
    <dgm:pt modelId="{6240ED82-A598-4C0B-8DC1-14F5F3C93270}" type="sibTrans" cxnId="{3CEEBA91-67C6-4CBC-AB48-7E1686249DF8}">
      <dgm:prSet/>
      <dgm:spPr/>
      <dgm:t>
        <a:bodyPr/>
        <a:lstStyle/>
        <a:p>
          <a:endParaRPr lang="pt-PT"/>
        </a:p>
      </dgm:t>
    </dgm:pt>
    <dgm:pt modelId="{6DA404C7-FC99-4211-9DB8-BB88239B346E}" type="pres">
      <dgm:prSet presAssocID="{DC2C9E8F-00C8-4F88-BDAE-D26305EB0CE4}" presName="compositeShape" presStyleCnt="0">
        <dgm:presLayoutVars>
          <dgm:chMax val="2"/>
          <dgm:dir/>
          <dgm:resizeHandles val="exact"/>
        </dgm:presLayoutVars>
      </dgm:prSet>
      <dgm:spPr/>
    </dgm:pt>
    <dgm:pt modelId="{7597C690-2019-47F3-801B-91A0990E6321}" type="pres">
      <dgm:prSet presAssocID="{DC2C9E8F-00C8-4F88-BDAE-D26305EB0CE4}" presName="divider" presStyleLbl="fgShp" presStyleIdx="0" presStyleCnt="1"/>
      <dgm:spPr>
        <a:xfrm rot="21300000">
          <a:off x="14497" y="1585034"/>
          <a:ext cx="4695295" cy="537682"/>
        </a:xfrm>
        <a:prstGeom prst="mathMinus">
          <a:avLst/>
        </a:prstGeom>
      </dgm:spPr>
    </dgm:pt>
    <dgm:pt modelId="{D1EFA924-5C5B-4F43-8C53-8C8BA7738EB4}" type="pres">
      <dgm:prSet presAssocID="{E8CD0101-357B-4E10-986C-A30BF6784F18}" presName="downArrow" presStyleLbl="node1" presStyleIdx="0" presStyleCnt="2"/>
      <dgm:spPr>
        <a:xfrm>
          <a:off x="566914" y="185387"/>
          <a:ext cx="1417287" cy="1483100"/>
        </a:xfrm>
        <a:prstGeom prst="downArrow">
          <a:avLst/>
        </a:prstGeom>
      </dgm:spPr>
    </dgm:pt>
    <dgm:pt modelId="{93B56FAF-7CA1-4D0E-9DB4-28DD8BC75B89}" type="pres">
      <dgm:prSet presAssocID="{E8CD0101-357B-4E10-986C-A30BF6784F18}" presName="downArrowText" presStyleLbl="revTx" presStyleIdx="0" presStyleCnt="2">
        <dgm:presLayoutVars>
          <dgm:bulletEnabled val="1"/>
        </dgm:presLayoutVars>
      </dgm:prSet>
      <dgm:spPr/>
    </dgm:pt>
    <dgm:pt modelId="{20D5615C-0587-472E-B905-D002FF39508A}" type="pres">
      <dgm:prSet presAssocID="{1C4C5E26-8DED-41AE-BCAB-BDFA0A1C5601}" presName="upArrow" presStyleLbl="node1" presStyleIdx="1" presStyleCnt="2"/>
      <dgm:spPr>
        <a:xfrm>
          <a:off x="2740088" y="2039263"/>
          <a:ext cx="1417287" cy="1483100"/>
        </a:xfrm>
        <a:prstGeom prst="upArrow">
          <a:avLst/>
        </a:prstGeom>
      </dgm:spPr>
    </dgm:pt>
    <dgm:pt modelId="{D18906C2-19B8-4305-BFF7-093989FB6ED7}" type="pres">
      <dgm:prSet presAssocID="{1C4C5E26-8DED-41AE-BCAB-BDFA0A1C5601}" presName="upArrowText" presStyleLbl="revTx" presStyleIdx="1" presStyleCnt="2">
        <dgm:presLayoutVars>
          <dgm:bulletEnabled val="1"/>
        </dgm:presLayoutVars>
      </dgm:prSet>
      <dgm:spPr/>
    </dgm:pt>
  </dgm:ptLst>
  <dgm:cxnLst>
    <dgm:cxn modelId="{9E834141-18EE-4A8D-80A7-48C027C515C0}" srcId="{DC2C9E8F-00C8-4F88-BDAE-D26305EB0CE4}" destId="{E8CD0101-357B-4E10-986C-A30BF6784F18}" srcOrd="0" destOrd="0" parTransId="{432FF011-94E4-4E15-9FBC-E0DED4A05E73}" sibTransId="{F3106A7A-01D7-4967-8A0D-F6D1A4D50AC7}"/>
    <dgm:cxn modelId="{D004C567-279B-48C4-AAA6-DB7331EEBFDD}" srcId="{DC2C9E8F-00C8-4F88-BDAE-D26305EB0CE4}" destId="{1C4C5E26-8DED-41AE-BCAB-BDFA0A1C5601}" srcOrd="1" destOrd="0" parTransId="{8306CFB9-6D56-4C69-B003-574F1060E03F}" sibTransId="{6E7760FE-4C88-4677-BA19-B1B5B1AE2E21}"/>
    <dgm:cxn modelId="{5BA81F4E-E38F-4601-89C2-95A322C62D24}" type="presOf" srcId="{DC2C9E8F-00C8-4F88-BDAE-D26305EB0CE4}" destId="{6DA404C7-FC99-4211-9DB8-BB88239B346E}" srcOrd="0" destOrd="0" presId="urn:microsoft.com/office/officeart/2005/8/layout/arrow3"/>
    <dgm:cxn modelId="{3CEEBA91-67C6-4CBC-AB48-7E1686249DF8}" srcId="{DC2C9E8F-00C8-4F88-BDAE-D26305EB0CE4}" destId="{997D2C2E-48A3-4645-82F0-12DFBB70ADC5}" srcOrd="2" destOrd="0" parTransId="{3E533772-B78D-4E82-961F-ECB65C26524F}" sibTransId="{6240ED82-A598-4C0B-8DC1-14F5F3C93270}"/>
    <dgm:cxn modelId="{45A6C2AF-78AF-4779-9BAE-F4DD199157C0}" type="presOf" srcId="{1C4C5E26-8DED-41AE-BCAB-BDFA0A1C5601}" destId="{D18906C2-19B8-4305-BFF7-093989FB6ED7}" srcOrd="0" destOrd="0" presId="urn:microsoft.com/office/officeart/2005/8/layout/arrow3"/>
    <dgm:cxn modelId="{077F4DEC-B1E3-4EEE-BA0D-D651F035694D}" type="presOf" srcId="{E8CD0101-357B-4E10-986C-A30BF6784F18}" destId="{93B56FAF-7CA1-4D0E-9DB4-28DD8BC75B89}" srcOrd="0" destOrd="0" presId="urn:microsoft.com/office/officeart/2005/8/layout/arrow3"/>
    <dgm:cxn modelId="{E967CAAF-D538-4A36-8E0E-C886A6E03C0F}" type="presParOf" srcId="{6DA404C7-FC99-4211-9DB8-BB88239B346E}" destId="{7597C690-2019-47F3-801B-91A0990E6321}" srcOrd="0" destOrd="0" presId="urn:microsoft.com/office/officeart/2005/8/layout/arrow3"/>
    <dgm:cxn modelId="{761B56AD-74A6-467E-9D13-07B7E5DE910B}" type="presParOf" srcId="{6DA404C7-FC99-4211-9DB8-BB88239B346E}" destId="{D1EFA924-5C5B-4F43-8C53-8C8BA7738EB4}" srcOrd="1" destOrd="0" presId="urn:microsoft.com/office/officeart/2005/8/layout/arrow3"/>
    <dgm:cxn modelId="{07BCA361-FABE-4B54-968E-206ECFDF9436}" type="presParOf" srcId="{6DA404C7-FC99-4211-9DB8-BB88239B346E}" destId="{93B56FAF-7CA1-4D0E-9DB4-28DD8BC75B89}" srcOrd="2" destOrd="0" presId="urn:microsoft.com/office/officeart/2005/8/layout/arrow3"/>
    <dgm:cxn modelId="{A48B96F5-7A05-498C-921E-768AA79EA1E3}" type="presParOf" srcId="{6DA404C7-FC99-4211-9DB8-BB88239B346E}" destId="{20D5615C-0587-472E-B905-D002FF39508A}" srcOrd="3" destOrd="0" presId="urn:microsoft.com/office/officeart/2005/8/layout/arrow3"/>
    <dgm:cxn modelId="{FFC35C0C-04F4-4E88-B169-6E3C851AE492}" type="presParOf" srcId="{6DA404C7-FC99-4211-9DB8-BB88239B346E}" destId="{D18906C2-19B8-4305-BFF7-093989FB6ED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C690-2019-47F3-801B-91A0990E6321}">
      <dsp:nvSpPr>
        <dsp:cNvPr id="0" name=""/>
        <dsp:cNvSpPr/>
      </dsp:nvSpPr>
      <dsp:spPr>
        <a:xfrm rot="21300000">
          <a:off x="11358" y="1241867"/>
          <a:ext cx="3678742" cy="421271"/>
        </a:xfrm>
        <a:prstGeom prst="mathMinus">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FA924-5C5B-4F43-8C53-8C8BA7738EB4}">
      <dsp:nvSpPr>
        <dsp:cNvPr id="0" name=""/>
        <dsp:cNvSpPr/>
      </dsp:nvSpPr>
      <dsp:spPr>
        <a:xfrm>
          <a:off x="444175" y="145250"/>
          <a:ext cx="1110438" cy="1162002"/>
        </a:xfrm>
        <a:prstGeom prst="downArrow">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56FAF-7CA1-4D0E-9DB4-28DD8BC75B89}">
      <dsp:nvSpPr>
        <dsp:cNvPr id="0" name=""/>
        <dsp:cNvSpPr/>
      </dsp:nvSpPr>
      <dsp:spPr>
        <a:xfrm>
          <a:off x="1961773" y="0"/>
          <a:ext cx="1184467" cy="122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PT" sz="2000" kern="1200" dirty="0">
              <a:latin typeface="Calibri" panose="020F0502020204030204"/>
              <a:ea typeface="+mn-ea"/>
              <a:cs typeface="+mn-cs"/>
            </a:rPr>
            <a:t>Custos</a:t>
          </a:r>
        </a:p>
      </dsp:txBody>
      <dsp:txXfrm>
        <a:off x="1961773" y="0"/>
        <a:ext cx="1184467" cy="1220102"/>
      </dsp:txXfrm>
    </dsp:sp>
    <dsp:sp modelId="{20D5615C-0587-472E-B905-D002FF39508A}">
      <dsp:nvSpPr>
        <dsp:cNvPr id="0" name=""/>
        <dsp:cNvSpPr/>
      </dsp:nvSpPr>
      <dsp:spPr>
        <a:xfrm>
          <a:off x="2146846" y="1597753"/>
          <a:ext cx="1110438" cy="1162002"/>
        </a:xfrm>
        <a:prstGeom prst="upArrow">
          <a:avLst/>
        </a:prstGeom>
        <a:solidFill>
          <a:schemeClr val="accent4">
            <a:hueOff val="9458589"/>
            <a:satOff val="-23437"/>
            <a:lumOff val="-107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906C2-19B8-4305-BFF7-093989FB6ED7}">
      <dsp:nvSpPr>
        <dsp:cNvPr id="0" name=""/>
        <dsp:cNvSpPr/>
      </dsp:nvSpPr>
      <dsp:spPr>
        <a:xfrm>
          <a:off x="555219" y="1684903"/>
          <a:ext cx="1184467" cy="122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PT" sz="2000" kern="1200" dirty="0">
              <a:latin typeface="Calibri" panose="020F0502020204030204"/>
              <a:ea typeface="+mn-ea"/>
              <a:cs typeface="+mn-cs"/>
            </a:rPr>
            <a:t>Receitas</a:t>
          </a:r>
        </a:p>
      </dsp:txBody>
      <dsp:txXfrm>
        <a:off x="555219" y="1684903"/>
        <a:ext cx="1184467" cy="122010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6AAE2-A5AF-4AE1-B659-D2301A04F762}"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FB6CC-33A8-4BA6-A460-EE75E0AFE055}" type="slidenum">
              <a:rPr lang="en-GB" smtClean="0"/>
              <a:t>‹nº›</a:t>
            </a:fld>
            <a:endParaRPr lang="en-GB"/>
          </a:p>
        </p:txBody>
      </p:sp>
    </p:spTree>
    <p:extLst>
      <p:ext uri="{BB962C8B-B14F-4D97-AF65-F5344CB8AC3E}">
        <p14:creationId xmlns:p14="http://schemas.microsoft.com/office/powerpoint/2010/main" val="98027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37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6BCA-704E-566A-F7E1-760F67F6A6C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1ECED30-1B43-D3A4-5409-0FD3AD623F7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2BD7C46-0431-27B4-35D8-D540E0936D1C}"/>
              </a:ext>
            </a:extLst>
          </p:cNvPr>
          <p:cNvSpPr>
            <a:spLocks noGrp="1"/>
          </p:cNvSpPr>
          <p:nvPr>
            <p:ph type="body" idx="1"/>
          </p:nvPr>
        </p:nvSpPr>
        <p:spPr/>
        <p:txBody>
          <a:bodyPr/>
          <a:lstStyle/>
          <a:p>
            <a:pPr rtl="0" fontAlgn="base"/>
            <a:endParaRPr lang="pt-PT"/>
          </a:p>
        </p:txBody>
      </p:sp>
      <p:sp>
        <p:nvSpPr>
          <p:cNvPr id="4" name="Marcador de Posição do Número do Diapositivo 3">
            <a:extLst>
              <a:ext uri="{FF2B5EF4-FFF2-40B4-BE49-F238E27FC236}">
                <a16:creationId xmlns:a16="http://schemas.microsoft.com/office/drawing/2014/main" id="{1BCFA3D3-021D-9826-FA5B-DAD6435008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553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DF11A-67AF-DAD0-157B-E5DDDA84663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5D614115-34FD-4B08-E116-89003D4E38D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18304FD-789E-5188-C814-6017436BB5FF}"/>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1E72C42C-DA4A-E4EF-5BDB-DB4447764E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808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C56D-F939-B20E-084D-B60385168FA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01C89F0-F276-5F60-4521-84186ECE934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7834BC4-023E-6825-2F12-A2D2B91E4AB3}"/>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BA418048-8772-5928-C45A-8961C4E154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927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6616B-586D-4289-1DB9-06E602E7D10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BE3FB25-A018-9FD4-6C09-70C54F02CCC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DE479E02-1DCB-D141-603B-2981D2675F5C}"/>
              </a:ext>
            </a:extLst>
          </p:cNvPr>
          <p:cNvSpPr>
            <a:spLocks noGrp="1"/>
          </p:cNvSpPr>
          <p:nvPr>
            <p:ph type="body" idx="1"/>
          </p:nvPr>
        </p:nvSpPr>
        <p:spPr/>
        <p:txBody>
          <a:bodyPr/>
          <a:lstStyle/>
          <a:p>
            <a:pPr rtl="0" fontAlgn="base"/>
            <a:endParaRPr lang="pt-PT"/>
          </a:p>
        </p:txBody>
      </p:sp>
      <p:sp>
        <p:nvSpPr>
          <p:cNvPr id="4" name="Marcador de Posição do Número do Diapositivo 3">
            <a:extLst>
              <a:ext uri="{FF2B5EF4-FFF2-40B4-BE49-F238E27FC236}">
                <a16:creationId xmlns:a16="http://schemas.microsoft.com/office/drawing/2014/main" id="{1ACD1EE1-410E-56A9-842C-F165DA65BD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359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0274-B6F6-5C30-C5F5-94CECBAFC77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13812EB-ED3A-C220-3752-1E8604DF535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85CDC67-A21F-6F44-5D77-932C43A262EE}"/>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AB3197FD-5A32-2158-E0D5-5FFAD422D9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614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A878-D693-7392-83DA-B7FC08151F76}"/>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397694A-D5DB-7E55-B4C0-06CA38CA694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7D3F815-C057-98BB-B555-130342E9D078}"/>
              </a:ext>
            </a:extLst>
          </p:cNvPr>
          <p:cNvSpPr>
            <a:spLocks noGrp="1"/>
          </p:cNvSpPr>
          <p:nvPr>
            <p:ph type="body" idx="1"/>
          </p:nvPr>
        </p:nvSpPr>
        <p:spPr/>
        <p:txBody>
          <a:bodyPr/>
          <a:lstStyle/>
          <a:p>
            <a:pPr rtl="0" fontAlgn="base"/>
            <a:endParaRPr lang="pt-PT"/>
          </a:p>
        </p:txBody>
      </p:sp>
      <p:sp>
        <p:nvSpPr>
          <p:cNvPr id="4" name="Marcador de Posição do Número do Diapositivo 3">
            <a:extLst>
              <a:ext uri="{FF2B5EF4-FFF2-40B4-BE49-F238E27FC236}">
                <a16:creationId xmlns:a16="http://schemas.microsoft.com/office/drawing/2014/main" id="{5CFBA1E6-96C3-3964-0E76-EF9E51BCB1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670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38E6-B09B-2C79-51F0-E70B7BFBB36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36E6E6A-B223-3E04-DE73-C441FAEEE6B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CCB426E-81D9-E6C2-D4BB-D2FCD4F14EC5}"/>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52532024-EE80-1D0C-3565-6681C75CC0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988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427A-A7A2-22C4-18D4-7C3B606F17B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413D0D7-404F-B999-10E6-280B92DAE6B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5A157B6-1F42-D3D6-5AE6-58559A7722ED}"/>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D8364360-809D-1A23-D362-F745D44ABB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4982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121E2-7587-8789-1F06-9BE5C0C8CB41}"/>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27AED9D-6EFB-6888-9F43-AFD541FBAD3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B6272C0-EB16-EE7A-C676-43BD0B338810}"/>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3398AB8E-9B0D-DF81-67E1-E34F26F533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785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94FB6CC-33A8-4BA6-A460-EE75E0AFE055}" type="slidenum">
              <a:rPr lang="en-GB" smtClean="0"/>
              <a:t>37</a:t>
            </a:fld>
            <a:endParaRPr lang="en-GB"/>
          </a:p>
        </p:txBody>
      </p:sp>
    </p:spTree>
    <p:extLst>
      <p:ext uri="{BB962C8B-B14F-4D97-AF65-F5344CB8AC3E}">
        <p14:creationId xmlns:p14="http://schemas.microsoft.com/office/powerpoint/2010/main" val="26493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00C7-7211-3777-6EA3-F9B45D5C399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84C9770-7704-CE7D-FB6F-F87517FAB9E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71682F2-FDF5-1E40-C1FA-2A88B70E10C6}"/>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D6DB7622-D2DC-8B97-73D1-E9835398EA97}"/>
              </a:ext>
            </a:extLst>
          </p:cNvPr>
          <p:cNvSpPr>
            <a:spLocks noGrp="1"/>
          </p:cNvSpPr>
          <p:nvPr>
            <p:ph type="sldNum" sz="quarter" idx="5"/>
          </p:nvPr>
        </p:nvSpPr>
        <p:spPr/>
        <p:txBody>
          <a:bodyPr/>
          <a:lstStyle/>
          <a:p>
            <a:fld id="{C94FB6CC-33A8-4BA6-A460-EE75E0AFE055}" type="slidenum">
              <a:rPr lang="en-GB" smtClean="0"/>
              <a:t>5</a:t>
            </a:fld>
            <a:endParaRPr lang="en-GB"/>
          </a:p>
        </p:txBody>
      </p:sp>
    </p:spTree>
    <p:extLst>
      <p:ext uri="{BB962C8B-B14F-4D97-AF65-F5344CB8AC3E}">
        <p14:creationId xmlns:p14="http://schemas.microsoft.com/office/powerpoint/2010/main" val="3301908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FCA6-FD3D-3F78-AA5C-6B80403A0C7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8D45F3D-286E-C99D-9BA6-457CD2E1D48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BD56571-F967-DEAB-E1D0-8E532F25A364}"/>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713C7203-C9D9-8207-1D40-37C6FEE0020A}"/>
              </a:ext>
            </a:extLst>
          </p:cNvPr>
          <p:cNvSpPr>
            <a:spLocks noGrp="1"/>
          </p:cNvSpPr>
          <p:nvPr>
            <p:ph type="sldNum" sz="quarter" idx="5"/>
          </p:nvPr>
        </p:nvSpPr>
        <p:spPr/>
        <p:txBody>
          <a:bodyPr/>
          <a:lstStyle/>
          <a:p>
            <a:fld id="{C94FB6CC-33A8-4BA6-A460-EE75E0AFE055}" type="slidenum">
              <a:rPr lang="en-GB" smtClean="0"/>
              <a:t>38</a:t>
            </a:fld>
            <a:endParaRPr lang="en-GB"/>
          </a:p>
        </p:txBody>
      </p:sp>
    </p:spTree>
    <p:extLst>
      <p:ext uri="{BB962C8B-B14F-4D97-AF65-F5344CB8AC3E}">
        <p14:creationId xmlns:p14="http://schemas.microsoft.com/office/powerpoint/2010/main" val="69492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28D9-E5D5-50CD-F79A-E86B297B99E0}"/>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7D2DF56-AE97-7E89-AD40-7CB31A9AF9F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207F991-D2B0-2AF6-5646-46083213A364}"/>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F5F81925-9DF5-330C-E600-E2AA1F25ABFA}"/>
              </a:ext>
            </a:extLst>
          </p:cNvPr>
          <p:cNvSpPr>
            <a:spLocks noGrp="1"/>
          </p:cNvSpPr>
          <p:nvPr>
            <p:ph type="sldNum" sz="quarter" idx="5"/>
          </p:nvPr>
        </p:nvSpPr>
        <p:spPr/>
        <p:txBody>
          <a:bodyPr/>
          <a:lstStyle/>
          <a:p>
            <a:fld id="{C94FB6CC-33A8-4BA6-A460-EE75E0AFE055}" type="slidenum">
              <a:rPr lang="en-GB" smtClean="0"/>
              <a:t>39</a:t>
            </a:fld>
            <a:endParaRPr lang="en-GB"/>
          </a:p>
        </p:txBody>
      </p:sp>
    </p:spTree>
    <p:extLst>
      <p:ext uri="{BB962C8B-B14F-4D97-AF65-F5344CB8AC3E}">
        <p14:creationId xmlns:p14="http://schemas.microsoft.com/office/powerpoint/2010/main" val="148363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282B-A2EC-A8FF-EAA5-860D894967B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26ADD36-5710-0C59-E221-F032232BF3E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81424C5-62B8-5A58-16DB-CBDD04509B1F}"/>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EB65F553-305A-6FAE-34BF-4D96BEAF5F5C}"/>
              </a:ext>
            </a:extLst>
          </p:cNvPr>
          <p:cNvSpPr>
            <a:spLocks noGrp="1"/>
          </p:cNvSpPr>
          <p:nvPr>
            <p:ph type="sldNum" sz="quarter" idx="5"/>
          </p:nvPr>
        </p:nvSpPr>
        <p:spPr/>
        <p:txBody>
          <a:bodyPr/>
          <a:lstStyle/>
          <a:p>
            <a:fld id="{C94FB6CC-33A8-4BA6-A460-EE75E0AFE055}" type="slidenum">
              <a:rPr lang="en-GB" smtClean="0"/>
              <a:t>40</a:t>
            </a:fld>
            <a:endParaRPr lang="en-GB"/>
          </a:p>
        </p:txBody>
      </p:sp>
    </p:spTree>
    <p:extLst>
      <p:ext uri="{BB962C8B-B14F-4D97-AF65-F5344CB8AC3E}">
        <p14:creationId xmlns:p14="http://schemas.microsoft.com/office/powerpoint/2010/main" val="310110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94FB6CC-33A8-4BA6-A460-EE75E0AFE055}" type="slidenum">
              <a:rPr lang="en-GB" smtClean="0"/>
              <a:t>48</a:t>
            </a:fld>
            <a:endParaRPr lang="en-GB"/>
          </a:p>
        </p:txBody>
      </p:sp>
    </p:spTree>
    <p:extLst>
      <p:ext uri="{BB962C8B-B14F-4D97-AF65-F5344CB8AC3E}">
        <p14:creationId xmlns:p14="http://schemas.microsoft.com/office/powerpoint/2010/main" val="374621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6BCA-704E-566A-F7E1-760F67F6A6C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1ECED30-1B43-D3A4-5409-0FD3AD623F7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2BD7C46-0431-27B4-35D8-D540E0936D1C}"/>
              </a:ext>
            </a:extLst>
          </p:cNvPr>
          <p:cNvSpPr>
            <a:spLocks noGrp="1"/>
          </p:cNvSpPr>
          <p:nvPr>
            <p:ph type="body" idx="1"/>
          </p:nvPr>
        </p:nvSpPr>
        <p:spPr/>
        <p:txBody>
          <a:bodyPr/>
          <a:lstStyle/>
          <a:p>
            <a:pPr rtl="0" fontAlgn="base"/>
            <a:endParaRPr lang="pt-PT"/>
          </a:p>
        </p:txBody>
      </p:sp>
      <p:sp>
        <p:nvSpPr>
          <p:cNvPr id="4" name="Marcador de Posição do Número do Diapositivo 3">
            <a:extLst>
              <a:ext uri="{FF2B5EF4-FFF2-40B4-BE49-F238E27FC236}">
                <a16:creationId xmlns:a16="http://schemas.microsoft.com/office/drawing/2014/main" id="{1BCFA3D3-021D-9826-FA5B-DAD6435008E1}"/>
              </a:ext>
            </a:extLst>
          </p:cNvPr>
          <p:cNvSpPr>
            <a:spLocks noGrp="1"/>
          </p:cNvSpPr>
          <p:nvPr>
            <p:ph type="sldNum" sz="quarter" idx="5"/>
          </p:nvPr>
        </p:nvSpPr>
        <p:spPr/>
        <p:txBody>
          <a:bodyPr/>
          <a:lstStyle/>
          <a:p>
            <a:fld id="{C94FB6CC-33A8-4BA6-A460-EE75E0AFE055}" type="slidenum">
              <a:rPr lang="en-GB" smtClean="0"/>
              <a:t>61</a:t>
            </a:fld>
            <a:endParaRPr lang="en-GB"/>
          </a:p>
        </p:txBody>
      </p:sp>
    </p:spTree>
    <p:extLst>
      <p:ext uri="{BB962C8B-B14F-4D97-AF65-F5344CB8AC3E}">
        <p14:creationId xmlns:p14="http://schemas.microsoft.com/office/powerpoint/2010/main" val="2695534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C215-D245-4D43-B71E-E0D421AD3781}"/>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645EA54-48C0-4EE7-E91B-4EFC43819E3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E6379EC-6E84-C004-6F2B-E417681F0B20}"/>
              </a:ext>
            </a:extLst>
          </p:cNvPr>
          <p:cNvSpPr>
            <a:spLocks noGrp="1"/>
          </p:cNvSpPr>
          <p:nvPr>
            <p:ph type="body" idx="1"/>
          </p:nvPr>
        </p:nvSpPr>
        <p:spPr/>
        <p:txBody>
          <a:bodyPr/>
          <a:lstStyle/>
          <a:p>
            <a:pPr rtl="0" fontAlgn="base"/>
            <a:endParaRPr lang="pt-PT" b="1"/>
          </a:p>
        </p:txBody>
      </p:sp>
      <p:sp>
        <p:nvSpPr>
          <p:cNvPr id="4" name="Marcador de Posição do Número do Diapositivo 3">
            <a:extLst>
              <a:ext uri="{FF2B5EF4-FFF2-40B4-BE49-F238E27FC236}">
                <a16:creationId xmlns:a16="http://schemas.microsoft.com/office/drawing/2014/main" id="{960DDBFC-8D99-9708-FD92-E9B3C5F330C4}"/>
              </a:ext>
            </a:extLst>
          </p:cNvPr>
          <p:cNvSpPr>
            <a:spLocks noGrp="1"/>
          </p:cNvSpPr>
          <p:nvPr>
            <p:ph type="sldNum" sz="quarter" idx="5"/>
          </p:nvPr>
        </p:nvSpPr>
        <p:spPr/>
        <p:txBody>
          <a:bodyPr/>
          <a:lstStyle/>
          <a:p>
            <a:fld id="{C94FB6CC-33A8-4BA6-A460-EE75E0AFE055}" type="slidenum">
              <a:rPr lang="en-GB" smtClean="0"/>
              <a:t>63</a:t>
            </a:fld>
            <a:endParaRPr lang="en-GB"/>
          </a:p>
        </p:txBody>
      </p:sp>
    </p:spTree>
    <p:extLst>
      <p:ext uri="{BB962C8B-B14F-4D97-AF65-F5344CB8AC3E}">
        <p14:creationId xmlns:p14="http://schemas.microsoft.com/office/powerpoint/2010/main" val="124801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D7B02-CEAB-AD8D-185D-BF71F082468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FAF7B58-4209-C877-B797-03ADE8F64110}"/>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B83690B-3B4F-053D-E27F-15DF28A5AF0F}"/>
              </a:ext>
            </a:extLst>
          </p:cNvPr>
          <p:cNvSpPr>
            <a:spLocks noGrp="1"/>
          </p:cNvSpPr>
          <p:nvPr>
            <p:ph type="body" idx="1"/>
          </p:nvPr>
        </p:nvSpPr>
        <p:spPr/>
        <p:txBody>
          <a:bodyPr/>
          <a:lstStyle/>
          <a:p>
            <a:pPr rtl="0" fontAlgn="base"/>
            <a:endParaRPr lang="pt-PT"/>
          </a:p>
        </p:txBody>
      </p:sp>
      <p:sp>
        <p:nvSpPr>
          <p:cNvPr id="4" name="Marcador de Posição do Número do Diapositivo 3">
            <a:extLst>
              <a:ext uri="{FF2B5EF4-FFF2-40B4-BE49-F238E27FC236}">
                <a16:creationId xmlns:a16="http://schemas.microsoft.com/office/drawing/2014/main" id="{CB82D212-4BFD-2F1B-25CB-2D2198C9D21E}"/>
              </a:ext>
            </a:extLst>
          </p:cNvPr>
          <p:cNvSpPr>
            <a:spLocks noGrp="1"/>
          </p:cNvSpPr>
          <p:nvPr>
            <p:ph type="sldNum" sz="quarter" idx="5"/>
          </p:nvPr>
        </p:nvSpPr>
        <p:spPr/>
        <p:txBody>
          <a:bodyPr/>
          <a:lstStyle/>
          <a:p>
            <a:fld id="{C94FB6CC-33A8-4BA6-A460-EE75E0AFE055}" type="slidenum">
              <a:rPr lang="en-GB" smtClean="0"/>
              <a:t>64</a:t>
            </a:fld>
            <a:endParaRPr lang="en-GB"/>
          </a:p>
        </p:txBody>
      </p:sp>
    </p:spTree>
    <p:extLst>
      <p:ext uri="{BB962C8B-B14F-4D97-AF65-F5344CB8AC3E}">
        <p14:creationId xmlns:p14="http://schemas.microsoft.com/office/powerpoint/2010/main" val="870980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94FB6CC-33A8-4BA6-A460-EE75E0AFE055}" type="slidenum">
              <a:rPr lang="en-GB" smtClean="0"/>
              <a:t>65</a:t>
            </a:fld>
            <a:endParaRPr lang="en-GB"/>
          </a:p>
        </p:txBody>
      </p:sp>
    </p:spTree>
    <p:extLst>
      <p:ext uri="{BB962C8B-B14F-4D97-AF65-F5344CB8AC3E}">
        <p14:creationId xmlns:p14="http://schemas.microsoft.com/office/powerpoint/2010/main" val="3746212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8E5E-82CC-894A-6EE9-B4135B9D7F0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29837AF-7BCA-8E8C-4DDC-124C48D591E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5B7804F-5BC4-B614-A5E7-77311D7AF7F1}"/>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08C1544E-E5B2-6694-60C9-EF10D70104C8}"/>
              </a:ext>
            </a:extLst>
          </p:cNvPr>
          <p:cNvSpPr>
            <a:spLocks noGrp="1"/>
          </p:cNvSpPr>
          <p:nvPr>
            <p:ph type="sldNum" sz="quarter" idx="5"/>
          </p:nvPr>
        </p:nvSpPr>
        <p:spPr/>
        <p:txBody>
          <a:bodyPr/>
          <a:lstStyle/>
          <a:p>
            <a:fld id="{C94FB6CC-33A8-4BA6-A460-EE75E0AFE055}" type="slidenum">
              <a:rPr lang="en-GB" smtClean="0"/>
              <a:t>76</a:t>
            </a:fld>
            <a:endParaRPr lang="en-GB"/>
          </a:p>
        </p:txBody>
      </p:sp>
    </p:spTree>
    <p:extLst>
      <p:ext uri="{BB962C8B-B14F-4D97-AF65-F5344CB8AC3E}">
        <p14:creationId xmlns:p14="http://schemas.microsoft.com/office/powerpoint/2010/main" val="3726656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A27C4-6744-3322-D379-ED9AFFA3938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C7AFD39-7F93-3DE8-1194-0D2D89DD97B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1F46086-794B-2662-06F1-67A83C8EAFCE}"/>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2FECCDD8-70CA-81B2-F516-58DCE53FDB32}"/>
              </a:ext>
            </a:extLst>
          </p:cNvPr>
          <p:cNvSpPr>
            <a:spLocks noGrp="1"/>
          </p:cNvSpPr>
          <p:nvPr>
            <p:ph type="sldNum" sz="quarter" idx="5"/>
          </p:nvPr>
        </p:nvSpPr>
        <p:spPr/>
        <p:txBody>
          <a:bodyPr/>
          <a:lstStyle/>
          <a:p>
            <a:fld id="{C94FB6CC-33A8-4BA6-A460-EE75E0AFE055}" type="slidenum">
              <a:rPr lang="en-GB" smtClean="0"/>
              <a:t>77</a:t>
            </a:fld>
            <a:endParaRPr lang="en-GB"/>
          </a:p>
        </p:txBody>
      </p:sp>
    </p:spTree>
    <p:extLst>
      <p:ext uri="{BB962C8B-B14F-4D97-AF65-F5344CB8AC3E}">
        <p14:creationId xmlns:p14="http://schemas.microsoft.com/office/powerpoint/2010/main" val="422541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3BA5-5F3D-6947-7D8A-2E1F997CDCB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1B18474-7A19-B0BC-D491-D577AE82DCD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DCA1063B-B5E6-5F28-BDEA-8C54FF39023A}"/>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2BFEE86C-24E5-8B0D-D908-AC71F41A8369}"/>
              </a:ext>
            </a:extLst>
          </p:cNvPr>
          <p:cNvSpPr>
            <a:spLocks noGrp="1"/>
          </p:cNvSpPr>
          <p:nvPr>
            <p:ph type="sldNum" sz="quarter" idx="5"/>
          </p:nvPr>
        </p:nvSpPr>
        <p:spPr/>
        <p:txBody>
          <a:bodyPr/>
          <a:lstStyle/>
          <a:p>
            <a:fld id="{C94FB6CC-33A8-4BA6-A460-EE75E0AFE055}" type="slidenum">
              <a:rPr lang="en-GB" smtClean="0"/>
              <a:t>14</a:t>
            </a:fld>
            <a:endParaRPr lang="en-GB"/>
          </a:p>
        </p:txBody>
      </p:sp>
    </p:spTree>
    <p:extLst>
      <p:ext uri="{BB962C8B-B14F-4D97-AF65-F5344CB8AC3E}">
        <p14:creationId xmlns:p14="http://schemas.microsoft.com/office/powerpoint/2010/main" val="186583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44E9C-7663-EF82-C798-3FEEC178A694}"/>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2E56B38-4BE6-08E4-398E-C492C2F9F65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778D5B4-4DDD-650D-B932-87CD296E51FC}"/>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D46ECACF-3906-B98A-C070-14DD0C9C0691}"/>
              </a:ext>
            </a:extLst>
          </p:cNvPr>
          <p:cNvSpPr>
            <a:spLocks noGrp="1"/>
          </p:cNvSpPr>
          <p:nvPr>
            <p:ph type="sldNum" sz="quarter" idx="5"/>
          </p:nvPr>
        </p:nvSpPr>
        <p:spPr/>
        <p:txBody>
          <a:bodyPr/>
          <a:lstStyle/>
          <a:p>
            <a:fld id="{C94FB6CC-33A8-4BA6-A460-EE75E0AFE055}" type="slidenum">
              <a:rPr lang="en-GB" smtClean="0"/>
              <a:t>78</a:t>
            </a:fld>
            <a:endParaRPr lang="en-GB"/>
          </a:p>
        </p:txBody>
      </p:sp>
    </p:spTree>
    <p:extLst>
      <p:ext uri="{BB962C8B-B14F-4D97-AF65-F5344CB8AC3E}">
        <p14:creationId xmlns:p14="http://schemas.microsoft.com/office/powerpoint/2010/main" val="361031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1E90C-5F06-F27C-16E9-6A76DFD458E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581EFBB-73B7-8C30-09E9-7A7F51301C8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4C58E2F-7390-D556-05F3-43147A6A9F24}"/>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F3C79754-495E-12C3-7AD6-8F141745088C}"/>
              </a:ext>
            </a:extLst>
          </p:cNvPr>
          <p:cNvSpPr>
            <a:spLocks noGrp="1"/>
          </p:cNvSpPr>
          <p:nvPr>
            <p:ph type="sldNum" sz="quarter" idx="5"/>
          </p:nvPr>
        </p:nvSpPr>
        <p:spPr/>
        <p:txBody>
          <a:bodyPr/>
          <a:lstStyle/>
          <a:p>
            <a:fld id="{C94FB6CC-33A8-4BA6-A460-EE75E0AFE055}" type="slidenum">
              <a:rPr lang="en-GB" smtClean="0"/>
              <a:t>79</a:t>
            </a:fld>
            <a:endParaRPr lang="en-GB"/>
          </a:p>
        </p:txBody>
      </p:sp>
    </p:spTree>
    <p:extLst>
      <p:ext uri="{BB962C8B-B14F-4D97-AF65-F5344CB8AC3E}">
        <p14:creationId xmlns:p14="http://schemas.microsoft.com/office/powerpoint/2010/main" val="926202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B0BB-91CA-2E20-2DDE-372C203DEDA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718DF8E-1FC3-FB24-44BF-0F5C5EA62D3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056868B-6596-7FC5-9A06-9535A64204D6}"/>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EA594751-374A-C65B-4472-D37035F6D7D8}"/>
              </a:ext>
            </a:extLst>
          </p:cNvPr>
          <p:cNvSpPr>
            <a:spLocks noGrp="1"/>
          </p:cNvSpPr>
          <p:nvPr>
            <p:ph type="sldNum" sz="quarter" idx="5"/>
          </p:nvPr>
        </p:nvSpPr>
        <p:spPr/>
        <p:txBody>
          <a:bodyPr/>
          <a:lstStyle/>
          <a:p>
            <a:fld id="{C94FB6CC-33A8-4BA6-A460-EE75E0AFE055}" type="slidenum">
              <a:rPr lang="en-GB" smtClean="0"/>
              <a:t>80</a:t>
            </a:fld>
            <a:endParaRPr lang="en-GB"/>
          </a:p>
        </p:txBody>
      </p:sp>
    </p:spTree>
    <p:extLst>
      <p:ext uri="{BB962C8B-B14F-4D97-AF65-F5344CB8AC3E}">
        <p14:creationId xmlns:p14="http://schemas.microsoft.com/office/powerpoint/2010/main" val="130501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4FEC-C136-F730-0DC8-EC300294551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372328B-BAFF-9964-6661-BA3FEBC5B54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F256540E-A09B-539E-FF00-7D39416EC362}"/>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B8CA3BF7-E5ED-D108-8024-C7146FC6CD42}"/>
              </a:ext>
            </a:extLst>
          </p:cNvPr>
          <p:cNvSpPr>
            <a:spLocks noGrp="1"/>
          </p:cNvSpPr>
          <p:nvPr>
            <p:ph type="sldNum" sz="quarter" idx="5"/>
          </p:nvPr>
        </p:nvSpPr>
        <p:spPr/>
        <p:txBody>
          <a:bodyPr/>
          <a:lstStyle/>
          <a:p>
            <a:fld id="{C94FB6CC-33A8-4BA6-A460-EE75E0AFE055}" type="slidenum">
              <a:rPr lang="en-GB" smtClean="0"/>
              <a:t>81</a:t>
            </a:fld>
            <a:endParaRPr lang="en-GB"/>
          </a:p>
        </p:txBody>
      </p:sp>
    </p:spTree>
    <p:extLst>
      <p:ext uri="{BB962C8B-B14F-4D97-AF65-F5344CB8AC3E}">
        <p14:creationId xmlns:p14="http://schemas.microsoft.com/office/powerpoint/2010/main" val="189748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BC437-6238-D651-2455-5AD154F26EE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9EED9D97-2745-81AF-3B11-D5B20E506CF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DF709C8-B6DA-86D4-7110-8F39257FB29A}"/>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C700CA75-D640-6610-4AA9-61880D15A18B}"/>
              </a:ext>
            </a:extLst>
          </p:cNvPr>
          <p:cNvSpPr>
            <a:spLocks noGrp="1"/>
          </p:cNvSpPr>
          <p:nvPr>
            <p:ph type="sldNum" sz="quarter" idx="5"/>
          </p:nvPr>
        </p:nvSpPr>
        <p:spPr/>
        <p:txBody>
          <a:bodyPr/>
          <a:lstStyle/>
          <a:p>
            <a:fld id="{C94FB6CC-33A8-4BA6-A460-EE75E0AFE055}" type="slidenum">
              <a:rPr lang="en-GB" smtClean="0"/>
              <a:t>82</a:t>
            </a:fld>
            <a:endParaRPr lang="en-GB"/>
          </a:p>
        </p:txBody>
      </p:sp>
    </p:spTree>
    <p:extLst>
      <p:ext uri="{BB962C8B-B14F-4D97-AF65-F5344CB8AC3E}">
        <p14:creationId xmlns:p14="http://schemas.microsoft.com/office/powerpoint/2010/main" val="3525769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32BD5-6E1E-5127-9145-18C7E2C4477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BDFE3B4-774E-36A1-F144-36CD073C300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519A3EF-40AF-8002-BEBE-2715F5CA3B69}"/>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9CC49DB9-F1D6-36D9-2A6D-E4E8FF2B31D0}"/>
              </a:ext>
            </a:extLst>
          </p:cNvPr>
          <p:cNvSpPr>
            <a:spLocks noGrp="1"/>
          </p:cNvSpPr>
          <p:nvPr>
            <p:ph type="sldNum" sz="quarter" idx="5"/>
          </p:nvPr>
        </p:nvSpPr>
        <p:spPr/>
        <p:txBody>
          <a:bodyPr/>
          <a:lstStyle/>
          <a:p>
            <a:fld id="{C94FB6CC-33A8-4BA6-A460-EE75E0AFE055}" type="slidenum">
              <a:rPr lang="en-GB" smtClean="0"/>
              <a:t>83</a:t>
            </a:fld>
            <a:endParaRPr lang="en-GB"/>
          </a:p>
        </p:txBody>
      </p:sp>
    </p:spTree>
    <p:extLst>
      <p:ext uri="{BB962C8B-B14F-4D97-AF65-F5344CB8AC3E}">
        <p14:creationId xmlns:p14="http://schemas.microsoft.com/office/powerpoint/2010/main" val="21448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AC31-8826-4C62-D084-F6CB59417C6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335B09A-3763-653E-73A0-B2F78D60E30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DD9673D-4E9D-5F6A-E681-F4A24FE31745}"/>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1B296CFF-B121-A547-66BA-87BF2E8E415D}"/>
              </a:ext>
            </a:extLst>
          </p:cNvPr>
          <p:cNvSpPr>
            <a:spLocks noGrp="1"/>
          </p:cNvSpPr>
          <p:nvPr>
            <p:ph type="sldNum" sz="quarter" idx="5"/>
          </p:nvPr>
        </p:nvSpPr>
        <p:spPr/>
        <p:txBody>
          <a:bodyPr/>
          <a:lstStyle/>
          <a:p>
            <a:fld id="{C94FB6CC-33A8-4BA6-A460-EE75E0AFE055}" type="slidenum">
              <a:rPr lang="en-GB" smtClean="0"/>
              <a:t>15</a:t>
            </a:fld>
            <a:endParaRPr lang="en-GB"/>
          </a:p>
        </p:txBody>
      </p:sp>
    </p:spTree>
    <p:extLst>
      <p:ext uri="{BB962C8B-B14F-4D97-AF65-F5344CB8AC3E}">
        <p14:creationId xmlns:p14="http://schemas.microsoft.com/office/powerpoint/2010/main" val="250657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93D7-A0A4-AEBC-5F05-13320F1FE058}"/>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0F2221D8-46FF-02E4-2F11-4E88E6A0249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FA0ABFB-273B-B123-E324-44EBC9CD9266}"/>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C0CF19DE-16C7-7047-4FCC-B37678DC3C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150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C751-9191-50B8-1841-80B54F6E1CD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5A1D9E0E-3DEA-193B-170C-5F26EFCF12B0}"/>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CD8BFCD-0DD8-D03B-29DE-F487AE664EC7}"/>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10DE6FB3-D6E7-8075-1EF5-BA3017BEFAD1}"/>
              </a:ext>
            </a:extLst>
          </p:cNvPr>
          <p:cNvSpPr>
            <a:spLocks noGrp="1"/>
          </p:cNvSpPr>
          <p:nvPr>
            <p:ph type="sldNum" sz="quarter" idx="5"/>
          </p:nvPr>
        </p:nvSpPr>
        <p:spPr/>
        <p:txBody>
          <a:bodyPr/>
          <a:lstStyle/>
          <a:p>
            <a:fld id="{C94FB6CC-33A8-4BA6-A460-EE75E0AFE055}" type="slidenum">
              <a:rPr lang="en-GB" smtClean="0"/>
              <a:t>18</a:t>
            </a:fld>
            <a:endParaRPr lang="en-GB"/>
          </a:p>
        </p:txBody>
      </p:sp>
    </p:spTree>
    <p:extLst>
      <p:ext uri="{BB962C8B-B14F-4D97-AF65-F5344CB8AC3E}">
        <p14:creationId xmlns:p14="http://schemas.microsoft.com/office/powerpoint/2010/main" val="168063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2D83-72D9-E815-FC48-FA701D760F8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0FEB9B2-4202-3AD6-84CA-9AC5611231F9}"/>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7D2D784-22A4-C614-6CF1-0D3B5036D7FD}"/>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574A3125-055D-0B5D-B848-913F4C7AA4E6}"/>
              </a:ext>
            </a:extLst>
          </p:cNvPr>
          <p:cNvSpPr>
            <a:spLocks noGrp="1"/>
          </p:cNvSpPr>
          <p:nvPr>
            <p:ph type="sldNum" sz="quarter" idx="5"/>
          </p:nvPr>
        </p:nvSpPr>
        <p:spPr/>
        <p:txBody>
          <a:bodyPr/>
          <a:lstStyle/>
          <a:p>
            <a:fld id="{C94FB6CC-33A8-4BA6-A460-EE75E0AFE055}" type="slidenum">
              <a:rPr lang="en-GB" smtClean="0"/>
              <a:t>19</a:t>
            </a:fld>
            <a:endParaRPr lang="en-GB"/>
          </a:p>
        </p:txBody>
      </p:sp>
    </p:spTree>
    <p:extLst>
      <p:ext uri="{BB962C8B-B14F-4D97-AF65-F5344CB8AC3E}">
        <p14:creationId xmlns:p14="http://schemas.microsoft.com/office/powerpoint/2010/main" val="256785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A9059-3DC6-AA5B-390E-903842C8845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5CF534A2-F852-1673-8A3E-FCD6CEC42C5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6C3D368-BFE5-6797-1072-4E280FE485E8}"/>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23CC216B-98D9-7986-4DA4-336D58478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379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00AF-C557-53F1-266C-6BA05D46AF5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8566AA1-AF0B-3081-5DFF-629BB363417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DC279976-E667-BAE9-A9F2-F1E1A92348A1}"/>
              </a:ext>
            </a:extLst>
          </p:cNvPr>
          <p:cNvSpPr>
            <a:spLocks noGrp="1"/>
          </p:cNvSpPr>
          <p:nvPr>
            <p:ph type="body" idx="1"/>
          </p:nvPr>
        </p:nvSpPr>
        <p:spPr/>
        <p:txBody>
          <a:bodyPr/>
          <a:lstStyle/>
          <a:p>
            <a:pPr rtl="0" fontAlgn="base"/>
            <a:r>
              <a:rPr lang="pt-PT" sz="1200" b="1" i="0" kern="1200">
                <a:solidFill>
                  <a:schemeClr val="tx1"/>
                </a:solidFill>
                <a:effectLst/>
                <a:latin typeface="+mn-lt"/>
                <a:ea typeface="+mn-ea"/>
                <a:cs typeface="+mn-cs"/>
              </a:rPr>
              <a:t>[SLIDE 1]</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[O </a:t>
            </a:r>
            <a:r>
              <a:rPr lang="pt-PT" sz="1200" b="1" i="0" u="sng" kern="1200">
                <a:solidFill>
                  <a:schemeClr val="tx1"/>
                </a:solidFill>
                <a:effectLst/>
                <a:latin typeface="+mn-lt"/>
                <a:ea typeface="+mn-ea"/>
                <a:cs typeface="+mn-cs"/>
              </a:rPr>
              <a:t>empreendedorismo</a:t>
            </a:r>
            <a:r>
              <a:rPr lang="pt-PT" sz="1200" b="1" i="0" kern="1200">
                <a:solidFill>
                  <a:schemeClr val="tx1"/>
                </a:solidFill>
                <a:effectLst/>
                <a:latin typeface="+mn-lt"/>
                <a:ea typeface="+mn-ea"/>
                <a:cs typeface="+mn-cs"/>
              </a:rPr>
              <a:t> pode ser entendido como uma competência: a capacidade de agir sobre ideias e oportunidades para criar valor para os outros.]</a:t>
            </a:r>
            <a:r>
              <a:rPr lang="pt-PT" sz="1200" b="0" i="0" kern="1200">
                <a:solidFill>
                  <a:schemeClr val="tx1"/>
                </a:solidFill>
                <a:effectLst/>
                <a:latin typeface="+mn-lt"/>
                <a:ea typeface="+mn-ea"/>
                <a:cs typeface="+mn-cs"/>
              </a:rPr>
              <a:t> </a:t>
            </a:r>
          </a:p>
          <a:p>
            <a:pPr rtl="0" fontAlgn="base"/>
            <a:r>
              <a:rPr lang="pt-PT" sz="1200" b="1" i="0" kern="1200">
                <a:solidFill>
                  <a:schemeClr val="tx1"/>
                </a:solidFill>
                <a:effectLst/>
                <a:latin typeface="+mn-lt"/>
                <a:ea typeface="+mn-ea"/>
                <a:cs typeface="+mn-cs"/>
              </a:rPr>
              <a:t>[Esse valor pode ser </a:t>
            </a:r>
            <a:r>
              <a:rPr lang="pt-PT" sz="1200" b="1" i="0" u="sng" kern="1200">
                <a:solidFill>
                  <a:schemeClr val="tx1"/>
                </a:solidFill>
                <a:effectLst/>
                <a:latin typeface="+mn-lt"/>
                <a:ea typeface="+mn-ea"/>
                <a:cs typeface="+mn-cs"/>
              </a:rPr>
              <a:t>social, cultural ou económico</a:t>
            </a:r>
            <a:r>
              <a:rPr lang="pt-PT" sz="1200" b="1" i="0" kern="1200">
                <a:solidFill>
                  <a:schemeClr val="tx1"/>
                </a:solidFill>
                <a:effectLst/>
                <a:latin typeface="+mn-lt"/>
                <a:ea typeface="+mn-ea"/>
                <a:cs typeface="+mn-cs"/>
              </a:rPr>
              <a:t>, e pode ser criado de forma </a:t>
            </a:r>
            <a:r>
              <a:rPr lang="pt-PT" sz="1200" b="1" i="0" u="sng" kern="1200">
                <a:solidFill>
                  <a:schemeClr val="tx1"/>
                </a:solidFill>
                <a:effectLst/>
                <a:latin typeface="+mn-lt"/>
                <a:ea typeface="+mn-ea"/>
                <a:cs typeface="+mn-cs"/>
              </a:rPr>
              <a:t>individual</a:t>
            </a:r>
            <a:r>
              <a:rPr lang="pt-PT" sz="1200" b="1" i="0" kern="1200">
                <a:solidFill>
                  <a:schemeClr val="tx1"/>
                </a:solidFill>
                <a:effectLst/>
                <a:latin typeface="+mn-lt"/>
                <a:ea typeface="+mn-ea"/>
                <a:cs typeface="+mn-cs"/>
              </a:rPr>
              <a:t> ou </a:t>
            </a:r>
            <a:r>
              <a:rPr lang="pt-PT" sz="1200" b="1" i="0" u="sng" kern="1200">
                <a:solidFill>
                  <a:schemeClr val="tx1"/>
                </a:solidFill>
                <a:effectLst/>
                <a:latin typeface="+mn-lt"/>
                <a:ea typeface="+mn-ea"/>
                <a:cs typeface="+mn-cs"/>
              </a:rPr>
              <a:t>coletiva</a:t>
            </a:r>
            <a:r>
              <a:rPr lang="pt-PT" sz="1200" b="1" i="0" kern="1200">
                <a:solidFill>
                  <a:schemeClr val="tx1"/>
                </a:solidFill>
                <a:effectLst/>
                <a:latin typeface="+mn-lt"/>
                <a:ea typeface="+mn-ea"/>
                <a:cs typeface="+mn-cs"/>
              </a:rPr>
              <a:t>.]</a:t>
            </a:r>
            <a:r>
              <a:rPr lang="pt-PT" sz="1200" b="0" i="0" kern="1200">
                <a:solidFill>
                  <a:schemeClr val="tx1"/>
                </a:solidFill>
                <a:effectLst/>
                <a:latin typeface="+mn-lt"/>
                <a:ea typeface="+mn-ea"/>
                <a:cs typeface="+mn-cs"/>
              </a:rPr>
              <a:t> </a:t>
            </a:r>
          </a:p>
          <a:p>
            <a:endParaRPr lang="pt-PT"/>
          </a:p>
        </p:txBody>
      </p:sp>
      <p:sp>
        <p:nvSpPr>
          <p:cNvPr id="4" name="Marcador de Posição do Número do Diapositivo 3">
            <a:extLst>
              <a:ext uri="{FF2B5EF4-FFF2-40B4-BE49-F238E27FC236}">
                <a16:creationId xmlns:a16="http://schemas.microsoft.com/office/drawing/2014/main" id="{D4E9524A-D257-9E51-ADB4-0D51BF2B4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FB6CC-33A8-4BA6-A460-EE75E0AFE05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1639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204A6B-7378-0A7A-E07A-A054B7FF7F3A}"/>
              </a:ext>
            </a:extLst>
          </p:cNvPr>
          <p:cNvSpPr/>
          <p:nvPr userDrawn="1"/>
        </p:nvSpPr>
        <p:spPr>
          <a:xfrm>
            <a:off x="0" y="0"/>
            <a:ext cx="12192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49161385-3E5D-31CA-A255-701AC61C7445}"/>
              </a:ext>
            </a:extLst>
          </p:cNvPr>
          <p:cNvPicPr>
            <a:picLocks noChangeAspect="1"/>
          </p:cNvPicPr>
          <p:nvPr userDrawn="1"/>
        </p:nvPicPr>
        <p:blipFill>
          <a:blip>
            <a:alphaModFix amt="20000"/>
            <a:extLst>
              <a:ext uri="{96DAC541-7B7A-43D3-8B79-37D633B846F1}">
                <asvg:svgBlip xmlns:asvg="http://schemas.microsoft.com/office/drawing/2016/SVG/main" r:embed="rId3"/>
              </a:ext>
            </a:extLst>
          </a:blip>
          <a:srcRect l="19109" t="23068" r="70660" b="42586"/>
          <a:stretch>
            <a:fillRect/>
          </a:stretch>
        </p:blipFill>
        <p:spPr>
          <a:xfrm rot="1949666">
            <a:off x="8629961" y="5410277"/>
            <a:ext cx="1663849" cy="1706203"/>
          </a:xfrm>
          <a:prstGeom prst="rect">
            <a:avLst/>
          </a:prstGeom>
        </p:spPr>
      </p:pic>
      <p:pic>
        <p:nvPicPr>
          <p:cNvPr id="5" name="Graphic 4">
            <a:extLst>
              <a:ext uri="{FF2B5EF4-FFF2-40B4-BE49-F238E27FC236}">
                <a16:creationId xmlns:a16="http://schemas.microsoft.com/office/drawing/2014/main" id="{B25D33A0-31C5-9A15-A8BA-F025DDE7240A}"/>
              </a:ext>
            </a:extLst>
          </p:cNvPr>
          <p:cNvPicPr>
            <a:picLocks noChangeAspect="1"/>
          </p:cNvPicPr>
          <p:nvPr userDrawn="1"/>
        </p:nvPicPr>
        <p:blipFill>
          <a:blip>
            <a:alphaModFix amt="20000"/>
            <a:extLst>
              <a:ext uri="{96DAC541-7B7A-43D3-8B79-37D633B846F1}">
                <asvg:svgBlip xmlns:asvg="http://schemas.microsoft.com/office/drawing/2016/SVG/main" r:embed="rId3"/>
              </a:ext>
            </a:extLst>
          </a:blip>
          <a:srcRect r="88097" b="15360"/>
          <a:stretch>
            <a:fillRect/>
          </a:stretch>
        </p:blipFill>
        <p:spPr>
          <a:xfrm>
            <a:off x="10256161" y="2653219"/>
            <a:ext cx="1935840" cy="4204781"/>
          </a:xfrm>
          <a:prstGeom prst="rect">
            <a:avLst/>
          </a:prstGeom>
        </p:spPr>
      </p:pic>
      <p:pic>
        <p:nvPicPr>
          <p:cNvPr id="6" name="Graphic 5">
            <a:extLst>
              <a:ext uri="{FF2B5EF4-FFF2-40B4-BE49-F238E27FC236}">
                <a16:creationId xmlns:a16="http://schemas.microsoft.com/office/drawing/2014/main" id="{1C32EFCF-1CF3-C2B9-65BB-743471DB6913}"/>
              </a:ext>
            </a:extLst>
          </p:cNvPr>
          <p:cNvPicPr>
            <a:picLocks noChangeAspect="1"/>
          </p:cNvPicPr>
          <p:nvPr userDrawn="1"/>
        </p:nvPicPr>
        <p:blipFill>
          <a:blip>
            <a:alphaModFix amt="20000"/>
            <a:extLst>
              <a:ext uri="{96DAC541-7B7A-43D3-8B79-37D633B846F1}">
                <asvg:svgBlip xmlns:asvg="http://schemas.microsoft.com/office/drawing/2016/SVG/main" r:embed="rId3"/>
              </a:ext>
            </a:extLst>
          </a:blip>
          <a:srcRect r="68362"/>
          <a:stretch>
            <a:fillRect/>
          </a:stretch>
        </p:blipFill>
        <p:spPr>
          <a:xfrm rot="863926" flipH="1">
            <a:off x="4315843" y="32297"/>
            <a:ext cx="5145493" cy="4967824"/>
          </a:xfrm>
          <a:prstGeom prst="rect">
            <a:avLst/>
          </a:prstGeom>
        </p:spPr>
      </p:pic>
      <p:sp>
        <p:nvSpPr>
          <p:cNvPr id="64" name="Free-form: Shape 63">
            <a:extLst>
              <a:ext uri="{FF2B5EF4-FFF2-40B4-BE49-F238E27FC236}">
                <a16:creationId xmlns:a16="http://schemas.microsoft.com/office/drawing/2014/main" id="{5DFFAD41-A250-F1C3-39F5-8CD2E5F92952}"/>
              </a:ext>
            </a:extLst>
          </p:cNvPr>
          <p:cNvSpPr/>
          <p:nvPr userDrawn="1"/>
        </p:nvSpPr>
        <p:spPr>
          <a:xfrm>
            <a:off x="-38541" y="31661"/>
            <a:ext cx="9344478" cy="6859114"/>
          </a:xfrm>
          <a:custGeom>
            <a:avLst/>
            <a:gdLst>
              <a:gd name="csX0" fmla="*/ 3476478 w 9344478"/>
              <a:gd name="csY0" fmla="*/ 0 h 6859114"/>
              <a:gd name="csX1" fmla="*/ 9344478 w 9344478"/>
              <a:gd name="csY1" fmla="*/ 5868001 h 6859114"/>
              <a:gd name="csX2" fmla="*/ 9276865 w 9344478"/>
              <a:gd name="csY2" fmla="*/ 6761639 h 6859114"/>
              <a:gd name="csX3" fmla="*/ 9259458 w 9344478"/>
              <a:gd name="csY3" fmla="*/ 6859114 h 6859114"/>
              <a:gd name="csX4" fmla="*/ 0 w 9344478"/>
              <a:gd name="csY4" fmla="*/ 6859114 h 6859114"/>
              <a:gd name="csX5" fmla="*/ 0 w 9344478"/>
              <a:gd name="csY5" fmla="*/ 1141273 h 6859114"/>
              <a:gd name="csX6" fmla="*/ 195624 w 9344478"/>
              <a:gd name="csY6" fmla="*/ 1002162 h 6859114"/>
              <a:gd name="csX7" fmla="*/ 3476478 w 9344478"/>
              <a:gd name="csY7" fmla="*/ 0 h 68591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344478" h="6859114">
                <a:moveTo>
                  <a:pt x="3476478" y="0"/>
                </a:moveTo>
                <a:cubicBezTo>
                  <a:pt x="6717286" y="0"/>
                  <a:pt x="9344478" y="2627193"/>
                  <a:pt x="9344478" y="5868001"/>
                </a:cubicBezTo>
                <a:cubicBezTo>
                  <a:pt x="9344478" y="6171826"/>
                  <a:pt x="9321387" y="6470259"/>
                  <a:pt x="9276865" y="6761639"/>
                </a:cubicBezTo>
                <a:lnTo>
                  <a:pt x="9259458" y="6859114"/>
                </a:lnTo>
                <a:lnTo>
                  <a:pt x="0" y="6859114"/>
                </a:lnTo>
                <a:lnTo>
                  <a:pt x="0" y="1141273"/>
                </a:lnTo>
                <a:lnTo>
                  <a:pt x="195624" y="1002162"/>
                </a:lnTo>
                <a:cubicBezTo>
                  <a:pt x="1132162" y="369449"/>
                  <a:pt x="2261176" y="0"/>
                  <a:pt x="3476478" y="0"/>
                </a:cubicBezTo>
                <a:close/>
              </a:path>
            </a:pathLst>
          </a:cu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3" name="Free-form: Shape 62">
            <a:extLst>
              <a:ext uri="{FF2B5EF4-FFF2-40B4-BE49-F238E27FC236}">
                <a16:creationId xmlns:a16="http://schemas.microsoft.com/office/drawing/2014/main" id="{832558E8-E2A1-6F40-FE43-79DDFD8122C1}"/>
              </a:ext>
            </a:extLst>
          </p:cNvPr>
          <p:cNvSpPr/>
          <p:nvPr/>
        </p:nvSpPr>
        <p:spPr>
          <a:xfrm>
            <a:off x="-38541" y="143687"/>
            <a:ext cx="9232454" cy="6747089"/>
          </a:xfrm>
          <a:custGeom>
            <a:avLst/>
            <a:gdLst>
              <a:gd name="csX0" fmla="*/ 3476480 w 9232454"/>
              <a:gd name="csY0" fmla="*/ 0 h 6747089"/>
              <a:gd name="csX1" fmla="*/ 9232454 w 9232454"/>
              <a:gd name="csY1" fmla="*/ 5755976 h 6747089"/>
              <a:gd name="csX2" fmla="*/ 9166132 w 9232454"/>
              <a:gd name="csY2" fmla="*/ 6632554 h 6747089"/>
              <a:gd name="csX3" fmla="*/ 9145679 w 9232454"/>
              <a:gd name="csY3" fmla="*/ 6747089 h 6747089"/>
              <a:gd name="csX4" fmla="*/ 0 w 9232454"/>
              <a:gd name="csY4" fmla="*/ 6747089 h 6747089"/>
              <a:gd name="csX5" fmla="*/ 0 w 9232454"/>
              <a:gd name="csY5" fmla="*/ 1169117 h 6747089"/>
              <a:gd name="csX6" fmla="*/ 32588 w 9232454"/>
              <a:gd name="csY6" fmla="*/ 1143509 h 6747089"/>
              <a:gd name="csX7" fmla="*/ 3476480 w 9232454"/>
              <a:gd name="csY7" fmla="*/ 0 h 67470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232454" h="6747089">
                <a:moveTo>
                  <a:pt x="3476480" y="0"/>
                </a:moveTo>
                <a:cubicBezTo>
                  <a:pt x="6655417" y="0"/>
                  <a:pt x="9232454" y="2577038"/>
                  <a:pt x="9232454" y="5755976"/>
                </a:cubicBezTo>
                <a:cubicBezTo>
                  <a:pt x="9232454" y="6054002"/>
                  <a:pt x="9209804" y="6346737"/>
                  <a:pt x="9166132" y="6632554"/>
                </a:cubicBezTo>
                <a:lnTo>
                  <a:pt x="9145679" y="6747089"/>
                </a:lnTo>
                <a:lnTo>
                  <a:pt x="0" y="6747089"/>
                </a:lnTo>
                <a:lnTo>
                  <a:pt x="0" y="1169117"/>
                </a:lnTo>
                <a:lnTo>
                  <a:pt x="32588" y="1143509"/>
                </a:lnTo>
                <a:cubicBezTo>
                  <a:pt x="992930" y="425312"/>
                  <a:pt x="2185036" y="0"/>
                  <a:pt x="3476480" y="0"/>
                </a:cubicBezTo>
                <a:close/>
              </a:path>
            </a:pathLst>
          </a:cu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9" name="Free-form: Shape 58">
            <a:extLst>
              <a:ext uri="{FF2B5EF4-FFF2-40B4-BE49-F238E27FC236}">
                <a16:creationId xmlns:a16="http://schemas.microsoft.com/office/drawing/2014/main" id="{7E0FF2FB-DC01-6200-51E9-5597E13BA268}"/>
              </a:ext>
            </a:extLst>
          </p:cNvPr>
          <p:cNvSpPr/>
          <p:nvPr userDrawn="1"/>
        </p:nvSpPr>
        <p:spPr>
          <a:xfrm>
            <a:off x="-38541" y="564357"/>
            <a:ext cx="8752788" cy="9243600"/>
          </a:xfrm>
          <a:custGeom>
            <a:avLst/>
            <a:gdLst>
              <a:gd name="csX0" fmla="*/ 3476478 w 8752788"/>
              <a:gd name="csY0" fmla="*/ 0 h 9243600"/>
              <a:gd name="csX1" fmla="*/ 8752788 w 8752788"/>
              <a:gd name="csY1" fmla="*/ 5276310 h 9243600"/>
              <a:gd name="csX2" fmla="*/ 8691993 w 8752788"/>
              <a:gd name="csY2" fmla="*/ 6079841 h 9243600"/>
              <a:gd name="csX3" fmla="*/ 8658494 w 8752788"/>
              <a:gd name="csY3" fmla="*/ 6267424 h 9243600"/>
              <a:gd name="csX4" fmla="*/ 1 w 8752788"/>
              <a:gd name="csY4" fmla="*/ 6267424 h 9243600"/>
              <a:gd name="csX5" fmla="*/ 1 w 8752788"/>
              <a:gd name="csY5" fmla="*/ 9243600 h 9243600"/>
              <a:gd name="csX6" fmla="*/ 0 w 8752788"/>
              <a:gd name="csY6" fmla="*/ 9243600 h 9243600"/>
              <a:gd name="csX7" fmla="*/ 0 w 8752788"/>
              <a:gd name="csY7" fmla="*/ 1309020 h 9243600"/>
              <a:gd name="csX8" fmla="*/ 120255 w 8752788"/>
              <a:gd name="csY8" fmla="*/ 1204853 h 9243600"/>
              <a:gd name="csX9" fmla="*/ 3476478 w 8752788"/>
              <a:gd name="csY9" fmla="*/ 0 h 92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752788" h="9243600">
                <a:moveTo>
                  <a:pt x="3476478" y="0"/>
                </a:moveTo>
                <a:cubicBezTo>
                  <a:pt x="6390504" y="0"/>
                  <a:pt x="8752788" y="2362284"/>
                  <a:pt x="8752788" y="5276310"/>
                </a:cubicBezTo>
                <a:cubicBezTo>
                  <a:pt x="8752788" y="5549500"/>
                  <a:pt x="8732026" y="5817841"/>
                  <a:pt x="8691993" y="6079841"/>
                </a:cubicBezTo>
                <a:lnTo>
                  <a:pt x="8658494" y="6267424"/>
                </a:lnTo>
                <a:lnTo>
                  <a:pt x="1" y="6267424"/>
                </a:lnTo>
                <a:lnTo>
                  <a:pt x="1" y="9243600"/>
                </a:lnTo>
                <a:lnTo>
                  <a:pt x="0" y="9243600"/>
                </a:lnTo>
                <a:lnTo>
                  <a:pt x="0" y="1309020"/>
                </a:lnTo>
                <a:lnTo>
                  <a:pt x="120255" y="1204853"/>
                </a:lnTo>
                <a:cubicBezTo>
                  <a:pt x="1032312" y="452156"/>
                  <a:pt x="2201592" y="0"/>
                  <a:pt x="3476478" y="0"/>
                </a:cubicBezTo>
                <a:close/>
              </a:path>
            </a:pathLst>
          </a:cu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Free-form: Shape 54">
            <a:extLst>
              <a:ext uri="{FF2B5EF4-FFF2-40B4-BE49-F238E27FC236}">
                <a16:creationId xmlns:a16="http://schemas.microsoft.com/office/drawing/2014/main" id="{B0EF0FC5-15C5-56AD-7738-AD8C98F6EC28}"/>
              </a:ext>
            </a:extLst>
          </p:cNvPr>
          <p:cNvSpPr/>
          <p:nvPr/>
        </p:nvSpPr>
        <p:spPr>
          <a:xfrm>
            <a:off x="-38541" y="1103016"/>
            <a:ext cx="8273125" cy="5787759"/>
          </a:xfrm>
          <a:custGeom>
            <a:avLst/>
            <a:gdLst>
              <a:gd name="csX0" fmla="*/ 3476480 w 8273125"/>
              <a:gd name="csY0" fmla="*/ 0 h 5787759"/>
              <a:gd name="csX1" fmla="*/ 8273125 w 8273125"/>
              <a:gd name="csY1" fmla="*/ 4796646 h 5787759"/>
              <a:gd name="csX2" fmla="*/ 8175675 w 8273125"/>
              <a:gd name="csY2" fmla="*/ 5763338 h 5787759"/>
              <a:gd name="csX3" fmla="*/ 8169395 w 8273125"/>
              <a:gd name="csY3" fmla="*/ 5787759 h 5787759"/>
              <a:gd name="csX4" fmla="*/ 0 w 8273125"/>
              <a:gd name="csY4" fmla="*/ 5787759 h 5787759"/>
              <a:gd name="csX5" fmla="*/ 0 w 8273125"/>
              <a:gd name="csY5" fmla="*/ 1493785 h 5787759"/>
              <a:gd name="csX6" fmla="*/ 84738 w 8273125"/>
              <a:gd name="csY6" fmla="*/ 1404906 h 5787759"/>
              <a:gd name="csX7" fmla="*/ 3476480 w 8273125"/>
              <a:gd name="csY7" fmla="*/ 0 h 578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273125" h="5787759">
                <a:moveTo>
                  <a:pt x="3476480" y="0"/>
                </a:moveTo>
                <a:cubicBezTo>
                  <a:pt x="6125593" y="0"/>
                  <a:pt x="8273125" y="2147532"/>
                  <a:pt x="8273125" y="4796646"/>
                </a:cubicBezTo>
                <a:cubicBezTo>
                  <a:pt x="8273125" y="5127786"/>
                  <a:pt x="8239570" y="5451088"/>
                  <a:pt x="8175675" y="5763338"/>
                </a:cubicBezTo>
                <a:lnTo>
                  <a:pt x="8169395" y="5787759"/>
                </a:lnTo>
                <a:lnTo>
                  <a:pt x="0" y="5787759"/>
                </a:lnTo>
                <a:lnTo>
                  <a:pt x="0" y="1493785"/>
                </a:lnTo>
                <a:lnTo>
                  <a:pt x="84738" y="1404906"/>
                </a:lnTo>
                <a:cubicBezTo>
                  <a:pt x="952761" y="536883"/>
                  <a:pt x="2151922" y="0"/>
                  <a:pt x="347648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a:p>
        </p:txBody>
      </p:sp>
      <p:sp>
        <p:nvSpPr>
          <p:cNvPr id="47" name="Free-form: Shape 46">
            <a:extLst>
              <a:ext uri="{FF2B5EF4-FFF2-40B4-BE49-F238E27FC236}">
                <a16:creationId xmlns:a16="http://schemas.microsoft.com/office/drawing/2014/main" id="{414A5A92-1C73-FB2D-EEE4-EA4397E7D3F2}"/>
              </a:ext>
            </a:extLst>
          </p:cNvPr>
          <p:cNvSpPr/>
          <p:nvPr userDrawn="1"/>
        </p:nvSpPr>
        <p:spPr>
          <a:xfrm>
            <a:off x="-38541" y="4780532"/>
            <a:ext cx="8272136" cy="1080000"/>
          </a:xfrm>
          <a:custGeom>
            <a:avLst/>
            <a:gdLst>
              <a:gd name="csX0" fmla="*/ 0 w 8272136"/>
              <a:gd name="csY0" fmla="*/ 0 h 1080000"/>
              <a:gd name="csX1" fmla="*/ 8140492 w 8272136"/>
              <a:gd name="csY1" fmla="*/ 0 h 1080000"/>
              <a:gd name="csX2" fmla="*/ 8175674 w 8272136"/>
              <a:gd name="csY2" fmla="*/ 152439 h 1080000"/>
              <a:gd name="csX3" fmla="*/ 8266884 w 8272136"/>
              <a:gd name="csY3" fmla="*/ 872296 h 1080000"/>
              <a:gd name="csX4" fmla="*/ 8272136 w 8272136"/>
              <a:gd name="csY4" fmla="*/ 1080000 h 1080000"/>
              <a:gd name="csX5" fmla="*/ 0 w 8272136"/>
              <a:gd name="csY5" fmla="*/ 1080000 h 1080000"/>
            </a:gdLst>
            <a:ahLst/>
            <a:cxnLst>
              <a:cxn ang="0">
                <a:pos x="csX0" y="csY0"/>
              </a:cxn>
              <a:cxn ang="0">
                <a:pos x="csX1" y="csY1"/>
              </a:cxn>
              <a:cxn ang="0">
                <a:pos x="csX2" y="csY2"/>
              </a:cxn>
              <a:cxn ang="0">
                <a:pos x="csX3" y="csY3"/>
              </a:cxn>
              <a:cxn ang="0">
                <a:pos x="csX4" y="csY4"/>
              </a:cxn>
              <a:cxn ang="0">
                <a:pos x="csX5" y="csY5"/>
              </a:cxn>
            </a:cxnLst>
            <a:rect l="l" t="t" r="r" b="b"/>
            <a:pathLst>
              <a:path w="8272136" h="1080000">
                <a:moveTo>
                  <a:pt x="0" y="0"/>
                </a:moveTo>
                <a:lnTo>
                  <a:pt x="8140492" y="0"/>
                </a:lnTo>
                <a:lnTo>
                  <a:pt x="8175674" y="152439"/>
                </a:lnTo>
                <a:cubicBezTo>
                  <a:pt x="8223596" y="386626"/>
                  <a:pt x="8254451" y="627031"/>
                  <a:pt x="8266884" y="872296"/>
                </a:cubicBezTo>
                <a:lnTo>
                  <a:pt x="8272136" y="1080000"/>
                </a:lnTo>
                <a:lnTo>
                  <a:pt x="0" y="1080000"/>
                </a:lnTo>
                <a:close/>
              </a:path>
            </a:pathLst>
          </a:custGeom>
          <a:solidFill>
            <a:srgbClr val="F7A83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0" name="Imagem 14">
            <a:extLst>
              <a:ext uri="{FF2B5EF4-FFF2-40B4-BE49-F238E27FC236}">
                <a16:creationId xmlns:a16="http://schemas.microsoft.com/office/drawing/2014/main" id="{0FF29A0C-D15E-07DA-2923-00526150FB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2047" y="5991373"/>
            <a:ext cx="1557851" cy="728041"/>
          </a:xfrm>
          <a:prstGeom prst="rect">
            <a:avLst/>
          </a:prstGeom>
        </p:spPr>
      </p:pic>
      <p:pic>
        <p:nvPicPr>
          <p:cNvPr id="42" name="Picture 154" descr="A black background with blue letters&#10;&#10;AI-generated content may be incorrect.">
            <a:extLst>
              <a:ext uri="{FF2B5EF4-FFF2-40B4-BE49-F238E27FC236}">
                <a16:creationId xmlns:a16="http://schemas.microsoft.com/office/drawing/2014/main" id="{87D9C08B-83D2-EF7F-F4E2-AA226A38337A}"/>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1882450" y="6103214"/>
            <a:ext cx="1142973" cy="504359"/>
          </a:xfrm>
          <a:prstGeom prst="rect">
            <a:avLst/>
          </a:prstGeom>
        </p:spPr>
      </p:pic>
      <p:sp>
        <p:nvSpPr>
          <p:cNvPr id="53" name="Free-form: Shape 52">
            <a:extLst>
              <a:ext uri="{FF2B5EF4-FFF2-40B4-BE49-F238E27FC236}">
                <a16:creationId xmlns:a16="http://schemas.microsoft.com/office/drawing/2014/main" id="{B69C4335-81F8-8E12-911B-735BB3458379}"/>
              </a:ext>
            </a:extLst>
          </p:cNvPr>
          <p:cNvSpPr/>
          <p:nvPr userDrawn="1"/>
        </p:nvSpPr>
        <p:spPr>
          <a:xfrm>
            <a:off x="-38541" y="5680532"/>
            <a:ext cx="8272137" cy="180000"/>
          </a:xfrm>
          <a:custGeom>
            <a:avLst/>
            <a:gdLst>
              <a:gd name="csX0" fmla="*/ 0 w 8272137"/>
              <a:gd name="csY0" fmla="*/ 0 h 180000"/>
              <a:gd name="csX1" fmla="*/ 8267586 w 8272137"/>
              <a:gd name="csY1" fmla="*/ 0 h 180000"/>
              <a:gd name="csX2" fmla="*/ 8272137 w 8272137"/>
              <a:gd name="csY2" fmla="*/ 180000 h 180000"/>
              <a:gd name="csX3" fmla="*/ 0 w 8272137"/>
              <a:gd name="csY3" fmla="*/ 180000 h 180000"/>
            </a:gdLst>
            <a:ahLst/>
            <a:cxnLst>
              <a:cxn ang="0">
                <a:pos x="csX0" y="csY0"/>
              </a:cxn>
              <a:cxn ang="0">
                <a:pos x="csX1" y="csY1"/>
              </a:cxn>
              <a:cxn ang="0">
                <a:pos x="csX2" y="csY2"/>
              </a:cxn>
              <a:cxn ang="0">
                <a:pos x="csX3" y="csY3"/>
              </a:cxn>
            </a:cxnLst>
            <a:rect l="l" t="t" r="r" b="b"/>
            <a:pathLst>
              <a:path w="8272137" h="180000">
                <a:moveTo>
                  <a:pt x="0" y="0"/>
                </a:moveTo>
                <a:lnTo>
                  <a:pt x="8267586" y="0"/>
                </a:lnTo>
                <a:lnTo>
                  <a:pt x="8272137" y="180000"/>
                </a:lnTo>
                <a:lnTo>
                  <a:pt x="0" y="18000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9" name="Text Placeholder 48">
            <a:extLst>
              <a:ext uri="{FF2B5EF4-FFF2-40B4-BE49-F238E27FC236}">
                <a16:creationId xmlns:a16="http://schemas.microsoft.com/office/drawing/2014/main" id="{7480EA7A-48A8-46F7-71DE-A309339E92C5}"/>
              </a:ext>
            </a:extLst>
          </p:cNvPr>
          <p:cNvSpPr>
            <a:spLocks noGrp="1"/>
          </p:cNvSpPr>
          <p:nvPr userDrawn="1">
            <p:ph type="body" sz="quarter" idx="14" hasCustomPrompt="1"/>
          </p:nvPr>
        </p:nvSpPr>
        <p:spPr>
          <a:xfrm>
            <a:off x="648747" y="4007976"/>
            <a:ext cx="6616700" cy="657933"/>
          </a:xfrm>
          <a:prstGeom prst="rect">
            <a:avLst/>
          </a:prstGeom>
        </p:spPr>
        <p:txBody>
          <a:bodyPr/>
          <a:lstStyle>
            <a:lvl1pPr>
              <a:buNone/>
              <a:defRPr lang="en-GB" sz="2800" b="0"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1pPr>
            <a:lvl2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3pPr>
            <a:lvl4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4pPr>
            <a:lvl5pPr>
              <a:defRPr lang="en-GB" sz="2800" b="1" kern="1200" spc="-150" dirty="0">
                <a:solidFill>
                  <a:schemeClr val="accent2"/>
                </a:solidFill>
                <a:latin typeface="Calibri" panose="020F0502020204030204" pitchFamily="34" charset="0"/>
                <a:ea typeface="Calibri" panose="020F0502020204030204" pitchFamily="34" charset="0"/>
                <a:cs typeface="Calibri" panose="020F0502020204030204" pitchFamily="34" charset="0"/>
              </a:defRPr>
            </a:lvl5pPr>
          </a:lstStyle>
          <a:p>
            <a:r>
              <a:rPr lang="pt-PT" sz="2800" b="1" spc="-150">
                <a:solidFill>
                  <a:schemeClr val="accent2"/>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2800" b="1" spc="-15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 Placeholder 48">
            <a:extLst>
              <a:ext uri="{FF2B5EF4-FFF2-40B4-BE49-F238E27FC236}">
                <a16:creationId xmlns:a16="http://schemas.microsoft.com/office/drawing/2014/main" id="{B1988EB6-7F74-1712-5220-8050E7A39993}"/>
              </a:ext>
            </a:extLst>
          </p:cNvPr>
          <p:cNvSpPr>
            <a:spLocks noGrp="1"/>
          </p:cNvSpPr>
          <p:nvPr userDrawn="1">
            <p:ph type="body" sz="quarter" idx="15" hasCustomPrompt="1"/>
          </p:nvPr>
        </p:nvSpPr>
        <p:spPr>
          <a:xfrm>
            <a:off x="648747" y="4922465"/>
            <a:ext cx="6616700" cy="657933"/>
          </a:xfrm>
          <a:prstGeom prst="rect">
            <a:avLst/>
          </a:prstGeom>
        </p:spPr>
        <p:txBody>
          <a:bodyPr anchor="ctr"/>
          <a:lstStyle>
            <a:lvl1pPr>
              <a:buNone/>
              <a:defRPr lang="en-GB" sz="3200" b="1" kern="1200" spc="-15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3pPr>
            <a:lvl4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4pPr>
            <a:lvl5pPr>
              <a:defRPr lang="en-GB" sz="2800" b="1" kern="1200" spc="-150" dirty="0">
                <a:solidFill>
                  <a:schemeClr val="accent2"/>
                </a:solidFill>
                <a:latin typeface="Calibri" panose="020F0502020204030204" pitchFamily="34" charset="0"/>
                <a:ea typeface="Calibri" panose="020F0502020204030204" pitchFamily="34" charset="0"/>
                <a:cs typeface="Calibri" panose="020F0502020204030204" pitchFamily="34" charset="0"/>
              </a:defRPr>
            </a:lvl5pPr>
          </a:lstStyle>
          <a:p>
            <a:r>
              <a:rPr lang="pt-PT" sz="2800" b="1" spc="-150">
                <a:solidFill>
                  <a:schemeClr val="bg1"/>
                </a:solidFill>
                <a:latin typeface="Calibri" panose="020F0502020204030204" pitchFamily="34" charset="0"/>
                <a:ea typeface="Calibri" panose="020F0502020204030204" pitchFamily="34" charset="0"/>
                <a:cs typeface="Calibri" panose="020F0502020204030204" pitchFamily="34" charset="0"/>
              </a:rPr>
              <a:t>RECURSOS FINANCEIROS E ORÇAMENTO</a:t>
            </a:r>
          </a:p>
        </p:txBody>
      </p:sp>
      <p:pic>
        <p:nvPicPr>
          <p:cNvPr id="3" name="Graphic 2">
            <a:extLst>
              <a:ext uri="{FF2B5EF4-FFF2-40B4-BE49-F238E27FC236}">
                <a16:creationId xmlns:a16="http://schemas.microsoft.com/office/drawing/2014/main" id="{0382A10C-677D-3CA6-0B64-02B4A67025B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68669" y="1912132"/>
            <a:ext cx="6203471" cy="1894878"/>
          </a:xfrm>
          <a:prstGeom prst="rect">
            <a:avLst/>
          </a:prstGeom>
        </p:spPr>
      </p:pic>
      <p:pic>
        <p:nvPicPr>
          <p:cNvPr id="2" name="Imagem 1" descr="Uma imagem com texto, Tipo de letra, Gráficos, captura de ecrã&#10;&#10;Os conteúdos gerados por IA poderão estar incorretos.">
            <a:extLst>
              <a:ext uri="{FF2B5EF4-FFF2-40B4-BE49-F238E27FC236}">
                <a16:creationId xmlns:a16="http://schemas.microsoft.com/office/drawing/2014/main" id="{FCA2AA1F-7C7E-6846-E51D-827AD9D0E40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28098" y="6157729"/>
            <a:ext cx="1768148" cy="419577"/>
          </a:xfrm>
          <a:prstGeom prst="rect">
            <a:avLst/>
          </a:prstGeom>
        </p:spPr>
      </p:pic>
    </p:spTree>
    <p:custDataLst>
      <p:tags r:id="rId1"/>
    </p:custDataLst>
    <p:extLst>
      <p:ext uri="{BB962C8B-B14F-4D97-AF65-F5344CB8AC3E}">
        <p14:creationId xmlns:p14="http://schemas.microsoft.com/office/powerpoint/2010/main" val="16531058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035A0D19-934F-E845-0147-B4231184A773}"/>
              </a:ext>
            </a:extLst>
          </p:cNvPr>
          <p:cNvSpPr>
            <a:spLocks noGrp="1"/>
          </p:cNvSpPr>
          <p:nvPr>
            <p:ph type="body" sz="quarter" idx="13" hasCustomPrompt="1"/>
          </p:nvPr>
        </p:nvSpPr>
        <p:spPr>
          <a:xfrm>
            <a:off x="580293" y="610230"/>
            <a:ext cx="8524506" cy="634093"/>
          </a:xfrm>
          <a:prstGeom prst="rect">
            <a:avLst/>
          </a:prstGeom>
        </p:spPr>
        <p:txBody>
          <a:bodyPr anchor="b">
            <a:normAutofit/>
          </a:bodyPr>
          <a:lstStyle>
            <a:lvl1pPr algn="l">
              <a:buNone/>
              <a:defRPr sz="32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Título</a:t>
            </a:r>
          </a:p>
        </p:txBody>
      </p:sp>
      <p:sp>
        <p:nvSpPr>
          <p:cNvPr id="8" name="Text Placeholder 19">
            <a:extLst>
              <a:ext uri="{FF2B5EF4-FFF2-40B4-BE49-F238E27FC236}">
                <a16:creationId xmlns:a16="http://schemas.microsoft.com/office/drawing/2014/main" id="{4EE248DA-E078-8D7E-72A9-81591B46D084}"/>
              </a:ext>
            </a:extLst>
          </p:cNvPr>
          <p:cNvSpPr>
            <a:spLocks noGrp="1"/>
          </p:cNvSpPr>
          <p:nvPr>
            <p:ph type="body" sz="quarter" idx="14" hasCustomPrompt="1"/>
          </p:nvPr>
        </p:nvSpPr>
        <p:spPr>
          <a:xfrm>
            <a:off x="580293" y="1296025"/>
            <a:ext cx="8524506" cy="483790"/>
          </a:xfrm>
          <a:prstGeom prst="rect">
            <a:avLst/>
          </a:prstGeom>
        </p:spPr>
        <p:txBody>
          <a:bodyPr anchor="t">
            <a:normAutofit/>
          </a:bodyPr>
          <a:lstStyle>
            <a:lvl1pPr algn="l">
              <a:buNone/>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subtítulo</a:t>
            </a:r>
          </a:p>
        </p:txBody>
      </p:sp>
      <p:grpSp>
        <p:nvGrpSpPr>
          <p:cNvPr id="15" name="Group 14">
            <a:extLst>
              <a:ext uri="{FF2B5EF4-FFF2-40B4-BE49-F238E27FC236}">
                <a16:creationId xmlns:a16="http://schemas.microsoft.com/office/drawing/2014/main" id="{724167A8-C6B4-BC42-B568-E0AAC2570645}"/>
              </a:ext>
            </a:extLst>
          </p:cNvPr>
          <p:cNvGrpSpPr/>
          <p:nvPr userDrawn="1"/>
        </p:nvGrpSpPr>
        <p:grpSpPr>
          <a:xfrm>
            <a:off x="0" y="769283"/>
            <a:ext cx="360000" cy="419981"/>
            <a:chOff x="0" y="718969"/>
            <a:chExt cx="360000" cy="419981"/>
          </a:xfrm>
        </p:grpSpPr>
        <p:sp>
          <p:nvSpPr>
            <p:cNvPr id="11" name="Rectangle 10">
              <a:extLst>
                <a:ext uri="{FF2B5EF4-FFF2-40B4-BE49-F238E27FC236}">
                  <a16:creationId xmlns:a16="http://schemas.microsoft.com/office/drawing/2014/main" id="{5E1D6496-3E95-A120-BDDF-44977A80E77A}"/>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CA3DB-ACFE-FF68-1622-1B4C0D48C2FD}"/>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8F41AB-E982-9DE6-C1A0-02D5EE63CD0E}"/>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69C8B52-80E5-F84C-D0BC-6B0F25257B5A}"/>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6A5015DE-84DC-DEA0-1E1E-82F94A8B9C1A}"/>
              </a:ext>
            </a:extLst>
          </p:cNvPr>
          <p:cNvGrpSpPr/>
          <p:nvPr userDrawn="1"/>
        </p:nvGrpSpPr>
        <p:grpSpPr>
          <a:xfrm>
            <a:off x="11832000" y="769283"/>
            <a:ext cx="360000" cy="419981"/>
            <a:chOff x="0" y="718969"/>
            <a:chExt cx="360000" cy="419981"/>
          </a:xfrm>
        </p:grpSpPr>
        <p:sp>
          <p:nvSpPr>
            <p:cNvPr id="4" name="Rectangle 3">
              <a:extLst>
                <a:ext uri="{FF2B5EF4-FFF2-40B4-BE49-F238E27FC236}">
                  <a16:creationId xmlns:a16="http://schemas.microsoft.com/office/drawing/2014/main" id="{0CAE36DF-42A2-C38B-5772-B0C27962642E}"/>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D6ABAD-D3BB-0015-E26C-22B13B582F1E}"/>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F236AE2-CEEB-EFA3-6202-30437C58C666}"/>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829AF33-9687-1B98-1B47-D4BC740BA866}"/>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829777B1-4C43-11C1-6472-88308FC728A0}"/>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2" name="Picture 2">
            <a:extLst>
              <a:ext uri="{FF2B5EF4-FFF2-40B4-BE49-F238E27FC236}">
                <a16:creationId xmlns:a16="http://schemas.microsoft.com/office/drawing/2014/main" id="{C0E486B0-3A3B-469F-5D18-5A5011FCFAD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D7FC1914-C44E-5AD9-4A44-748E6E81BD55}"/>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Picture 2">
            <a:extLst>
              <a:ext uri="{FF2B5EF4-FFF2-40B4-BE49-F238E27FC236}">
                <a16:creationId xmlns:a16="http://schemas.microsoft.com/office/drawing/2014/main" id="{49606DA8-A896-278B-A23D-05806321BB0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7E07ABAC-F84D-34AB-9D2E-B9F35612EBF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a:extLst>
              <a:ext uri="{FF2B5EF4-FFF2-40B4-BE49-F238E27FC236}">
                <a16:creationId xmlns:a16="http://schemas.microsoft.com/office/drawing/2014/main" id="{9E85159B-EE12-0731-B317-458EC59EA03A}"/>
              </a:ext>
            </a:extLst>
          </p:cNvPr>
          <p:cNvPicPr>
            <a:picLocks noChangeAspect="1"/>
          </p:cNvPicPr>
          <p:nvPr userDrawn="1"/>
        </p:nvPicPr>
        <p:blipFill>
          <a:blip>
            <a:extLst>
              <a:ext uri="{96DAC541-7B7A-43D3-8B79-37D633B846F1}">
                <asvg:svgBlip xmlns:asvg="http://schemas.microsoft.com/office/drawing/2016/SVG/main" r:embed="rId5"/>
              </a:ext>
            </a:extLst>
          </a:blip>
          <a:srcRect r="68362"/>
          <a:stretch>
            <a:fillRect/>
          </a:stretch>
        </p:blipFill>
        <p:spPr>
          <a:xfrm>
            <a:off x="5924471" y="6335735"/>
            <a:ext cx="372875" cy="360000"/>
          </a:xfrm>
          <a:prstGeom prst="rect">
            <a:avLst/>
          </a:prstGeom>
        </p:spPr>
      </p:pic>
      <p:sp>
        <p:nvSpPr>
          <p:cNvPr id="37" name="Rectangle 36">
            <a:extLst>
              <a:ext uri="{FF2B5EF4-FFF2-40B4-BE49-F238E27FC236}">
                <a16:creationId xmlns:a16="http://schemas.microsoft.com/office/drawing/2014/main" id="{4AABDF72-3F9C-571A-828F-D9E21A4EA152}"/>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1B9A07F3-72D2-F241-46B0-7C94B3A031D4}"/>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agem 1" descr="Uma imagem com texto, Tipo de letra, Gráficos, captura de ecrã&#10;&#10;Os conteúdos gerados por IA poderão estar incorretos.">
            <a:extLst>
              <a:ext uri="{FF2B5EF4-FFF2-40B4-BE49-F238E27FC236}">
                <a16:creationId xmlns:a16="http://schemas.microsoft.com/office/drawing/2014/main" id="{F2A1B073-BD9E-C353-8A2A-B7037F905C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32953" y="6345083"/>
            <a:ext cx="1347642" cy="319792"/>
          </a:xfrm>
          <a:prstGeom prst="rect">
            <a:avLst/>
          </a:prstGeom>
        </p:spPr>
      </p:pic>
    </p:spTree>
    <p:custDataLst>
      <p:tags r:id="rId1"/>
    </p:custDataLst>
    <p:extLst>
      <p:ext uri="{BB962C8B-B14F-4D97-AF65-F5344CB8AC3E}">
        <p14:creationId xmlns:p14="http://schemas.microsoft.com/office/powerpoint/2010/main" val="1552076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D54F7-E9D6-AF8C-51BE-61D253F859B6}"/>
              </a:ext>
            </a:extLst>
          </p:cNvPr>
          <p:cNvSpPr/>
          <p:nvPr userDrawn="1"/>
        </p:nvSpPr>
        <p:spPr>
          <a:xfrm rot="5400000">
            <a:off x="6602999" y="1269000"/>
            <a:ext cx="6857999" cy="432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724167A8-C6B4-BC42-B568-E0AAC2570645}"/>
              </a:ext>
            </a:extLst>
          </p:cNvPr>
          <p:cNvGrpSpPr/>
          <p:nvPr userDrawn="1"/>
        </p:nvGrpSpPr>
        <p:grpSpPr>
          <a:xfrm>
            <a:off x="0" y="769283"/>
            <a:ext cx="360000" cy="419981"/>
            <a:chOff x="0" y="718969"/>
            <a:chExt cx="360000" cy="419981"/>
          </a:xfrm>
        </p:grpSpPr>
        <p:sp>
          <p:nvSpPr>
            <p:cNvPr id="11" name="Rectangle 10">
              <a:extLst>
                <a:ext uri="{FF2B5EF4-FFF2-40B4-BE49-F238E27FC236}">
                  <a16:creationId xmlns:a16="http://schemas.microsoft.com/office/drawing/2014/main" id="{5E1D6496-3E95-A120-BDDF-44977A80E77A}"/>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CA3DB-ACFE-FF68-1622-1B4C0D48C2FD}"/>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8F41AB-E982-9DE6-C1A0-02D5EE63CD0E}"/>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69C8B52-80E5-F84C-D0BC-6B0F25257B5A}"/>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 Placeholder 19">
            <a:extLst>
              <a:ext uri="{FF2B5EF4-FFF2-40B4-BE49-F238E27FC236}">
                <a16:creationId xmlns:a16="http://schemas.microsoft.com/office/drawing/2014/main" id="{A59A768B-78BC-D8BC-DD38-C3A3B9845DFB}"/>
              </a:ext>
            </a:extLst>
          </p:cNvPr>
          <p:cNvSpPr>
            <a:spLocks noGrp="1"/>
          </p:cNvSpPr>
          <p:nvPr>
            <p:ph type="body" sz="quarter" idx="13" hasCustomPrompt="1"/>
          </p:nvPr>
        </p:nvSpPr>
        <p:spPr>
          <a:xfrm>
            <a:off x="580293" y="610230"/>
            <a:ext cx="7201632" cy="634093"/>
          </a:xfrm>
          <a:prstGeom prst="rect">
            <a:avLst/>
          </a:prstGeom>
        </p:spPr>
        <p:txBody>
          <a:bodyPr anchor="b">
            <a:normAutofit/>
          </a:bodyPr>
          <a:lstStyle>
            <a:lvl1pPr algn="l">
              <a:buNone/>
              <a:defRPr sz="32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Título</a:t>
            </a:r>
          </a:p>
        </p:txBody>
      </p:sp>
      <p:sp>
        <p:nvSpPr>
          <p:cNvPr id="17" name="Text Placeholder 19">
            <a:extLst>
              <a:ext uri="{FF2B5EF4-FFF2-40B4-BE49-F238E27FC236}">
                <a16:creationId xmlns:a16="http://schemas.microsoft.com/office/drawing/2014/main" id="{180F60FC-A518-D3FD-3116-409AB54858FA}"/>
              </a:ext>
            </a:extLst>
          </p:cNvPr>
          <p:cNvSpPr>
            <a:spLocks noGrp="1"/>
          </p:cNvSpPr>
          <p:nvPr>
            <p:ph type="body" sz="quarter" idx="14" hasCustomPrompt="1"/>
          </p:nvPr>
        </p:nvSpPr>
        <p:spPr>
          <a:xfrm>
            <a:off x="580293" y="1296025"/>
            <a:ext cx="7201632" cy="483790"/>
          </a:xfrm>
          <a:prstGeom prst="rect">
            <a:avLst/>
          </a:prstGeom>
        </p:spPr>
        <p:txBody>
          <a:bodyPr anchor="t">
            <a:normAutofit/>
          </a:bodyPr>
          <a:lstStyle>
            <a:lvl1pPr algn="l">
              <a:buNone/>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subtítulo</a:t>
            </a:r>
          </a:p>
        </p:txBody>
      </p:sp>
      <p:grpSp>
        <p:nvGrpSpPr>
          <p:cNvPr id="18" name="Group 17">
            <a:extLst>
              <a:ext uri="{FF2B5EF4-FFF2-40B4-BE49-F238E27FC236}">
                <a16:creationId xmlns:a16="http://schemas.microsoft.com/office/drawing/2014/main" id="{2FD40D19-9328-2FEB-5DA2-495DF1F30023}"/>
              </a:ext>
            </a:extLst>
          </p:cNvPr>
          <p:cNvGrpSpPr/>
          <p:nvPr userDrawn="1"/>
        </p:nvGrpSpPr>
        <p:grpSpPr>
          <a:xfrm>
            <a:off x="11832000" y="769283"/>
            <a:ext cx="360000" cy="419981"/>
            <a:chOff x="0" y="718969"/>
            <a:chExt cx="360000" cy="419981"/>
          </a:xfrm>
        </p:grpSpPr>
        <p:sp>
          <p:nvSpPr>
            <p:cNvPr id="19" name="Rectangle 18">
              <a:extLst>
                <a:ext uri="{FF2B5EF4-FFF2-40B4-BE49-F238E27FC236}">
                  <a16:creationId xmlns:a16="http://schemas.microsoft.com/office/drawing/2014/main" id="{7A17BFFC-6A4F-80B1-EF20-2C842AF953CC}"/>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6C0BF81-0E6C-3EB5-4FF7-1C8E273CCDEB}"/>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207BF12-12F1-8513-B0BA-10686F2198C8}"/>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4A68EF7-BEB2-03BF-A4B1-EA0C932E193F}"/>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a:extLst>
              <a:ext uri="{FF2B5EF4-FFF2-40B4-BE49-F238E27FC236}">
                <a16:creationId xmlns:a16="http://schemas.microsoft.com/office/drawing/2014/main" id="{ACCE8938-2E57-4256-16CD-238BFE725BEB}"/>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4" name="Picture 2">
            <a:extLst>
              <a:ext uri="{FF2B5EF4-FFF2-40B4-BE49-F238E27FC236}">
                <a16:creationId xmlns:a16="http://schemas.microsoft.com/office/drawing/2014/main" id="{4581D355-0019-BF66-EE1B-E5880A11036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559B16E1-3ADA-C330-2233-051A28CBF08A}"/>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46" name="Picture 2">
            <a:extLst>
              <a:ext uri="{FF2B5EF4-FFF2-40B4-BE49-F238E27FC236}">
                <a16:creationId xmlns:a16="http://schemas.microsoft.com/office/drawing/2014/main" id="{7D6D826D-4CFE-699A-3CF6-638475631D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A3BCF423-5887-BFB7-38A6-D659186C8D8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48" name="Graphic 47">
            <a:extLst>
              <a:ext uri="{FF2B5EF4-FFF2-40B4-BE49-F238E27FC236}">
                <a16:creationId xmlns:a16="http://schemas.microsoft.com/office/drawing/2014/main" id="{CB81B68B-79DA-5FC8-2B65-08EFF7899581}"/>
              </a:ext>
            </a:extLst>
          </p:cNvPr>
          <p:cNvPicPr>
            <a:picLocks noChangeAspect="1"/>
          </p:cNvPicPr>
          <p:nvPr userDrawn="1"/>
        </p:nvPicPr>
        <p:blipFill>
          <a:blip>
            <a:extLst>
              <a:ext uri="{96DAC541-7B7A-43D3-8B79-37D633B846F1}">
                <asvg:svgBlip xmlns:asvg="http://schemas.microsoft.com/office/drawing/2016/SVG/main" r:embed="rId4"/>
              </a:ext>
            </a:extLst>
          </a:blip>
          <a:srcRect r="68362"/>
          <a:stretch>
            <a:fillRect/>
          </a:stretch>
        </p:blipFill>
        <p:spPr>
          <a:xfrm>
            <a:off x="5924471" y="6335735"/>
            <a:ext cx="372875" cy="360000"/>
          </a:xfrm>
          <a:prstGeom prst="rect">
            <a:avLst/>
          </a:prstGeom>
        </p:spPr>
      </p:pic>
      <p:sp>
        <p:nvSpPr>
          <p:cNvPr id="49" name="Rectangle 48">
            <a:extLst>
              <a:ext uri="{FF2B5EF4-FFF2-40B4-BE49-F238E27FC236}">
                <a16:creationId xmlns:a16="http://schemas.microsoft.com/office/drawing/2014/main" id="{6E90B318-E3CD-3472-E1F2-72C5B5B4287C}"/>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Slide Number Placeholder 3">
            <a:extLst>
              <a:ext uri="{FF2B5EF4-FFF2-40B4-BE49-F238E27FC236}">
                <a16:creationId xmlns:a16="http://schemas.microsoft.com/office/drawing/2014/main" id="{37DDB104-1FDA-14CE-8DC2-CA9A82B6EBB4}"/>
              </a:ext>
            </a:extLst>
          </p:cNvPr>
          <p:cNvSpPr>
            <a:spLocks noGrp="1"/>
          </p:cNvSpPr>
          <p:nvPr>
            <p:ph type="sldNum" sz="quarter" idx="12"/>
          </p:nvPr>
        </p:nvSpPr>
        <p:spPr>
          <a:xfrm>
            <a:off x="10735294" y="6333173"/>
            <a:ext cx="618506" cy="365125"/>
          </a:xfrm>
          <a:prstGeom prst="rect">
            <a:avLst/>
          </a:prstGeom>
        </p:spPr>
        <p:txBody>
          <a:bodyPr/>
          <a:lstStyle>
            <a:lvl1pPr>
              <a:defRPr>
                <a:solidFill>
                  <a:schemeClr val="bg1"/>
                </a:solidFill>
              </a:defRPr>
            </a:lvl1pPr>
          </a:lstStyle>
          <a:p>
            <a:fld id="{0FC76E96-B79D-4F2B-9241-53214DAD9253}" type="slidenum">
              <a:rPr lang="en-GB" smtClean="0"/>
              <a:pPr/>
              <a:t>‹nº›</a:t>
            </a:fld>
            <a:endParaRPr lang="en-GB"/>
          </a:p>
        </p:txBody>
      </p:sp>
      <p:sp>
        <p:nvSpPr>
          <p:cNvPr id="52" name="Rectangle 51">
            <a:extLst>
              <a:ext uri="{FF2B5EF4-FFF2-40B4-BE49-F238E27FC236}">
                <a16:creationId xmlns:a16="http://schemas.microsoft.com/office/drawing/2014/main" id="{F2971944-0697-319A-904C-02CBA4C4068C}"/>
              </a:ext>
            </a:extLst>
          </p:cNvPr>
          <p:cNvSpPr/>
          <p:nvPr userDrawn="1"/>
        </p:nvSpPr>
        <p:spPr>
          <a:xfrm rot="5400000">
            <a:off x="9708152" y="4374152"/>
            <a:ext cx="647694" cy="4320003"/>
          </a:xfrm>
          <a:prstGeom prst="rect">
            <a:avLst/>
          </a:prstGeom>
          <a:solidFill>
            <a:srgbClr val="0E284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DE844BD1-B854-6742-56CB-CD7F38A665BD}"/>
              </a:ext>
            </a:extLst>
          </p:cNvPr>
          <p:cNvSpPr/>
          <p:nvPr userDrawn="1"/>
        </p:nvSpPr>
        <p:spPr>
          <a:xfrm rot="5400000">
            <a:off x="3612152" y="2598154"/>
            <a:ext cx="647694" cy="7871997"/>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794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D54F7-E9D6-AF8C-51BE-61D253F859B6}"/>
              </a:ext>
            </a:extLst>
          </p:cNvPr>
          <p:cNvSpPr/>
          <p:nvPr userDrawn="1"/>
        </p:nvSpPr>
        <p:spPr>
          <a:xfrm rot="5400000">
            <a:off x="5556345" y="222349"/>
            <a:ext cx="6857999" cy="641330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Graphic 43">
            <a:extLst>
              <a:ext uri="{FF2B5EF4-FFF2-40B4-BE49-F238E27FC236}">
                <a16:creationId xmlns:a16="http://schemas.microsoft.com/office/drawing/2014/main" id="{B2374AFC-2B33-B9DF-5A60-9C1B17E676E0}"/>
              </a:ext>
            </a:extLst>
          </p:cNvPr>
          <p:cNvPicPr>
            <a:picLocks noChangeAspect="1"/>
          </p:cNvPicPr>
          <p:nvPr userDrawn="1"/>
        </p:nvPicPr>
        <p:blipFill>
          <a:blip>
            <a:alphaModFix amt="5000"/>
            <a:extLst>
              <a:ext uri="{96DAC541-7B7A-43D3-8B79-37D633B846F1}">
                <asvg:svgBlip xmlns:asvg="http://schemas.microsoft.com/office/drawing/2016/SVG/main" r:embed="rId2"/>
              </a:ext>
            </a:extLst>
          </a:blip>
          <a:srcRect r="73490" b="20520"/>
          <a:stretch>
            <a:fillRect/>
          </a:stretch>
        </p:blipFill>
        <p:spPr>
          <a:xfrm>
            <a:off x="6961773" y="2068130"/>
            <a:ext cx="5230225" cy="4789868"/>
          </a:xfrm>
          <a:prstGeom prst="rect">
            <a:avLst/>
          </a:prstGeom>
        </p:spPr>
      </p:pic>
      <p:grpSp>
        <p:nvGrpSpPr>
          <p:cNvPr id="15" name="Group 14">
            <a:extLst>
              <a:ext uri="{FF2B5EF4-FFF2-40B4-BE49-F238E27FC236}">
                <a16:creationId xmlns:a16="http://schemas.microsoft.com/office/drawing/2014/main" id="{724167A8-C6B4-BC42-B568-E0AAC2570645}"/>
              </a:ext>
            </a:extLst>
          </p:cNvPr>
          <p:cNvGrpSpPr/>
          <p:nvPr userDrawn="1"/>
        </p:nvGrpSpPr>
        <p:grpSpPr>
          <a:xfrm>
            <a:off x="0" y="769283"/>
            <a:ext cx="360000" cy="419981"/>
            <a:chOff x="0" y="718969"/>
            <a:chExt cx="360000" cy="419981"/>
          </a:xfrm>
        </p:grpSpPr>
        <p:sp>
          <p:nvSpPr>
            <p:cNvPr id="11" name="Rectangle 10">
              <a:extLst>
                <a:ext uri="{FF2B5EF4-FFF2-40B4-BE49-F238E27FC236}">
                  <a16:creationId xmlns:a16="http://schemas.microsoft.com/office/drawing/2014/main" id="{5E1D6496-3E95-A120-BDDF-44977A80E77A}"/>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CA3DB-ACFE-FF68-1622-1B4C0D48C2FD}"/>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8F41AB-E982-9DE6-C1A0-02D5EE63CD0E}"/>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69C8B52-80E5-F84C-D0BC-6B0F25257B5A}"/>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 Placeholder 19">
            <a:extLst>
              <a:ext uri="{FF2B5EF4-FFF2-40B4-BE49-F238E27FC236}">
                <a16:creationId xmlns:a16="http://schemas.microsoft.com/office/drawing/2014/main" id="{21239798-838D-BA3B-1700-F108BCD27A9A}"/>
              </a:ext>
            </a:extLst>
          </p:cNvPr>
          <p:cNvSpPr>
            <a:spLocks noGrp="1"/>
          </p:cNvSpPr>
          <p:nvPr>
            <p:ph type="body" sz="quarter" idx="13" hasCustomPrompt="1"/>
          </p:nvPr>
        </p:nvSpPr>
        <p:spPr>
          <a:xfrm>
            <a:off x="580293" y="610230"/>
            <a:ext cx="5010882" cy="634093"/>
          </a:xfrm>
          <a:prstGeom prst="rect">
            <a:avLst/>
          </a:prstGeom>
        </p:spPr>
        <p:txBody>
          <a:bodyPr anchor="b">
            <a:normAutofit/>
          </a:bodyPr>
          <a:lstStyle>
            <a:lvl1pPr algn="l">
              <a:buNone/>
              <a:defRPr sz="32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Título</a:t>
            </a:r>
          </a:p>
        </p:txBody>
      </p:sp>
      <p:sp>
        <p:nvSpPr>
          <p:cNvPr id="9" name="Text Placeholder 19">
            <a:extLst>
              <a:ext uri="{FF2B5EF4-FFF2-40B4-BE49-F238E27FC236}">
                <a16:creationId xmlns:a16="http://schemas.microsoft.com/office/drawing/2014/main" id="{EFE38764-3DCD-D0C1-EA32-539E869EB762}"/>
              </a:ext>
            </a:extLst>
          </p:cNvPr>
          <p:cNvSpPr>
            <a:spLocks noGrp="1"/>
          </p:cNvSpPr>
          <p:nvPr>
            <p:ph type="body" sz="quarter" idx="14" hasCustomPrompt="1"/>
          </p:nvPr>
        </p:nvSpPr>
        <p:spPr>
          <a:xfrm>
            <a:off x="580293" y="1296025"/>
            <a:ext cx="5010882" cy="483790"/>
          </a:xfrm>
          <a:prstGeom prst="rect">
            <a:avLst/>
          </a:prstGeom>
        </p:spPr>
        <p:txBody>
          <a:bodyPr anchor="t">
            <a:normAutofit/>
          </a:bodyPr>
          <a:lstStyle>
            <a:lvl1pPr algn="l">
              <a:buNone/>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subtítulo</a:t>
            </a:r>
          </a:p>
        </p:txBody>
      </p:sp>
      <p:grpSp>
        <p:nvGrpSpPr>
          <p:cNvPr id="17" name="Group 16">
            <a:extLst>
              <a:ext uri="{FF2B5EF4-FFF2-40B4-BE49-F238E27FC236}">
                <a16:creationId xmlns:a16="http://schemas.microsoft.com/office/drawing/2014/main" id="{182D1374-5EE8-05C3-E210-78A73DFD722C}"/>
              </a:ext>
            </a:extLst>
          </p:cNvPr>
          <p:cNvGrpSpPr/>
          <p:nvPr userDrawn="1"/>
        </p:nvGrpSpPr>
        <p:grpSpPr>
          <a:xfrm>
            <a:off x="11832000" y="769283"/>
            <a:ext cx="360000" cy="419981"/>
            <a:chOff x="0" y="718969"/>
            <a:chExt cx="360000" cy="419981"/>
          </a:xfrm>
        </p:grpSpPr>
        <p:sp>
          <p:nvSpPr>
            <p:cNvPr id="18" name="Rectangle 17">
              <a:extLst>
                <a:ext uri="{FF2B5EF4-FFF2-40B4-BE49-F238E27FC236}">
                  <a16:creationId xmlns:a16="http://schemas.microsoft.com/office/drawing/2014/main" id="{C840A674-240B-784B-F55A-9D6A4E09F5F3}"/>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6574C2A-431F-C03D-D4F2-CC17DDE5E71E}"/>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F990B55-8D12-357F-417B-CD094114344F}"/>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8A65BCB-45BE-B48F-EFFF-25B0D8C74BD1}"/>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a:extLst>
              <a:ext uri="{FF2B5EF4-FFF2-40B4-BE49-F238E27FC236}">
                <a16:creationId xmlns:a16="http://schemas.microsoft.com/office/drawing/2014/main" id="{096B639D-D9AA-99ED-5532-DE0C9CCE07C9}"/>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Picture 2">
            <a:extLst>
              <a:ext uri="{FF2B5EF4-FFF2-40B4-BE49-F238E27FC236}">
                <a16:creationId xmlns:a16="http://schemas.microsoft.com/office/drawing/2014/main" id="{99A7835D-968F-8777-80D4-AAF021947A1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1EB022DF-5739-1166-A494-FA6992C681F0}"/>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36" name="Picture 2">
            <a:extLst>
              <a:ext uri="{FF2B5EF4-FFF2-40B4-BE49-F238E27FC236}">
                <a16:creationId xmlns:a16="http://schemas.microsoft.com/office/drawing/2014/main" id="{38ABF336-2265-B1AF-68A2-7FA45D1F080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C003F2DE-E117-A3B3-9638-6114045D02C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a:extLst>
              <a:ext uri="{FF2B5EF4-FFF2-40B4-BE49-F238E27FC236}">
                <a16:creationId xmlns:a16="http://schemas.microsoft.com/office/drawing/2014/main" id="{85DAD3C8-7BEF-77E6-FDB6-62178C68B701}"/>
              </a:ext>
            </a:extLst>
          </p:cNvPr>
          <p:cNvPicPr>
            <a:picLocks noChangeAspect="1"/>
          </p:cNvPicPr>
          <p:nvPr userDrawn="1"/>
        </p:nvPicPr>
        <p:blipFill>
          <a:blip>
            <a:extLst>
              <a:ext uri="{96DAC541-7B7A-43D3-8B79-37D633B846F1}">
                <asvg:svgBlip xmlns:asvg="http://schemas.microsoft.com/office/drawing/2016/SVG/main" r:embed="rId2"/>
              </a:ext>
            </a:extLst>
          </a:blip>
          <a:srcRect r="68362"/>
          <a:stretch>
            <a:fillRect/>
          </a:stretch>
        </p:blipFill>
        <p:spPr>
          <a:xfrm>
            <a:off x="5924471" y="6335735"/>
            <a:ext cx="372875" cy="360000"/>
          </a:xfrm>
          <a:prstGeom prst="rect">
            <a:avLst/>
          </a:prstGeom>
        </p:spPr>
      </p:pic>
      <p:sp>
        <p:nvSpPr>
          <p:cNvPr id="39" name="Rectangle 38">
            <a:extLst>
              <a:ext uri="{FF2B5EF4-FFF2-40B4-BE49-F238E27FC236}">
                <a16:creationId xmlns:a16="http://schemas.microsoft.com/office/drawing/2014/main" id="{CEA00995-4D65-1A9D-B2B0-74F567338306}"/>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Slide Number Placeholder 3">
            <a:extLst>
              <a:ext uri="{FF2B5EF4-FFF2-40B4-BE49-F238E27FC236}">
                <a16:creationId xmlns:a16="http://schemas.microsoft.com/office/drawing/2014/main" id="{9D1093EA-A1B6-5F41-A302-AD985558EFBB}"/>
              </a:ext>
            </a:extLst>
          </p:cNvPr>
          <p:cNvSpPr>
            <a:spLocks noGrp="1"/>
          </p:cNvSpPr>
          <p:nvPr>
            <p:ph type="sldNum" sz="quarter" idx="12"/>
          </p:nvPr>
        </p:nvSpPr>
        <p:spPr>
          <a:xfrm>
            <a:off x="10735294" y="6333173"/>
            <a:ext cx="618506" cy="365125"/>
          </a:xfrm>
          <a:prstGeom prst="rect">
            <a:avLst/>
          </a:prstGeom>
        </p:spPr>
        <p:txBody>
          <a:bodyPr/>
          <a:lstStyle>
            <a:lvl1pPr>
              <a:defRPr>
                <a:solidFill>
                  <a:schemeClr val="bg1"/>
                </a:solidFill>
              </a:defRPr>
            </a:lvl1pPr>
          </a:lstStyle>
          <a:p>
            <a:fld id="{0FC76E96-B79D-4F2B-9241-53214DAD9253}" type="slidenum">
              <a:rPr lang="en-GB" smtClean="0"/>
              <a:pPr/>
              <a:t>‹nº›</a:t>
            </a:fld>
            <a:endParaRPr lang="en-GB"/>
          </a:p>
        </p:txBody>
      </p:sp>
      <p:sp>
        <p:nvSpPr>
          <p:cNvPr id="41" name="Rectangle 40">
            <a:extLst>
              <a:ext uri="{FF2B5EF4-FFF2-40B4-BE49-F238E27FC236}">
                <a16:creationId xmlns:a16="http://schemas.microsoft.com/office/drawing/2014/main" id="{846D0148-10C1-CED2-F7D7-52C1ACE3B9C7}"/>
              </a:ext>
            </a:extLst>
          </p:cNvPr>
          <p:cNvSpPr/>
          <p:nvPr userDrawn="1"/>
        </p:nvSpPr>
        <p:spPr>
          <a:xfrm rot="5400000">
            <a:off x="8661498" y="3327500"/>
            <a:ext cx="647694" cy="6413308"/>
          </a:xfrm>
          <a:prstGeom prst="rect">
            <a:avLst/>
          </a:prstGeom>
          <a:solidFill>
            <a:srgbClr val="0E2841">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4A27C88-21CA-104C-A4E8-E4B23B7966C1}"/>
              </a:ext>
            </a:extLst>
          </p:cNvPr>
          <p:cNvSpPr/>
          <p:nvPr userDrawn="1"/>
        </p:nvSpPr>
        <p:spPr>
          <a:xfrm rot="5400000">
            <a:off x="2565499" y="3644807"/>
            <a:ext cx="647694" cy="5778691"/>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778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D54F7-E9D6-AF8C-51BE-61D253F859B6}"/>
              </a:ext>
            </a:extLst>
          </p:cNvPr>
          <p:cNvSpPr/>
          <p:nvPr userDrawn="1"/>
        </p:nvSpPr>
        <p:spPr>
          <a:xfrm rot="5400000">
            <a:off x="5556345" y="222349"/>
            <a:ext cx="6857999" cy="641330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724167A8-C6B4-BC42-B568-E0AAC2570645}"/>
              </a:ext>
            </a:extLst>
          </p:cNvPr>
          <p:cNvGrpSpPr/>
          <p:nvPr userDrawn="1"/>
        </p:nvGrpSpPr>
        <p:grpSpPr>
          <a:xfrm>
            <a:off x="0" y="769283"/>
            <a:ext cx="360000" cy="419981"/>
            <a:chOff x="0" y="718969"/>
            <a:chExt cx="360000" cy="419981"/>
          </a:xfrm>
        </p:grpSpPr>
        <p:sp>
          <p:nvSpPr>
            <p:cNvPr id="11" name="Rectangle 10">
              <a:extLst>
                <a:ext uri="{FF2B5EF4-FFF2-40B4-BE49-F238E27FC236}">
                  <a16:creationId xmlns:a16="http://schemas.microsoft.com/office/drawing/2014/main" id="{5E1D6496-3E95-A120-BDDF-44977A80E77A}"/>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CA3DB-ACFE-FF68-1622-1B4C0D48C2FD}"/>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8F41AB-E982-9DE6-C1A0-02D5EE63CD0E}"/>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69C8B52-80E5-F84C-D0BC-6B0F25257B5A}"/>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9D031309-8420-8DAE-4387-45F0235E9DEF}"/>
              </a:ext>
            </a:extLst>
          </p:cNvPr>
          <p:cNvGrpSpPr/>
          <p:nvPr userDrawn="1"/>
        </p:nvGrpSpPr>
        <p:grpSpPr>
          <a:xfrm>
            <a:off x="11832000" y="769283"/>
            <a:ext cx="360000" cy="419981"/>
            <a:chOff x="0" y="718969"/>
            <a:chExt cx="360000" cy="419981"/>
          </a:xfrm>
        </p:grpSpPr>
        <p:sp>
          <p:nvSpPr>
            <p:cNvPr id="25" name="Rectangle 24">
              <a:extLst>
                <a:ext uri="{FF2B5EF4-FFF2-40B4-BE49-F238E27FC236}">
                  <a16:creationId xmlns:a16="http://schemas.microsoft.com/office/drawing/2014/main" id="{69BD5BDC-4C76-3CBD-241D-E9C0603A6CA5}"/>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80577C9-559C-CD3A-F76A-A896EA521E5F}"/>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71CD3A8-7469-0516-7481-E7E9EBEC9EB5}"/>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0E73063-03BD-FD1A-2D49-BFF25E278D59}"/>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 Placeholder 19">
            <a:extLst>
              <a:ext uri="{FF2B5EF4-FFF2-40B4-BE49-F238E27FC236}">
                <a16:creationId xmlns:a16="http://schemas.microsoft.com/office/drawing/2014/main" id="{7F6C577A-6736-7029-5D61-B78D0ADD862B}"/>
              </a:ext>
            </a:extLst>
          </p:cNvPr>
          <p:cNvSpPr>
            <a:spLocks noGrp="1"/>
          </p:cNvSpPr>
          <p:nvPr>
            <p:ph type="body" sz="quarter" idx="13" hasCustomPrompt="1"/>
          </p:nvPr>
        </p:nvSpPr>
        <p:spPr>
          <a:xfrm>
            <a:off x="580293" y="610230"/>
            <a:ext cx="5010882" cy="634093"/>
          </a:xfrm>
          <a:prstGeom prst="rect">
            <a:avLst/>
          </a:prstGeom>
        </p:spPr>
        <p:txBody>
          <a:bodyPr anchor="b">
            <a:normAutofit/>
          </a:bodyPr>
          <a:lstStyle>
            <a:lvl1pPr algn="l">
              <a:buNone/>
              <a:defRPr sz="32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Título</a:t>
            </a:r>
          </a:p>
        </p:txBody>
      </p:sp>
      <p:sp>
        <p:nvSpPr>
          <p:cNvPr id="31" name="Text Placeholder 19">
            <a:extLst>
              <a:ext uri="{FF2B5EF4-FFF2-40B4-BE49-F238E27FC236}">
                <a16:creationId xmlns:a16="http://schemas.microsoft.com/office/drawing/2014/main" id="{12B9D412-1493-3363-F6C2-276FC8D893CF}"/>
              </a:ext>
            </a:extLst>
          </p:cNvPr>
          <p:cNvSpPr>
            <a:spLocks noGrp="1"/>
          </p:cNvSpPr>
          <p:nvPr>
            <p:ph type="body" sz="quarter" idx="14" hasCustomPrompt="1"/>
          </p:nvPr>
        </p:nvSpPr>
        <p:spPr>
          <a:xfrm>
            <a:off x="580293" y="1296025"/>
            <a:ext cx="5010882" cy="483790"/>
          </a:xfrm>
          <a:prstGeom prst="rect">
            <a:avLst/>
          </a:prstGeom>
        </p:spPr>
        <p:txBody>
          <a:bodyPr anchor="t">
            <a:normAutofit/>
          </a:bodyPr>
          <a:lstStyle>
            <a:lvl1pPr algn="l">
              <a:buNone/>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subtítulo</a:t>
            </a:r>
          </a:p>
        </p:txBody>
      </p:sp>
    </p:spTree>
    <p:extLst>
      <p:ext uri="{BB962C8B-B14F-4D97-AF65-F5344CB8AC3E}">
        <p14:creationId xmlns:p14="http://schemas.microsoft.com/office/powerpoint/2010/main" val="3175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022C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023552"/>
                </a:solidFill>
                <a:latin typeface="Arial Black" panose="020B0A04020102020204" pitchFamily="34" charset="0"/>
                <a:ea typeface="Calibri" panose="020F050202020403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380883B9-2C24-C617-9CE1-7B7AD5D5181E}"/>
              </a:ext>
            </a:extLst>
          </p:cNvPr>
          <p:cNvPicPr>
            <a:picLocks noChangeAspect="1"/>
          </p:cNvPicPr>
          <p:nvPr userDrawn="1"/>
        </p:nvPicPr>
        <p:blipFill>
          <a:blip>
            <a:alphaModFix amt="5000"/>
            <a:grayscl/>
            <a:extLst>
              <a:ext uri="{96DAC541-7B7A-43D3-8B79-37D633B846F1}">
                <asvg:svgBlip xmlns:asvg="http://schemas.microsoft.com/office/drawing/2016/SVG/main" r:embed="rId2"/>
              </a:ext>
            </a:extLst>
          </a:blip>
          <a:srcRect r="68362"/>
          <a:stretch>
            <a:fillRect/>
          </a:stretch>
        </p:blipFill>
        <p:spPr>
          <a:xfrm>
            <a:off x="4902718" y="780741"/>
            <a:ext cx="6789943" cy="6555492"/>
          </a:xfrm>
          <a:prstGeom prst="rect">
            <a:avLst/>
          </a:prstGeom>
        </p:spPr>
      </p:pic>
      <p:cxnSp>
        <p:nvCxnSpPr>
          <p:cNvPr id="12" name="Straight Connector 11">
            <a:extLst>
              <a:ext uri="{FF2B5EF4-FFF2-40B4-BE49-F238E27FC236}">
                <a16:creationId xmlns:a16="http://schemas.microsoft.com/office/drawing/2014/main" id="{3663E238-6609-A75C-BFC0-AE2B9732CED9}"/>
              </a:ext>
            </a:extLst>
          </p:cNvPr>
          <p:cNvCxnSpPr>
            <a:cxnSpLocks/>
          </p:cNvCxnSpPr>
          <p:nvPr/>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 Placeholder 19">
            <a:extLst>
              <a:ext uri="{FF2B5EF4-FFF2-40B4-BE49-F238E27FC236}">
                <a16:creationId xmlns:a16="http://schemas.microsoft.com/office/drawing/2014/main" id="{E35445FD-47CC-48F9-9BBF-C2FEF18865FE}"/>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5" name="Rectangle 24">
            <a:extLst>
              <a:ext uri="{FF2B5EF4-FFF2-40B4-BE49-F238E27FC236}">
                <a16:creationId xmlns:a16="http://schemas.microsoft.com/office/drawing/2014/main" id="{7082C2FA-B5E3-C998-B23E-9D4958811AD9}"/>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Picture 2">
            <a:extLst>
              <a:ext uri="{FF2B5EF4-FFF2-40B4-BE49-F238E27FC236}">
                <a16:creationId xmlns:a16="http://schemas.microsoft.com/office/drawing/2014/main" id="{F8C3A718-6D78-1381-1A7D-36769BC45FE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7F2C8AA-46B8-2B3C-BD84-7366D4D60A57}"/>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BF77AEE3-F903-7B4F-9E39-D1572CA7E727}"/>
              </a:ext>
            </a:extLst>
          </p:cNvPr>
          <p:cNvPicPr>
            <a:picLocks noChangeAspect="1"/>
          </p:cNvPicPr>
          <p:nvPr userDrawn="1"/>
        </p:nvPicPr>
        <p:blipFill>
          <a:blip>
            <a:extLst>
              <a:ext uri="{96DAC541-7B7A-43D3-8B79-37D633B846F1}">
                <asvg:svgBlip xmlns:asvg="http://schemas.microsoft.com/office/drawing/2016/SVG/main" r:embed="rId2"/>
              </a:ext>
            </a:extLst>
          </a:blip>
          <a:srcRect r="68362"/>
          <a:stretch>
            <a:fillRect/>
          </a:stretch>
        </p:blipFill>
        <p:spPr>
          <a:xfrm>
            <a:off x="5924471" y="6335735"/>
            <a:ext cx="372875" cy="360000"/>
          </a:xfrm>
          <a:prstGeom prst="rect">
            <a:avLst/>
          </a:prstGeom>
        </p:spPr>
      </p:pic>
    </p:spTree>
    <p:extLst>
      <p:ext uri="{BB962C8B-B14F-4D97-AF65-F5344CB8AC3E}">
        <p14:creationId xmlns:p14="http://schemas.microsoft.com/office/powerpoint/2010/main" val="263717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044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044D76"/>
                </a:solidFill>
                <a:latin typeface="Arial Black" panose="020B0A04020102020204" pitchFamily="34" charset="0"/>
                <a:ea typeface="Calibri" panose="020F050202020403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04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 name="Straight Connector 3">
            <a:extLst>
              <a:ext uri="{FF2B5EF4-FFF2-40B4-BE49-F238E27FC236}">
                <a16:creationId xmlns:a16="http://schemas.microsoft.com/office/drawing/2014/main" id="{6BCA45CA-F438-DFF2-FB03-CD1D806B3FE4}"/>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Text Placeholder 19">
            <a:extLst>
              <a:ext uri="{FF2B5EF4-FFF2-40B4-BE49-F238E27FC236}">
                <a16:creationId xmlns:a16="http://schemas.microsoft.com/office/drawing/2014/main" id="{487E182D-C227-B0A8-41FB-A1EA6AC4DDC6}"/>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3" name="Rectangle 22">
            <a:extLst>
              <a:ext uri="{FF2B5EF4-FFF2-40B4-BE49-F238E27FC236}">
                <a16:creationId xmlns:a16="http://schemas.microsoft.com/office/drawing/2014/main" id="{18F5E442-7A1B-201D-C35D-6EECDF3AD248}"/>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4" name="Picture 2">
            <a:extLst>
              <a:ext uri="{FF2B5EF4-FFF2-40B4-BE49-F238E27FC236}">
                <a16:creationId xmlns:a16="http://schemas.microsoft.com/office/drawing/2014/main" id="{9C493A7D-A9F9-4230-DFA2-994E229EF0F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63EF86A-5A1C-5052-9A01-321502D5F6A7}"/>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9B31B449-460A-7645-29D8-6E5ECB65824E}"/>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10" name="Graphic 9">
            <a:extLst>
              <a:ext uri="{FF2B5EF4-FFF2-40B4-BE49-F238E27FC236}">
                <a16:creationId xmlns:a16="http://schemas.microsoft.com/office/drawing/2014/main" id="{DC360CF0-C319-8D88-4C41-12698AD680E9}"/>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20400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1984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1A8BC4"/>
                </a:solidFill>
                <a:latin typeface="Arial Black" panose="020B0A04020102020204" pitchFamily="34" charset="0"/>
                <a:ea typeface="Calibri" panose="020F050202020403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1A8B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 name="Straight Connector 1">
            <a:extLst>
              <a:ext uri="{FF2B5EF4-FFF2-40B4-BE49-F238E27FC236}">
                <a16:creationId xmlns:a16="http://schemas.microsoft.com/office/drawing/2014/main" id="{109D0F97-9EF2-1F42-833C-C46BA93BAC74}"/>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FF7B6E2A-3E13-4F4E-8C72-16D7EB5A0AE8}"/>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7655D60F-69AB-2679-A374-5E6A2F560A73}"/>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FBC03864-1BEC-3A51-14AC-EA837E81934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CFC0878-7EA6-287E-4BB4-B99E58304195}"/>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75BAF123-87C5-F3DB-B37A-B5271C2B7E2F}"/>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ACA02325-665D-3779-697B-8E89F84010AA}"/>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39733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rgbClr val="F7A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E18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F69F12"/>
                </a:solidFill>
                <a:latin typeface="Arial Black" panose="020B0A04020102020204" pitchFamily="34" charset="0"/>
                <a:ea typeface="Calibri" panose="020F0502020204030204" pitchFamily="34" charset="0"/>
                <a:cs typeface="Arial" panose="020B0604020202020204" pitchFamily="34" charset="0"/>
              </a:rPr>
              <a:t>4</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F69F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FC0EA945-2A3E-7184-03BA-2F7CB2A55800}"/>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5CA35A7D-1C46-9810-0F2E-A400E10B6E71}"/>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98CC5E00-8704-AA33-50A4-FAC4ABA53E64}"/>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02F35A72-B585-752A-F878-1BB3BDA299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ECA093E-7C6E-46B9-1113-6F11D899FB4E}"/>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DBA8E98D-E84F-BCB0-0B5F-73752D09C84A}"/>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247013B1-38FE-3F5B-42DE-317CCFBFC936}"/>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13536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D96418"/>
                </a:solidFill>
                <a:latin typeface="Arial Black" panose="020B0A04020102020204" pitchFamily="34" charset="0"/>
                <a:ea typeface="Calibri" panose="020F0502020204030204" pitchFamily="34" charset="0"/>
                <a:cs typeface="Arial" panose="020B0604020202020204" pitchFamily="34" charset="0"/>
              </a:rPr>
              <a:t>5</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D964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B7BCA645-D898-AAD0-37E7-F9DC256BB367}"/>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0E019FD5-A7E5-DF94-6C44-A8F46EFDAD2A}"/>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116A814B-CCFE-94D5-56B7-7E89E700A47B}"/>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4A701C10-FC37-5331-E299-046482EFF37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FA10D7C-2049-4BDA-3221-FB15F7A5BAAF}"/>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DBF5994F-6248-0BBD-1B0C-3AD2EE2CBDFA}"/>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11" name="Graphic 10">
            <a:extLst>
              <a:ext uri="{FF2B5EF4-FFF2-40B4-BE49-F238E27FC236}">
                <a16:creationId xmlns:a16="http://schemas.microsoft.com/office/drawing/2014/main" id="{A9C1F810-1A97-A3E4-C0AE-6C750E8B782C}"/>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350084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chemeClr val="accent6">
                    <a:lumMod val="75000"/>
                  </a:schemeClr>
                </a:solidFill>
                <a:latin typeface="Arial Black" panose="020B0A04020102020204" pitchFamily="34" charset="0"/>
                <a:ea typeface="Calibri" panose="020F0502020204030204" pitchFamily="34" charset="0"/>
                <a:cs typeface="Arial" panose="020B0604020202020204" pitchFamily="34" charset="0"/>
              </a:rPr>
              <a:t>6</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B7BCA645-D898-AAD0-37E7-F9DC256BB367}"/>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0E019FD5-A7E5-DF94-6C44-A8F46EFDAD2A}"/>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116A814B-CCFE-94D5-56B7-7E89E700A47B}"/>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4A701C10-FC37-5331-E299-046482EFF37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FA10D7C-2049-4BDA-3221-FB15F7A5BAAF}"/>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3BA52404-B2C0-683C-46EB-A3EB11DCAB76}"/>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11" name="Graphic 10">
            <a:extLst>
              <a:ext uri="{FF2B5EF4-FFF2-40B4-BE49-F238E27FC236}">
                <a16:creationId xmlns:a16="http://schemas.microsoft.com/office/drawing/2014/main" id="{D0953289-F15E-3AD5-280E-0127E2623BB6}"/>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6737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81E43CC-4AEC-AD94-143F-E46A54FBF8E4}"/>
              </a:ext>
            </a:extLst>
          </p:cNvPr>
          <p:cNvPicPr>
            <a:picLocks noChangeAspect="1"/>
          </p:cNvPicPr>
          <p:nvPr userDrawn="1"/>
        </p:nvPicPr>
        <p:blipFill>
          <a:blip>
            <a:alphaModFix amt="20000"/>
            <a:extLst>
              <a:ext uri="{96DAC541-7B7A-43D3-8B79-37D633B846F1}">
                <asvg:svgBlip xmlns:asvg="http://schemas.microsoft.com/office/drawing/2016/SVG/main" r:embed="rId2"/>
              </a:ext>
            </a:extLst>
          </a:blip>
          <a:srcRect l="19109" t="23068" r="70660" b="42586"/>
          <a:stretch>
            <a:fillRect/>
          </a:stretch>
        </p:blipFill>
        <p:spPr>
          <a:xfrm rot="1949666">
            <a:off x="8629961" y="5410277"/>
            <a:ext cx="1663849" cy="1706203"/>
          </a:xfrm>
          <a:prstGeom prst="rect">
            <a:avLst/>
          </a:prstGeom>
        </p:spPr>
      </p:pic>
      <p:pic>
        <p:nvPicPr>
          <p:cNvPr id="3" name="Graphic 2">
            <a:extLst>
              <a:ext uri="{FF2B5EF4-FFF2-40B4-BE49-F238E27FC236}">
                <a16:creationId xmlns:a16="http://schemas.microsoft.com/office/drawing/2014/main" id="{4C82057C-5A34-8108-D0D9-662CA7DF453B}"/>
              </a:ext>
            </a:extLst>
          </p:cNvPr>
          <p:cNvPicPr>
            <a:picLocks noChangeAspect="1"/>
          </p:cNvPicPr>
          <p:nvPr userDrawn="1"/>
        </p:nvPicPr>
        <p:blipFill>
          <a:blip>
            <a:alphaModFix amt="20000"/>
            <a:extLst>
              <a:ext uri="{96DAC541-7B7A-43D3-8B79-37D633B846F1}">
                <asvg:svgBlip xmlns:asvg="http://schemas.microsoft.com/office/drawing/2016/SVG/main" r:embed="rId2"/>
              </a:ext>
            </a:extLst>
          </a:blip>
          <a:srcRect r="88097" b="15360"/>
          <a:stretch>
            <a:fillRect/>
          </a:stretch>
        </p:blipFill>
        <p:spPr>
          <a:xfrm>
            <a:off x="10256161" y="2653219"/>
            <a:ext cx="1935840" cy="4204781"/>
          </a:xfrm>
          <a:prstGeom prst="rect">
            <a:avLst/>
          </a:prstGeom>
        </p:spPr>
      </p:pic>
      <p:pic>
        <p:nvPicPr>
          <p:cNvPr id="5" name="Graphic 4">
            <a:extLst>
              <a:ext uri="{FF2B5EF4-FFF2-40B4-BE49-F238E27FC236}">
                <a16:creationId xmlns:a16="http://schemas.microsoft.com/office/drawing/2014/main" id="{A37439DB-0CAB-6F0C-379F-7628D582DD60}"/>
              </a:ext>
            </a:extLst>
          </p:cNvPr>
          <p:cNvPicPr>
            <a:picLocks noChangeAspect="1"/>
          </p:cNvPicPr>
          <p:nvPr userDrawn="1"/>
        </p:nvPicPr>
        <p:blipFill>
          <a:blip>
            <a:alphaModFix amt="20000"/>
            <a:extLst>
              <a:ext uri="{96DAC541-7B7A-43D3-8B79-37D633B846F1}">
                <asvg:svgBlip xmlns:asvg="http://schemas.microsoft.com/office/drawing/2016/SVG/main" r:embed="rId2"/>
              </a:ext>
            </a:extLst>
          </a:blip>
          <a:srcRect r="68362"/>
          <a:stretch>
            <a:fillRect/>
          </a:stretch>
        </p:blipFill>
        <p:spPr>
          <a:xfrm rot="863926" flipH="1">
            <a:off x="4315843" y="32297"/>
            <a:ext cx="5145493" cy="4967824"/>
          </a:xfrm>
          <a:prstGeom prst="rect">
            <a:avLst/>
          </a:prstGeom>
        </p:spPr>
      </p:pic>
      <p:sp>
        <p:nvSpPr>
          <p:cNvPr id="64" name="Free-form: Shape 63">
            <a:extLst>
              <a:ext uri="{FF2B5EF4-FFF2-40B4-BE49-F238E27FC236}">
                <a16:creationId xmlns:a16="http://schemas.microsoft.com/office/drawing/2014/main" id="{5DFFAD41-A250-F1C3-39F5-8CD2E5F92952}"/>
              </a:ext>
            </a:extLst>
          </p:cNvPr>
          <p:cNvSpPr/>
          <p:nvPr userDrawn="1"/>
        </p:nvSpPr>
        <p:spPr>
          <a:xfrm>
            <a:off x="-38541" y="31661"/>
            <a:ext cx="9344478" cy="6859114"/>
          </a:xfrm>
          <a:custGeom>
            <a:avLst/>
            <a:gdLst>
              <a:gd name="csX0" fmla="*/ 3476478 w 9344478"/>
              <a:gd name="csY0" fmla="*/ 0 h 6859114"/>
              <a:gd name="csX1" fmla="*/ 9344478 w 9344478"/>
              <a:gd name="csY1" fmla="*/ 5868001 h 6859114"/>
              <a:gd name="csX2" fmla="*/ 9276865 w 9344478"/>
              <a:gd name="csY2" fmla="*/ 6761639 h 6859114"/>
              <a:gd name="csX3" fmla="*/ 9259458 w 9344478"/>
              <a:gd name="csY3" fmla="*/ 6859114 h 6859114"/>
              <a:gd name="csX4" fmla="*/ 0 w 9344478"/>
              <a:gd name="csY4" fmla="*/ 6859114 h 6859114"/>
              <a:gd name="csX5" fmla="*/ 0 w 9344478"/>
              <a:gd name="csY5" fmla="*/ 1141273 h 6859114"/>
              <a:gd name="csX6" fmla="*/ 195624 w 9344478"/>
              <a:gd name="csY6" fmla="*/ 1002162 h 6859114"/>
              <a:gd name="csX7" fmla="*/ 3476478 w 9344478"/>
              <a:gd name="csY7" fmla="*/ 0 h 68591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344478" h="6859114">
                <a:moveTo>
                  <a:pt x="3476478" y="0"/>
                </a:moveTo>
                <a:cubicBezTo>
                  <a:pt x="6717286" y="0"/>
                  <a:pt x="9344478" y="2627193"/>
                  <a:pt x="9344478" y="5868001"/>
                </a:cubicBezTo>
                <a:cubicBezTo>
                  <a:pt x="9344478" y="6171826"/>
                  <a:pt x="9321387" y="6470259"/>
                  <a:pt x="9276865" y="6761639"/>
                </a:cubicBezTo>
                <a:lnTo>
                  <a:pt x="9259458" y="6859114"/>
                </a:lnTo>
                <a:lnTo>
                  <a:pt x="0" y="6859114"/>
                </a:lnTo>
                <a:lnTo>
                  <a:pt x="0" y="1141273"/>
                </a:lnTo>
                <a:lnTo>
                  <a:pt x="195624" y="1002162"/>
                </a:lnTo>
                <a:cubicBezTo>
                  <a:pt x="1132162" y="369449"/>
                  <a:pt x="2261176" y="0"/>
                  <a:pt x="3476478" y="0"/>
                </a:cubicBezTo>
                <a:close/>
              </a:path>
            </a:pathLst>
          </a:cu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3" name="Free-form: Shape 62">
            <a:extLst>
              <a:ext uri="{FF2B5EF4-FFF2-40B4-BE49-F238E27FC236}">
                <a16:creationId xmlns:a16="http://schemas.microsoft.com/office/drawing/2014/main" id="{832558E8-E2A1-6F40-FE43-79DDFD8122C1}"/>
              </a:ext>
            </a:extLst>
          </p:cNvPr>
          <p:cNvSpPr/>
          <p:nvPr/>
        </p:nvSpPr>
        <p:spPr>
          <a:xfrm>
            <a:off x="-38541" y="143687"/>
            <a:ext cx="9232454" cy="6747089"/>
          </a:xfrm>
          <a:custGeom>
            <a:avLst/>
            <a:gdLst>
              <a:gd name="csX0" fmla="*/ 3476480 w 9232454"/>
              <a:gd name="csY0" fmla="*/ 0 h 6747089"/>
              <a:gd name="csX1" fmla="*/ 9232454 w 9232454"/>
              <a:gd name="csY1" fmla="*/ 5755976 h 6747089"/>
              <a:gd name="csX2" fmla="*/ 9166132 w 9232454"/>
              <a:gd name="csY2" fmla="*/ 6632554 h 6747089"/>
              <a:gd name="csX3" fmla="*/ 9145679 w 9232454"/>
              <a:gd name="csY3" fmla="*/ 6747089 h 6747089"/>
              <a:gd name="csX4" fmla="*/ 0 w 9232454"/>
              <a:gd name="csY4" fmla="*/ 6747089 h 6747089"/>
              <a:gd name="csX5" fmla="*/ 0 w 9232454"/>
              <a:gd name="csY5" fmla="*/ 1169117 h 6747089"/>
              <a:gd name="csX6" fmla="*/ 32588 w 9232454"/>
              <a:gd name="csY6" fmla="*/ 1143509 h 6747089"/>
              <a:gd name="csX7" fmla="*/ 3476480 w 9232454"/>
              <a:gd name="csY7" fmla="*/ 0 h 67470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9232454" h="6747089">
                <a:moveTo>
                  <a:pt x="3476480" y="0"/>
                </a:moveTo>
                <a:cubicBezTo>
                  <a:pt x="6655417" y="0"/>
                  <a:pt x="9232454" y="2577038"/>
                  <a:pt x="9232454" y="5755976"/>
                </a:cubicBezTo>
                <a:cubicBezTo>
                  <a:pt x="9232454" y="6054002"/>
                  <a:pt x="9209804" y="6346737"/>
                  <a:pt x="9166132" y="6632554"/>
                </a:cubicBezTo>
                <a:lnTo>
                  <a:pt x="9145679" y="6747089"/>
                </a:lnTo>
                <a:lnTo>
                  <a:pt x="0" y="6747089"/>
                </a:lnTo>
                <a:lnTo>
                  <a:pt x="0" y="1169117"/>
                </a:lnTo>
                <a:lnTo>
                  <a:pt x="32588" y="1143509"/>
                </a:lnTo>
                <a:cubicBezTo>
                  <a:pt x="992930" y="425312"/>
                  <a:pt x="2185036" y="0"/>
                  <a:pt x="3476480" y="0"/>
                </a:cubicBezTo>
                <a:close/>
              </a:path>
            </a:pathLst>
          </a:cu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9" name="Free-form: Shape 58">
            <a:extLst>
              <a:ext uri="{FF2B5EF4-FFF2-40B4-BE49-F238E27FC236}">
                <a16:creationId xmlns:a16="http://schemas.microsoft.com/office/drawing/2014/main" id="{7E0FF2FB-DC01-6200-51E9-5597E13BA268}"/>
              </a:ext>
            </a:extLst>
          </p:cNvPr>
          <p:cNvSpPr/>
          <p:nvPr userDrawn="1"/>
        </p:nvSpPr>
        <p:spPr>
          <a:xfrm>
            <a:off x="-38541" y="564357"/>
            <a:ext cx="8752788" cy="9243600"/>
          </a:xfrm>
          <a:custGeom>
            <a:avLst/>
            <a:gdLst>
              <a:gd name="csX0" fmla="*/ 3476478 w 8752788"/>
              <a:gd name="csY0" fmla="*/ 0 h 9243600"/>
              <a:gd name="csX1" fmla="*/ 8752788 w 8752788"/>
              <a:gd name="csY1" fmla="*/ 5276310 h 9243600"/>
              <a:gd name="csX2" fmla="*/ 8691993 w 8752788"/>
              <a:gd name="csY2" fmla="*/ 6079841 h 9243600"/>
              <a:gd name="csX3" fmla="*/ 8658494 w 8752788"/>
              <a:gd name="csY3" fmla="*/ 6267424 h 9243600"/>
              <a:gd name="csX4" fmla="*/ 1 w 8752788"/>
              <a:gd name="csY4" fmla="*/ 6267424 h 9243600"/>
              <a:gd name="csX5" fmla="*/ 1 w 8752788"/>
              <a:gd name="csY5" fmla="*/ 9243600 h 9243600"/>
              <a:gd name="csX6" fmla="*/ 0 w 8752788"/>
              <a:gd name="csY6" fmla="*/ 9243600 h 9243600"/>
              <a:gd name="csX7" fmla="*/ 0 w 8752788"/>
              <a:gd name="csY7" fmla="*/ 1309020 h 9243600"/>
              <a:gd name="csX8" fmla="*/ 120255 w 8752788"/>
              <a:gd name="csY8" fmla="*/ 1204853 h 9243600"/>
              <a:gd name="csX9" fmla="*/ 3476478 w 8752788"/>
              <a:gd name="csY9" fmla="*/ 0 h 9243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752788" h="9243600">
                <a:moveTo>
                  <a:pt x="3476478" y="0"/>
                </a:moveTo>
                <a:cubicBezTo>
                  <a:pt x="6390504" y="0"/>
                  <a:pt x="8752788" y="2362284"/>
                  <a:pt x="8752788" y="5276310"/>
                </a:cubicBezTo>
                <a:cubicBezTo>
                  <a:pt x="8752788" y="5549500"/>
                  <a:pt x="8732026" y="5817841"/>
                  <a:pt x="8691993" y="6079841"/>
                </a:cubicBezTo>
                <a:lnTo>
                  <a:pt x="8658494" y="6267424"/>
                </a:lnTo>
                <a:lnTo>
                  <a:pt x="1" y="6267424"/>
                </a:lnTo>
                <a:lnTo>
                  <a:pt x="1" y="9243600"/>
                </a:lnTo>
                <a:lnTo>
                  <a:pt x="0" y="9243600"/>
                </a:lnTo>
                <a:lnTo>
                  <a:pt x="0" y="1309020"/>
                </a:lnTo>
                <a:lnTo>
                  <a:pt x="120255" y="1204853"/>
                </a:lnTo>
                <a:cubicBezTo>
                  <a:pt x="1032312" y="452156"/>
                  <a:pt x="2201592" y="0"/>
                  <a:pt x="3476478" y="0"/>
                </a:cubicBezTo>
                <a:close/>
              </a:path>
            </a:pathLst>
          </a:cu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Free-form: Shape 54">
            <a:extLst>
              <a:ext uri="{FF2B5EF4-FFF2-40B4-BE49-F238E27FC236}">
                <a16:creationId xmlns:a16="http://schemas.microsoft.com/office/drawing/2014/main" id="{B0EF0FC5-15C5-56AD-7738-AD8C98F6EC28}"/>
              </a:ext>
            </a:extLst>
          </p:cNvPr>
          <p:cNvSpPr/>
          <p:nvPr/>
        </p:nvSpPr>
        <p:spPr>
          <a:xfrm>
            <a:off x="-38541" y="1103016"/>
            <a:ext cx="8273125" cy="5787759"/>
          </a:xfrm>
          <a:custGeom>
            <a:avLst/>
            <a:gdLst>
              <a:gd name="csX0" fmla="*/ 3476480 w 8273125"/>
              <a:gd name="csY0" fmla="*/ 0 h 5787759"/>
              <a:gd name="csX1" fmla="*/ 8273125 w 8273125"/>
              <a:gd name="csY1" fmla="*/ 4796646 h 5787759"/>
              <a:gd name="csX2" fmla="*/ 8175675 w 8273125"/>
              <a:gd name="csY2" fmla="*/ 5763338 h 5787759"/>
              <a:gd name="csX3" fmla="*/ 8169395 w 8273125"/>
              <a:gd name="csY3" fmla="*/ 5787759 h 5787759"/>
              <a:gd name="csX4" fmla="*/ 0 w 8273125"/>
              <a:gd name="csY4" fmla="*/ 5787759 h 5787759"/>
              <a:gd name="csX5" fmla="*/ 0 w 8273125"/>
              <a:gd name="csY5" fmla="*/ 1493785 h 5787759"/>
              <a:gd name="csX6" fmla="*/ 84738 w 8273125"/>
              <a:gd name="csY6" fmla="*/ 1404906 h 5787759"/>
              <a:gd name="csX7" fmla="*/ 3476480 w 8273125"/>
              <a:gd name="csY7" fmla="*/ 0 h 578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273125" h="5787759">
                <a:moveTo>
                  <a:pt x="3476480" y="0"/>
                </a:moveTo>
                <a:cubicBezTo>
                  <a:pt x="6125593" y="0"/>
                  <a:pt x="8273125" y="2147532"/>
                  <a:pt x="8273125" y="4796646"/>
                </a:cubicBezTo>
                <a:cubicBezTo>
                  <a:pt x="8273125" y="5127786"/>
                  <a:pt x="8239570" y="5451088"/>
                  <a:pt x="8175675" y="5763338"/>
                </a:cubicBezTo>
                <a:lnTo>
                  <a:pt x="8169395" y="5787759"/>
                </a:lnTo>
                <a:lnTo>
                  <a:pt x="0" y="5787759"/>
                </a:lnTo>
                <a:lnTo>
                  <a:pt x="0" y="1493785"/>
                </a:lnTo>
                <a:lnTo>
                  <a:pt x="84738" y="1404906"/>
                </a:lnTo>
                <a:cubicBezTo>
                  <a:pt x="952761" y="536883"/>
                  <a:pt x="2151922" y="0"/>
                  <a:pt x="347648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Free-form: Shape 46">
            <a:extLst>
              <a:ext uri="{FF2B5EF4-FFF2-40B4-BE49-F238E27FC236}">
                <a16:creationId xmlns:a16="http://schemas.microsoft.com/office/drawing/2014/main" id="{414A5A92-1C73-FB2D-EEE4-EA4397E7D3F2}"/>
              </a:ext>
            </a:extLst>
          </p:cNvPr>
          <p:cNvSpPr/>
          <p:nvPr userDrawn="1"/>
        </p:nvSpPr>
        <p:spPr>
          <a:xfrm>
            <a:off x="-38541" y="4780532"/>
            <a:ext cx="8272136" cy="1080000"/>
          </a:xfrm>
          <a:custGeom>
            <a:avLst/>
            <a:gdLst>
              <a:gd name="csX0" fmla="*/ 0 w 8272136"/>
              <a:gd name="csY0" fmla="*/ 0 h 1080000"/>
              <a:gd name="csX1" fmla="*/ 8140492 w 8272136"/>
              <a:gd name="csY1" fmla="*/ 0 h 1080000"/>
              <a:gd name="csX2" fmla="*/ 8175674 w 8272136"/>
              <a:gd name="csY2" fmla="*/ 152439 h 1080000"/>
              <a:gd name="csX3" fmla="*/ 8266884 w 8272136"/>
              <a:gd name="csY3" fmla="*/ 872296 h 1080000"/>
              <a:gd name="csX4" fmla="*/ 8272136 w 8272136"/>
              <a:gd name="csY4" fmla="*/ 1080000 h 1080000"/>
              <a:gd name="csX5" fmla="*/ 0 w 8272136"/>
              <a:gd name="csY5" fmla="*/ 1080000 h 1080000"/>
            </a:gdLst>
            <a:ahLst/>
            <a:cxnLst>
              <a:cxn ang="0">
                <a:pos x="csX0" y="csY0"/>
              </a:cxn>
              <a:cxn ang="0">
                <a:pos x="csX1" y="csY1"/>
              </a:cxn>
              <a:cxn ang="0">
                <a:pos x="csX2" y="csY2"/>
              </a:cxn>
              <a:cxn ang="0">
                <a:pos x="csX3" y="csY3"/>
              </a:cxn>
              <a:cxn ang="0">
                <a:pos x="csX4" y="csY4"/>
              </a:cxn>
              <a:cxn ang="0">
                <a:pos x="csX5" y="csY5"/>
              </a:cxn>
            </a:cxnLst>
            <a:rect l="l" t="t" r="r" b="b"/>
            <a:pathLst>
              <a:path w="8272136" h="1080000">
                <a:moveTo>
                  <a:pt x="0" y="0"/>
                </a:moveTo>
                <a:lnTo>
                  <a:pt x="8140492" y="0"/>
                </a:lnTo>
                <a:lnTo>
                  <a:pt x="8175674" y="152439"/>
                </a:lnTo>
                <a:cubicBezTo>
                  <a:pt x="8223596" y="386626"/>
                  <a:pt x="8254451" y="627031"/>
                  <a:pt x="8266884" y="872296"/>
                </a:cubicBezTo>
                <a:lnTo>
                  <a:pt x="8272136" y="1080000"/>
                </a:lnTo>
                <a:lnTo>
                  <a:pt x="0" y="1080000"/>
                </a:lnTo>
                <a:close/>
              </a:path>
            </a:pathLst>
          </a:custGeom>
          <a:solidFill>
            <a:srgbClr val="F7A83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0" name="Imagem 14">
            <a:extLst>
              <a:ext uri="{FF2B5EF4-FFF2-40B4-BE49-F238E27FC236}">
                <a16:creationId xmlns:a16="http://schemas.microsoft.com/office/drawing/2014/main" id="{0FF29A0C-D15E-07DA-2923-00526150FB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2047" y="5991373"/>
            <a:ext cx="1557851" cy="728041"/>
          </a:xfrm>
          <a:prstGeom prst="rect">
            <a:avLst/>
          </a:prstGeom>
        </p:spPr>
      </p:pic>
      <p:pic>
        <p:nvPicPr>
          <p:cNvPr id="42" name="Picture 154" descr="A black background with blue letters&#10;&#10;AI-generated content may be incorrect.">
            <a:extLst>
              <a:ext uri="{FF2B5EF4-FFF2-40B4-BE49-F238E27FC236}">
                <a16:creationId xmlns:a16="http://schemas.microsoft.com/office/drawing/2014/main" id="{87D9C08B-83D2-EF7F-F4E2-AA226A38337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882450" y="6103214"/>
            <a:ext cx="1142973" cy="504359"/>
          </a:xfrm>
          <a:prstGeom prst="rect">
            <a:avLst/>
          </a:prstGeom>
        </p:spPr>
      </p:pic>
      <p:sp>
        <p:nvSpPr>
          <p:cNvPr id="53" name="Free-form: Shape 52">
            <a:extLst>
              <a:ext uri="{FF2B5EF4-FFF2-40B4-BE49-F238E27FC236}">
                <a16:creationId xmlns:a16="http://schemas.microsoft.com/office/drawing/2014/main" id="{B69C4335-81F8-8E12-911B-735BB3458379}"/>
              </a:ext>
            </a:extLst>
          </p:cNvPr>
          <p:cNvSpPr/>
          <p:nvPr userDrawn="1"/>
        </p:nvSpPr>
        <p:spPr>
          <a:xfrm>
            <a:off x="-38541" y="5680532"/>
            <a:ext cx="8272137" cy="180000"/>
          </a:xfrm>
          <a:custGeom>
            <a:avLst/>
            <a:gdLst>
              <a:gd name="csX0" fmla="*/ 0 w 8272137"/>
              <a:gd name="csY0" fmla="*/ 0 h 180000"/>
              <a:gd name="csX1" fmla="*/ 8267586 w 8272137"/>
              <a:gd name="csY1" fmla="*/ 0 h 180000"/>
              <a:gd name="csX2" fmla="*/ 8272137 w 8272137"/>
              <a:gd name="csY2" fmla="*/ 180000 h 180000"/>
              <a:gd name="csX3" fmla="*/ 0 w 8272137"/>
              <a:gd name="csY3" fmla="*/ 180000 h 180000"/>
            </a:gdLst>
            <a:ahLst/>
            <a:cxnLst>
              <a:cxn ang="0">
                <a:pos x="csX0" y="csY0"/>
              </a:cxn>
              <a:cxn ang="0">
                <a:pos x="csX1" y="csY1"/>
              </a:cxn>
              <a:cxn ang="0">
                <a:pos x="csX2" y="csY2"/>
              </a:cxn>
              <a:cxn ang="0">
                <a:pos x="csX3" y="csY3"/>
              </a:cxn>
            </a:cxnLst>
            <a:rect l="l" t="t" r="r" b="b"/>
            <a:pathLst>
              <a:path w="8272137" h="180000">
                <a:moveTo>
                  <a:pt x="0" y="0"/>
                </a:moveTo>
                <a:lnTo>
                  <a:pt x="8267586" y="0"/>
                </a:lnTo>
                <a:lnTo>
                  <a:pt x="8272137" y="180000"/>
                </a:lnTo>
                <a:lnTo>
                  <a:pt x="0" y="18000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9" name="Text Placeholder 48">
            <a:extLst>
              <a:ext uri="{FF2B5EF4-FFF2-40B4-BE49-F238E27FC236}">
                <a16:creationId xmlns:a16="http://schemas.microsoft.com/office/drawing/2014/main" id="{7480EA7A-48A8-46F7-71DE-A309339E92C5}"/>
              </a:ext>
            </a:extLst>
          </p:cNvPr>
          <p:cNvSpPr>
            <a:spLocks noGrp="1"/>
          </p:cNvSpPr>
          <p:nvPr userDrawn="1">
            <p:ph type="body" sz="quarter" idx="14" hasCustomPrompt="1"/>
          </p:nvPr>
        </p:nvSpPr>
        <p:spPr>
          <a:xfrm>
            <a:off x="648747" y="4007976"/>
            <a:ext cx="6616700" cy="657933"/>
          </a:xfrm>
          <a:prstGeom prst="rect">
            <a:avLst/>
          </a:prstGeom>
        </p:spPr>
        <p:txBody>
          <a:bodyPr/>
          <a:lstStyle>
            <a:lvl1pPr>
              <a:buNone/>
              <a:defRPr lang="en-GB" sz="2800" b="0" kern="1200" spc="-150" dirty="0" smtClean="0">
                <a:solidFill>
                  <a:schemeClr val="accent2"/>
                </a:solidFill>
                <a:latin typeface="Calibri Light" panose="020F0302020204030204" pitchFamily="34" charset="0"/>
                <a:ea typeface="Calibri Light" panose="020F0302020204030204" pitchFamily="34" charset="0"/>
                <a:cs typeface="Calibri Light" panose="020F0302020204030204" pitchFamily="34" charset="0"/>
              </a:defRPr>
            </a:lvl1pPr>
            <a:lvl2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3pPr>
            <a:lvl4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4pPr>
            <a:lvl5pPr>
              <a:defRPr lang="en-GB" sz="2800" b="1" kern="1200" spc="-150" dirty="0">
                <a:solidFill>
                  <a:schemeClr val="accent2"/>
                </a:solidFill>
                <a:latin typeface="Calibri" panose="020F0502020204030204" pitchFamily="34" charset="0"/>
                <a:ea typeface="Calibri" panose="020F0502020204030204" pitchFamily="34" charset="0"/>
                <a:cs typeface="Calibri" panose="020F0502020204030204" pitchFamily="34" charset="0"/>
              </a:defRPr>
            </a:lvl5pPr>
          </a:lstStyle>
          <a:p>
            <a:r>
              <a:rPr lang="pt-PT" sz="2800" b="1" spc="-150">
                <a:solidFill>
                  <a:schemeClr val="accent2"/>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2800" b="1" spc="-15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Text Placeholder 48">
            <a:extLst>
              <a:ext uri="{FF2B5EF4-FFF2-40B4-BE49-F238E27FC236}">
                <a16:creationId xmlns:a16="http://schemas.microsoft.com/office/drawing/2014/main" id="{B1988EB6-7F74-1712-5220-8050E7A39993}"/>
              </a:ext>
            </a:extLst>
          </p:cNvPr>
          <p:cNvSpPr>
            <a:spLocks noGrp="1"/>
          </p:cNvSpPr>
          <p:nvPr userDrawn="1">
            <p:ph type="body" sz="quarter" idx="15" hasCustomPrompt="1"/>
          </p:nvPr>
        </p:nvSpPr>
        <p:spPr>
          <a:xfrm>
            <a:off x="648747" y="4922465"/>
            <a:ext cx="6616700" cy="657933"/>
          </a:xfrm>
          <a:prstGeom prst="rect">
            <a:avLst/>
          </a:prstGeom>
        </p:spPr>
        <p:txBody>
          <a:bodyPr anchor="ctr"/>
          <a:lstStyle>
            <a:lvl1pPr>
              <a:buNone/>
              <a:defRPr lang="en-GB" sz="3200" b="1" kern="1200" spc="-15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3pPr>
            <a:lvl4pP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4pPr>
            <a:lvl5pPr>
              <a:defRPr lang="en-GB" sz="2800" b="1" kern="1200" spc="-150" dirty="0">
                <a:solidFill>
                  <a:schemeClr val="accent2"/>
                </a:solidFill>
                <a:latin typeface="Calibri" panose="020F0502020204030204" pitchFamily="34" charset="0"/>
                <a:ea typeface="Calibri" panose="020F0502020204030204" pitchFamily="34" charset="0"/>
                <a:cs typeface="Calibri" panose="020F0502020204030204" pitchFamily="34" charset="0"/>
              </a:defRPr>
            </a:lvl5pPr>
          </a:lstStyle>
          <a:p>
            <a:r>
              <a:rPr lang="pt-PT" sz="2800" b="1" spc="-150">
                <a:solidFill>
                  <a:schemeClr val="bg1"/>
                </a:solidFill>
                <a:latin typeface="Calibri" panose="020F0502020204030204" pitchFamily="34" charset="0"/>
                <a:ea typeface="Calibri" panose="020F0502020204030204" pitchFamily="34" charset="0"/>
                <a:cs typeface="Calibri" panose="020F0502020204030204" pitchFamily="34" charset="0"/>
              </a:rPr>
              <a:t>RECURSOS FINANCEIROS E ORÇAMENTO</a:t>
            </a:r>
          </a:p>
        </p:txBody>
      </p:sp>
      <p:pic>
        <p:nvPicPr>
          <p:cNvPr id="2" name="Graphic 1">
            <a:extLst>
              <a:ext uri="{FF2B5EF4-FFF2-40B4-BE49-F238E27FC236}">
                <a16:creationId xmlns:a16="http://schemas.microsoft.com/office/drawing/2014/main" id="{5974A9FA-8DBC-0D6C-CD50-92DAA9FA221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8669" y="1912132"/>
            <a:ext cx="6203471" cy="1894878"/>
          </a:xfrm>
          <a:prstGeom prst="rect">
            <a:avLst/>
          </a:prstGeom>
        </p:spPr>
      </p:pic>
    </p:spTree>
    <p:extLst>
      <p:ext uri="{BB962C8B-B14F-4D97-AF65-F5344CB8AC3E}">
        <p14:creationId xmlns:p14="http://schemas.microsoft.com/office/powerpoint/2010/main" val="305167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rgbClr val="1852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15484B"/>
                </a:solidFill>
                <a:latin typeface="Arial Black" panose="020B0A04020102020204" pitchFamily="34" charset="0"/>
                <a:ea typeface="Calibri" panose="020F0502020204030204" pitchFamily="34" charset="0"/>
                <a:cs typeface="Arial" panose="020B0604020202020204" pitchFamily="34" charset="0"/>
              </a:rPr>
              <a:t>7</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1548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E6481687-B7D1-F800-510B-323DE77A0DEF}"/>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95038A43-7EC1-FFDA-0796-2D57C0F540C0}"/>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1" name="Rectangle 20">
            <a:extLst>
              <a:ext uri="{FF2B5EF4-FFF2-40B4-BE49-F238E27FC236}">
                <a16:creationId xmlns:a16="http://schemas.microsoft.com/office/drawing/2014/main" id="{9208EB05-679C-F2C3-E305-200F9F7AAA9F}"/>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2" name="Picture 2">
            <a:extLst>
              <a:ext uri="{FF2B5EF4-FFF2-40B4-BE49-F238E27FC236}">
                <a16:creationId xmlns:a16="http://schemas.microsoft.com/office/drawing/2014/main" id="{181F85EA-D8A3-57BB-4DE7-C1EC5286302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3070AC7-7563-734F-2DF2-95297426D5EE}"/>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63BD3D2C-4452-D68A-B33E-5E9A25662ED4}"/>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0871924A-0E24-2F7A-95E9-786274AAE704}"/>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287036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022C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355D75"/>
                </a:solidFill>
                <a:latin typeface="Arial Black" panose="020B0A04020102020204" pitchFamily="34" charset="0"/>
                <a:ea typeface="Calibri" panose="020F050202020403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355D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3663E238-6609-A75C-BFC0-AE2B9732CED9}"/>
              </a:ext>
            </a:extLst>
          </p:cNvPr>
          <p:cNvCxnSpPr>
            <a:cxnSpLocks/>
          </p:cNvCxnSpPr>
          <p:nvPr/>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35445FD-47CC-48F9-9BBF-C2FEF18865FE}"/>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5" name="Rectangle 24">
            <a:extLst>
              <a:ext uri="{FF2B5EF4-FFF2-40B4-BE49-F238E27FC236}">
                <a16:creationId xmlns:a16="http://schemas.microsoft.com/office/drawing/2014/main" id="{7082C2FA-B5E3-C998-B23E-9D4958811AD9}"/>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Picture 2">
            <a:extLst>
              <a:ext uri="{FF2B5EF4-FFF2-40B4-BE49-F238E27FC236}">
                <a16:creationId xmlns:a16="http://schemas.microsoft.com/office/drawing/2014/main" id="{F8C3A718-6D78-1381-1A7D-36769BC45F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7F2C8AA-46B8-2B3C-BD84-7366D4D60A57}"/>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D6550B6-2F28-38AA-064E-9CB46EF946D3}"/>
              </a:ext>
            </a:extLst>
          </p:cNvPr>
          <p:cNvSpPr/>
          <p:nvPr userDrawn="1"/>
        </p:nvSpPr>
        <p:spPr>
          <a:xfrm>
            <a:off x="0" y="5726607"/>
            <a:ext cx="12192000" cy="360000"/>
          </a:xfrm>
          <a:prstGeom prst="rect">
            <a:avLst/>
          </a:prstGeom>
          <a:solidFill>
            <a:srgbClr val="033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Graphic 1">
            <a:extLst>
              <a:ext uri="{FF2B5EF4-FFF2-40B4-BE49-F238E27FC236}">
                <a16:creationId xmlns:a16="http://schemas.microsoft.com/office/drawing/2014/main" id="{9C6D256A-D9B8-4B0F-000F-AE4E7069FC1B}"/>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4" name="Graphic 3">
            <a:extLst>
              <a:ext uri="{FF2B5EF4-FFF2-40B4-BE49-F238E27FC236}">
                <a16:creationId xmlns:a16="http://schemas.microsoft.com/office/drawing/2014/main" id="{6E23FA77-0E45-7ADE-9C3E-4AA815AA0262}"/>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2850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044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367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C9F38CE-EA2E-6822-2A18-8E3D5CD0647D}"/>
              </a:ext>
            </a:extLst>
          </p:cNvPr>
          <p:cNvSpPr/>
          <p:nvPr userDrawn="1"/>
        </p:nvSpPr>
        <p:spPr>
          <a:xfrm>
            <a:off x="0" y="5726607"/>
            <a:ext cx="12192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367191"/>
                </a:solidFill>
                <a:latin typeface="Arial Black" panose="020B0A04020102020204" pitchFamily="34" charset="0"/>
                <a:ea typeface="Calibri" panose="020F050202020403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BCA45CA-F438-DFF2-FB03-CD1D806B3FE4}"/>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Text Placeholder 19">
            <a:extLst>
              <a:ext uri="{FF2B5EF4-FFF2-40B4-BE49-F238E27FC236}">
                <a16:creationId xmlns:a16="http://schemas.microsoft.com/office/drawing/2014/main" id="{487E182D-C227-B0A8-41FB-A1EA6AC4DDC6}"/>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3" name="Rectangle 22">
            <a:extLst>
              <a:ext uri="{FF2B5EF4-FFF2-40B4-BE49-F238E27FC236}">
                <a16:creationId xmlns:a16="http://schemas.microsoft.com/office/drawing/2014/main" id="{18F5E442-7A1B-201D-C35D-6EECDF3AD248}"/>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4" name="Picture 2">
            <a:extLst>
              <a:ext uri="{FF2B5EF4-FFF2-40B4-BE49-F238E27FC236}">
                <a16:creationId xmlns:a16="http://schemas.microsoft.com/office/drawing/2014/main" id="{9C493A7D-A9F9-4230-DFA2-994E229EF0F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63EF86A-5A1C-5052-9A01-321502D5F6A7}"/>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Graphic 2">
            <a:extLst>
              <a:ext uri="{FF2B5EF4-FFF2-40B4-BE49-F238E27FC236}">
                <a16:creationId xmlns:a16="http://schemas.microsoft.com/office/drawing/2014/main" id="{F1E166A2-C95E-F0AE-DD07-E583E512B1C4}"/>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5" name="Graphic 4">
            <a:extLst>
              <a:ext uri="{FF2B5EF4-FFF2-40B4-BE49-F238E27FC236}">
                <a16:creationId xmlns:a16="http://schemas.microsoft.com/office/drawing/2014/main" id="{3D04CCFD-F089-0561-256C-78E4A4B0B04F}"/>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233772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1984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48A2D0"/>
                </a:solidFill>
                <a:latin typeface="Arial Black" panose="020B0A04020102020204" pitchFamily="34" charset="0"/>
                <a:ea typeface="Calibri" panose="020F050202020403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48A2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109D0F97-9EF2-1F42-833C-C46BA93BAC74}"/>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FF7B6E2A-3E13-4F4E-8C72-16D7EB5A0AE8}"/>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7655D60F-69AB-2679-A374-5E6A2F560A73}"/>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FBC03864-1BEC-3A51-14AC-EA837E81934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CFC0878-7EA6-287E-4BB4-B99E58304195}"/>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F601191B-7AA6-2D5D-670D-5009BECB536B}"/>
              </a:ext>
            </a:extLst>
          </p:cNvPr>
          <p:cNvSpPr/>
          <p:nvPr userDrawn="1"/>
        </p:nvSpPr>
        <p:spPr>
          <a:xfrm>
            <a:off x="0" y="5726607"/>
            <a:ext cx="12192000" cy="360000"/>
          </a:xfrm>
          <a:prstGeom prst="rect">
            <a:avLst/>
          </a:prstGeom>
          <a:solidFill>
            <a:srgbClr val="1C97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phic 4">
            <a:extLst>
              <a:ext uri="{FF2B5EF4-FFF2-40B4-BE49-F238E27FC236}">
                <a16:creationId xmlns:a16="http://schemas.microsoft.com/office/drawing/2014/main" id="{EF926008-D825-C7C7-1215-FC8AF8E41B2C}"/>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9BE4770E-69EA-B9F4-D93B-CEA561533F84}"/>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355542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E18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F8B241"/>
                </a:solidFill>
                <a:latin typeface="Arial Black" panose="020B0A04020102020204" pitchFamily="34" charset="0"/>
                <a:ea typeface="Calibri" panose="020F0502020204030204" pitchFamily="34" charset="0"/>
                <a:cs typeface="Arial" panose="020B0604020202020204" pitchFamily="34" charset="0"/>
              </a:rPr>
              <a:t>4</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F8B2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FC0EA945-2A3E-7184-03BA-2F7CB2A55800}"/>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5CA35A7D-1C46-9810-0F2E-A400E10B6E71}"/>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98CC5E00-8704-AA33-50A4-FAC4ABA53E64}"/>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02F35A72-B585-752A-F878-1BB3BDA299D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ECA093E-7C6E-46B9-1113-6F11D899FB4E}"/>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41959D1-CDA1-92BE-0A12-5F72AE192674}"/>
              </a:ext>
            </a:extLst>
          </p:cNvPr>
          <p:cNvSpPr/>
          <p:nvPr userDrawn="1"/>
        </p:nvSpPr>
        <p:spPr>
          <a:xfrm>
            <a:off x="0" y="5726607"/>
            <a:ext cx="12192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phic 4">
            <a:extLst>
              <a:ext uri="{FF2B5EF4-FFF2-40B4-BE49-F238E27FC236}">
                <a16:creationId xmlns:a16="http://schemas.microsoft.com/office/drawing/2014/main" id="{0E5BBF3C-C21A-265D-70AE-E0F4D0057888}"/>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2EC4CE8E-2038-F416-6E76-A64A4CCB9011}"/>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356735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E18346"/>
                </a:solidFill>
                <a:latin typeface="Arial Black" panose="020B0A04020102020204" pitchFamily="34" charset="0"/>
                <a:ea typeface="Calibri" panose="020F0502020204030204" pitchFamily="34" charset="0"/>
                <a:cs typeface="Arial" panose="020B0604020202020204" pitchFamily="34" charset="0"/>
              </a:rPr>
              <a:t>5</a:t>
            </a:r>
          </a:p>
        </p:txBody>
      </p:sp>
      <p:sp>
        <p:nvSpPr>
          <p:cNvPr id="8" name="Rectangle 7">
            <a:extLst>
              <a:ext uri="{FF2B5EF4-FFF2-40B4-BE49-F238E27FC236}">
                <a16:creationId xmlns:a16="http://schemas.microsoft.com/office/drawing/2014/main" id="{A464D31A-42C0-6940-5E9A-436828706F3D}"/>
              </a:ext>
            </a:extLst>
          </p:cNvPr>
          <p:cNvSpPr/>
          <p:nvPr userDrawn="1"/>
        </p:nvSpPr>
        <p:spPr>
          <a:xfrm>
            <a:off x="91922" y="4901574"/>
            <a:ext cx="1580154" cy="10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E183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B7BCA645-D898-AAD0-37E7-F9DC256BB367}"/>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0E019FD5-A7E5-DF94-6C44-A8F46EFDAD2A}"/>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2" name="Rectangle 21">
            <a:extLst>
              <a:ext uri="{FF2B5EF4-FFF2-40B4-BE49-F238E27FC236}">
                <a16:creationId xmlns:a16="http://schemas.microsoft.com/office/drawing/2014/main" id="{116A814B-CCFE-94D5-56B7-7E89E700A47B}"/>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4A701C10-FC37-5331-E299-046482EFF37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FA10D7C-2049-4BDA-3221-FB15F7A5BAAF}"/>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EDC67FB-2BD3-A773-94A7-A307D39C1A4A}"/>
              </a:ext>
            </a:extLst>
          </p:cNvPr>
          <p:cNvSpPr/>
          <p:nvPr userDrawn="1"/>
        </p:nvSpPr>
        <p:spPr>
          <a:xfrm>
            <a:off x="0" y="5726607"/>
            <a:ext cx="12192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phic 4">
            <a:extLst>
              <a:ext uri="{FF2B5EF4-FFF2-40B4-BE49-F238E27FC236}">
                <a16:creationId xmlns:a16="http://schemas.microsoft.com/office/drawing/2014/main" id="{20ADBAEC-9789-34D9-E145-C61ED45E3D94}"/>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10" name="Graphic 9">
            <a:extLst>
              <a:ext uri="{FF2B5EF4-FFF2-40B4-BE49-F238E27FC236}">
                <a16:creationId xmlns:a16="http://schemas.microsoft.com/office/drawing/2014/main" id="{6B2BB012-BBF5-328C-E6EA-36A0276A27D9}"/>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4150058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498184"/>
                </a:solidFill>
                <a:latin typeface="Arial Black" panose="020B0A04020102020204" pitchFamily="34" charset="0"/>
                <a:ea typeface="Calibri" panose="020F0502020204030204" pitchFamily="34" charset="0"/>
                <a:cs typeface="Arial" panose="020B0604020202020204" pitchFamily="34" charset="0"/>
              </a:rPr>
              <a:t>6</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498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A9C85EAD-1716-4A38-4001-5CC07E5BCC96}"/>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828C9230-6253-1E8F-100E-9229DBD9DF8A}"/>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1" name="Rectangle 20">
            <a:extLst>
              <a:ext uri="{FF2B5EF4-FFF2-40B4-BE49-F238E27FC236}">
                <a16:creationId xmlns:a16="http://schemas.microsoft.com/office/drawing/2014/main" id="{C0C3A37B-9ECE-8E75-BEDB-651ED7B314BC}"/>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2" name="Picture 2">
            <a:extLst>
              <a:ext uri="{FF2B5EF4-FFF2-40B4-BE49-F238E27FC236}">
                <a16:creationId xmlns:a16="http://schemas.microsoft.com/office/drawing/2014/main" id="{CD33CDF6-9AFC-982B-7FBF-594F3C05199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5A96004-A8EC-DB18-E930-2DFAC45A1421}"/>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4190398-C058-5E9E-F896-73496B7ECD57}"/>
              </a:ext>
            </a:extLst>
          </p:cNvPr>
          <p:cNvSpPr/>
          <p:nvPr userDrawn="1"/>
        </p:nvSpPr>
        <p:spPr>
          <a:xfrm>
            <a:off x="0" y="5726607"/>
            <a:ext cx="12192000" cy="360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phic 4">
            <a:extLst>
              <a:ext uri="{FF2B5EF4-FFF2-40B4-BE49-F238E27FC236}">
                <a16:creationId xmlns:a16="http://schemas.microsoft.com/office/drawing/2014/main" id="{0C328B79-7E65-B016-DD0F-6B5CC95D7D7A}"/>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97197124-2D69-84F3-8DAF-D1C89F863ED0}"/>
              </a:ext>
            </a:extLst>
          </p:cNvPr>
          <p:cNvPicPr>
            <a:picLocks noChangeAspect="1"/>
          </p:cNvPicPr>
          <p:nvPr userDrawn="1"/>
        </p:nvPicPr>
        <p:blipFill>
          <a:blip>
            <a:alphaModFix amt="5000"/>
            <a:grayscl/>
            <a:extLst>
              <a:ext uri="{96DAC541-7B7A-43D3-8B79-37D633B846F1}">
                <asvg:svgBlip xmlns:asvg="http://schemas.microsoft.com/office/drawing/2016/SVG/main" r:embed="rId3"/>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3474025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8E9C38-1861-5F6B-3388-540C300BB468}"/>
              </a:ext>
            </a:extLst>
          </p:cNvPr>
          <p:cNvSpPr/>
          <p:nvPr userDrawn="1"/>
        </p:nvSpPr>
        <p:spPr>
          <a:xfrm>
            <a:off x="768738" y="1723869"/>
            <a:ext cx="2467368" cy="2097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6600" b="1">
                <a:solidFill>
                  <a:srgbClr val="446D6F"/>
                </a:solidFill>
                <a:latin typeface="Arial Black" panose="020B0A04020102020204" pitchFamily="34" charset="0"/>
                <a:ea typeface="Calibri" panose="020F0502020204030204" pitchFamily="34" charset="0"/>
                <a:cs typeface="Arial" panose="020B0604020202020204" pitchFamily="34" charset="0"/>
              </a:rPr>
              <a:t>7</a:t>
            </a:r>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446D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E6481687-B7D1-F800-510B-323DE77A0DEF}"/>
              </a:ext>
            </a:extLst>
          </p:cNvPr>
          <p:cNvCxnSpPr>
            <a:cxnSpLocks/>
          </p:cNvCxnSpPr>
          <p:nvPr userDrawn="1"/>
        </p:nvCxnSpPr>
        <p:spPr>
          <a:xfrm>
            <a:off x="1502144" y="5345510"/>
            <a:ext cx="8523905"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Text Placeholder 19">
            <a:extLst>
              <a:ext uri="{FF2B5EF4-FFF2-40B4-BE49-F238E27FC236}">
                <a16:creationId xmlns:a16="http://schemas.microsoft.com/office/drawing/2014/main" id="{95038A43-7EC1-FFDA-0796-2D57C0F540C0}"/>
              </a:ext>
            </a:extLst>
          </p:cNvPr>
          <p:cNvSpPr>
            <a:spLocks noGrp="1"/>
          </p:cNvSpPr>
          <p:nvPr>
            <p:ph type="body" sz="quarter" idx="10"/>
          </p:nvPr>
        </p:nvSpPr>
        <p:spPr>
          <a:xfrm>
            <a:off x="1502144" y="3984625"/>
            <a:ext cx="8524506" cy="1254125"/>
          </a:xfrm>
          <a:prstGeom prst="rect">
            <a:avLst/>
          </a:prstGeom>
        </p:spPr>
        <p:txBody>
          <a:bodyPr anchor="b">
            <a:normAutofit/>
          </a:bodyPr>
          <a:lstStyle>
            <a:lvl1pPr algn="ctr">
              <a:buNone/>
              <a:defRPr sz="48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en-GB"/>
              <a:t>Click to edit Master text styles</a:t>
            </a:r>
          </a:p>
        </p:txBody>
      </p:sp>
      <p:sp>
        <p:nvSpPr>
          <p:cNvPr id="21" name="Rectangle 20">
            <a:extLst>
              <a:ext uri="{FF2B5EF4-FFF2-40B4-BE49-F238E27FC236}">
                <a16:creationId xmlns:a16="http://schemas.microsoft.com/office/drawing/2014/main" id="{9208EB05-679C-F2C3-E305-200F9F7AAA9F}"/>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2" name="Picture 2">
            <a:extLst>
              <a:ext uri="{FF2B5EF4-FFF2-40B4-BE49-F238E27FC236}">
                <a16:creationId xmlns:a16="http://schemas.microsoft.com/office/drawing/2014/main" id="{181F85EA-D8A3-57BB-4DE7-C1EC5286302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3070AC7-7563-734F-2DF2-95297426D5EE}"/>
              </a:ext>
            </a:extLst>
          </p:cNvPr>
          <p:cNvSpPr/>
          <p:nvPr userDrawn="1"/>
        </p:nvSpPr>
        <p:spPr>
          <a:xfrm>
            <a:off x="6388327"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831393FD-D949-7B8B-BAB6-938BA2152F2F}"/>
              </a:ext>
            </a:extLst>
          </p:cNvPr>
          <p:cNvSpPr/>
          <p:nvPr userDrawn="1"/>
        </p:nvSpPr>
        <p:spPr>
          <a:xfrm>
            <a:off x="0" y="5726607"/>
            <a:ext cx="12192000" cy="360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phic 4">
            <a:extLst>
              <a:ext uri="{FF2B5EF4-FFF2-40B4-BE49-F238E27FC236}">
                <a16:creationId xmlns:a16="http://schemas.microsoft.com/office/drawing/2014/main" id="{88430889-F405-B3C1-0104-C443AC28049C}"/>
              </a:ext>
            </a:extLst>
          </p:cNvPr>
          <p:cNvPicPr>
            <a:picLocks noChangeAspect="1"/>
          </p:cNvPicPr>
          <p:nvPr userDrawn="1"/>
        </p:nvPicPr>
        <p:blipFill>
          <a:blip>
            <a:extLst>
              <a:ext uri="{96DAC541-7B7A-43D3-8B79-37D633B846F1}">
                <asvg:svgBlip xmlns:asvg="http://schemas.microsoft.com/office/drawing/2016/SVG/main" r:embed="rId4"/>
              </a:ext>
            </a:extLst>
          </a:blip>
          <a:srcRect r="68362"/>
          <a:stretch>
            <a:fillRect/>
          </a:stretch>
        </p:blipFill>
        <p:spPr>
          <a:xfrm>
            <a:off x="5924471" y="6335735"/>
            <a:ext cx="372875" cy="360000"/>
          </a:xfrm>
          <a:prstGeom prst="rect">
            <a:avLst/>
          </a:prstGeom>
        </p:spPr>
      </p:pic>
      <p:pic>
        <p:nvPicPr>
          <p:cNvPr id="8" name="Graphic 7">
            <a:extLst>
              <a:ext uri="{FF2B5EF4-FFF2-40B4-BE49-F238E27FC236}">
                <a16:creationId xmlns:a16="http://schemas.microsoft.com/office/drawing/2014/main" id="{0DAC6063-6ECC-43FB-7DF7-6306E07B8859}"/>
              </a:ext>
            </a:extLst>
          </p:cNvPr>
          <p:cNvPicPr>
            <a:picLocks noChangeAspect="1"/>
          </p:cNvPicPr>
          <p:nvPr userDrawn="1"/>
        </p:nvPicPr>
        <p:blipFill>
          <a:blip>
            <a:alphaModFix amt="5000"/>
            <a:grayscl/>
            <a:extLst>
              <a:ext uri="{96DAC541-7B7A-43D3-8B79-37D633B846F1}">
                <asvg:svgBlip xmlns:asvg="http://schemas.microsoft.com/office/drawing/2016/SVG/main" r:embed="rId4"/>
              </a:ext>
            </a:extLst>
          </a:blip>
          <a:srcRect r="68362"/>
          <a:stretch>
            <a:fillRect/>
          </a:stretch>
        </p:blipFill>
        <p:spPr>
          <a:xfrm>
            <a:off x="4902718" y="780741"/>
            <a:ext cx="6789943" cy="6555492"/>
          </a:xfrm>
          <a:prstGeom prst="rect">
            <a:avLst/>
          </a:prstGeom>
        </p:spPr>
      </p:pic>
    </p:spTree>
    <p:custDataLst>
      <p:tags r:id="rId1"/>
    </p:custDataLst>
    <p:extLst>
      <p:ext uri="{BB962C8B-B14F-4D97-AF65-F5344CB8AC3E}">
        <p14:creationId xmlns:p14="http://schemas.microsoft.com/office/powerpoint/2010/main" val="305324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4A148-BF22-D0BA-E493-02C5CFCEC6D2}"/>
              </a:ext>
            </a:extLst>
          </p:cNvPr>
          <p:cNvSpPr/>
          <p:nvPr userDrawn="1"/>
        </p:nvSpPr>
        <p:spPr>
          <a:xfrm>
            <a:off x="0" y="0"/>
            <a:ext cx="12192000" cy="6858000"/>
          </a:xfrm>
          <a:prstGeom prst="rect">
            <a:avLst/>
          </a:pr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DCEF70-DBC2-7BC4-CD58-3DBDABD23A1B}"/>
              </a:ext>
            </a:extLst>
          </p:cNvPr>
          <p:cNvSpPr/>
          <p:nvPr userDrawn="1"/>
        </p:nvSpPr>
        <p:spPr>
          <a:xfrm>
            <a:off x="0" y="5778000"/>
            <a:ext cx="11880000" cy="1080000"/>
          </a:xfrm>
          <a:prstGeom prst="rect">
            <a:avLst/>
          </a:prstGeom>
          <a:solidFill>
            <a:srgbClr val="022C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5EA23B-AB7C-ECB3-618B-DA9B0B4B0016}"/>
              </a:ext>
            </a:extLst>
          </p:cNvPr>
          <p:cNvSpPr/>
          <p:nvPr userDrawn="1"/>
        </p:nvSpPr>
        <p:spPr>
          <a:xfrm>
            <a:off x="0" y="3458521"/>
            <a:ext cx="11880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3CFA84D-7DE8-D4D9-8D43-077E8FCE86D8}"/>
              </a:ext>
            </a:extLst>
          </p:cNvPr>
          <p:cNvGrpSpPr/>
          <p:nvPr userDrawn="1"/>
        </p:nvGrpSpPr>
        <p:grpSpPr>
          <a:xfrm>
            <a:off x="11656389" y="0"/>
            <a:ext cx="535611" cy="6858000"/>
            <a:chOff x="11400000" y="0"/>
            <a:chExt cx="535611" cy="6858000"/>
          </a:xfrm>
        </p:grpSpPr>
        <p:sp>
          <p:nvSpPr>
            <p:cNvPr id="14" name="Rectangle 13">
              <a:extLst>
                <a:ext uri="{FF2B5EF4-FFF2-40B4-BE49-F238E27FC236}">
                  <a16:creationId xmlns:a16="http://schemas.microsoft.com/office/drawing/2014/main" id="{DE87681F-51D2-C419-E226-3063E9AAD4FD}"/>
                </a:ext>
              </a:extLst>
            </p:cNvPr>
            <p:cNvSpPr/>
            <p:nvPr/>
          </p:nvSpPr>
          <p:spPr>
            <a:xfrm>
              <a:off x="11784582" y="0"/>
              <a:ext cx="151029"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08483-5349-0004-1E8A-57AC53E18FC7}"/>
                </a:ext>
              </a:extLst>
            </p:cNvPr>
            <p:cNvSpPr/>
            <p:nvPr/>
          </p:nvSpPr>
          <p:spPr>
            <a:xfrm>
              <a:off x="11656388" y="0"/>
              <a:ext cx="15102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D71B300-4E8E-5A9E-4A08-4D34C07C198A}"/>
                </a:ext>
              </a:extLst>
            </p:cNvPr>
            <p:cNvSpPr/>
            <p:nvPr/>
          </p:nvSpPr>
          <p:spPr>
            <a:xfrm>
              <a:off x="11528194" y="0"/>
              <a:ext cx="15102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215661B-3BC8-6DB8-FD03-C9A84A78A254}"/>
                </a:ext>
              </a:extLst>
            </p:cNvPr>
            <p:cNvSpPr/>
            <p:nvPr/>
          </p:nvSpPr>
          <p:spPr>
            <a:xfrm>
              <a:off x="11400000" y="0"/>
              <a:ext cx="151029"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723BFD3C-4D31-07C8-9A7B-8A49977BC089}"/>
              </a:ext>
            </a:extLst>
          </p:cNvPr>
          <p:cNvSpPr txBox="1"/>
          <p:nvPr userDrawn="1"/>
        </p:nvSpPr>
        <p:spPr>
          <a:xfrm>
            <a:off x="2089479" y="3498633"/>
            <a:ext cx="9731376" cy="584775"/>
          </a:xfrm>
          <a:prstGeom prst="rect">
            <a:avLst/>
          </a:prstGeom>
          <a:noFill/>
        </p:spPr>
        <p:txBody>
          <a:bodyPr wrap="square">
            <a:spAutoFit/>
          </a:bodyPr>
          <a:lstStyle/>
          <a:p>
            <a:r>
              <a:rPr lang="pt-PT" sz="3200" b="1" spc="-150">
                <a:solidFill>
                  <a:schemeClr val="accent2"/>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3200" b="1" spc="-15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83F4D3FF-C80F-746E-0A15-2E10C3DB8E1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647" y="1351343"/>
            <a:ext cx="6203471" cy="1894878"/>
          </a:xfrm>
          <a:prstGeom prst="rect">
            <a:avLst/>
          </a:prstGeom>
        </p:spPr>
      </p:pic>
      <p:pic>
        <p:nvPicPr>
          <p:cNvPr id="7" name="Graphic 6">
            <a:extLst>
              <a:ext uri="{FF2B5EF4-FFF2-40B4-BE49-F238E27FC236}">
                <a16:creationId xmlns:a16="http://schemas.microsoft.com/office/drawing/2014/main" id="{41904A73-D1C8-F30A-CD14-DC80C86224A0}"/>
              </a:ext>
            </a:extLst>
          </p:cNvPr>
          <p:cNvPicPr>
            <a:picLocks noChangeAspect="1"/>
          </p:cNvPicPr>
          <p:nvPr userDrawn="1"/>
        </p:nvPicPr>
        <p:blipFill>
          <a:blip>
            <a:alphaModFix amt="5000"/>
            <a:grayscl/>
            <a:extLst>
              <a:ext uri="{96DAC541-7B7A-43D3-8B79-37D633B846F1}">
                <asvg:svgBlip xmlns:asvg="http://schemas.microsoft.com/office/drawing/2016/SVG/main" r:embed="rId2"/>
              </a:ext>
            </a:extLst>
          </a:blip>
          <a:srcRect r="68362"/>
          <a:stretch>
            <a:fillRect/>
          </a:stretch>
        </p:blipFill>
        <p:spPr>
          <a:xfrm>
            <a:off x="4902718" y="780741"/>
            <a:ext cx="6789943" cy="6555492"/>
          </a:xfrm>
          <a:prstGeom prst="rect">
            <a:avLst/>
          </a:prstGeom>
        </p:spPr>
      </p:pic>
    </p:spTree>
    <p:extLst>
      <p:ext uri="{BB962C8B-B14F-4D97-AF65-F5344CB8AC3E}">
        <p14:creationId xmlns:p14="http://schemas.microsoft.com/office/powerpoint/2010/main" val="1580425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D6D4-48AA-BF14-593C-EB2EB5B92A1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98E1DF97-B5F6-A04D-3D4A-9CA912CF99FE}"/>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40440CA-5FEF-D752-7C6B-A730D2D7FA7E}"/>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46C7D4-E014-0051-6DE6-7A836CFC6BD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D93D5A3E-9384-D8A4-2398-30E0C5CB48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D5E843B-F9A4-1168-1F76-1C80E87A7E0D}"/>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235516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C32EF14-0325-48E9-C559-3D3DBB6F87BF}"/>
              </a:ext>
            </a:extLst>
          </p:cNvPr>
          <p:cNvSpPr/>
          <p:nvPr/>
        </p:nvSpPr>
        <p:spPr>
          <a:xfrm>
            <a:off x="10032000" y="1658521"/>
            <a:ext cx="1800000" cy="180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37" name="Rectangle 36">
            <a:extLst>
              <a:ext uri="{FF2B5EF4-FFF2-40B4-BE49-F238E27FC236}">
                <a16:creationId xmlns:a16="http://schemas.microsoft.com/office/drawing/2014/main" id="{346447EA-F514-7D89-11F3-BCF0B355FC42}"/>
              </a:ext>
            </a:extLst>
          </p:cNvPr>
          <p:cNvSpPr/>
          <p:nvPr userDrawn="1"/>
        </p:nvSpPr>
        <p:spPr>
          <a:xfrm>
            <a:off x="0" y="0"/>
            <a:ext cx="2520000" cy="6858000"/>
          </a:xfrm>
          <a:prstGeom prst="rect">
            <a:avLst/>
          </a:pr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F8FC03E-B25D-CDD8-23C4-7D94EE5122FB}"/>
              </a:ext>
            </a:extLst>
          </p:cNvPr>
          <p:cNvSpPr/>
          <p:nvPr/>
        </p:nvSpPr>
        <p:spPr>
          <a:xfrm>
            <a:off x="9672000" y="0"/>
            <a:ext cx="2520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C09210-8481-96B3-B8C8-7145F8F299F6}"/>
              </a:ext>
            </a:extLst>
          </p:cNvPr>
          <p:cNvSpPr/>
          <p:nvPr/>
        </p:nvSpPr>
        <p:spPr>
          <a:xfrm>
            <a:off x="7254000" y="0"/>
            <a:ext cx="2520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2DB302E-E0C9-5039-6BF1-B692865426E3}"/>
              </a:ext>
            </a:extLst>
          </p:cNvPr>
          <p:cNvSpPr/>
          <p:nvPr userDrawn="1"/>
        </p:nvSpPr>
        <p:spPr>
          <a:xfrm>
            <a:off x="4836000" y="0"/>
            <a:ext cx="2520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E6B8DFD-79E3-FA73-2790-64560A2458C0}"/>
              </a:ext>
            </a:extLst>
          </p:cNvPr>
          <p:cNvSpPr/>
          <p:nvPr userDrawn="1"/>
        </p:nvSpPr>
        <p:spPr>
          <a:xfrm>
            <a:off x="2418000" y="0"/>
            <a:ext cx="2520000"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64105FC9-1CC5-ABB5-8B6F-5F258AB53110}"/>
              </a:ext>
            </a:extLst>
          </p:cNvPr>
          <p:cNvGrpSpPr/>
          <p:nvPr userDrawn="1"/>
        </p:nvGrpSpPr>
        <p:grpSpPr>
          <a:xfrm>
            <a:off x="2393930" y="2202012"/>
            <a:ext cx="7614000" cy="720000"/>
            <a:chOff x="2393930" y="2202012"/>
            <a:chExt cx="7614000" cy="720000"/>
          </a:xfrm>
        </p:grpSpPr>
        <p:sp>
          <p:nvSpPr>
            <p:cNvPr id="43" name="Isosceles Triangle 42">
              <a:extLst>
                <a:ext uri="{FF2B5EF4-FFF2-40B4-BE49-F238E27FC236}">
                  <a16:creationId xmlns:a16="http://schemas.microsoft.com/office/drawing/2014/main" id="{79905825-AE5F-082D-ECDF-B8EA2FB56F4F}"/>
                </a:ext>
              </a:extLst>
            </p:cNvPr>
            <p:cNvSpPr/>
            <p:nvPr userDrawn="1"/>
          </p:nvSpPr>
          <p:spPr>
            <a:xfrm rot="5400000">
              <a:off x="2213930" y="2382012"/>
              <a:ext cx="720000" cy="36000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6CDAE6A4-DA0C-1632-E08B-64FEB1AE5A37}"/>
                </a:ext>
              </a:extLst>
            </p:cNvPr>
            <p:cNvSpPr/>
            <p:nvPr userDrawn="1"/>
          </p:nvSpPr>
          <p:spPr>
            <a:xfrm rot="5400000">
              <a:off x="4631930" y="2382012"/>
              <a:ext cx="720000" cy="360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18368131-6A0A-4ABB-1060-CCFFE55C2507}"/>
                </a:ext>
              </a:extLst>
            </p:cNvPr>
            <p:cNvSpPr/>
            <p:nvPr userDrawn="1"/>
          </p:nvSpPr>
          <p:spPr>
            <a:xfrm rot="5400000">
              <a:off x="7049930" y="2382012"/>
              <a:ext cx="720000" cy="360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1F9DB30E-E2CD-E077-4B44-B2F1F06CD516}"/>
                </a:ext>
              </a:extLst>
            </p:cNvPr>
            <p:cNvSpPr/>
            <p:nvPr userDrawn="1"/>
          </p:nvSpPr>
          <p:spPr>
            <a:xfrm rot="5400000">
              <a:off x="9467930" y="2382012"/>
              <a:ext cx="720000" cy="3600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DDCBF28A-3C13-8AD1-FA99-3A5E81A2202C}"/>
              </a:ext>
            </a:extLst>
          </p:cNvPr>
          <p:cNvSpPr/>
          <p:nvPr userDrawn="1"/>
        </p:nvSpPr>
        <p:spPr>
          <a:xfrm>
            <a:off x="0" y="-1"/>
            <a:ext cx="12192000" cy="6857999"/>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A7512A-B185-B4FF-CA8D-93CE55176E92}"/>
              </a:ext>
            </a:extLst>
          </p:cNvPr>
          <p:cNvSpPr/>
          <p:nvPr/>
        </p:nvSpPr>
        <p:spPr>
          <a:xfrm>
            <a:off x="9672000" y="3458521"/>
            <a:ext cx="2520000" cy="2618738"/>
          </a:xfrm>
          <a:prstGeom prst="rect">
            <a:avLst/>
          </a:prstGeom>
          <a:solidFill>
            <a:srgbClr val="DA67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33A308D-C2D7-68CA-3A6F-3E08B34E1DA8}"/>
              </a:ext>
            </a:extLst>
          </p:cNvPr>
          <p:cNvSpPr/>
          <p:nvPr/>
        </p:nvSpPr>
        <p:spPr>
          <a:xfrm>
            <a:off x="7254000" y="3458521"/>
            <a:ext cx="2520000" cy="2618738"/>
          </a:xfrm>
          <a:prstGeom prst="rect">
            <a:avLst/>
          </a:prstGeom>
          <a:solidFill>
            <a:srgbClr val="F69F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1CFB3A2-7A2A-340F-C5A2-F6D69D89E90B}"/>
              </a:ext>
            </a:extLst>
          </p:cNvPr>
          <p:cNvSpPr/>
          <p:nvPr userDrawn="1"/>
        </p:nvSpPr>
        <p:spPr>
          <a:xfrm>
            <a:off x="4836000" y="3458521"/>
            <a:ext cx="2520000" cy="2618738"/>
          </a:xfrm>
          <a:prstGeom prst="rect">
            <a:avLst/>
          </a:prstGeom>
          <a:solidFill>
            <a:srgbClr val="1A8B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9479215-84A5-2F2C-E681-A68D1C759A20}"/>
              </a:ext>
            </a:extLst>
          </p:cNvPr>
          <p:cNvSpPr/>
          <p:nvPr userDrawn="1"/>
        </p:nvSpPr>
        <p:spPr>
          <a:xfrm>
            <a:off x="2418000" y="3458521"/>
            <a:ext cx="2520000" cy="2618738"/>
          </a:xfrm>
          <a:prstGeom prst="rect">
            <a:avLst/>
          </a:prstGeom>
          <a:solidFill>
            <a:srgbClr val="04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736CA76-DB83-E2CD-E615-21B4D3DC24D8}"/>
              </a:ext>
            </a:extLst>
          </p:cNvPr>
          <p:cNvSpPr/>
          <p:nvPr/>
        </p:nvSpPr>
        <p:spPr>
          <a:xfrm>
            <a:off x="10163316" y="1789837"/>
            <a:ext cx="153736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5</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0058401-9A87-71E8-588A-C035D1BC6839}"/>
              </a:ext>
            </a:extLst>
          </p:cNvPr>
          <p:cNvCxnSpPr>
            <a:cxnSpLocks/>
          </p:cNvCxnSpPr>
          <p:nvPr/>
        </p:nvCxnSpPr>
        <p:spPr>
          <a:xfrm>
            <a:off x="10032000" y="4805888"/>
            <a:ext cx="180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0448FE4-363A-8586-4F4F-43648683F350}"/>
              </a:ext>
            </a:extLst>
          </p:cNvPr>
          <p:cNvSpPr/>
          <p:nvPr/>
        </p:nvSpPr>
        <p:spPr>
          <a:xfrm>
            <a:off x="7745316" y="1789837"/>
            <a:ext cx="153736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4</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52651195-3DE6-7152-3838-312BCC04D35F}"/>
              </a:ext>
            </a:extLst>
          </p:cNvPr>
          <p:cNvCxnSpPr>
            <a:cxnSpLocks/>
          </p:cNvCxnSpPr>
          <p:nvPr/>
        </p:nvCxnSpPr>
        <p:spPr>
          <a:xfrm>
            <a:off x="7614000" y="4805888"/>
            <a:ext cx="180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E96F15FD-0256-1745-74AE-B4902437427A}"/>
              </a:ext>
            </a:extLst>
          </p:cNvPr>
          <p:cNvSpPr/>
          <p:nvPr userDrawn="1"/>
        </p:nvSpPr>
        <p:spPr>
          <a:xfrm>
            <a:off x="5327316" y="1789837"/>
            <a:ext cx="153736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3</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876147C8-6059-B98E-5834-8BA9112DF2AA}"/>
              </a:ext>
            </a:extLst>
          </p:cNvPr>
          <p:cNvCxnSpPr>
            <a:cxnSpLocks/>
          </p:cNvCxnSpPr>
          <p:nvPr userDrawn="1"/>
        </p:nvCxnSpPr>
        <p:spPr>
          <a:xfrm>
            <a:off x="5196000" y="4805888"/>
            <a:ext cx="180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5D259FE4-F5A3-932A-866A-C369F9CE1EE7}"/>
              </a:ext>
            </a:extLst>
          </p:cNvPr>
          <p:cNvSpPr/>
          <p:nvPr userDrawn="1"/>
        </p:nvSpPr>
        <p:spPr>
          <a:xfrm>
            <a:off x="2909316" y="1789837"/>
            <a:ext cx="153736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2</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F6CC9512-6D80-81CC-3449-56942E3ED71F}"/>
              </a:ext>
            </a:extLst>
          </p:cNvPr>
          <p:cNvCxnSpPr>
            <a:cxnSpLocks/>
          </p:cNvCxnSpPr>
          <p:nvPr userDrawn="1"/>
        </p:nvCxnSpPr>
        <p:spPr>
          <a:xfrm>
            <a:off x="2778000" y="4805888"/>
            <a:ext cx="180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285028B0-5267-4F60-AD50-94B5DED68692}"/>
              </a:ext>
            </a:extLst>
          </p:cNvPr>
          <p:cNvSpPr/>
          <p:nvPr userDrawn="1"/>
        </p:nvSpPr>
        <p:spPr>
          <a:xfrm>
            <a:off x="0" y="3458521"/>
            <a:ext cx="2520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85D83A1-86FA-ED45-0414-F4F635170754}"/>
              </a:ext>
            </a:extLst>
          </p:cNvPr>
          <p:cNvSpPr/>
          <p:nvPr userDrawn="1"/>
        </p:nvSpPr>
        <p:spPr>
          <a:xfrm>
            <a:off x="491316" y="1789837"/>
            <a:ext cx="153736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1</a:t>
            </a:r>
          </a:p>
        </p:txBody>
      </p:sp>
      <p:cxnSp>
        <p:nvCxnSpPr>
          <p:cNvPr id="42" name="Straight Connector 41">
            <a:extLst>
              <a:ext uri="{FF2B5EF4-FFF2-40B4-BE49-F238E27FC236}">
                <a16:creationId xmlns:a16="http://schemas.microsoft.com/office/drawing/2014/main" id="{4759C2A6-A0FE-038E-45CF-EDB361620C9B}"/>
              </a:ext>
            </a:extLst>
          </p:cNvPr>
          <p:cNvCxnSpPr>
            <a:cxnSpLocks/>
          </p:cNvCxnSpPr>
          <p:nvPr userDrawn="1"/>
        </p:nvCxnSpPr>
        <p:spPr>
          <a:xfrm>
            <a:off x="360000" y="4805888"/>
            <a:ext cx="180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47" name="Text Placeholder 60">
            <a:extLst>
              <a:ext uri="{FF2B5EF4-FFF2-40B4-BE49-F238E27FC236}">
                <a16:creationId xmlns:a16="http://schemas.microsoft.com/office/drawing/2014/main" id="{8DEB7936-5376-352E-04AA-349254DF74FB}"/>
              </a:ext>
            </a:extLst>
          </p:cNvPr>
          <p:cNvSpPr>
            <a:spLocks noGrp="1"/>
          </p:cNvSpPr>
          <p:nvPr>
            <p:ph type="body" sz="quarter" idx="13" hasCustomPrompt="1"/>
          </p:nvPr>
        </p:nvSpPr>
        <p:spPr>
          <a:xfrm>
            <a:off x="470219" y="3702164"/>
            <a:ext cx="1579563" cy="949325"/>
          </a:xfrm>
          <a:prstGeom prst="rect">
            <a:avLst/>
          </a:prstGeo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a:t>CAPÍTULO</a:t>
            </a:r>
            <a:endParaRPr lang="en-GB"/>
          </a:p>
          <a:p>
            <a:pPr lvl="0"/>
            <a:endParaRPr lang="en-GB"/>
          </a:p>
        </p:txBody>
      </p:sp>
      <p:sp>
        <p:nvSpPr>
          <p:cNvPr id="48" name="Text Placeholder 60">
            <a:extLst>
              <a:ext uri="{FF2B5EF4-FFF2-40B4-BE49-F238E27FC236}">
                <a16:creationId xmlns:a16="http://schemas.microsoft.com/office/drawing/2014/main" id="{BFD91CAD-BE03-4A58-7A1E-75F010C6C6E9}"/>
              </a:ext>
            </a:extLst>
          </p:cNvPr>
          <p:cNvSpPr>
            <a:spLocks noGrp="1"/>
          </p:cNvSpPr>
          <p:nvPr>
            <p:ph type="body" sz="quarter" idx="14" hasCustomPrompt="1"/>
          </p:nvPr>
        </p:nvSpPr>
        <p:spPr>
          <a:xfrm>
            <a:off x="470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49" name="Text Placeholder 60">
            <a:extLst>
              <a:ext uri="{FF2B5EF4-FFF2-40B4-BE49-F238E27FC236}">
                <a16:creationId xmlns:a16="http://schemas.microsoft.com/office/drawing/2014/main" id="{C93D5881-CB7C-83CC-A564-E4F99A2E0417}"/>
              </a:ext>
            </a:extLst>
          </p:cNvPr>
          <p:cNvSpPr>
            <a:spLocks noGrp="1"/>
          </p:cNvSpPr>
          <p:nvPr>
            <p:ph type="body" sz="quarter" idx="15" hasCustomPrompt="1"/>
          </p:nvPr>
        </p:nvSpPr>
        <p:spPr>
          <a:xfrm>
            <a:off x="2888219" y="3702164"/>
            <a:ext cx="1579563" cy="949325"/>
          </a:xfrm>
          <a:prstGeom prst="rect">
            <a:avLst/>
          </a:prstGeo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a:t>CAPÍTULO</a:t>
            </a:r>
            <a:endParaRPr lang="en-GB"/>
          </a:p>
          <a:p>
            <a:pPr lvl="0"/>
            <a:endParaRPr lang="en-GB"/>
          </a:p>
        </p:txBody>
      </p:sp>
      <p:sp>
        <p:nvSpPr>
          <p:cNvPr id="50" name="Text Placeholder 60">
            <a:extLst>
              <a:ext uri="{FF2B5EF4-FFF2-40B4-BE49-F238E27FC236}">
                <a16:creationId xmlns:a16="http://schemas.microsoft.com/office/drawing/2014/main" id="{D4F0E338-C92E-9481-9A99-B00CA4073439}"/>
              </a:ext>
            </a:extLst>
          </p:cNvPr>
          <p:cNvSpPr>
            <a:spLocks noGrp="1"/>
          </p:cNvSpPr>
          <p:nvPr>
            <p:ph type="body" sz="quarter" idx="16" hasCustomPrompt="1"/>
          </p:nvPr>
        </p:nvSpPr>
        <p:spPr>
          <a:xfrm>
            <a:off x="2888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51" name="Text Placeholder 60">
            <a:extLst>
              <a:ext uri="{FF2B5EF4-FFF2-40B4-BE49-F238E27FC236}">
                <a16:creationId xmlns:a16="http://schemas.microsoft.com/office/drawing/2014/main" id="{8EE2F0A5-4FFF-E8F3-E2D5-01AE1655FD97}"/>
              </a:ext>
            </a:extLst>
          </p:cNvPr>
          <p:cNvSpPr>
            <a:spLocks noGrp="1"/>
          </p:cNvSpPr>
          <p:nvPr>
            <p:ph type="body" sz="quarter" idx="17" hasCustomPrompt="1"/>
          </p:nvPr>
        </p:nvSpPr>
        <p:spPr>
          <a:xfrm>
            <a:off x="7724219" y="3702164"/>
            <a:ext cx="1579563" cy="949325"/>
          </a:xfrm>
          <a:prstGeom prst="rect">
            <a:avLst/>
          </a:prstGeo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a:t>CAPÍTULO</a:t>
            </a:r>
            <a:endParaRPr lang="en-GB"/>
          </a:p>
          <a:p>
            <a:pPr lvl="0"/>
            <a:endParaRPr lang="en-GB"/>
          </a:p>
        </p:txBody>
      </p:sp>
      <p:sp>
        <p:nvSpPr>
          <p:cNvPr id="52" name="Text Placeholder 60">
            <a:extLst>
              <a:ext uri="{FF2B5EF4-FFF2-40B4-BE49-F238E27FC236}">
                <a16:creationId xmlns:a16="http://schemas.microsoft.com/office/drawing/2014/main" id="{24A8AA6C-60A5-A922-D0A0-E0B34FD0674C}"/>
              </a:ext>
            </a:extLst>
          </p:cNvPr>
          <p:cNvSpPr>
            <a:spLocks noGrp="1"/>
          </p:cNvSpPr>
          <p:nvPr>
            <p:ph type="body" sz="quarter" idx="18" hasCustomPrompt="1"/>
          </p:nvPr>
        </p:nvSpPr>
        <p:spPr>
          <a:xfrm>
            <a:off x="7724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53" name="Text Placeholder 60">
            <a:extLst>
              <a:ext uri="{FF2B5EF4-FFF2-40B4-BE49-F238E27FC236}">
                <a16:creationId xmlns:a16="http://schemas.microsoft.com/office/drawing/2014/main" id="{55550823-7F07-5BEA-BE0E-910730F02B65}"/>
              </a:ext>
            </a:extLst>
          </p:cNvPr>
          <p:cNvSpPr>
            <a:spLocks noGrp="1"/>
          </p:cNvSpPr>
          <p:nvPr>
            <p:ph type="body" sz="quarter" idx="19" hasCustomPrompt="1"/>
          </p:nvPr>
        </p:nvSpPr>
        <p:spPr>
          <a:xfrm>
            <a:off x="5306219" y="3702164"/>
            <a:ext cx="1579563" cy="949325"/>
          </a:xfrm>
          <a:prstGeom prst="rect">
            <a:avLst/>
          </a:prstGeo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a:t>CAPÍTULO</a:t>
            </a:r>
            <a:endParaRPr lang="en-GB"/>
          </a:p>
          <a:p>
            <a:pPr lvl="0"/>
            <a:endParaRPr lang="en-GB"/>
          </a:p>
        </p:txBody>
      </p:sp>
      <p:sp>
        <p:nvSpPr>
          <p:cNvPr id="54" name="Text Placeholder 60">
            <a:extLst>
              <a:ext uri="{FF2B5EF4-FFF2-40B4-BE49-F238E27FC236}">
                <a16:creationId xmlns:a16="http://schemas.microsoft.com/office/drawing/2014/main" id="{5096CABC-F489-1393-7DD0-862D628F0754}"/>
              </a:ext>
            </a:extLst>
          </p:cNvPr>
          <p:cNvSpPr>
            <a:spLocks noGrp="1"/>
          </p:cNvSpPr>
          <p:nvPr>
            <p:ph type="body" sz="quarter" idx="20" hasCustomPrompt="1"/>
          </p:nvPr>
        </p:nvSpPr>
        <p:spPr>
          <a:xfrm>
            <a:off x="5306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55" name="Text Placeholder 60">
            <a:extLst>
              <a:ext uri="{FF2B5EF4-FFF2-40B4-BE49-F238E27FC236}">
                <a16:creationId xmlns:a16="http://schemas.microsoft.com/office/drawing/2014/main" id="{9634A5A3-B795-C371-5EBC-AE8CB0630AE0}"/>
              </a:ext>
            </a:extLst>
          </p:cNvPr>
          <p:cNvSpPr>
            <a:spLocks noGrp="1"/>
          </p:cNvSpPr>
          <p:nvPr>
            <p:ph type="body" sz="quarter" idx="21" hasCustomPrompt="1"/>
          </p:nvPr>
        </p:nvSpPr>
        <p:spPr>
          <a:xfrm>
            <a:off x="10142219" y="3702164"/>
            <a:ext cx="1579563" cy="949325"/>
          </a:xfrm>
          <a:prstGeom prst="rect">
            <a:avLst/>
          </a:prstGeom>
        </p:spPr>
        <p:txBody>
          <a:bodyP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a:t>CAPÍTULO</a:t>
            </a:r>
            <a:endParaRPr lang="en-GB"/>
          </a:p>
          <a:p>
            <a:pPr lvl="0"/>
            <a:endParaRPr lang="en-GB"/>
          </a:p>
        </p:txBody>
      </p:sp>
      <p:sp>
        <p:nvSpPr>
          <p:cNvPr id="56" name="Text Placeholder 60">
            <a:extLst>
              <a:ext uri="{FF2B5EF4-FFF2-40B4-BE49-F238E27FC236}">
                <a16:creationId xmlns:a16="http://schemas.microsoft.com/office/drawing/2014/main" id="{677BB655-5870-0128-78F2-C4F4394B955F}"/>
              </a:ext>
            </a:extLst>
          </p:cNvPr>
          <p:cNvSpPr>
            <a:spLocks noGrp="1"/>
          </p:cNvSpPr>
          <p:nvPr>
            <p:ph type="body" sz="quarter" idx="22" hasCustomPrompt="1"/>
          </p:nvPr>
        </p:nvSpPr>
        <p:spPr>
          <a:xfrm>
            <a:off x="10142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59" name="Rectangle 58">
            <a:extLst>
              <a:ext uri="{FF2B5EF4-FFF2-40B4-BE49-F238E27FC236}">
                <a16:creationId xmlns:a16="http://schemas.microsoft.com/office/drawing/2014/main" id="{952362DB-0994-0B37-7CCB-C7E5E35D97E8}"/>
              </a:ext>
            </a:extLst>
          </p:cNvPr>
          <p:cNvSpPr/>
          <p:nvPr userDrawn="1"/>
        </p:nvSpPr>
        <p:spPr>
          <a:xfrm>
            <a:off x="1569789"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0" name="Picture 2">
            <a:extLst>
              <a:ext uri="{FF2B5EF4-FFF2-40B4-BE49-F238E27FC236}">
                <a16:creationId xmlns:a16="http://schemas.microsoft.com/office/drawing/2014/main" id="{E0F6933B-24F5-14CC-673D-D07168EC5DF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ADA6B418-C5D0-B8EA-E05C-75448EDA1C16}"/>
              </a:ext>
            </a:extLst>
          </p:cNvPr>
          <p:cNvSpPr/>
          <p:nvPr userDrawn="1"/>
        </p:nvSpPr>
        <p:spPr>
          <a:xfrm>
            <a:off x="6406799"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35961983-CB00-E18A-F3C0-C1DDB3715922}"/>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15545" y="6335735"/>
            <a:ext cx="372875" cy="360000"/>
          </a:xfrm>
          <a:prstGeom prst="rect">
            <a:avLst/>
          </a:prstGeom>
        </p:spPr>
      </p:pic>
    </p:spTree>
    <p:extLst>
      <p:ext uri="{BB962C8B-B14F-4D97-AF65-F5344CB8AC3E}">
        <p14:creationId xmlns:p14="http://schemas.microsoft.com/office/powerpoint/2010/main" val="3252343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BD3D-16D7-86FE-3998-3E63FC4FB8C3}"/>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F6BD7CC4-9625-B499-D325-A896E74D97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67FC4A-3EDF-E95A-D1C9-245EE8AA5155}"/>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643B329-46E6-453C-CA10-C00D0B2675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00560F-A8B6-B9FF-1F44-F3720C8C11D9}"/>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7568BF4-604A-5818-981C-85A083FDAA4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62A7D9CD-5001-9B86-93B8-712FB33538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03AE98E-2812-D342-EDDC-2DBA2ECAE1C3}"/>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269853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FE5C-F16F-E3AE-0AF1-3A8502CF97A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B6E973FC-9264-4230-08E1-A93BA9A72F2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41CDCB5C-4480-486F-5AAE-126EB51E8C3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82C0D6E2-E2FE-2E31-B068-746017F61ADD}"/>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3938034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BADB-FB85-D7A4-1F87-948A2B398C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B443E69-E844-815E-D831-663C8EDE43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22DCD7E-7D4C-504E-2DDC-9FBAFC58F4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9E2943-8971-BF7A-EA48-CEEEE42D1034}"/>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BFE8E875-053C-C699-66BA-BAB6B67062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D458D43-2FE2-F281-3BD0-8426C7D9A780}"/>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2743307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4DAF-1645-CE71-5235-FC020DFA34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2582C6D-D85D-B736-1E32-3C87EBDFDF3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A5CD7A-3D70-CC12-D96D-C933FB4923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FF65FE-C0D8-AD92-16A4-B6D481E7FD91}"/>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ED92F96F-4C4C-4820-C24D-7874F68308C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8ABBC-A2DA-CA30-A4EE-5FC85158E8F5}"/>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1404928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144A-41E2-7C99-00F7-68E484C2008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A80D45-756A-7F0E-4B74-878C803E223E}"/>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05D019-E897-0367-91D7-CDB8F37CDF8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58E70374-46E7-AA59-17C3-A6A8D144063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32B9B91-1B57-62CC-0723-E610CB867C48}"/>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custDataLst>
      <p:tags r:id="rId1"/>
    </p:custDataLst>
    <p:extLst>
      <p:ext uri="{BB962C8B-B14F-4D97-AF65-F5344CB8AC3E}">
        <p14:creationId xmlns:p14="http://schemas.microsoft.com/office/powerpoint/2010/main" val="2632844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3522D-AF6F-8BB8-895C-F29AD1C1017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568073-6B9C-72C6-4730-22F4B700BFCF}"/>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84BD66-76FE-9221-F9B7-58433CC44AC4}"/>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BC263F3E-BC78-1F92-EB25-351AEDDBE40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DFB09D8-C2D6-F972-FED7-64ED1598A8DD}"/>
              </a:ext>
            </a:extLst>
          </p:cNvPr>
          <p:cNvSpPr>
            <a:spLocks noGrp="1"/>
          </p:cNvSpPr>
          <p:nvPr>
            <p:ph type="sldNum" sz="quarter" idx="12"/>
          </p:nvPr>
        </p:nvSpPr>
        <p:spPr>
          <a:xfrm>
            <a:off x="8610600" y="6356350"/>
            <a:ext cx="2743200" cy="365125"/>
          </a:xfrm>
          <a:prstGeom prst="rect">
            <a:avLst/>
          </a:prstGeom>
        </p:spPr>
        <p:txBody>
          <a:bodyPr/>
          <a:lstStyle/>
          <a:p>
            <a:fld id="{0FC76E96-B79D-4F2B-9241-53214DAD9253}" type="slidenum">
              <a:rPr lang="en-GB" smtClean="0"/>
              <a:t>‹nº›</a:t>
            </a:fld>
            <a:endParaRPr lang="en-GB"/>
          </a:p>
        </p:txBody>
      </p:sp>
    </p:spTree>
    <p:custDataLst>
      <p:tags r:id="rId1"/>
    </p:custDataLst>
    <p:extLst>
      <p:ext uri="{BB962C8B-B14F-4D97-AF65-F5344CB8AC3E}">
        <p14:creationId xmlns:p14="http://schemas.microsoft.com/office/powerpoint/2010/main" val="4042800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8CF6-14A4-8EB9-91E6-43C5B55826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405A675-6C47-FB52-318A-EE4C404E7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8E46589-1780-1246-01C0-89CB988D9BB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665C592-B487-F8B4-283C-D2636B2A0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C96FA-925A-9BE3-6E57-D5A24F3EB9A0}"/>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114346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0C1B-950D-0C9B-2943-389300D76C9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3FC84D-BA08-2EC5-F31A-566A640A46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21A4A1-E2A4-1B01-4AB5-2C7A8E47E1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924C57-7688-76F0-4D97-73006D462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BA330-A29D-D4E1-B0F3-1C204E80435E}"/>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5572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984A-32B4-658C-3CCE-523A0CD3BF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E24E36B-387D-CF97-8BBC-2B21A46AD8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E4C433-52C4-5864-2DD7-283022A8EE2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C7808B8-35E2-731D-688B-399127F314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381CC-2BD7-1E71-8975-DD46C1A7EE5E}"/>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3673926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D6D4-48AA-BF14-593C-EB2EB5B92A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E1DF97-B5F6-A04D-3D4A-9CA912CF99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40440CA-5FEF-D752-7C6B-A730D2D7FA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46C7D4-E014-0051-6DE6-7A836CFC6BD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93D5A3E-9384-D8A4-2398-30E0C5CB4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5E843B-F9A4-1168-1F76-1C80E87A7E0D}"/>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7989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0B32279-2D92-2ADA-7558-492CAEDCA3CF}"/>
              </a:ext>
            </a:extLst>
          </p:cNvPr>
          <p:cNvSpPr/>
          <p:nvPr userDrawn="1"/>
        </p:nvSpPr>
        <p:spPr>
          <a:xfrm>
            <a:off x="10428000" y="0"/>
            <a:ext cx="1764000"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21514B1-1444-B7EF-511B-4929602366EA}"/>
              </a:ext>
            </a:extLst>
          </p:cNvPr>
          <p:cNvSpPr/>
          <p:nvPr userDrawn="1"/>
        </p:nvSpPr>
        <p:spPr>
          <a:xfrm>
            <a:off x="8690000" y="0"/>
            <a:ext cx="1764000" cy="685800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28B7F85-0AF8-A5AC-A6BB-F1EE50275ADB}"/>
              </a:ext>
            </a:extLst>
          </p:cNvPr>
          <p:cNvSpPr/>
          <p:nvPr userDrawn="1"/>
        </p:nvSpPr>
        <p:spPr>
          <a:xfrm>
            <a:off x="6952000" y="0"/>
            <a:ext cx="1764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CB8672B-73D7-DE30-D599-51FC8685E336}"/>
              </a:ext>
            </a:extLst>
          </p:cNvPr>
          <p:cNvSpPr/>
          <p:nvPr userDrawn="1"/>
        </p:nvSpPr>
        <p:spPr>
          <a:xfrm>
            <a:off x="5214000" y="0"/>
            <a:ext cx="1764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473EEE4-BB24-5112-B965-5306282CA7A7}"/>
              </a:ext>
            </a:extLst>
          </p:cNvPr>
          <p:cNvSpPr/>
          <p:nvPr userDrawn="1"/>
        </p:nvSpPr>
        <p:spPr>
          <a:xfrm>
            <a:off x="3476000" y="0"/>
            <a:ext cx="1764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DD3B368-2672-666C-2B72-32069461841F}"/>
              </a:ext>
            </a:extLst>
          </p:cNvPr>
          <p:cNvSpPr/>
          <p:nvPr userDrawn="1"/>
        </p:nvSpPr>
        <p:spPr>
          <a:xfrm>
            <a:off x="1738000" y="0"/>
            <a:ext cx="1764000" cy="6858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D538F0C3-5D00-0AD7-411E-E8EC71DAEC31}"/>
              </a:ext>
            </a:extLst>
          </p:cNvPr>
          <p:cNvGrpSpPr/>
          <p:nvPr userDrawn="1"/>
        </p:nvGrpSpPr>
        <p:grpSpPr>
          <a:xfrm>
            <a:off x="1571000" y="2198521"/>
            <a:ext cx="9050000" cy="720000"/>
            <a:chOff x="1571000" y="2198521"/>
            <a:chExt cx="9050000" cy="720000"/>
          </a:xfrm>
        </p:grpSpPr>
        <p:sp>
          <p:nvSpPr>
            <p:cNvPr id="54" name="Isosceles Triangle 53">
              <a:extLst>
                <a:ext uri="{FF2B5EF4-FFF2-40B4-BE49-F238E27FC236}">
                  <a16:creationId xmlns:a16="http://schemas.microsoft.com/office/drawing/2014/main" id="{49177AC4-98B7-C474-3266-B79FE0649C04}"/>
                </a:ext>
              </a:extLst>
            </p:cNvPr>
            <p:cNvSpPr/>
            <p:nvPr userDrawn="1"/>
          </p:nvSpPr>
          <p:spPr>
            <a:xfrm rot="5400000">
              <a:off x="1391000" y="2378521"/>
              <a:ext cx="720000" cy="36000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FA9ACD2E-B3F1-7A0F-49A0-AE6979E39574}"/>
                </a:ext>
              </a:extLst>
            </p:cNvPr>
            <p:cNvSpPr/>
            <p:nvPr userDrawn="1"/>
          </p:nvSpPr>
          <p:spPr>
            <a:xfrm rot="5400000">
              <a:off x="3129000" y="2378521"/>
              <a:ext cx="720000" cy="360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7C27AD34-4EE7-FF39-04D7-9CD1CB1746DA}"/>
                </a:ext>
              </a:extLst>
            </p:cNvPr>
            <p:cNvSpPr/>
            <p:nvPr userDrawn="1"/>
          </p:nvSpPr>
          <p:spPr>
            <a:xfrm rot="5400000">
              <a:off x="4867000" y="2378521"/>
              <a:ext cx="720000" cy="360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5FE6E7C0-8F3A-E1EB-E4B5-2E1EC76A3E28}"/>
                </a:ext>
              </a:extLst>
            </p:cNvPr>
            <p:cNvSpPr/>
            <p:nvPr userDrawn="1"/>
          </p:nvSpPr>
          <p:spPr>
            <a:xfrm rot="5400000">
              <a:off x="6605000" y="2378521"/>
              <a:ext cx="720000" cy="3600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4083F3BA-02B6-89CE-D3C2-778FBA75C732}"/>
                </a:ext>
              </a:extLst>
            </p:cNvPr>
            <p:cNvSpPr/>
            <p:nvPr userDrawn="1"/>
          </p:nvSpPr>
          <p:spPr>
            <a:xfrm rot="5400000">
              <a:off x="8343000" y="2378521"/>
              <a:ext cx="720000" cy="360000"/>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CBF408AB-856C-FE89-EDCE-A1BB41787489}"/>
                </a:ext>
              </a:extLst>
            </p:cNvPr>
            <p:cNvSpPr/>
            <p:nvPr userDrawn="1"/>
          </p:nvSpPr>
          <p:spPr>
            <a:xfrm rot="5400000">
              <a:off x="10081000" y="2378521"/>
              <a:ext cx="720000" cy="360000"/>
            </a:xfrm>
            <a:prstGeom prst="triangle">
              <a:avLst/>
            </a:prstGeom>
            <a:solidFill>
              <a:srgbClr val="237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a:extLst>
              <a:ext uri="{FF2B5EF4-FFF2-40B4-BE49-F238E27FC236}">
                <a16:creationId xmlns:a16="http://schemas.microsoft.com/office/drawing/2014/main" id="{5B493C9C-05BD-1545-E47F-F229B80F9053}"/>
              </a:ext>
            </a:extLst>
          </p:cNvPr>
          <p:cNvSpPr/>
          <p:nvPr userDrawn="1"/>
        </p:nvSpPr>
        <p:spPr>
          <a:xfrm>
            <a:off x="0" y="0"/>
            <a:ext cx="1764000" cy="6858000"/>
          </a:xfrm>
          <a:prstGeom prst="rect">
            <a:avLst/>
          </a:prstGeom>
          <a:solidFill>
            <a:srgbClr val="03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4C98450-14EF-33AF-4854-FE2C3BD8AD5C}"/>
              </a:ext>
            </a:extLst>
          </p:cNvPr>
          <p:cNvSpPr/>
          <p:nvPr userDrawn="1"/>
        </p:nvSpPr>
        <p:spPr>
          <a:xfrm>
            <a:off x="0" y="-1"/>
            <a:ext cx="12192000" cy="6857999"/>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3A0CCA5-33B6-68DF-3659-0F29569F3511}"/>
              </a:ext>
            </a:extLst>
          </p:cNvPr>
          <p:cNvSpPr/>
          <p:nvPr userDrawn="1"/>
        </p:nvSpPr>
        <p:spPr>
          <a:xfrm>
            <a:off x="10428000" y="3458521"/>
            <a:ext cx="1764000" cy="2618738"/>
          </a:xfrm>
          <a:prstGeom prst="rect">
            <a:avLst/>
          </a:prstGeom>
          <a:solidFill>
            <a:srgbClr val="1548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076FD0A-4B5D-D91C-D7CB-C74AA4DB5979}"/>
              </a:ext>
            </a:extLst>
          </p:cNvPr>
          <p:cNvSpPr/>
          <p:nvPr userDrawn="1"/>
        </p:nvSpPr>
        <p:spPr>
          <a:xfrm>
            <a:off x="8690000" y="3458521"/>
            <a:ext cx="1764000" cy="261873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84EA09-3648-A9D7-AF42-B96946F9D5EB}"/>
              </a:ext>
            </a:extLst>
          </p:cNvPr>
          <p:cNvSpPr/>
          <p:nvPr userDrawn="1"/>
        </p:nvSpPr>
        <p:spPr>
          <a:xfrm>
            <a:off x="6952000" y="3458521"/>
            <a:ext cx="1764000" cy="2618738"/>
          </a:xfrm>
          <a:prstGeom prst="rect">
            <a:avLst/>
          </a:prstGeom>
          <a:solidFill>
            <a:srgbClr val="DA67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273F9B-D3B3-303B-83C8-6C3798DD32E5}"/>
              </a:ext>
            </a:extLst>
          </p:cNvPr>
          <p:cNvSpPr/>
          <p:nvPr userDrawn="1"/>
        </p:nvSpPr>
        <p:spPr>
          <a:xfrm>
            <a:off x="5214000" y="3458521"/>
            <a:ext cx="1764000" cy="2618738"/>
          </a:xfrm>
          <a:prstGeom prst="rect">
            <a:avLst/>
          </a:prstGeom>
          <a:solidFill>
            <a:srgbClr val="F69F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47502D-4B7E-9F22-B5F4-F6C40FFA2371}"/>
              </a:ext>
            </a:extLst>
          </p:cNvPr>
          <p:cNvSpPr/>
          <p:nvPr userDrawn="1"/>
        </p:nvSpPr>
        <p:spPr>
          <a:xfrm>
            <a:off x="3476000" y="3458521"/>
            <a:ext cx="1764000" cy="2618738"/>
          </a:xfrm>
          <a:prstGeom prst="rect">
            <a:avLst/>
          </a:prstGeom>
          <a:solidFill>
            <a:srgbClr val="1A8B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013603B-1D0A-ABB0-58FD-84B6553DE737}"/>
              </a:ext>
            </a:extLst>
          </p:cNvPr>
          <p:cNvSpPr/>
          <p:nvPr userDrawn="1"/>
        </p:nvSpPr>
        <p:spPr>
          <a:xfrm>
            <a:off x="1738000" y="3458521"/>
            <a:ext cx="1764000" cy="2618738"/>
          </a:xfrm>
          <a:prstGeom prst="rect">
            <a:avLst/>
          </a:prstGeom>
          <a:solidFill>
            <a:srgbClr val="04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2650997-7EDC-5510-046D-90FD5E0FBB0A}"/>
              </a:ext>
            </a:extLst>
          </p:cNvPr>
          <p:cNvSpPr/>
          <p:nvPr userDrawn="1"/>
        </p:nvSpPr>
        <p:spPr>
          <a:xfrm>
            <a:off x="0" y="3458521"/>
            <a:ext cx="1764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D3F9C00-4BF0-E910-65B2-98F7013038B6}"/>
              </a:ext>
            </a:extLst>
          </p:cNvPr>
          <p:cNvSpPr/>
          <p:nvPr userDrawn="1"/>
        </p:nvSpPr>
        <p:spPr>
          <a:xfrm>
            <a:off x="7204000" y="1658521"/>
            <a:ext cx="1260000" cy="1800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1" name="Rectangle 10">
            <a:extLst>
              <a:ext uri="{FF2B5EF4-FFF2-40B4-BE49-F238E27FC236}">
                <a16:creationId xmlns:a16="http://schemas.microsoft.com/office/drawing/2014/main" id="{15F8C8E5-3E07-872B-09C8-672165893308}"/>
              </a:ext>
            </a:extLst>
          </p:cNvPr>
          <p:cNvSpPr/>
          <p:nvPr userDrawn="1"/>
        </p:nvSpPr>
        <p:spPr>
          <a:xfrm>
            <a:off x="7295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5</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D60F2BB6-490D-74F5-DAC1-05C24CC5084C}"/>
              </a:ext>
            </a:extLst>
          </p:cNvPr>
          <p:cNvSpPr/>
          <p:nvPr userDrawn="1"/>
        </p:nvSpPr>
        <p:spPr>
          <a:xfrm>
            <a:off x="2081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2</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7AC7821-5264-5257-6F99-6FEF61801929}"/>
              </a:ext>
            </a:extLst>
          </p:cNvPr>
          <p:cNvSpPr/>
          <p:nvPr userDrawn="1"/>
        </p:nvSpPr>
        <p:spPr>
          <a:xfrm>
            <a:off x="343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1</a:t>
            </a:r>
          </a:p>
        </p:txBody>
      </p:sp>
      <p:cxnSp>
        <p:nvCxnSpPr>
          <p:cNvPr id="40" name="Straight Connector 39">
            <a:extLst>
              <a:ext uri="{FF2B5EF4-FFF2-40B4-BE49-F238E27FC236}">
                <a16:creationId xmlns:a16="http://schemas.microsoft.com/office/drawing/2014/main" id="{2971B307-3697-43B0-49A3-8FC8E650B67F}"/>
              </a:ext>
            </a:extLst>
          </p:cNvPr>
          <p:cNvCxnSpPr>
            <a:cxnSpLocks/>
          </p:cNvCxnSpPr>
          <p:nvPr userDrawn="1"/>
        </p:nvCxnSpPr>
        <p:spPr>
          <a:xfrm>
            <a:off x="252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1" name="Text Placeholder 60">
            <a:extLst>
              <a:ext uri="{FF2B5EF4-FFF2-40B4-BE49-F238E27FC236}">
                <a16:creationId xmlns:a16="http://schemas.microsoft.com/office/drawing/2014/main" id="{D2285331-11BF-5FCC-69A8-797E4FEB5894}"/>
              </a:ext>
            </a:extLst>
          </p:cNvPr>
          <p:cNvSpPr>
            <a:spLocks noGrp="1"/>
          </p:cNvSpPr>
          <p:nvPr>
            <p:ph type="body" sz="quarter" idx="13" hasCustomPrompt="1"/>
          </p:nvPr>
        </p:nvSpPr>
        <p:spPr>
          <a:xfrm>
            <a:off x="92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2" name="Text Placeholder 60">
            <a:extLst>
              <a:ext uri="{FF2B5EF4-FFF2-40B4-BE49-F238E27FC236}">
                <a16:creationId xmlns:a16="http://schemas.microsoft.com/office/drawing/2014/main" id="{5205B7D2-86EE-9B96-52EA-844DBBAC09E1}"/>
              </a:ext>
            </a:extLst>
          </p:cNvPr>
          <p:cNvSpPr>
            <a:spLocks noGrp="1"/>
          </p:cNvSpPr>
          <p:nvPr>
            <p:ph type="body" sz="quarter" idx="14" hasCustomPrompt="1"/>
          </p:nvPr>
        </p:nvSpPr>
        <p:spPr>
          <a:xfrm>
            <a:off x="92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3" name="Straight Connector 62">
            <a:extLst>
              <a:ext uri="{FF2B5EF4-FFF2-40B4-BE49-F238E27FC236}">
                <a16:creationId xmlns:a16="http://schemas.microsoft.com/office/drawing/2014/main" id="{78E8FF9F-B72A-18DA-1948-5B7F65DF440E}"/>
              </a:ext>
            </a:extLst>
          </p:cNvPr>
          <p:cNvCxnSpPr>
            <a:cxnSpLocks/>
          </p:cNvCxnSpPr>
          <p:nvPr userDrawn="1"/>
        </p:nvCxnSpPr>
        <p:spPr>
          <a:xfrm>
            <a:off x="1990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Text Placeholder 60">
            <a:extLst>
              <a:ext uri="{FF2B5EF4-FFF2-40B4-BE49-F238E27FC236}">
                <a16:creationId xmlns:a16="http://schemas.microsoft.com/office/drawing/2014/main" id="{0337F76D-7DF0-0B95-CA14-FCC7399360EE}"/>
              </a:ext>
            </a:extLst>
          </p:cNvPr>
          <p:cNvSpPr>
            <a:spLocks noGrp="1"/>
          </p:cNvSpPr>
          <p:nvPr>
            <p:ph type="body" sz="quarter" idx="15" hasCustomPrompt="1"/>
          </p:nvPr>
        </p:nvSpPr>
        <p:spPr>
          <a:xfrm>
            <a:off x="1830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5" name="Text Placeholder 60">
            <a:extLst>
              <a:ext uri="{FF2B5EF4-FFF2-40B4-BE49-F238E27FC236}">
                <a16:creationId xmlns:a16="http://schemas.microsoft.com/office/drawing/2014/main" id="{66D054F6-29D5-38FE-6DDE-29A5D8A4D3AA}"/>
              </a:ext>
            </a:extLst>
          </p:cNvPr>
          <p:cNvSpPr>
            <a:spLocks noGrp="1"/>
          </p:cNvSpPr>
          <p:nvPr>
            <p:ph type="body" sz="quarter" idx="16" hasCustomPrompt="1"/>
          </p:nvPr>
        </p:nvSpPr>
        <p:spPr>
          <a:xfrm>
            <a:off x="1830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6" name="Straight Connector 65">
            <a:extLst>
              <a:ext uri="{FF2B5EF4-FFF2-40B4-BE49-F238E27FC236}">
                <a16:creationId xmlns:a16="http://schemas.microsoft.com/office/drawing/2014/main" id="{5A6A7E6D-E9C2-DC43-B628-9CB7AB591A51}"/>
              </a:ext>
            </a:extLst>
          </p:cNvPr>
          <p:cNvCxnSpPr>
            <a:cxnSpLocks/>
          </p:cNvCxnSpPr>
          <p:nvPr userDrawn="1"/>
        </p:nvCxnSpPr>
        <p:spPr>
          <a:xfrm>
            <a:off x="3728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7" name="Text Placeholder 60">
            <a:extLst>
              <a:ext uri="{FF2B5EF4-FFF2-40B4-BE49-F238E27FC236}">
                <a16:creationId xmlns:a16="http://schemas.microsoft.com/office/drawing/2014/main" id="{D5D02F1E-6D6A-4D39-5966-6B2F5E2DF14F}"/>
              </a:ext>
            </a:extLst>
          </p:cNvPr>
          <p:cNvSpPr>
            <a:spLocks noGrp="1"/>
          </p:cNvSpPr>
          <p:nvPr>
            <p:ph type="body" sz="quarter" idx="17" hasCustomPrompt="1"/>
          </p:nvPr>
        </p:nvSpPr>
        <p:spPr>
          <a:xfrm>
            <a:off x="3568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8" name="Text Placeholder 60">
            <a:extLst>
              <a:ext uri="{FF2B5EF4-FFF2-40B4-BE49-F238E27FC236}">
                <a16:creationId xmlns:a16="http://schemas.microsoft.com/office/drawing/2014/main" id="{864A16E3-6A13-5598-C4B1-F0F299D03802}"/>
              </a:ext>
            </a:extLst>
          </p:cNvPr>
          <p:cNvSpPr>
            <a:spLocks noGrp="1"/>
          </p:cNvSpPr>
          <p:nvPr>
            <p:ph type="body" sz="quarter" idx="18" hasCustomPrompt="1"/>
          </p:nvPr>
        </p:nvSpPr>
        <p:spPr>
          <a:xfrm>
            <a:off x="3568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9" name="Straight Connector 68">
            <a:extLst>
              <a:ext uri="{FF2B5EF4-FFF2-40B4-BE49-F238E27FC236}">
                <a16:creationId xmlns:a16="http://schemas.microsoft.com/office/drawing/2014/main" id="{B8259617-2465-083A-D4DC-6250454F0FA6}"/>
              </a:ext>
            </a:extLst>
          </p:cNvPr>
          <p:cNvCxnSpPr>
            <a:cxnSpLocks/>
          </p:cNvCxnSpPr>
          <p:nvPr userDrawn="1"/>
        </p:nvCxnSpPr>
        <p:spPr>
          <a:xfrm>
            <a:off x="5466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0" name="Text Placeholder 60">
            <a:extLst>
              <a:ext uri="{FF2B5EF4-FFF2-40B4-BE49-F238E27FC236}">
                <a16:creationId xmlns:a16="http://schemas.microsoft.com/office/drawing/2014/main" id="{E8E595CA-DBE3-42C9-D84B-A15C6BA1E60B}"/>
              </a:ext>
            </a:extLst>
          </p:cNvPr>
          <p:cNvSpPr>
            <a:spLocks noGrp="1"/>
          </p:cNvSpPr>
          <p:nvPr>
            <p:ph type="body" sz="quarter" idx="19" hasCustomPrompt="1"/>
          </p:nvPr>
        </p:nvSpPr>
        <p:spPr>
          <a:xfrm>
            <a:off x="5306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1" name="Text Placeholder 60">
            <a:extLst>
              <a:ext uri="{FF2B5EF4-FFF2-40B4-BE49-F238E27FC236}">
                <a16:creationId xmlns:a16="http://schemas.microsoft.com/office/drawing/2014/main" id="{9F8A7AD0-5B66-1E61-D81F-AE512204FFB2}"/>
              </a:ext>
            </a:extLst>
          </p:cNvPr>
          <p:cNvSpPr>
            <a:spLocks noGrp="1"/>
          </p:cNvSpPr>
          <p:nvPr>
            <p:ph type="body" sz="quarter" idx="20" hasCustomPrompt="1"/>
          </p:nvPr>
        </p:nvSpPr>
        <p:spPr>
          <a:xfrm>
            <a:off x="5306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2" name="Straight Connector 71">
            <a:extLst>
              <a:ext uri="{FF2B5EF4-FFF2-40B4-BE49-F238E27FC236}">
                <a16:creationId xmlns:a16="http://schemas.microsoft.com/office/drawing/2014/main" id="{34E850CD-9745-0C3E-30F2-81FCFB854F7A}"/>
              </a:ext>
            </a:extLst>
          </p:cNvPr>
          <p:cNvCxnSpPr>
            <a:cxnSpLocks/>
          </p:cNvCxnSpPr>
          <p:nvPr userDrawn="1"/>
        </p:nvCxnSpPr>
        <p:spPr>
          <a:xfrm>
            <a:off x="7204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3" name="Text Placeholder 60">
            <a:extLst>
              <a:ext uri="{FF2B5EF4-FFF2-40B4-BE49-F238E27FC236}">
                <a16:creationId xmlns:a16="http://schemas.microsoft.com/office/drawing/2014/main" id="{9D6EBDF7-A5F1-03D2-178C-43250EA4534F}"/>
              </a:ext>
            </a:extLst>
          </p:cNvPr>
          <p:cNvSpPr>
            <a:spLocks noGrp="1"/>
          </p:cNvSpPr>
          <p:nvPr>
            <p:ph type="body" sz="quarter" idx="21" hasCustomPrompt="1"/>
          </p:nvPr>
        </p:nvSpPr>
        <p:spPr>
          <a:xfrm>
            <a:off x="7044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4" name="Text Placeholder 60">
            <a:extLst>
              <a:ext uri="{FF2B5EF4-FFF2-40B4-BE49-F238E27FC236}">
                <a16:creationId xmlns:a16="http://schemas.microsoft.com/office/drawing/2014/main" id="{FCBE740E-C493-0E05-805F-62E7677C528E}"/>
              </a:ext>
            </a:extLst>
          </p:cNvPr>
          <p:cNvSpPr>
            <a:spLocks noGrp="1"/>
          </p:cNvSpPr>
          <p:nvPr>
            <p:ph type="body" sz="quarter" idx="22" hasCustomPrompt="1"/>
          </p:nvPr>
        </p:nvSpPr>
        <p:spPr>
          <a:xfrm>
            <a:off x="7044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5" name="Straight Connector 74">
            <a:extLst>
              <a:ext uri="{FF2B5EF4-FFF2-40B4-BE49-F238E27FC236}">
                <a16:creationId xmlns:a16="http://schemas.microsoft.com/office/drawing/2014/main" id="{CDB6AAB4-A77E-9870-B751-A2A7A36AC909}"/>
              </a:ext>
            </a:extLst>
          </p:cNvPr>
          <p:cNvCxnSpPr>
            <a:cxnSpLocks/>
          </p:cNvCxnSpPr>
          <p:nvPr userDrawn="1"/>
        </p:nvCxnSpPr>
        <p:spPr>
          <a:xfrm>
            <a:off x="8942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6" name="Text Placeholder 60">
            <a:extLst>
              <a:ext uri="{FF2B5EF4-FFF2-40B4-BE49-F238E27FC236}">
                <a16:creationId xmlns:a16="http://schemas.microsoft.com/office/drawing/2014/main" id="{DB794D36-7633-255B-D263-65E77874B515}"/>
              </a:ext>
            </a:extLst>
          </p:cNvPr>
          <p:cNvSpPr>
            <a:spLocks noGrp="1"/>
          </p:cNvSpPr>
          <p:nvPr>
            <p:ph type="body" sz="quarter" idx="23" hasCustomPrompt="1"/>
          </p:nvPr>
        </p:nvSpPr>
        <p:spPr>
          <a:xfrm>
            <a:off x="8782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7" name="Text Placeholder 60">
            <a:extLst>
              <a:ext uri="{FF2B5EF4-FFF2-40B4-BE49-F238E27FC236}">
                <a16:creationId xmlns:a16="http://schemas.microsoft.com/office/drawing/2014/main" id="{D839056E-E6BE-E65B-AA39-25FF9C964F75}"/>
              </a:ext>
            </a:extLst>
          </p:cNvPr>
          <p:cNvSpPr>
            <a:spLocks noGrp="1"/>
          </p:cNvSpPr>
          <p:nvPr>
            <p:ph type="body" sz="quarter" idx="24" hasCustomPrompt="1"/>
          </p:nvPr>
        </p:nvSpPr>
        <p:spPr>
          <a:xfrm>
            <a:off x="8782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8" name="Straight Connector 77">
            <a:extLst>
              <a:ext uri="{FF2B5EF4-FFF2-40B4-BE49-F238E27FC236}">
                <a16:creationId xmlns:a16="http://schemas.microsoft.com/office/drawing/2014/main" id="{7C9F8E8F-2BBB-04A1-ABC4-7AEA7DBF7930}"/>
              </a:ext>
            </a:extLst>
          </p:cNvPr>
          <p:cNvCxnSpPr>
            <a:cxnSpLocks/>
          </p:cNvCxnSpPr>
          <p:nvPr userDrawn="1"/>
        </p:nvCxnSpPr>
        <p:spPr>
          <a:xfrm>
            <a:off x="10680000" y="48125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9" name="Text Placeholder 60">
            <a:extLst>
              <a:ext uri="{FF2B5EF4-FFF2-40B4-BE49-F238E27FC236}">
                <a16:creationId xmlns:a16="http://schemas.microsoft.com/office/drawing/2014/main" id="{2651F1EE-BB79-33F7-F8DB-A08914A1D4B5}"/>
              </a:ext>
            </a:extLst>
          </p:cNvPr>
          <p:cNvSpPr>
            <a:spLocks noGrp="1"/>
          </p:cNvSpPr>
          <p:nvPr>
            <p:ph type="body" sz="quarter" idx="25" hasCustomPrompt="1"/>
          </p:nvPr>
        </p:nvSpPr>
        <p:spPr>
          <a:xfrm>
            <a:off x="10520219" y="37021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80" name="Text Placeholder 60">
            <a:extLst>
              <a:ext uri="{FF2B5EF4-FFF2-40B4-BE49-F238E27FC236}">
                <a16:creationId xmlns:a16="http://schemas.microsoft.com/office/drawing/2014/main" id="{300C6D2F-FA54-3DEC-A103-81C77D5A40B7}"/>
              </a:ext>
            </a:extLst>
          </p:cNvPr>
          <p:cNvSpPr>
            <a:spLocks noGrp="1"/>
          </p:cNvSpPr>
          <p:nvPr>
            <p:ph type="body" sz="quarter" idx="26" hasCustomPrompt="1"/>
          </p:nvPr>
        </p:nvSpPr>
        <p:spPr>
          <a:xfrm>
            <a:off x="10520219" y="49735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pic>
        <p:nvPicPr>
          <p:cNvPr id="84" name="Picture 2">
            <a:extLst>
              <a:ext uri="{FF2B5EF4-FFF2-40B4-BE49-F238E27FC236}">
                <a16:creationId xmlns:a16="http://schemas.microsoft.com/office/drawing/2014/main" id="{8D594B97-A1B1-E90B-B68E-8B4A1B6BEEB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472A0382-B70B-88AE-A403-2F431E909E3F}"/>
              </a:ext>
            </a:extLst>
          </p:cNvPr>
          <p:cNvSpPr/>
          <p:nvPr userDrawn="1"/>
        </p:nvSpPr>
        <p:spPr>
          <a:xfrm>
            <a:off x="10771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7</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E26E10C7-7267-7C1A-5EF1-8921D7BA6356}"/>
              </a:ext>
            </a:extLst>
          </p:cNvPr>
          <p:cNvSpPr/>
          <p:nvPr userDrawn="1"/>
        </p:nvSpPr>
        <p:spPr>
          <a:xfrm>
            <a:off x="9033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6</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92D632D-431C-5947-9A10-7DD36D6C3DA0}"/>
              </a:ext>
            </a:extLst>
          </p:cNvPr>
          <p:cNvSpPr/>
          <p:nvPr userDrawn="1"/>
        </p:nvSpPr>
        <p:spPr>
          <a:xfrm>
            <a:off x="5557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4</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E8E3AA2-FD1B-408B-F2BD-FA2B6DCF3DFC}"/>
              </a:ext>
            </a:extLst>
          </p:cNvPr>
          <p:cNvSpPr/>
          <p:nvPr userDrawn="1"/>
        </p:nvSpPr>
        <p:spPr>
          <a:xfrm>
            <a:off x="3819921" y="1789837"/>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11500" b="1">
                <a:latin typeface="Arial Black" panose="020B0A04020102020204" pitchFamily="34" charset="0"/>
                <a:ea typeface="Calibri" panose="020F0502020204030204" pitchFamily="34" charset="0"/>
                <a:cs typeface="Arial" panose="020B0604020202020204" pitchFamily="34" charset="0"/>
              </a:rPr>
              <a:t>3</a:t>
            </a:r>
            <a:endParaRPr lang="en-GB" sz="11500" b="1">
              <a:latin typeface="Arial Black" panose="020B0A040201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8949CD2-4194-EA19-C512-7DC07E4E64FE}"/>
              </a:ext>
            </a:extLst>
          </p:cNvPr>
          <p:cNvSpPr/>
          <p:nvPr userDrawn="1"/>
        </p:nvSpPr>
        <p:spPr>
          <a:xfrm>
            <a:off x="1569789"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781407F-5EA5-964C-34B2-79A6D2A1C690}"/>
              </a:ext>
            </a:extLst>
          </p:cNvPr>
          <p:cNvSpPr/>
          <p:nvPr userDrawn="1"/>
        </p:nvSpPr>
        <p:spPr>
          <a:xfrm>
            <a:off x="6406799" y="6335735"/>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FCD5840C-989B-D1BE-47C4-05923889C980}"/>
              </a:ext>
            </a:extLst>
          </p:cNvPr>
          <p:cNvPicPr>
            <a:picLocks noChangeAspect="1"/>
          </p:cNvPicPr>
          <p:nvPr userDrawn="1"/>
        </p:nvPicPr>
        <p:blipFill>
          <a:blip>
            <a:extLst>
              <a:ext uri="{96DAC541-7B7A-43D3-8B79-37D633B846F1}">
                <asvg:svgBlip xmlns:asvg="http://schemas.microsoft.com/office/drawing/2016/SVG/main" r:embed="rId4"/>
              </a:ext>
            </a:extLst>
          </a:blip>
          <a:srcRect r="68362"/>
          <a:stretch>
            <a:fillRect/>
          </a:stretch>
        </p:blipFill>
        <p:spPr>
          <a:xfrm>
            <a:off x="5915545" y="6335735"/>
            <a:ext cx="372875" cy="360000"/>
          </a:xfrm>
          <a:prstGeom prst="rect">
            <a:avLst/>
          </a:prstGeom>
        </p:spPr>
      </p:pic>
    </p:spTree>
    <p:custDataLst>
      <p:tags r:id="rId1"/>
    </p:custDataLst>
    <p:extLst>
      <p:ext uri="{BB962C8B-B14F-4D97-AF65-F5344CB8AC3E}">
        <p14:creationId xmlns:p14="http://schemas.microsoft.com/office/powerpoint/2010/main" val="1312186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BD3D-16D7-86FE-3998-3E63FC4FB8C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6BD7CC4-9625-B499-D325-A896E74D9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67FC4A-3EDF-E95A-D1C9-245EE8AA51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643B329-46E6-453C-CA10-C00D0B267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00560F-A8B6-B9FF-1F44-F3720C8C1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7568BF4-604A-5818-981C-85A083FDAA4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62A7D9CD-5001-9B86-93B8-712FB33538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AE98E-2812-D342-EDDC-2DBA2ECAE1C3}"/>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238835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FE5C-F16F-E3AE-0AF1-3A8502CF97A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6E973FC-9264-4230-08E1-A93BA9A72F23}"/>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1CDCB5C-4480-486F-5AAE-126EB51E8C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C0D6E2-E2FE-2E31-B068-746017F61ADD}"/>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985755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EE122-DB92-03F4-71C9-DA9E4509CAA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3F703AD-9720-5776-1AC9-B255949D3F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39D211-4010-F66D-7A28-44288807FB53}"/>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3401355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BADB-FB85-D7A4-1F87-948A2B398C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B443E69-E844-815E-D831-663C8EDE4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22DCD7E-7D4C-504E-2DDC-9FBAFC58F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9E2943-8971-BF7A-EA48-CEEEE42D103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FE8E875-053C-C699-66BA-BAB6B6706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458D43-2FE2-F281-3BD0-8426C7D9A780}"/>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3715654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4DAF-1645-CE71-5235-FC020DFA34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2582C6D-D85D-B736-1E32-3C87EBDFD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A5CD7A-3D70-CC12-D96D-C933FB49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FF65FE-C0D8-AD92-16A4-B6D481E7FD9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D92F96F-4C4C-4820-C24D-7874F6830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88ABBC-A2DA-CA30-A4EE-5FC85158E8F5}"/>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569521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144A-41E2-7C99-00F7-68E484C2008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A80D45-756A-7F0E-4B74-878C803E22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05D019-E897-0367-91D7-CDB8F37CDF8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8E70374-46E7-AA59-17C3-A6A8D14406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B9B91-1B57-62CC-0723-E610CB867C48}"/>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2098496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3522D-AF6F-8BB8-895C-F29AD1C101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568073-6B9C-72C6-4730-22F4B700BF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84BD66-76FE-9221-F9B7-58433CC44AC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C263F3E-BC78-1F92-EB25-351AEDDBE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B09D8-C2D6-F972-FED7-64ED1598A8DD}"/>
              </a:ext>
            </a:extLst>
          </p:cNvPr>
          <p:cNvSpPr>
            <a:spLocks noGrp="1"/>
          </p:cNvSpPr>
          <p:nvPr>
            <p:ph type="sldNum" sz="quarter" idx="12"/>
          </p:nvPr>
        </p:nvSpPr>
        <p:spPr/>
        <p:txBody>
          <a:bodyPr/>
          <a:lstStyle/>
          <a:p>
            <a:fld id="{0FC76E96-B79D-4F2B-9241-53214DAD9253}" type="slidenum">
              <a:rPr lang="en-GB" smtClean="0"/>
              <a:t>‹nº›</a:t>
            </a:fld>
            <a:endParaRPr lang="en-GB"/>
          </a:p>
        </p:txBody>
      </p:sp>
    </p:spTree>
    <p:extLst>
      <p:ext uri="{BB962C8B-B14F-4D97-AF65-F5344CB8AC3E}">
        <p14:creationId xmlns:p14="http://schemas.microsoft.com/office/powerpoint/2010/main" val="426836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25C0CDC-FA77-0DD2-CA86-99521357BDE5}"/>
              </a:ext>
            </a:extLst>
          </p:cNvPr>
          <p:cNvPicPr>
            <a:picLocks noChangeAspect="1"/>
          </p:cNvPicPr>
          <p:nvPr userDrawn="1"/>
        </p:nvPicPr>
        <p:blipFill>
          <a:blip>
            <a:alphaModFix amt="5000"/>
            <a:extLst>
              <a:ext uri="{96DAC541-7B7A-43D3-8B79-37D633B846F1}">
                <asvg:svgBlip xmlns:asvg="http://schemas.microsoft.com/office/drawing/2016/SVG/main" r:embed="rId3"/>
              </a:ext>
            </a:extLst>
          </a:blip>
          <a:srcRect r="75633" b="18262"/>
          <a:stretch>
            <a:fillRect/>
          </a:stretch>
        </p:blipFill>
        <p:spPr>
          <a:xfrm>
            <a:off x="5848012" y="384386"/>
            <a:ext cx="6317987" cy="6473612"/>
          </a:xfrm>
          <a:prstGeom prst="rect">
            <a:avLst/>
          </a:prstGeom>
        </p:spPr>
      </p:pic>
      <p:grpSp>
        <p:nvGrpSpPr>
          <p:cNvPr id="88" name="Group 87">
            <a:extLst>
              <a:ext uri="{FF2B5EF4-FFF2-40B4-BE49-F238E27FC236}">
                <a16:creationId xmlns:a16="http://schemas.microsoft.com/office/drawing/2014/main" id="{B246E0DE-CD77-B419-53C9-878AB7F817DD}"/>
              </a:ext>
            </a:extLst>
          </p:cNvPr>
          <p:cNvGrpSpPr/>
          <p:nvPr userDrawn="1"/>
        </p:nvGrpSpPr>
        <p:grpSpPr>
          <a:xfrm>
            <a:off x="162000" y="1247385"/>
            <a:ext cx="1440000" cy="1537368"/>
            <a:chOff x="145907" y="1004482"/>
            <a:chExt cx="1440000" cy="1537368"/>
          </a:xfrm>
        </p:grpSpPr>
        <p:sp>
          <p:nvSpPr>
            <p:cNvPr id="47" name="Oval 46">
              <a:extLst>
                <a:ext uri="{FF2B5EF4-FFF2-40B4-BE49-F238E27FC236}">
                  <a16:creationId xmlns:a16="http://schemas.microsoft.com/office/drawing/2014/main" id="{6EA2A850-24E1-3EA7-E411-76B309DE53C4}"/>
                </a:ext>
              </a:extLst>
            </p:cNvPr>
            <p:cNvSpPr/>
            <p:nvPr userDrawn="1"/>
          </p:nvSpPr>
          <p:spPr>
            <a:xfrm>
              <a:off x="145907" y="1053166"/>
              <a:ext cx="1440000" cy="1440000"/>
            </a:xfrm>
            <a:prstGeom prst="ellipse">
              <a:avLst/>
            </a:prstGeom>
            <a:solidFill>
              <a:srgbClr val="023552">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Oval 18">
              <a:extLst>
                <a:ext uri="{FF2B5EF4-FFF2-40B4-BE49-F238E27FC236}">
                  <a16:creationId xmlns:a16="http://schemas.microsoft.com/office/drawing/2014/main" id="{872FE14F-4A86-7C0F-077E-1E667D2AE5A2}"/>
                </a:ext>
              </a:extLst>
            </p:cNvPr>
            <p:cNvSpPr/>
            <p:nvPr userDrawn="1"/>
          </p:nvSpPr>
          <p:spPr>
            <a:xfrm>
              <a:off x="325907" y="1233166"/>
              <a:ext cx="1080000" cy="1080000"/>
            </a:xfrm>
            <a:prstGeom prst="ellipse">
              <a:avLst/>
            </a:prstGeom>
            <a:solidFill>
              <a:srgbClr val="02355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Rectangle 36">
              <a:extLst>
                <a:ext uri="{FF2B5EF4-FFF2-40B4-BE49-F238E27FC236}">
                  <a16:creationId xmlns:a16="http://schemas.microsoft.com/office/drawing/2014/main" id="{07AC7821-5264-5257-6F99-6FEF61801929}"/>
                </a:ext>
              </a:extLst>
            </p:cNvPr>
            <p:cNvSpPr/>
            <p:nvPr userDrawn="1"/>
          </p:nvSpPr>
          <p:spPr>
            <a:xfrm>
              <a:off x="327828"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1</a:t>
              </a:r>
            </a:p>
          </p:txBody>
        </p:sp>
      </p:grpSp>
      <p:sp>
        <p:nvSpPr>
          <p:cNvPr id="42" name="Rectangle 41">
            <a:extLst>
              <a:ext uri="{FF2B5EF4-FFF2-40B4-BE49-F238E27FC236}">
                <a16:creationId xmlns:a16="http://schemas.microsoft.com/office/drawing/2014/main" id="{23A0CCA5-33B6-68DF-3659-0F29569F3511}"/>
              </a:ext>
            </a:extLst>
          </p:cNvPr>
          <p:cNvSpPr/>
          <p:nvPr userDrawn="1"/>
        </p:nvSpPr>
        <p:spPr>
          <a:xfrm>
            <a:off x="10428000" y="3026721"/>
            <a:ext cx="1764000" cy="2618738"/>
          </a:xfrm>
          <a:prstGeom prst="rect">
            <a:avLst/>
          </a:prstGeom>
          <a:solidFill>
            <a:srgbClr val="1548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076FD0A-4B5D-D91C-D7CB-C74AA4DB5979}"/>
              </a:ext>
            </a:extLst>
          </p:cNvPr>
          <p:cNvSpPr/>
          <p:nvPr userDrawn="1"/>
        </p:nvSpPr>
        <p:spPr>
          <a:xfrm>
            <a:off x="8690000" y="3026721"/>
            <a:ext cx="1764000" cy="261873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84EA09-3648-A9D7-AF42-B96946F9D5EB}"/>
              </a:ext>
            </a:extLst>
          </p:cNvPr>
          <p:cNvSpPr/>
          <p:nvPr userDrawn="1"/>
        </p:nvSpPr>
        <p:spPr>
          <a:xfrm>
            <a:off x="6952000" y="3026721"/>
            <a:ext cx="1764000" cy="2618738"/>
          </a:xfrm>
          <a:prstGeom prst="rect">
            <a:avLst/>
          </a:prstGeom>
          <a:solidFill>
            <a:srgbClr val="DA67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273F9B-D3B3-303B-83C8-6C3798DD32E5}"/>
              </a:ext>
            </a:extLst>
          </p:cNvPr>
          <p:cNvSpPr/>
          <p:nvPr userDrawn="1"/>
        </p:nvSpPr>
        <p:spPr>
          <a:xfrm>
            <a:off x="5214000" y="3026721"/>
            <a:ext cx="1764000" cy="2618738"/>
          </a:xfrm>
          <a:prstGeom prst="rect">
            <a:avLst/>
          </a:prstGeom>
          <a:solidFill>
            <a:srgbClr val="F69F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47502D-4B7E-9F22-B5F4-F6C40FFA2371}"/>
              </a:ext>
            </a:extLst>
          </p:cNvPr>
          <p:cNvSpPr/>
          <p:nvPr userDrawn="1"/>
        </p:nvSpPr>
        <p:spPr>
          <a:xfrm>
            <a:off x="3476000" y="3026721"/>
            <a:ext cx="1764000" cy="2618738"/>
          </a:xfrm>
          <a:prstGeom prst="rect">
            <a:avLst/>
          </a:prstGeom>
          <a:solidFill>
            <a:srgbClr val="1A8B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013603B-1D0A-ABB0-58FD-84B6553DE737}"/>
              </a:ext>
            </a:extLst>
          </p:cNvPr>
          <p:cNvSpPr/>
          <p:nvPr userDrawn="1"/>
        </p:nvSpPr>
        <p:spPr>
          <a:xfrm>
            <a:off x="1738000" y="3026721"/>
            <a:ext cx="1764000" cy="2618738"/>
          </a:xfrm>
          <a:prstGeom prst="rect">
            <a:avLst/>
          </a:prstGeom>
          <a:solidFill>
            <a:srgbClr val="04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2650997-7EDC-5510-046D-90FD5E0FBB0A}"/>
              </a:ext>
            </a:extLst>
          </p:cNvPr>
          <p:cNvSpPr/>
          <p:nvPr userDrawn="1"/>
        </p:nvSpPr>
        <p:spPr>
          <a:xfrm>
            <a:off x="0" y="3026721"/>
            <a:ext cx="1764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a:extLst>
              <a:ext uri="{FF2B5EF4-FFF2-40B4-BE49-F238E27FC236}">
                <a16:creationId xmlns:a16="http://schemas.microsoft.com/office/drawing/2014/main" id="{67C247FF-CA5F-A369-BAB4-A80155A2A045}"/>
              </a:ext>
            </a:extLst>
          </p:cNvPr>
          <p:cNvGrpSpPr/>
          <p:nvPr userDrawn="1"/>
        </p:nvGrpSpPr>
        <p:grpSpPr>
          <a:xfrm>
            <a:off x="7114000" y="1247385"/>
            <a:ext cx="1440000" cy="1537368"/>
            <a:chOff x="7243838" y="1004482"/>
            <a:chExt cx="1440000" cy="1537368"/>
          </a:xfrm>
        </p:grpSpPr>
        <p:sp>
          <p:nvSpPr>
            <p:cNvPr id="51" name="Oval 50">
              <a:extLst>
                <a:ext uri="{FF2B5EF4-FFF2-40B4-BE49-F238E27FC236}">
                  <a16:creationId xmlns:a16="http://schemas.microsoft.com/office/drawing/2014/main" id="{EE1F67E5-F0E2-3F77-F7F5-33477B9ABE37}"/>
                </a:ext>
              </a:extLst>
            </p:cNvPr>
            <p:cNvSpPr/>
            <p:nvPr userDrawn="1"/>
          </p:nvSpPr>
          <p:spPr>
            <a:xfrm>
              <a:off x="7243838" y="1053166"/>
              <a:ext cx="1440000" cy="1440000"/>
            </a:xfrm>
            <a:prstGeom prst="ellipse">
              <a:avLst/>
            </a:prstGeom>
            <a:solidFill>
              <a:srgbClr val="E77728">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7" name="Oval 26">
              <a:extLst>
                <a:ext uri="{FF2B5EF4-FFF2-40B4-BE49-F238E27FC236}">
                  <a16:creationId xmlns:a16="http://schemas.microsoft.com/office/drawing/2014/main" id="{76457D32-4600-1E67-F9AB-194E19EC708A}"/>
                </a:ext>
              </a:extLst>
            </p:cNvPr>
            <p:cNvSpPr/>
            <p:nvPr userDrawn="1"/>
          </p:nvSpPr>
          <p:spPr>
            <a:xfrm>
              <a:off x="7423838" y="1233166"/>
              <a:ext cx="1080000" cy="1080000"/>
            </a:xfrm>
            <a:prstGeom prst="ellipse">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extLst>
                <a:ext uri="{FF2B5EF4-FFF2-40B4-BE49-F238E27FC236}">
                  <a16:creationId xmlns:a16="http://schemas.microsoft.com/office/drawing/2014/main" id="{15F8C8E5-3E07-872B-09C8-672165893308}"/>
                </a:ext>
              </a:extLst>
            </p:cNvPr>
            <p:cNvSpPr/>
            <p:nvPr userDrawn="1"/>
          </p:nvSpPr>
          <p:spPr>
            <a:xfrm>
              <a:off x="7425759"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5</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id="{23837E94-EC66-4140-9E81-A69401FCD11D}"/>
              </a:ext>
            </a:extLst>
          </p:cNvPr>
          <p:cNvGrpSpPr/>
          <p:nvPr userDrawn="1"/>
        </p:nvGrpSpPr>
        <p:grpSpPr>
          <a:xfrm>
            <a:off x="5376000" y="1247385"/>
            <a:ext cx="1440000" cy="1537368"/>
            <a:chOff x="5585057" y="1004482"/>
            <a:chExt cx="1440000" cy="1537368"/>
          </a:xfrm>
        </p:grpSpPr>
        <p:sp>
          <p:nvSpPr>
            <p:cNvPr id="52" name="Oval 51">
              <a:extLst>
                <a:ext uri="{FF2B5EF4-FFF2-40B4-BE49-F238E27FC236}">
                  <a16:creationId xmlns:a16="http://schemas.microsoft.com/office/drawing/2014/main" id="{B1746AD4-63BD-351D-D389-CFF051B66717}"/>
                </a:ext>
              </a:extLst>
            </p:cNvPr>
            <p:cNvSpPr/>
            <p:nvPr userDrawn="1"/>
          </p:nvSpPr>
          <p:spPr>
            <a:xfrm>
              <a:off x="5585057" y="1053166"/>
              <a:ext cx="1440000" cy="1440000"/>
            </a:xfrm>
            <a:prstGeom prst="ellipse">
              <a:avLst/>
            </a:prstGeom>
            <a:solidFill>
              <a:srgbClr val="F7AB3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6" name="Oval 25">
              <a:extLst>
                <a:ext uri="{FF2B5EF4-FFF2-40B4-BE49-F238E27FC236}">
                  <a16:creationId xmlns:a16="http://schemas.microsoft.com/office/drawing/2014/main" id="{7D7295A5-6EDB-D7A8-61B3-D2932F96A4DC}"/>
                </a:ext>
              </a:extLst>
            </p:cNvPr>
            <p:cNvSpPr/>
            <p:nvPr userDrawn="1"/>
          </p:nvSpPr>
          <p:spPr>
            <a:xfrm>
              <a:off x="5765057" y="1233166"/>
              <a:ext cx="1080000" cy="1080000"/>
            </a:xfrm>
            <a:prstGeom prst="ellipse">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Rectangle 16">
              <a:extLst>
                <a:ext uri="{FF2B5EF4-FFF2-40B4-BE49-F238E27FC236}">
                  <a16:creationId xmlns:a16="http://schemas.microsoft.com/office/drawing/2014/main" id="{392D632D-431C-5947-9A10-7DD36D6C3DA0}"/>
                </a:ext>
              </a:extLst>
            </p:cNvPr>
            <p:cNvSpPr/>
            <p:nvPr userDrawn="1"/>
          </p:nvSpPr>
          <p:spPr>
            <a:xfrm>
              <a:off x="5766978"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4</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FA110FB9-A544-6BF1-281E-52B6AD6C1CDB}"/>
              </a:ext>
            </a:extLst>
          </p:cNvPr>
          <p:cNvGrpSpPr/>
          <p:nvPr userDrawn="1"/>
        </p:nvGrpSpPr>
        <p:grpSpPr>
          <a:xfrm>
            <a:off x="3638000" y="1247385"/>
            <a:ext cx="1440000" cy="1537368"/>
            <a:chOff x="3733908" y="1004482"/>
            <a:chExt cx="1440000" cy="1537368"/>
          </a:xfrm>
        </p:grpSpPr>
        <p:sp>
          <p:nvSpPr>
            <p:cNvPr id="53" name="Oval 52">
              <a:extLst>
                <a:ext uri="{FF2B5EF4-FFF2-40B4-BE49-F238E27FC236}">
                  <a16:creationId xmlns:a16="http://schemas.microsoft.com/office/drawing/2014/main" id="{145D4D4F-0D77-CF37-9070-FC97402B1D01}"/>
                </a:ext>
              </a:extLst>
            </p:cNvPr>
            <p:cNvSpPr/>
            <p:nvPr userDrawn="1"/>
          </p:nvSpPr>
          <p:spPr>
            <a:xfrm>
              <a:off x="3733908" y="1053166"/>
              <a:ext cx="1440000" cy="1440000"/>
            </a:xfrm>
            <a:prstGeom prst="ellipse">
              <a:avLst/>
            </a:prstGeom>
            <a:solidFill>
              <a:srgbClr val="1C97D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Oval 24">
              <a:extLst>
                <a:ext uri="{FF2B5EF4-FFF2-40B4-BE49-F238E27FC236}">
                  <a16:creationId xmlns:a16="http://schemas.microsoft.com/office/drawing/2014/main" id="{B1EA8685-A2AE-AD31-06F8-0A4CA22DE820}"/>
                </a:ext>
              </a:extLst>
            </p:cNvPr>
            <p:cNvSpPr/>
            <p:nvPr userDrawn="1"/>
          </p:nvSpPr>
          <p:spPr>
            <a:xfrm>
              <a:off x="3913908" y="1233166"/>
              <a:ext cx="1080000" cy="1080000"/>
            </a:xfrm>
            <a:prstGeom prst="ellipse">
              <a:avLst/>
            </a:prstGeom>
            <a:solidFill>
              <a:schemeClr val="accent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6E8E3AA2-FD1B-408B-F2BD-FA2B6DCF3DFC}"/>
                </a:ext>
              </a:extLst>
            </p:cNvPr>
            <p:cNvSpPr/>
            <p:nvPr userDrawn="1"/>
          </p:nvSpPr>
          <p:spPr>
            <a:xfrm>
              <a:off x="3915829"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3</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89902DA5-C005-A296-CCB8-C9006FCCAD3D}"/>
              </a:ext>
            </a:extLst>
          </p:cNvPr>
          <p:cNvGrpSpPr/>
          <p:nvPr userDrawn="1"/>
        </p:nvGrpSpPr>
        <p:grpSpPr>
          <a:xfrm>
            <a:off x="1900000" y="1247385"/>
            <a:ext cx="1440000" cy="1537368"/>
            <a:chOff x="1972700" y="1004482"/>
            <a:chExt cx="1440000" cy="1537368"/>
          </a:xfrm>
        </p:grpSpPr>
        <p:sp>
          <p:nvSpPr>
            <p:cNvPr id="60" name="Oval 59">
              <a:extLst>
                <a:ext uri="{FF2B5EF4-FFF2-40B4-BE49-F238E27FC236}">
                  <a16:creationId xmlns:a16="http://schemas.microsoft.com/office/drawing/2014/main" id="{2C54B4E9-7F7A-65BF-14B7-685CBBE7F53A}"/>
                </a:ext>
              </a:extLst>
            </p:cNvPr>
            <p:cNvSpPr/>
            <p:nvPr userDrawn="1"/>
          </p:nvSpPr>
          <p:spPr>
            <a:xfrm>
              <a:off x="1972700" y="1053166"/>
              <a:ext cx="1440000" cy="1440000"/>
            </a:xfrm>
            <a:prstGeom prst="ellipse">
              <a:avLst/>
            </a:prstGeom>
            <a:solidFill>
              <a:srgbClr val="04547F">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Oval 20">
              <a:extLst>
                <a:ext uri="{FF2B5EF4-FFF2-40B4-BE49-F238E27FC236}">
                  <a16:creationId xmlns:a16="http://schemas.microsoft.com/office/drawing/2014/main" id="{89371B0C-E00E-22D1-2CD7-6A77CEBD90C2}"/>
                </a:ext>
              </a:extLst>
            </p:cNvPr>
            <p:cNvSpPr/>
            <p:nvPr userDrawn="1"/>
          </p:nvSpPr>
          <p:spPr>
            <a:xfrm>
              <a:off x="2152700" y="1233166"/>
              <a:ext cx="1080000" cy="1080000"/>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1" name="Rectangle 30">
              <a:extLst>
                <a:ext uri="{FF2B5EF4-FFF2-40B4-BE49-F238E27FC236}">
                  <a16:creationId xmlns:a16="http://schemas.microsoft.com/office/drawing/2014/main" id="{D60F2BB6-490D-74F5-DAC1-05C24CC5084C}"/>
                </a:ext>
              </a:extLst>
            </p:cNvPr>
            <p:cNvSpPr/>
            <p:nvPr userDrawn="1"/>
          </p:nvSpPr>
          <p:spPr>
            <a:xfrm>
              <a:off x="2154621"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2</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cxnSp>
        <p:nvCxnSpPr>
          <p:cNvPr id="40" name="Straight Connector 39">
            <a:extLst>
              <a:ext uri="{FF2B5EF4-FFF2-40B4-BE49-F238E27FC236}">
                <a16:creationId xmlns:a16="http://schemas.microsoft.com/office/drawing/2014/main" id="{2971B307-3697-43B0-49A3-8FC8E650B67F}"/>
              </a:ext>
            </a:extLst>
          </p:cNvPr>
          <p:cNvCxnSpPr>
            <a:cxnSpLocks/>
          </p:cNvCxnSpPr>
          <p:nvPr userDrawn="1"/>
        </p:nvCxnSpPr>
        <p:spPr>
          <a:xfrm>
            <a:off x="252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94" name="Group 93">
            <a:extLst>
              <a:ext uri="{FF2B5EF4-FFF2-40B4-BE49-F238E27FC236}">
                <a16:creationId xmlns:a16="http://schemas.microsoft.com/office/drawing/2014/main" id="{711DBF4C-1880-28B7-CE09-A13ED6D5FB12}"/>
              </a:ext>
            </a:extLst>
          </p:cNvPr>
          <p:cNvGrpSpPr/>
          <p:nvPr userDrawn="1"/>
        </p:nvGrpSpPr>
        <p:grpSpPr>
          <a:xfrm>
            <a:off x="10590000" y="1247385"/>
            <a:ext cx="1440000" cy="1537368"/>
            <a:chOff x="10468136" y="1004482"/>
            <a:chExt cx="1440000" cy="1537368"/>
          </a:xfrm>
        </p:grpSpPr>
        <p:sp>
          <p:nvSpPr>
            <p:cNvPr id="86" name="Oval 85">
              <a:extLst>
                <a:ext uri="{FF2B5EF4-FFF2-40B4-BE49-F238E27FC236}">
                  <a16:creationId xmlns:a16="http://schemas.microsoft.com/office/drawing/2014/main" id="{79A3C5E3-1458-F4C2-6457-09E69F2321BA}"/>
                </a:ext>
              </a:extLst>
            </p:cNvPr>
            <p:cNvSpPr/>
            <p:nvPr userDrawn="1"/>
          </p:nvSpPr>
          <p:spPr>
            <a:xfrm>
              <a:off x="10468136" y="1053166"/>
              <a:ext cx="1440000" cy="1440000"/>
            </a:xfrm>
            <a:prstGeom prst="ellipse">
              <a:avLst/>
            </a:prstGeom>
            <a:solidFill>
              <a:srgbClr val="18525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2" name="Oval 31">
              <a:extLst>
                <a:ext uri="{FF2B5EF4-FFF2-40B4-BE49-F238E27FC236}">
                  <a16:creationId xmlns:a16="http://schemas.microsoft.com/office/drawing/2014/main" id="{1B696890-F2A2-78BA-55FC-4F980192AAF6}"/>
                </a:ext>
              </a:extLst>
            </p:cNvPr>
            <p:cNvSpPr/>
            <p:nvPr userDrawn="1"/>
          </p:nvSpPr>
          <p:spPr>
            <a:xfrm>
              <a:off x="10648136" y="1233166"/>
              <a:ext cx="1080000" cy="1080000"/>
            </a:xfrm>
            <a:prstGeom prst="ellipse">
              <a:avLst/>
            </a:prstGeom>
            <a:solidFill>
              <a:schemeClr val="accent5">
                <a:lumMod val="50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3" name="Rectangle 42">
              <a:extLst>
                <a:ext uri="{FF2B5EF4-FFF2-40B4-BE49-F238E27FC236}">
                  <a16:creationId xmlns:a16="http://schemas.microsoft.com/office/drawing/2014/main" id="{472A0382-B70B-88AE-A403-2F431E909E3F}"/>
                </a:ext>
              </a:extLst>
            </p:cNvPr>
            <p:cNvSpPr/>
            <p:nvPr userDrawn="1"/>
          </p:nvSpPr>
          <p:spPr>
            <a:xfrm>
              <a:off x="10650057"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7</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93" name="Group 92">
            <a:extLst>
              <a:ext uri="{FF2B5EF4-FFF2-40B4-BE49-F238E27FC236}">
                <a16:creationId xmlns:a16="http://schemas.microsoft.com/office/drawing/2014/main" id="{382A405C-5803-F684-4B83-E05BECD4F60F}"/>
              </a:ext>
            </a:extLst>
          </p:cNvPr>
          <p:cNvGrpSpPr/>
          <p:nvPr userDrawn="1"/>
        </p:nvGrpSpPr>
        <p:grpSpPr>
          <a:xfrm>
            <a:off x="8852000" y="1247385"/>
            <a:ext cx="1440000" cy="1537368"/>
            <a:chOff x="8855987" y="1004482"/>
            <a:chExt cx="1440000" cy="1537368"/>
          </a:xfrm>
        </p:grpSpPr>
        <p:sp>
          <p:nvSpPr>
            <p:cNvPr id="87" name="Oval 86">
              <a:extLst>
                <a:ext uri="{FF2B5EF4-FFF2-40B4-BE49-F238E27FC236}">
                  <a16:creationId xmlns:a16="http://schemas.microsoft.com/office/drawing/2014/main" id="{F78761DE-430C-BEBC-ACFB-9D87632ACA82}"/>
                </a:ext>
              </a:extLst>
            </p:cNvPr>
            <p:cNvSpPr/>
            <p:nvPr userDrawn="1"/>
          </p:nvSpPr>
          <p:spPr>
            <a:xfrm>
              <a:off x="8855987" y="1053166"/>
              <a:ext cx="1440000" cy="1440000"/>
            </a:xfrm>
            <a:prstGeom prst="ellipse">
              <a:avLst/>
            </a:prstGeom>
            <a:solidFill>
              <a:srgbClr val="258287">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Oval 27">
              <a:extLst>
                <a:ext uri="{FF2B5EF4-FFF2-40B4-BE49-F238E27FC236}">
                  <a16:creationId xmlns:a16="http://schemas.microsoft.com/office/drawing/2014/main" id="{2DBD1E71-A773-ADCD-7106-37A1B0CD7DCA}"/>
                </a:ext>
              </a:extLst>
            </p:cNvPr>
            <p:cNvSpPr/>
            <p:nvPr userDrawn="1"/>
          </p:nvSpPr>
          <p:spPr>
            <a:xfrm>
              <a:off x="9035987" y="1233166"/>
              <a:ext cx="1080000" cy="1080000"/>
            </a:xfrm>
            <a:prstGeom prst="ellipse">
              <a:avLst/>
            </a:prstGeom>
            <a:solidFill>
              <a:schemeClr val="accent6"/>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0" name="Rectangle 49">
              <a:extLst>
                <a:ext uri="{FF2B5EF4-FFF2-40B4-BE49-F238E27FC236}">
                  <a16:creationId xmlns:a16="http://schemas.microsoft.com/office/drawing/2014/main" id="{E26E10C7-7267-7C1A-5EF1-8921D7BA6356}"/>
                </a:ext>
              </a:extLst>
            </p:cNvPr>
            <p:cNvSpPr/>
            <p:nvPr userDrawn="1"/>
          </p:nvSpPr>
          <p:spPr>
            <a:xfrm>
              <a:off x="9037908"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800" b="1">
                  <a:solidFill>
                    <a:schemeClr val="bg1"/>
                  </a:solidFill>
                  <a:latin typeface="Arial Black" panose="020B0A04020102020204" pitchFamily="34" charset="0"/>
                  <a:ea typeface="Calibri" panose="020F0502020204030204" pitchFamily="34" charset="0"/>
                  <a:cs typeface="Arial" panose="020B0604020202020204" pitchFamily="34" charset="0"/>
                </a:rPr>
                <a:t>6</a:t>
              </a:r>
              <a:endParaRPr lang="en-GB" sz="48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sp>
        <p:nvSpPr>
          <p:cNvPr id="61" name="Text Placeholder 60">
            <a:extLst>
              <a:ext uri="{FF2B5EF4-FFF2-40B4-BE49-F238E27FC236}">
                <a16:creationId xmlns:a16="http://schemas.microsoft.com/office/drawing/2014/main" id="{D2285331-11BF-5FCC-69A8-797E4FEB5894}"/>
              </a:ext>
            </a:extLst>
          </p:cNvPr>
          <p:cNvSpPr>
            <a:spLocks noGrp="1"/>
          </p:cNvSpPr>
          <p:nvPr userDrawn="1">
            <p:ph type="body" sz="quarter" idx="13" hasCustomPrompt="1"/>
          </p:nvPr>
        </p:nvSpPr>
        <p:spPr>
          <a:xfrm>
            <a:off x="92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2" name="Text Placeholder 60">
            <a:extLst>
              <a:ext uri="{FF2B5EF4-FFF2-40B4-BE49-F238E27FC236}">
                <a16:creationId xmlns:a16="http://schemas.microsoft.com/office/drawing/2014/main" id="{5205B7D2-86EE-9B96-52EA-844DBBAC09E1}"/>
              </a:ext>
            </a:extLst>
          </p:cNvPr>
          <p:cNvSpPr>
            <a:spLocks noGrp="1"/>
          </p:cNvSpPr>
          <p:nvPr userDrawn="1">
            <p:ph type="body" sz="quarter" idx="14" hasCustomPrompt="1"/>
          </p:nvPr>
        </p:nvSpPr>
        <p:spPr>
          <a:xfrm>
            <a:off x="92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3" name="Straight Connector 62">
            <a:extLst>
              <a:ext uri="{FF2B5EF4-FFF2-40B4-BE49-F238E27FC236}">
                <a16:creationId xmlns:a16="http://schemas.microsoft.com/office/drawing/2014/main" id="{78E8FF9F-B72A-18DA-1948-5B7F65DF440E}"/>
              </a:ext>
            </a:extLst>
          </p:cNvPr>
          <p:cNvCxnSpPr>
            <a:cxnSpLocks/>
          </p:cNvCxnSpPr>
          <p:nvPr userDrawn="1"/>
        </p:nvCxnSpPr>
        <p:spPr>
          <a:xfrm>
            <a:off x="1990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Text Placeholder 60">
            <a:extLst>
              <a:ext uri="{FF2B5EF4-FFF2-40B4-BE49-F238E27FC236}">
                <a16:creationId xmlns:a16="http://schemas.microsoft.com/office/drawing/2014/main" id="{0337F76D-7DF0-0B95-CA14-FCC7399360EE}"/>
              </a:ext>
            </a:extLst>
          </p:cNvPr>
          <p:cNvSpPr>
            <a:spLocks noGrp="1"/>
          </p:cNvSpPr>
          <p:nvPr userDrawn="1">
            <p:ph type="body" sz="quarter" idx="15" hasCustomPrompt="1"/>
          </p:nvPr>
        </p:nvSpPr>
        <p:spPr>
          <a:xfrm>
            <a:off x="1830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5" name="Text Placeholder 60">
            <a:extLst>
              <a:ext uri="{FF2B5EF4-FFF2-40B4-BE49-F238E27FC236}">
                <a16:creationId xmlns:a16="http://schemas.microsoft.com/office/drawing/2014/main" id="{66D054F6-29D5-38FE-6DDE-29A5D8A4D3AA}"/>
              </a:ext>
            </a:extLst>
          </p:cNvPr>
          <p:cNvSpPr>
            <a:spLocks noGrp="1"/>
          </p:cNvSpPr>
          <p:nvPr userDrawn="1">
            <p:ph type="body" sz="quarter" idx="16" hasCustomPrompt="1"/>
          </p:nvPr>
        </p:nvSpPr>
        <p:spPr>
          <a:xfrm>
            <a:off x="1830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6" name="Straight Connector 65">
            <a:extLst>
              <a:ext uri="{FF2B5EF4-FFF2-40B4-BE49-F238E27FC236}">
                <a16:creationId xmlns:a16="http://schemas.microsoft.com/office/drawing/2014/main" id="{5A6A7E6D-E9C2-DC43-B628-9CB7AB591A51}"/>
              </a:ext>
            </a:extLst>
          </p:cNvPr>
          <p:cNvCxnSpPr>
            <a:cxnSpLocks/>
          </p:cNvCxnSpPr>
          <p:nvPr userDrawn="1"/>
        </p:nvCxnSpPr>
        <p:spPr>
          <a:xfrm>
            <a:off x="3728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7" name="Text Placeholder 60">
            <a:extLst>
              <a:ext uri="{FF2B5EF4-FFF2-40B4-BE49-F238E27FC236}">
                <a16:creationId xmlns:a16="http://schemas.microsoft.com/office/drawing/2014/main" id="{D5D02F1E-6D6A-4D39-5966-6B2F5E2DF14F}"/>
              </a:ext>
            </a:extLst>
          </p:cNvPr>
          <p:cNvSpPr>
            <a:spLocks noGrp="1"/>
          </p:cNvSpPr>
          <p:nvPr userDrawn="1">
            <p:ph type="body" sz="quarter" idx="17" hasCustomPrompt="1"/>
          </p:nvPr>
        </p:nvSpPr>
        <p:spPr>
          <a:xfrm>
            <a:off x="3568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8" name="Text Placeholder 60">
            <a:extLst>
              <a:ext uri="{FF2B5EF4-FFF2-40B4-BE49-F238E27FC236}">
                <a16:creationId xmlns:a16="http://schemas.microsoft.com/office/drawing/2014/main" id="{864A16E3-6A13-5598-C4B1-F0F299D03802}"/>
              </a:ext>
            </a:extLst>
          </p:cNvPr>
          <p:cNvSpPr>
            <a:spLocks noGrp="1"/>
          </p:cNvSpPr>
          <p:nvPr userDrawn="1">
            <p:ph type="body" sz="quarter" idx="18" hasCustomPrompt="1"/>
          </p:nvPr>
        </p:nvSpPr>
        <p:spPr>
          <a:xfrm>
            <a:off x="3568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70" name="Text Placeholder 60">
            <a:extLst>
              <a:ext uri="{FF2B5EF4-FFF2-40B4-BE49-F238E27FC236}">
                <a16:creationId xmlns:a16="http://schemas.microsoft.com/office/drawing/2014/main" id="{E8E595CA-DBE3-42C9-D84B-A15C6BA1E60B}"/>
              </a:ext>
            </a:extLst>
          </p:cNvPr>
          <p:cNvSpPr>
            <a:spLocks noGrp="1"/>
          </p:cNvSpPr>
          <p:nvPr userDrawn="1">
            <p:ph type="body" sz="quarter" idx="19" hasCustomPrompt="1"/>
          </p:nvPr>
        </p:nvSpPr>
        <p:spPr>
          <a:xfrm>
            <a:off x="5306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1" name="Text Placeholder 60">
            <a:extLst>
              <a:ext uri="{FF2B5EF4-FFF2-40B4-BE49-F238E27FC236}">
                <a16:creationId xmlns:a16="http://schemas.microsoft.com/office/drawing/2014/main" id="{9F8A7AD0-5B66-1E61-D81F-AE512204FFB2}"/>
              </a:ext>
            </a:extLst>
          </p:cNvPr>
          <p:cNvSpPr>
            <a:spLocks noGrp="1"/>
          </p:cNvSpPr>
          <p:nvPr userDrawn="1">
            <p:ph type="body" sz="quarter" idx="20" hasCustomPrompt="1"/>
          </p:nvPr>
        </p:nvSpPr>
        <p:spPr>
          <a:xfrm>
            <a:off x="5306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2" name="Straight Connector 71">
            <a:extLst>
              <a:ext uri="{FF2B5EF4-FFF2-40B4-BE49-F238E27FC236}">
                <a16:creationId xmlns:a16="http://schemas.microsoft.com/office/drawing/2014/main" id="{34E850CD-9745-0C3E-30F2-81FCFB854F7A}"/>
              </a:ext>
            </a:extLst>
          </p:cNvPr>
          <p:cNvCxnSpPr>
            <a:cxnSpLocks/>
          </p:cNvCxnSpPr>
          <p:nvPr userDrawn="1"/>
        </p:nvCxnSpPr>
        <p:spPr>
          <a:xfrm>
            <a:off x="7204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3" name="Text Placeholder 60">
            <a:extLst>
              <a:ext uri="{FF2B5EF4-FFF2-40B4-BE49-F238E27FC236}">
                <a16:creationId xmlns:a16="http://schemas.microsoft.com/office/drawing/2014/main" id="{9D6EBDF7-A5F1-03D2-178C-43250EA4534F}"/>
              </a:ext>
            </a:extLst>
          </p:cNvPr>
          <p:cNvSpPr>
            <a:spLocks noGrp="1"/>
          </p:cNvSpPr>
          <p:nvPr userDrawn="1">
            <p:ph type="body" sz="quarter" idx="21" hasCustomPrompt="1"/>
          </p:nvPr>
        </p:nvSpPr>
        <p:spPr>
          <a:xfrm>
            <a:off x="7044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4" name="Text Placeholder 60">
            <a:extLst>
              <a:ext uri="{FF2B5EF4-FFF2-40B4-BE49-F238E27FC236}">
                <a16:creationId xmlns:a16="http://schemas.microsoft.com/office/drawing/2014/main" id="{FCBE740E-C493-0E05-805F-62E7677C528E}"/>
              </a:ext>
            </a:extLst>
          </p:cNvPr>
          <p:cNvSpPr>
            <a:spLocks noGrp="1"/>
          </p:cNvSpPr>
          <p:nvPr userDrawn="1">
            <p:ph type="body" sz="quarter" idx="22" hasCustomPrompt="1"/>
          </p:nvPr>
        </p:nvSpPr>
        <p:spPr>
          <a:xfrm>
            <a:off x="7044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5" name="Straight Connector 74">
            <a:extLst>
              <a:ext uri="{FF2B5EF4-FFF2-40B4-BE49-F238E27FC236}">
                <a16:creationId xmlns:a16="http://schemas.microsoft.com/office/drawing/2014/main" id="{CDB6AAB4-A77E-9870-B751-A2A7A36AC909}"/>
              </a:ext>
            </a:extLst>
          </p:cNvPr>
          <p:cNvCxnSpPr>
            <a:cxnSpLocks/>
          </p:cNvCxnSpPr>
          <p:nvPr userDrawn="1"/>
        </p:nvCxnSpPr>
        <p:spPr>
          <a:xfrm>
            <a:off x="8942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6" name="Text Placeholder 60">
            <a:extLst>
              <a:ext uri="{FF2B5EF4-FFF2-40B4-BE49-F238E27FC236}">
                <a16:creationId xmlns:a16="http://schemas.microsoft.com/office/drawing/2014/main" id="{DB794D36-7633-255B-D263-65E77874B515}"/>
              </a:ext>
            </a:extLst>
          </p:cNvPr>
          <p:cNvSpPr>
            <a:spLocks noGrp="1"/>
          </p:cNvSpPr>
          <p:nvPr userDrawn="1">
            <p:ph type="body" sz="quarter" idx="23" hasCustomPrompt="1"/>
          </p:nvPr>
        </p:nvSpPr>
        <p:spPr>
          <a:xfrm>
            <a:off x="8782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7" name="Text Placeholder 60">
            <a:extLst>
              <a:ext uri="{FF2B5EF4-FFF2-40B4-BE49-F238E27FC236}">
                <a16:creationId xmlns:a16="http://schemas.microsoft.com/office/drawing/2014/main" id="{D839056E-E6BE-E65B-AA39-25FF9C964F75}"/>
              </a:ext>
            </a:extLst>
          </p:cNvPr>
          <p:cNvSpPr>
            <a:spLocks noGrp="1"/>
          </p:cNvSpPr>
          <p:nvPr userDrawn="1">
            <p:ph type="body" sz="quarter" idx="24" hasCustomPrompt="1"/>
          </p:nvPr>
        </p:nvSpPr>
        <p:spPr>
          <a:xfrm>
            <a:off x="8782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8" name="Straight Connector 77">
            <a:extLst>
              <a:ext uri="{FF2B5EF4-FFF2-40B4-BE49-F238E27FC236}">
                <a16:creationId xmlns:a16="http://schemas.microsoft.com/office/drawing/2014/main" id="{7C9F8E8F-2BBB-04A1-ABC4-7AEA7DBF7930}"/>
              </a:ext>
            </a:extLst>
          </p:cNvPr>
          <p:cNvCxnSpPr>
            <a:cxnSpLocks/>
          </p:cNvCxnSpPr>
          <p:nvPr userDrawn="1"/>
        </p:nvCxnSpPr>
        <p:spPr>
          <a:xfrm>
            <a:off x="10680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9" name="Text Placeholder 60">
            <a:extLst>
              <a:ext uri="{FF2B5EF4-FFF2-40B4-BE49-F238E27FC236}">
                <a16:creationId xmlns:a16="http://schemas.microsoft.com/office/drawing/2014/main" id="{2651F1EE-BB79-33F7-F8DB-A08914A1D4B5}"/>
              </a:ext>
            </a:extLst>
          </p:cNvPr>
          <p:cNvSpPr>
            <a:spLocks noGrp="1"/>
          </p:cNvSpPr>
          <p:nvPr userDrawn="1">
            <p:ph type="body" sz="quarter" idx="25" hasCustomPrompt="1"/>
          </p:nvPr>
        </p:nvSpPr>
        <p:spPr>
          <a:xfrm>
            <a:off x="10520219"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80" name="Text Placeholder 60">
            <a:extLst>
              <a:ext uri="{FF2B5EF4-FFF2-40B4-BE49-F238E27FC236}">
                <a16:creationId xmlns:a16="http://schemas.microsoft.com/office/drawing/2014/main" id="{300C6D2F-FA54-3DEC-A103-81C77D5A40B7}"/>
              </a:ext>
            </a:extLst>
          </p:cNvPr>
          <p:cNvSpPr>
            <a:spLocks noGrp="1"/>
          </p:cNvSpPr>
          <p:nvPr userDrawn="1">
            <p:ph type="body" sz="quarter" idx="26" hasCustomPrompt="1"/>
          </p:nvPr>
        </p:nvSpPr>
        <p:spPr>
          <a:xfrm>
            <a:off x="10520219"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8" name="Straight Connector 7">
            <a:extLst>
              <a:ext uri="{FF2B5EF4-FFF2-40B4-BE49-F238E27FC236}">
                <a16:creationId xmlns:a16="http://schemas.microsoft.com/office/drawing/2014/main" id="{619618EB-5D59-A991-5C02-CAADE5A6A4BE}"/>
              </a:ext>
            </a:extLst>
          </p:cNvPr>
          <p:cNvCxnSpPr>
            <a:cxnSpLocks/>
          </p:cNvCxnSpPr>
          <p:nvPr userDrawn="1"/>
        </p:nvCxnSpPr>
        <p:spPr>
          <a:xfrm>
            <a:off x="5466000"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4942FAE-70B8-72AC-1F77-0F477AA6A6D5}"/>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48B45334-FB22-812F-C1D3-D32139C81F35}"/>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768AFD6-67D4-6BAF-8B9E-B71C4E1AA4A3}"/>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15" name="Picture 2">
            <a:extLst>
              <a:ext uri="{FF2B5EF4-FFF2-40B4-BE49-F238E27FC236}">
                <a16:creationId xmlns:a16="http://schemas.microsoft.com/office/drawing/2014/main" id="{E80F7DF6-894C-6E1C-0554-EE5D6D38FCFC}"/>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3A68084-8956-F380-B3C1-EC4A7C7FE40D}"/>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E3144A1A-52CC-74EC-3248-AEE670459687}"/>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sp>
        <p:nvSpPr>
          <p:cNvPr id="22" name="Rectangle 21">
            <a:extLst>
              <a:ext uri="{FF2B5EF4-FFF2-40B4-BE49-F238E27FC236}">
                <a16:creationId xmlns:a16="http://schemas.microsoft.com/office/drawing/2014/main" id="{D79907C8-E5F4-6BE3-2035-716A1B75825A}"/>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7F3EDA04-9A88-E277-D21E-906EB0FEE493}"/>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lide Number Placeholder 3">
            <a:extLst>
              <a:ext uri="{FF2B5EF4-FFF2-40B4-BE49-F238E27FC236}">
                <a16:creationId xmlns:a16="http://schemas.microsoft.com/office/drawing/2014/main" id="{7382526D-CE14-90FE-C0C4-252DC6F67DC2}"/>
              </a:ext>
            </a:extLst>
          </p:cNvPr>
          <p:cNvSpPr>
            <a:spLocks noGrp="1"/>
          </p:cNvSpPr>
          <p:nvPr>
            <p:ph type="sldNum" sz="quarter" idx="12"/>
          </p:nvPr>
        </p:nvSpPr>
        <p:spPr>
          <a:xfrm>
            <a:off x="10735294" y="6333173"/>
            <a:ext cx="618506" cy="365125"/>
          </a:xfrm>
          <a:prstGeom prst="rect">
            <a:avLst/>
          </a:prstGeom>
        </p:spPr>
        <p:txBody>
          <a:bodyPr/>
          <a:lstStyle>
            <a:lvl1pPr>
              <a:defRPr>
                <a:solidFill>
                  <a:schemeClr val="tx2"/>
                </a:solidFill>
              </a:defRPr>
            </a:lvl1pPr>
          </a:lstStyle>
          <a:p>
            <a:fld id="{0FC76E96-B79D-4F2B-9241-53214DAD9253}" type="slidenum">
              <a:rPr lang="en-GB" smtClean="0"/>
              <a:pPr/>
              <a:t>‹nº›</a:t>
            </a:fld>
            <a:endParaRPr lang="en-GB"/>
          </a:p>
        </p:txBody>
      </p:sp>
    </p:spTree>
    <p:custDataLst>
      <p:tags r:id="rId1"/>
    </p:custDataLst>
    <p:extLst>
      <p:ext uri="{BB962C8B-B14F-4D97-AF65-F5344CB8AC3E}">
        <p14:creationId xmlns:p14="http://schemas.microsoft.com/office/powerpoint/2010/main" val="13517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C9B91DF6-2BEA-8AC1-F16C-7D1B2A55E1CA}"/>
              </a:ext>
            </a:extLst>
          </p:cNvPr>
          <p:cNvPicPr>
            <a:picLocks noChangeAspect="1"/>
          </p:cNvPicPr>
          <p:nvPr userDrawn="1"/>
        </p:nvPicPr>
        <p:blipFill>
          <a:blip>
            <a:alphaModFix amt="5000"/>
            <a:extLst>
              <a:ext uri="{96DAC541-7B7A-43D3-8B79-37D633B846F1}">
                <asvg:svgBlip xmlns:asvg="http://schemas.microsoft.com/office/drawing/2016/SVG/main" r:embed="rId3"/>
              </a:ext>
            </a:extLst>
          </a:blip>
          <a:srcRect r="75633" b="18262"/>
          <a:stretch>
            <a:fillRect/>
          </a:stretch>
        </p:blipFill>
        <p:spPr>
          <a:xfrm>
            <a:off x="5848012" y="384386"/>
            <a:ext cx="6317987" cy="6473612"/>
          </a:xfrm>
          <a:prstGeom prst="rect">
            <a:avLst/>
          </a:prstGeom>
        </p:spPr>
      </p:pic>
      <p:grpSp>
        <p:nvGrpSpPr>
          <p:cNvPr id="88" name="Group 87">
            <a:extLst>
              <a:ext uri="{FF2B5EF4-FFF2-40B4-BE49-F238E27FC236}">
                <a16:creationId xmlns:a16="http://schemas.microsoft.com/office/drawing/2014/main" id="{B246E0DE-CD77-B419-53C9-878AB7F817DD}"/>
              </a:ext>
            </a:extLst>
          </p:cNvPr>
          <p:cNvGrpSpPr/>
          <p:nvPr userDrawn="1"/>
        </p:nvGrpSpPr>
        <p:grpSpPr>
          <a:xfrm>
            <a:off x="1901667" y="1247385"/>
            <a:ext cx="1440000" cy="1537368"/>
            <a:chOff x="145907" y="1004482"/>
            <a:chExt cx="1440000" cy="1537368"/>
          </a:xfrm>
        </p:grpSpPr>
        <p:sp>
          <p:nvSpPr>
            <p:cNvPr id="47" name="Oval 46">
              <a:extLst>
                <a:ext uri="{FF2B5EF4-FFF2-40B4-BE49-F238E27FC236}">
                  <a16:creationId xmlns:a16="http://schemas.microsoft.com/office/drawing/2014/main" id="{6EA2A850-24E1-3EA7-E411-76B309DE53C4}"/>
                </a:ext>
              </a:extLst>
            </p:cNvPr>
            <p:cNvSpPr/>
            <p:nvPr userDrawn="1"/>
          </p:nvSpPr>
          <p:spPr>
            <a:xfrm>
              <a:off x="145907" y="1053166"/>
              <a:ext cx="1440000" cy="1440000"/>
            </a:xfrm>
            <a:prstGeom prst="ellipse">
              <a:avLst/>
            </a:prstGeom>
            <a:solidFill>
              <a:srgbClr val="023552">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Oval 18">
              <a:extLst>
                <a:ext uri="{FF2B5EF4-FFF2-40B4-BE49-F238E27FC236}">
                  <a16:creationId xmlns:a16="http://schemas.microsoft.com/office/drawing/2014/main" id="{872FE14F-4A86-7C0F-077E-1E667D2AE5A2}"/>
                </a:ext>
              </a:extLst>
            </p:cNvPr>
            <p:cNvSpPr/>
            <p:nvPr userDrawn="1"/>
          </p:nvSpPr>
          <p:spPr>
            <a:xfrm>
              <a:off x="325907" y="1233166"/>
              <a:ext cx="1080000" cy="1080000"/>
            </a:xfrm>
            <a:prstGeom prst="ellipse">
              <a:avLst/>
            </a:prstGeom>
            <a:solidFill>
              <a:srgbClr val="02355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07AC7821-5264-5257-6F99-6FEF61801929}"/>
                </a:ext>
              </a:extLst>
            </p:cNvPr>
            <p:cNvSpPr/>
            <p:nvPr userDrawn="1"/>
          </p:nvSpPr>
          <p:spPr>
            <a:xfrm>
              <a:off x="327828"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5400" b="1">
                  <a:solidFill>
                    <a:schemeClr val="bg1"/>
                  </a:solidFill>
                  <a:latin typeface="Arial Black" panose="020B0A04020102020204" pitchFamily="34" charset="0"/>
                  <a:ea typeface="Calibri" panose="020F0502020204030204" pitchFamily="34" charset="0"/>
                  <a:cs typeface="Arial" panose="020B0604020202020204" pitchFamily="34" charset="0"/>
                </a:rPr>
                <a:t>1</a:t>
              </a:r>
            </a:p>
          </p:txBody>
        </p:sp>
      </p:grpSp>
      <p:sp>
        <p:nvSpPr>
          <p:cNvPr id="9" name="Rectangle 8">
            <a:extLst>
              <a:ext uri="{FF2B5EF4-FFF2-40B4-BE49-F238E27FC236}">
                <a16:creationId xmlns:a16="http://schemas.microsoft.com/office/drawing/2014/main" id="{D384EA09-3648-A9D7-AF42-B96946F9D5EB}"/>
              </a:ext>
            </a:extLst>
          </p:cNvPr>
          <p:cNvSpPr/>
          <p:nvPr userDrawn="1"/>
        </p:nvSpPr>
        <p:spPr>
          <a:xfrm>
            <a:off x="8691667" y="3026721"/>
            <a:ext cx="1764000" cy="2618738"/>
          </a:xfrm>
          <a:prstGeom prst="rect">
            <a:avLst/>
          </a:prstGeom>
          <a:solidFill>
            <a:srgbClr val="DA67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273F9B-D3B3-303B-83C8-6C3798DD32E5}"/>
              </a:ext>
            </a:extLst>
          </p:cNvPr>
          <p:cNvSpPr/>
          <p:nvPr userDrawn="1"/>
        </p:nvSpPr>
        <p:spPr>
          <a:xfrm>
            <a:off x="6953667" y="3026721"/>
            <a:ext cx="1764000" cy="2618738"/>
          </a:xfrm>
          <a:prstGeom prst="rect">
            <a:avLst/>
          </a:prstGeom>
          <a:solidFill>
            <a:srgbClr val="F69F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047502D-4B7E-9F22-B5F4-F6C40FFA2371}"/>
              </a:ext>
            </a:extLst>
          </p:cNvPr>
          <p:cNvSpPr/>
          <p:nvPr userDrawn="1"/>
        </p:nvSpPr>
        <p:spPr>
          <a:xfrm>
            <a:off x="5215667" y="3026721"/>
            <a:ext cx="1764000" cy="2618738"/>
          </a:xfrm>
          <a:prstGeom prst="rect">
            <a:avLst/>
          </a:prstGeom>
          <a:solidFill>
            <a:srgbClr val="1A8B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013603B-1D0A-ABB0-58FD-84B6553DE737}"/>
              </a:ext>
            </a:extLst>
          </p:cNvPr>
          <p:cNvSpPr/>
          <p:nvPr userDrawn="1"/>
        </p:nvSpPr>
        <p:spPr>
          <a:xfrm>
            <a:off x="3477667" y="3026721"/>
            <a:ext cx="1764000" cy="2618738"/>
          </a:xfrm>
          <a:prstGeom prst="rect">
            <a:avLst/>
          </a:prstGeom>
          <a:solidFill>
            <a:srgbClr val="04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2650997-7EDC-5510-046D-90FD5E0FBB0A}"/>
              </a:ext>
            </a:extLst>
          </p:cNvPr>
          <p:cNvSpPr/>
          <p:nvPr userDrawn="1"/>
        </p:nvSpPr>
        <p:spPr>
          <a:xfrm>
            <a:off x="1739667" y="3026721"/>
            <a:ext cx="1764000" cy="2618738"/>
          </a:xfrm>
          <a:prstGeom prst="rect">
            <a:avLst/>
          </a:prstGeom>
          <a:solidFill>
            <a:srgbClr val="02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a:extLst>
              <a:ext uri="{FF2B5EF4-FFF2-40B4-BE49-F238E27FC236}">
                <a16:creationId xmlns:a16="http://schemas.microsoft.com/office/drawing/2014/main" id="{67C247FF-CA5F-A369-BAB4-A80155A2A045}"/>
              </a:ext>
            </a:extLst>
          </p:cNvPr>
          <p:cNvGrpSpPr/>
          <p:nvPr userDrawn="1"/>
        </p:nvGrpSpPr>
        <p:grpSpPr>
          <a:xfrm>
            <a:off x="8853667" y="1247385"/>
            <a:ext cx="1440000" cy="1537368"/>
            <a:chOff x="7243838" y="1004482"/>
            <a:chExt cx="1440000" cy="1537368"/>
          </a:xfrm>
        </p:grpSpPr>
        <p:sp>
          <p:nvSpPr>
            <p:cNvPr id="51" name="Oval 50">
              <a:extLst>
                <a:ext uri="{FF2B5EF4-FFF2-40B4-BE49-F238E27FC236}">
                  <a16:creationId xmlns:a16="http://schemas.microsoft.com/office/drawing/2014/main" id="{EE1F67E5-F0E2-3F77-F7F5-33477B9ABE37}"/>
                </a:ext>
              </a:extLst>
            </p:cNvPr>
            <p:cNvSpPr/>
            <p:nvPr userDrawn="1"/>
          </p:nvSpPr>
          <p:spPr>
            <a:xfrm>
              <a:off x="7243838" y="1053166"/>
              <a:ext cx="1440000" cy="1440000"/>
            </a:xfrm>
            <a:prstGeom prst="ellipse">
              <a:avLst/>
            </a:prstGeom>
            <a:solidFill>
              <a:srgbClr val="E77728">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Oval 26">
              <a:extLst>
                <a:ext uri="{FF2B5EF4-FFF2-40B4-BE49-F238E27FC236}">
                  <a16:creationId xmlns:a16="http://schemas.microsoft.com/office/drawing/2014/main" id="{76457D32-4600-1E67-F9AB-194E19EC708A}"/>
                </a:ext>
              </a:extLst>
            </p:cNvPr>
            <p:cNvSpPr/>
            <p:nvPr userDrawn="1"/>
          </p:nvSpPr>
          <p:spPr>
            <a:xfrm>
              <a:off x="7423838" y="1233166"/>
              <a:ext cx="1080000" cy="1080000"/>
            </a:xfrm>
            <a:prstGeom prst="ellipse">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Rectangle 10">
              <a:extLst>
                <a:ext uri="{FF2B5EF4-FFF2-40B4-BE49-F238E27FC236}">
                  <a16:creationId xmlns:a16="http://schemas.microsoft.com/office/drawing/2014/main" id="{15F8C8E5-3E07-872B-09C8-672165893308}"/>
                </a:ext>
              </a:extLst>
            </p:cNvPr>
            <p:cNvSpPr/>
            <p:nvPr userDrawn="1"/>
          </p:nvSpPr>
          <p:spPr>
            <a:xfrm>
              <a:off x="7425759"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5400" b="1">
                  <a:solidFill>
                    <a:schemeClr val="bg1"/>
                  </a:solidFill>
                  <a:latin typeface="Arial Black" panose="020B0A04020102020204" pitchFamily="34" charset="0"/>
                  <a:ea typeface="Calibri" panose="020F0502020204030204" pitchFamily="34" charset="0"/>
                  <a:cs typeface="Arial" panose="020B0604020202020204" pitchFamily="34" charset="0"/>
                </a:rPr>
                <a:t>5</a:t>
              </a:r>
              <a:endParaRPr lang="en-GB" sz="54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id="{23837E94-EC66-4140-9E81-A69401FCD11D}"/>
              </a:ext>
            </a:extLst>
          </p:cNvPr>
          <p:cNvGrpSpPr/>
          <p:nvPr userDrawn="1"/>
        </p:nvGrpSpPr>
        <p:grpSpPr>
          <a:xfrm>
            <a:off x="7115667" y="1247385"/>
            <a:ext cx="1440000" cy="1537368"/>
            <a:chOff x="5585057" y="1004482"/>
            <a:chExt cx="1440000" cy="1537368"/>
          </a:xfrm>
        </p:grpSpPr>
        <p:sp>
          <p:nvSpPr>
            <p:cNvPr id="52" name="Oval 51">
              <a:extLst>
                <a:ext uri="{FF2B5EF4-FFF2-40B4-BE49-F238E27FC236}">
                  <a16:creationId xmlns:a16="http://schemas.microsoft.com/office/drawing/2014/main" id="{B1746AD4-63BD-351D-D389-CFF051B66717}"/>
                </a:ext>
              </a:extLst>
            </p:cNvPr>
            <p:cNvSpPr/>
            <p:nvPr userDrawn="1"/>
          </p:nvSpPr>
          <p:spPr>
            <a:xfrm>
              <a:off x="5585057" y="1053166"/>
              <a:ext cx="1440000" cy="1440000"/>
            </a:xfrm>
            <a:prstGeom prst="ellipse">
              <a:avLst/>
            </a:prstGeom>
            <a:solidFill>
              <a:srgbClr val="F7AB3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7D7295A5-6EDB-D7A8-61B3-D2932F96A4DC}"/>
                </a:ext>
              </a:extLst>
            </p:cNvPr>
            <p:cNvSpPr/>
            <p:nvPr userDrawn="1"/>
          </p:nvSpPr>
          <p:spPr>
            <a:xfrm>
              <a:off x="5765057" y="1233166"/>
              <a:ext cx="1080000" cy="1080000"/>
            </a:xfrm>
            <a:prstGeom prst="ellipse">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392D632D-431C-5947-9A10-7DD36D6C3DA0}"/>
                </a:ext>
              </a:extLst>
            </p:cNvPr>
            <p:cNvSpPr/>
            <p:nvPr userDrawn="1"/>
          </p:nvSpPr>
          <p:spPr>
            <a:xfrm>
              <a:off x="5766978"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5400" b="1">
                  <a:solidFill>
                    <a:schemeClr val="bg1"/>
                  </a:solidFill>
                  <a:latin typeface="Arial Black" panose="020B0A04020102020204" pitchFamily="34" charset="0"/>
                  <a:ea typeface="Calibri" panose="020F0502020204030204" pitchFamily="34" charset="0"/>
                  <a:cs typeface="Arial" panose="020B0604020202020204" pitchFamily="34" charset="0"/>
                </a:rPr>
                <a:t>4</a:t>
              </a:r>
              <a:endParaRPr lang="en-GB" sz="54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FA110FB9-A544-6BF1-281E-52B6AD6C1CDB}"/>
              </a:ext>
            </a:extLst>
          </p:cNvPr>
          <p:cNvGrpSpPr/>
          <p:nvPr userDrawn="1"/>
        </p:nvGrpSpPr>
        <p:grpSpPr>
          <a:xfrm>
            <a:off x="5377667" y="1247385"/>
            <a:ext cx="1440000" cy="1537368"/>
            <a:chOff x="3733908" y="1004482"/>
            <a:chExt cx="1440000" cy="1537368"/>
          </a:xfrm>
        </p:grpSpPr>
        <p:sp>
          <p:nvSpPr>
            <p:cNvPr id="53" name="Oval 52">
              <a:extLst>
                <a:ext uri="{FF2B5EF4-FFF2-40B4-BE49-F238E27FC236}">
                  <a16:creationId xmlns:a16="http://schemas.microsoft.com/office/drawing/2014/main" id="{145D4D4F-0D77-CF37-9070-FC97402B1D01}"/>
                </a:ext>
              </a:extLst>
            </p:cNvPr>
            <p:cNvSpPr/>
            <p:nvPr userDrawn="1"/>
          </p:nvSpPr>
          <p:spPr>
            <a:xfrm>
              <a:off x="3733908" y="1053166"/>
              <a:ext cx="1440000" cy="1440000"/>
            </a:xfrm>
            <a:prstGeom prst="ellipse">
              <a:avLst/>
            </a:prstGeom>
            <a:solidFill>
              <a:srgbClr val="1C97D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Oval 24">
              <a:extLst>
                <a:ext uri="{FF2B5EF4-FFF2-40B4-BE49-F238E27FC236}">
                  <a16:creationId xmlns:a16="http://schemas.microsoft.com/office/drawing/2014/main" id="{B1EA8685-A2AE-AD31-06F8-0A4CA22DE820}"/>
                </a:ext>
              </a:extLst>
            </p:cNvPr>
            <p:cNvSpPr/>
            <p:nvPr userDrawn="1"/>
          </p:nvSpPr>
          <p:spPr>
            <a:xfrm>
              <a:off x="3913908" y="1233166"/>
              <a:ext cx="1080000" cy="1080000"/>
            </a:xfrm>
            <a:prstGeom prst="ellipse">
              <a:avLst/>
            </a:prstGeom>
            <a:solidFill>
              <a:schemeClr val="accent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6E8E3AA2-FD1B-408B-F2BD-FA2B6DCF3DFC}"/>
                </a:ext>
              </a:extLst>
            </p:cNvPr>
            <p:cNvSpPr/>
            <p:nvPr userDrawn="1"/>
          </p:nvSpPr>
          <p:spPr>
            <a:xfrm>
              <a:off x="3915829"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5400" b="1">
                  <a:solidFill>
                    <a:schemeClr val="bg1"/>
                  </a:solidFill>
                  <a:latin typeface="Arial Black" panose="020B0A04020102020204" pitchFamily="34" charset="0"/>
                  <a:ea typeface="Calibri" panose="020F0502020204030204" pitchFamily="34" charset="0"/>
                  <a:cs typeface="Arial" panose="020B0604020202020204" pitchFamily="34" charset="0"/>
                </a:rPr>
                <a:t>3</a:t>
              </a:r>
              <a:endParaRPr lang="en-GB" sz="54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89902DA5-C005-A296-CCB8-C9006FCCAD3D}"/>
              </a:ext>
            </a:extLst>
          </p:cNvPr>
          <p:cNvGrpSpPr/>
          <p:nvPr userDrawn="1"/>
        </p:nvGrpSpPr>
        <p:grpSpPr>
          <a:xfrm>
            <a:off x="3639667" y="1247385"/>
            <a:ext cx="1440000" cy="1537368"/>
            <a:chOff x="1972700" y="1004482"/>
            <a:chExt cx="1440000" cy="1537368"/>
          </a:xfrm>
        </p:grpSpPr>
        <p:sp>
          <p:nvSpPr>
            <p:cNvPr id="60" name="Oval 59">
              <a:extLst>
                <a:ext uri="{FF2B5EF4-FFF2-40B4-BE49-F238E27FC236}">
                  <a16:creationId xmlns:a16="http://schemas.microsoft.com/office/drawing/2014/main" id="{2C54B4E9-7F7A-65BF-14B7-685CBBE7F53A}"/>
                </a:ext>
              </a:extLst>
            </p:cNvPr>
            <p:cNvSpPr/>
            <p:nvPr userDrawn="1"/>
          </p:nvSpPr>
          <p:spPr>
            <a:xfrm>
              <a:off x="1972700" y="1053166"/>
              <a:ext cx="1440000" cy="1440000"/>
            </a:xfrm>
            <a:prstGeom prst="ellipse">
              <a:avLst/>
            </a:prstGeom>
            <a:solidFill>
              <a:srgbClr val="04547F">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Oval 20">
              <a:extLst>
                <a:ext uri="{FF2B5EF4-FFF2-40B4-BE49-F238E27FC236}">
                  <a16:creationId xmlns:a16="http://schemas.microsoft.com/office/drawing/2014/main" id="{89371B0C-E00E-22D1-2CD7-6A77CEBD90C2}"/>
                </a:ext>
              </a:extLst>
            </p:cNvPr>
            <p:cNvSpPr/>
            <p:nvPr userDrawn="1"/>
          </p:nvSpPr>
          <p:spPr>
            <a:xfrm>
              <a:off x="2152700" y="1233166"/>
              <a:ext cx="1080000" cy="1080000"/>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D60F2BB6-490D-74F5-DAC1-05C24CC5084C}"/>
                </a:ext>
              </a:extLst>
            </p:cNvPr>
            <p:cNvSpPr/>
            <p:nvPr userDrawn="1"/>
          </p:nvSpPr>
          <p:spPr>
            <a:xfrm>
              <a:off x="2154621"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5400" b="1">
                  <a:solidFill>
                    <a:schemeClr val="bg1"/>
                  </a:solidFill>
                  <a:latin typeface="Arial Black" panose="020B0A04020102020204" pitchFamily="34" charset="0"/>
                  <a:ea typeface="Calibri" panose="020F0502020204030204" pitchFamily="34" charset="0"/>
                  <a:cs typeface="Arial" panose="020B0604020202020204" pitchFamily="34" charset="0"/>
                </a:rPr>
                <a:t>2</a:t>
              </a:r>
              <a:endParaRPr lang="en-GB" sz="54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cxnSp>
        <p:nvCxnSpPr>
          <p:cNvPr id="40" name="Straight Connector 39">
            <a:extLst>
              <a:ext uri="{FF2B5EF4-FFF2-40B4-BE49-F238E27FC236}">
                <a16:creationId xmlns:a16="http://schemas.microsoft.com/office/drawing/2014/main" id="{2971B307-3697-43B0-49A3-8FC8E650B67F}"/>
              </a:ext>
            </a:extLst>
          </p:cNvPr>
          <p:cNvCxnSpPr>
            <a:cxnSpLocks/>
          </p:cNvCxnSpPr>
          <p:nvPr userDrawn="1"/>
        </p:nvCxnSpPr>
        <p:spPr>
          <a:xfrm>
            <a:off x="1991667"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1" name="Text Placeholder 60">
            <a:extLst>
              <a:ext uri="{FF2B5EF4-FFF2-40B4-BE49-F238E27FC236}">
                <a16:creationId xmlns:a16="http://schemas.microsoft.com/office/drawing/2014/main" id="{D2285331-11BF-5FCC-69A8-797E4FEB5894}"/>
              </a:ext>
            </a:extLst>
          </p:cNvPr>
          <p:cNvSpPr>
            <a:spLocks noGrp="1"/>
          </p:cNvSpPr>
          <p:nvPr userDrawn="1">
            <p:ph type="body" sz="quarter" idx="13" hasCustomPrompt="1"/>
          </p:nvPr>
        </p:nvSpPr>
        <p:spPr>
          <a:xfrm>
            <a:off x="1831886"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2" name="Text Placeholder 60">
            <a:extLst>
              <a:ext uri="{FF2B5EF4-FFF2-40B4-BE49-F238E27FC236}">
                <a16:creationId xmlns:a16="http://schemas.microsoft.com/office/drawing/2014/main" id="{5205B7D2-86EE-9B96-52EA-844DBBAC09E1}"/>
              </a:ext>
            </a:extLst>
          </p:cNvPr>
          <p:cNvSpPr>
            <a:spLocks noGrp="1"/>
          </p:cNvSpPr>
          <p:nvPr userDrawn="1">
            <p:ph type="body" sz="quarter" idx="14" hasCustomPrompt="1"/>
          </p:nvPr>
        </p:nvSpPr>
        <p:spPr>
          <a:xfrm>
            <a:off x="1831886"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3" name="Straight Connector 62">
            <a:extLst>
              <a:ext uri="{FF2B5EF4-FFF2-40B4-BE49-F238E27FC236}">
                <a16:creationId xmlns:a16="http://schemas.microsoft.com/office/drawing/2014/main" id="{78E8FF9F-B72A-18DA-1948-5B7F65DF440E}"/>
              </a:ext>
            </a:extLst>
          </p:cNvPr>
          <p:cNvCxnSpPr>
            <a:cxnSpLocks/>
          </p:cNvCxnSpPr>
          <p:nvPr userDrawn="1"/>
        </p:nvCxnSpPr>
        <p:spPr>
          <a:xfrm>
            <a:off x="3729667"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Text Placeholder 60">
            <a:extLst>
              <a:ext uri="{FF2B5EF4-FFF2-40B4-BE49-F238E27FC236}">
                <a16:creationId xmlns:a16="http://schemas.microsoft.com/office/drawing/2014/main" id="{0337F76D-7DF0-0B95-CA14-FCC7399360EE}"/>
              </a:ext>
            </a:extLst>
          </p:cNvPr>
          <p:cNvSpPr>
            <a:spLocks noGrp="1"/>
          </p:cNvSpPr>
          <p:nvPr userDrawn="1">
            <p:ph type="body" sz="quarter" idx="15" hasCustomPrompt="1"/>
          </p:nvPr>
        </p:nvSpPr>
        <p:spPr>
          <a:xfrm>
            <a:off x="3569886"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5" name="Text Placeholder 60">
            <a:extLst>
              <a:ext uri="{FF2B5EF4-FFF2-40B4-BE49-F238E27FC236}">
                <a16:creationId xmlns:a16="http://schemas.microsoft.com/office/drawing/2014/main" id="{66D054F6-29D5-38FE-6DDE-29A5D8A4D3AA}"/>
              </a:ext>
            </a:extLst>
          </p:cNvPr>
          <p:cNvSpPr>
            <a:spLocks noGrp="1"/>
          </p:cNvSpPr>
          <p:nvPr userDrawn="1">
            <p:ph type="body" sz="quarter" idx="16" hasCustomPrompt="1"/>
          </p:nvPr>
        </p:nvSpPr>
        <p:spPr>
          <a:xfrm>
            <a:off x="3569886"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6" name="Straight Connector 65">
            <a:extLst>
              <a:ext uri="{FF2B5EF4-FFF2-40B4-BE49-F238E27FC236}">
                <a16:creationId xmlns:a16="http://schemas.microsoft.com/office/drawing/2014/main" id="{5A6A7E6D-E9C2-DC43-B628-9CB7AB591A51}"/>
              </a:ext>
            </a:extLst>
          </p:cNvPr>
          <p:cNvCxnSpPr>
            <a:cxnSpLocks/>
          </p:cNvCxnSpPr>
          <p:nvPr userDrawn="1"/>
        </p:nvCxnSpPr>
        <p:spPr>
          <a:xfrm>
            <a:off x="5467667"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67" name="Text Placeholder 60">
            <a:extLst>
              <a:ext uri="{FF2B5EF4-FFF2-40B4-BE49-F238E27FC236}">
                <a16:creationId xmlns:a16="http://schemas.microsoft.com/office/drawing/2014/main" id="{D5D02F1E-6D6A-4D39-5966-6B2F5E2DF14F}"/>
              </a:ext>
            </a:extLst>
          </p:cNvPr>
          <p:cNvSpPr>
            <a:spLocks noGrp="1"/>
          </p:cNvSpPr>
          <p:nvPr userDrawn="1">
            <p:ph type="body" sz="quarter" idx="17" hasCustomPrompt="1"/>
          </p:nvPr>
        </p:nvSpPr>
        <p:spPr>
          <a:xfrm>
            <a:off x="5307886"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68" name="Text Placeholder 60">
            <a:extLst>
              <a:ext uri="{FF2B5EF4-FFF2-40B4-BE49-F238E27FC236}">
                <a16:creationId xmlns:a16="http://schemas.microsoft.com/office/drawing/2014/main" id="{864A16E3-6A13-5598-C4B1-F0F299D03802}"/>
              </a:ext>
            </a:extLst>
          </p:cNvPr>
          <p:cNvSpPr>
            <a:spLocks noGrp="1"/>
          </p:cNvSpPr>
          <p:nvPr userDrawn="1">
            <p:ph type="body" sz="quarter" idx="18" hasCustomPrompt="1"/>
          </p:nvPr>
        </p:nvSpPr>
        <p:spPr>
          <a:xfrm>
            <a:off x="5307886"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69" name="Straight Connector 68">
            <a:extLst>
              <a:ext uri="{FF2B5EF4-FFF2-40B4-BE49-F238E27FC236}">
                <a16:creationId xmlns:a16="http://schemas.microsoft.com/office/drawing/2014/main" id="{B8259617-2465-083A-D4DC-6250454F0FA6}"/>
              </a:ext>
            </a:extLst>
          </p:cNvPr>
          <p:cNvCxnSpPr>
            <a:cxnSpLocks/>
          </p:cNvCxnSpPr>
          <p:nvPr userDrawn="1"/>
        </p:nvCxnSpPr>
        <p:spPr>
          <a:xfrm>
            <a:off x="7205667"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0" name="Text Placeholder 60">
            <a:extLst>
              <a:ext uri="{FF2B5EF4-FFF2-40B4-BE49-F238E27FC236}">
                <a16:creationId xmlns:a16="http://schemas.microsoft.com/office/drawing/2014/main" id="{E8E595CA-DBE3-42C9-D84B-A15C6BA1E60B}"/>
              </a:ext>
            </a:extLst>
          </p:cNvPr>
          <p:cNvSpPr>
            <a:spLocks noGrp="1"/>
          </p:cNvSpPr>
          <p:nvPr userDrawn="1">
            <p:ph type="body" sz="quarter" idx="19" hasCustomPrompt="1"/>
          </p:nvPr>
        </p:nvSpPr>
        <p:spPr>
          <a:xfrm>
            <a:off x="7045886"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1" name="Text Placeholder 60">
            <a:extLst>
              <a:ext uri="{FF2B5EF4-FFF2-40B4-BE49-F238E27FC236}">
                <a16:creationId xmlns:a16="http://schemas.microsoft.com/office/drawing/2014/main" id="{9F8A7AD0-5B66-1E61-D81F-AE512204FFB2}"/>
              </a:ext>
            </a:extLst>
          </p:cNvPr>
          <p:cNvSpPr>
            <a:spLocks noGrp="1"/>
          </p:cNvSpPr>
          <p:nvPr userDrawn="1">
            <p:ph type="body" sz="quarter" idx="20" hasCustomPrompt="1"/>
          </p:nvPr>
        </p:nvSpPr>
        <p:spPr>
          <a:xfrm>
            <a:off x="7045886"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cxnSp>
        <p:nvCxnSpPr>
          <p:cNvPr id="72" name="Straight Connector 71">
            <a:extLst>
              <a:ext uri="{FF2B5EF4-FFF2-40B4-BE49-F238E27FC236}">
                <a16:creationId xmlns:a16="http://schemas.microsoft.com/office/drawing/2014/main" id="{34E850CD-9745-0C3E-30F2-81FCFB854F7A}"/>
              </a:ext>
            </a:extLst>
          </p:cNvPr>
          <p:cNvCxnSpPr>
            <a:cxnSpLocks/>
          </p:cNvCxnSpPr>
          <p:nvPr userDrawn="1"/>
        </p:nvCxnSpPr>
        <p:spPr>
          <a:xfrm>
            <a:off x="8943667" y="4380712"/>
            <a:ext cx="1260000"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73" name="Text Placeholder 60">
            <a:extLst>
              <a:ext uri="{FF2B5EF4-FFF2-40B4-BE49-F238E27FC236}">
                <a16:creationId xmlns:a16="http://schemas.microsoft.com/office/drawing/2014/main" id="{9D6EBDF7-A5F1-03D2-178C-43250EA4534F}"/>
              </a:ext>
            </a:extLst>
          </p:cNvPr>
          <p:cNvSpPr>
            <a:spLocks noGrp="1"/>
          </p:cNvSpPr>
          <p:nvPr userDrawn="1">
            <p:ph type="body" sz="quarter" idx="21" hasCustomPrompt="1"/>
          </p:nvPr>
        </p:nvSpPr>
        <p:spPr>
          <a:xfrm>
            <a:off x="8783886" y="3270364"/>
            <a:ext cx="1579563" cy="949325"/>
          </a:xfrm>
          <a:prstGeom prst="rect">
            <a:avLst/>
          </a:prstGeom>
        </p:spPr>
        <p:txBody>
          <a:bodyPr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CAPÍTULO</a:t>
            </a:r>
          </a:p>
          <a:p>
            <a:pPr lvl="0"/>
            <a:r>
              <a:rPr lang="pt-PT"/>
              <a:t>CAPÍTULO</a:t>
            </a:r>
            <a:endParaRPr lang="en-GB"/>
          </a:p>
        </p:txBody>
      </p:sp>
      <p:sp>
        <p:nvSpPr>
          <p:cNvPr id="74" name="Text Placeholder 60">
            <a:extLst>
              <a:ext uri="{FF2B5EF4-FFF2-40B4-BE49-F238E27FC236}">
                <a16:creationId xmlns:a16="http://schemas.microsoft.com/office/drawing/2014/main" id="{FCBE740E-C493-0E05-805F-62E7677C528E}"/>
              </a:ext>
            </a:extLst>
          </p:cNvPr>
          <p:cNvSpPr>
            <a:spLocks noGrp="1"/>
          </p:cNvSpPr>
          <p:nvPr userDrawn="1">
            <p:ph type="body" sz="quarter" idx="22" hasCustomPrompt="1"/>
          </p:nvPr>
        </p:nvSpPr>
        <p:spPr>
          <a:xfrm>
            <a:off x="8783886" y="4541735"/>
            <a:ext cx="1579563" cy="949325"/>
          </a:xfrm>
          <a:prstGeom prst="rect">
            <a:avLst/>
          </a:prstGeo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pt-PT"/>
              <a:t>Subcapítulo ou breve descrição</a:t>
            </a:r>
          </a:p>
        </p:txBody>
      </p:sp>
      <p:sp>
        <p:nvSpPr>
          <p:cNvPr id="22" name="Rectangle 21">
            <a:extLst>
              <a:ext uri="{FF2B5EF4-FFF2-40B4-BE49-F238E27FC236}">
                <a16:creationId xmlns:a16="http://schemas.microsoft.com/office/drawing/2014/main" id="{D1DF3A2B-4780-781A-43C1-69DC9C405252}"/>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8" name="Picture 2">
            <a:extLst>
              <a:ext uri="{FF2B5EF4-FFF2-40B4-BE49-F238E27FC236}">
                <a16:creationId xmlns:a16="http://schemas.microsoft.com/office/drawing/2014/main" id="{5B909919-2B6E-EC74-311D-66F67B0CBB3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1F0B73C9-4C37-B177-AFA5-2232845EFA9C}"/>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2">
            <a:extLst>
              <a:ext uri="{FF2B5EF4-FFF2-40B4-BE49-F238E27FC236}">
                <a16:creationId xmlns:a16="http://schemas.microsoft.com/office/drawing/2014/main" id="{A377B98E-E4C5-85D9-2BE2-F85C2B4ED61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C56DF43-D870-BEAD-C1BB-DDE4C35515CE}"/>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34">
            <a:extLst>
              <a:ext uri="{FF2B5EF4-FFF2-40B4-BE49-F238E27FC236}">
                <a16:creationId xmlns:a16="http://schemas.microsoft.com/office/drawing/2014/main" id="{1F261D00-24AC-6537-D62B-4A62079D18F8}"/>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sp>
        <p:nvSpPr>
          <p:cNvPr id="38" name="Rectangle 37">
            <a:extLst>
              <a:ext uri="{FF2B5EF4-FFF2-40B4-BE49-F238E27FC236}">
                <a16:creationId xmlns:a16="http://schemas.microsoft.com/office/drawing/2014/main" id="{A610E0CB-EBE6-5D2E-D708-F40CE73BE29B}"/>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EACF40F-0FC2-E4B0-1369-84EF97843719}"/>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3">
            <a:extLst>
              <a:ext uri="{FF2B5EF4-FFF2-40B4-BE49-F238E27FC236}">
                <a16:creationId xmlns:a16="http://schemas.microsoft.com/office/drawing/2014/main" id="{66A479CD-4376-E278-C78D-D656F10222AC}"/>
              </a:ext>
            </a:extLst>
          </p:cNvPr>
          <p:cNvSpPr>
            <a:spLocks noGrp="1"/>
          </p:cNvSpPr>
          <p:nvPr userDrawn="1">
            <p:ph type="sldNum" sz="quarter" idx="12"/>
          </p:nvPr>
        </p:nvSpPr>
        <p:spPr>
          <a:xfrm>
            <a:off x="10735294" y="6333173"/>
            <a:ext cx="618506" cy="365125"/>
          </a:xfrm>
          <a:prstGeom prst="rect">
            <a:avLst/>
          </a:prstGeom>
        </p:spPr>
        <p:txBody>
          <a:bodyPr/>
          <a:lstStyle>
            <a:lvl1pPr>
              <a:defRPr>
                <a:solidFill>
                  <a:schemeClr val="tx2"/>
                </a:solidFill>
              </a:defRPr>
            </a:lvl1pPr>
          </a:lstStyle>
          <a:p>
            <a:fld id="{0FC76E96-B79D-4F2B-9241-53214DAD9253}" type="slidenum">
              <a:rPr lang="en-GB" smtClean="0"/>
              <a:pPr/>
              <a:t>‹nº›</a:t>
            </a:fld>
            <a:endParaRPr lang="en-GB"/>
          </a:p>
        </p:txBody>
      </p:sp>
    </p:spTree>
    <p:custDataLst>
      <p:tags r:id="rId1"/>
    </p:custDataLst>
    <p:extLst>
      <p:ext uri="{BB962C8B-B14F-4D97-AF65-F5344CB8AC3E}">
        <p14:creationId xmlns:p14="http://schemas.microsoft.com/office/powerpoint/2010/main" val="26391077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69" name="Graphic 68">
            <a:extLst>
              <a:ext uri="{FF2B5EF4-FFF2-40B4-BE49-F238E27FC236}">
                <a16:creationId xmlns:a16="http://schemas.microsoft.com/office/drawing/2014/main" id="{32C0074B-AC10-85E8-8D20-34591E60D05E}"/>
              </a:ext>
            </a:extLst>
          </p:cNvPr>
          <p:cNvPicPr>
            <a:picLocks noChangeAspect="1"/>
          </p:cNvPicPr>
          <p:nvPr userDrawn="1"/>
        </p:nvPicPr>
        <p:blipFill>
          <a:blip>
            <a:alphaModFix amt="5000"/>
            <a:extLst>
              <a:ext uri="{96DAC541-7B7A-43D3-8B79-37D633B846F1}">
                <asvg:svgBlip xmlns:asvg="http://schemas.microsoft.com/office/drawing/2016/SVG/main" r:embed="rId3"/>
              </a:ext>
            </a:extLst>
          </a:blip>
          <a:srcRect r="75633" b="18262"/>
          <a:stretch>
            <a:fillRect/>
          </a:stretch>
        </p:blipFill>
        <p:spPr>
          <a:xfrm>
            <a:off x="5848012" y="384386"/>
            <a:ext cx="6317987" cy="6473612"/>
          </a:xfrm>
          <a:prstGeom prst="rect">
            <a:avLst/>
          </a:prstGeom>
        </p:spPr>
      </p:pic>
      <p:grpSp>
        <p:nvGrpSpPr>
          <p:cNvPr id="2" name="Group 1">
            <a:extLst>
              <a:ext uri="{FF2B5EF4-FFF2-40B4-BE49-F238E27FC236}">
                <a16:creationId xmlns:a16="http://schemas.microsoft.com/office/drawing/2014/main" id="{93D417A9-FA2B-666C-7938-87F00E2E5A52}"/>
              </a:ext>
            </a:extLst>
          </p:cNvPr>
          <p:cNvGrpSpPr/>
          <p:nvPr userDrawn="1"/>
        </p:nvGrpSpPr>
        <p:grpSpPr>
          <a:xfrm>
            <a:off x="1551317" y="1806358"/>
            <a:ext cx="720000" cy="720000"/>
            <a:chOff x="162000" y="1250858"/>
            <a:chExt cx="720000" cy="720000"/>
          </a:xfrm>
        </p:grpSpPr>
        <p:sp>
          <p:nvSpPr>
            <p:cNvPr id="47" name="Oval 46">
              <a:extLst>
                <a:ext uri="{FF2B5EF4-FFF2-40B4-BE49-F238E27FC236}">
                  <a16:creationId xmlns:a16="http://schemas.microsoft.com/office/drawing/2014/main" id="{6EA2A850-24E1-3EA7-E411-76B309DE53C4}"/>
                </a:ext>
              </a:extLst>
            </p:cNvPr>
            <p:cNvSpPr/>
            <p:nvPr userDrawn="1"/>
          </p:nvSpPr>
          <p:spPr>
            <a:xfrm>
              <a:off x="162000" y="1250858"/>
              <a:ext cx="720000" cy="720000"/>
            </a:xfrm>
            <a:prstGeom prst="ellipse">
              <a:avLst/>
            </a:prstGeom>
            <a:solidFill>
              <a:srgbClr val="023552">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19" name="Oval 18">
              <a:extLst>
                <a:ext uri="{FF2B5EF4-FFF2-40B4-BE49-F238E27FC236}">
                  <a16:creationId xmlns:a16="http://schemas.microsoft.com/office/drawing/2014/main" id="{872FE14F-4A86-7C0F-077E-1E667D2AE5A2}"/>
                </a:ext>
              </a:extLst>
            </p:cNvPr>
            <p:cNvSpPr/>
            <p:nvPr userDrawn="1"/>
          </p:nvSpPr>
          <p:spPr>
            <a:xfrm>
              <a:off x="252000" y="1340858"/>
              <a:ext cx="540000" cy="540000"/>
            </a:xfrm>
            <a:prstGeom prst="ellipse">
              <a:avLst/>
            </a:prstGeom>
            <a:solidFill>
              <a:srgbClr val="02355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7" name="Rectangle 36">
              <a:extLst>
                <a:ext uri="{FF2B5EF4-FFF2-40B4-BE49-F238E27FC236}">
                  <a16:creationId xmlns:a16="http://schemas.microsoft.com/office/drawing/2014/main" id="{07AC7821-5264-5257-6F99-6FEF61801929}"/>
                </a:ext>
              </a:extLst>
            </p:cNvPr>
            <p:cNvSpPr/>
            <p:nvPr userDrawn="1"/>
          </p:nvSpPr>
          <p:spPr>
            <a:xfrm>
              <a:off x="342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1</a:t>
              </a:r>
            </a:p>
          </p:txBody>
        </p:sp>
      </p:grpSp>
      <p:grpSp>
        <p:nvGrpSpPr>
          <p:cNvPr id="15" name="Group 14">
            <a:extLst>
              <a:ext uri="{FF2B5EF4-FFF2-40B4-BE49-F238E27FC236}">
                <a16:creationId xmlns:a16="http://schemas.microsoft.com/office/drawing/2014/main" id="{AB1B8F25-B22E-9DFE-580D-FA80E1E3A3B0}"/>
              </a:ext>
            </a:extLst>
          </p:cNvPr>
          <p:cNvGrpSpPr/>
          <p:nvPr userDrawn="1"/>
        </p:nvGrpSpPr>
        <p:grpSpPr>
          <a:xfrm>
            <a:off x="6544583" y="1806358"/>
            <a:ext cx="720000" cy="720000"/>
            <a:chOff x="7114000" y="1250858"/>
            <a:chExt cx="720000" cy="720000"/>
          </a:xfrm>
        </p:grpSpPr>
        <p:sp>
          <p:nvSpPr>
            <p:cNvPr id="51" name="Oval 50">
              <a:extLst>
                <a:ext uri="{FF2B5EF4-FFF2-40B4-BE49-F238E27FC236}">
                  <a16:creationId xmlns:a16="http://schemas.microsoft.com/office/drawing/2014/main" id="{EE1F67E5-F0E2-3F77-F7F5-33477B9ABE37}"/>
                </a:ext>
              </a:extLst>
            </p:cNvPr>
            <p:cNvSpPr/>
            <p:nvPr userDrawn="1"/>
          </p:nvSpPr>
          <p:spPr>
            <a:xfrm>
              <a:off x="7114000" y="1250858"/>
              <a:ext cx="720000" cy="720000"/>
            </a:xfrm>
            <a:prstGeom prst="ellipse">
              <a:avLst/>
            </a:prstGeom>
            <a:solidFill>
              <a:srgbClr val="E77728">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7" name="Oval 26">
              <a:extLst>
                <a:ext uri="{FF2B5EF4-FFF2-40B4-BE49-F238E27FC236}">
                  <a16:creationId xmlns:a16="http://schemas.microsoft.com/office/drawing/2014/main" id="{76457D32-4600-1E67-F9AB-194E19EC708A}"/>
                </a:ext>
              </a:extLst>
            </p:cNvPr>
            <p:cNvSpPr/>
            <p:nvPr userDrawn="1"/>
          </p:nvSpPr>
          <p:spPr>
            <a:xfrm>
              <a:off x="7204000" y="1340858"/>
              <a:ext cx="540000" cy="540000"/>
            </a:xfrm>
            <a:prstGeom prst="ellipse">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11" name="Rectangle 10">
              <a:extLst>
                <a:ext uri="{FF2B5EF4-FFF2-40B4-BE49-F238E27FC236}">
                  <a16:creationId xmlns:a16="http://schemas.microsoft.com/office/drawing/2014/main" id="{15F8C8E5-3E07-872B-09C8-672165893308}"/>
                </a:ext>
              </a:extLst>
            </p:cNvPr>
            <p:cNvSpPr/>
            <p:nvPr userDrawn="1"/>
          </p:nvSpPr>
          <p:spPr>
            <a:xfrm>
              <a:off x="7294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5</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F7024A39-C139-8EFD-F4B6-006F27D0C0AC}"/>
              </a:ext>
            </a:extLst>
          </p:cNvPr>
          <p:cNvGrpSpPr/>
          <p:nvPr userDrawn="1"/>
        </p:nvGrpSpPr>
        <p:grpSpPr>
          <a:xfrm>
            <a:off x="1551317" y="3407200"/>
            <a:ext cx="720000" cy="720000"/>
            <a:chOff x="3638000" y="1250858"/>
            <a:chExt cx="720000" cy="720000"/>
          </a:xfrm>
        </p:grpSpPr>
        <p:sp>
          <p:nvSpPr>
            <p:cNvPr id="53" name="Oval 52">
              <a:extLst>
                <a:ext uri="{FF2B5EF4-FFF2-40B4-BE49-F238E27FC236}">
                  <a16:creationId xmlns:a16="http://schemas.microsoft.com/office/drawing/2014/main" id="{145D4D4F-0D77-CF37-9070-FC97402B1D01}"/>
                </a:ext>
              </a:extLst>
            </p:cNvPr>
            <p:cNvSpPr/>
            <p:nvPr userDrawn="1"/>
          </p:nvSpPr>
          <p:spPr>
            <a:xfrm>
              <a:off x="3638000" y="1250858"/>
              <a:ext cx="720000" cy="720000"/>
            </a:xfrm>
            <a:prstGeom prst="ellipse">
              <a:avLst/>
            </a:prstGeom>
            <a:solidFill>
              <a:srgbClr val="1C97D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5" name="Oval 24">
              <a:extLst>
                <a:ext uri="{FF2B5EF4-FFF2-40B4-BE49-F238E27FC236}">
                  <a16:creationId xmlns:a16="http://schemas.microsoft.com/office/drawing/2014/main" id="{B1EA8685-A2AE-AD31-06F8-0A4CA22DE820}"/>
                </a:ext>
              </a:extLst>
            </p:cNvPr>
            <p:cNvSpPr/>
            <p:nvPr userDrawn="1"/>
          </p:nvSpPr>
          <p:spPr>
            <a:xfrm>
              <a:off x="3728000" y="1340858"/>
              <a:ext cx="540000" cy="540000"/>
            </a:xfrm>
            <a:prstGeom prst="ellipse">
              <a:avLst/>
            </a:prstGeom>
            <a:solidFill>
              <a:schemeClr val="accent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4" name="Rectangle 23">
              <a:extLst>
                <a:ext uri="{FF2B5EF4-FFF2-40B4-BE49-F238E27FC236}">
                  <a16:creationId xmlns:a16="http://schemas.microsoft.com/office/drawing/2014/main" id="{6E8E3AA2-FD1B-408B-F2BD-FA2B6DCF3DFC}"/>
                </a:ext>
              </a:extLst>
            </p:cNvPr>
            <p:cNvSpPr/>
            <p:nvPr userDrawn="1"/>
          </p:nvSpPr>
          <p:spPr>
            <a:xfrm>
              <a:off x="3818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3</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5350FAD5-AA64-0988-5BB3-93CCFC98A9EA}"/>
              </a:ext>
            </a:extLst>
          </p:cNvPr>
          <p:cNvGrpSpPr/>
          <p:nvPr userDrawn="1"/>
        </p:nvGrpSpPr>
        <p:grpSpPr>
          <a:xfrm>
            <a:off x="1551317" y="2606779"/>
            <a:ext cx="720000" cy="720000"/>
            <a:chOff x="1900000" y="1250858"/>
            <a:chExt cx="720000" cy="720000"/>
          </a:xfrm>
        </p:grpSpPr>
        <p:sp>
          <p:nvSpPr>
            <p:cNvPr id="60" name="Oval 59">
              <a:extLst>
                <a:ext uri="{FF2B5EF4-FFF2-40B4-BE49-F238E27FC236}">
                  <a16:creationId xmlns:a16="http://schemas.microsoft.com/office/drawing/2014/main" id="{2C54B4E9-7F7A-65BF-14B7-685CBBE7F53A}"/>
                </a:ext>
              </a:extLst>
            </p:cNvPr>
            <p:cNvSpPr/>
            <p:nvPr userDrawn="1"/>
          </p:nvSpPr>
          <p:spPr>
            <a:xfrm>
              <a:off x="1900000" y="1250858"/>
              <a:ext cx="720000" cy="720000"/>
            </a:xfrm>
            <a:prstGeom prst="ellipse">
              <a:avLst/>
            </a:prstGeom>
            <a:solidFill>
              <a:srgbClr val="04547F">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1" name="Oval 20">
              <a:extLst>
                <a:ext uri="{FF2B5EF4-FFF2-40B4-BE49-F238E27FC236}">
                  <a16:creationId xmlns:a16="http://schemas.microsoft.com/office/drawing/2014/main" id="{89371B0C-E00E-22D1-2CD7-6A77CEBD90C2}"/>
                </a:ext>
              </a:extLst>
            </p:cNvPr>
            <p:cNvSpPr/>
            <p:nvPr userDrawn="1"/>
          </p:nvSpPr>
          <p:spPr>
            <a:xfrm>
              <a:off x="1990000" y="1340858"/>
              <a:ext cx="540000" cy="540000"/>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1" name="Rectangle 30">
              <a:extLst>
                <a:ext uri="{FF2B5EF4-FFF2-40B4-BE49-F238E27FC236}">
                  <a16:creationId xmlns:a16="http://schemas.microsoft.com/office/drawing/2014/main" id="{D60F2BB6-490D-74F5-DAC1-05C24CC5084C}"/>
                </a:ext>
              </a:extLst>
            </p:cNvPr>
            <p:cNvSpPr/>
            <p:nvPr userDrawn="1"/>
          </p:nvSpPr>
          <p:spPr>
            <a:xfrm>
              <a:off x="2080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2</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ACBD44F7-E277-88FB-7F60-AD7C910E966E}"/>
              </a:ext>
            </a:extLst>
          </p:cNvPr>
          <p:cNvGrpSpPr/>
          <p:nvPr userDrawn="1"/>
        </p:nvGrpSpPr>
        <p:grpSpPr>
          <a:xfrm>
            <a:off x="6544583" y="2606779"/>
            <a:ext cx="720000" cy="720000"/>
            <a:chOff x="8852000" y="1250858"/>
            <a:chExt cx="720000" cy="720000"/>
          </a:xfrm>
        </p:grpSpPr>
        <p:sp>
          <p:nvSpPr>
            <p:cNvPr id="87" name="Oval 86">
              <a:extLst>
                <a:ext uri="{FF2B5EF4-FFF2-40B4-BE49-F238E27FC236}">
                  <a16:creationId xmlns:a16="http://schemas.microsoft.com/office/drawing/2014/main" id="{F78761DE-430C-BEBC-ACFB-9D87632ACA82}"/>
                </a:ext>
              </a:extLst>
            </p:cNvPr>
            <p:cNvSpPr/>
            <p:nvPr userDrawn="1"/>
          </p:nvSpPr>
          <p:spPr>
            <a:xfrm>
              <a:off x="8852000" y="1250858"/>
              <a:ext cx="720000" cy="720000"/>
            </a:xfrm>
            <a:prstGeom prst="ellipse">
              <a:avLst/>
            </a:prstGeom>
            <a:solidFill>
              <a:srgbClr val="258287">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8" name="Oval 27">
              <a:extLst>
                <a:ext uri="{FF2B5EF4-FFF2-40B4-BE49-F238E27FC236}">
                  <a16:creationId xmlns:a16="http://schemas.microsoft.com/office/drawing/2014/main" id="{2DBD1E71-A773-ADCD-7106-37A1B0CD7DCA}"/>
                </a:ext>
              </a:extLst>
            </p:cNvPr>
            <p:cNvSpPr/>
            <p:nvPr userDrawn="1"/>
          </p:nvSpPr>
          <p:spPr>
            <a:xfrm>
              <a:off x="8942000" y="1340858"/>
              <a:ext cx="540000" cy="540000"/>
            </a:xfrm>
            <a:prstGeom prst="ellipse">
              <a:avLst/>
            </a:prstGeom>
            <a:solidFill>
              <a:schemeClr val="accent6"/>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50" name="Rectangle 49">
              <a:extLst>
                <a:ext uri="{FF2B5EF4-FFF2-40B4-BE49-F238E27FC236}">
                  <a16:creationId xmlns:a16="http://schemas.microsoft.com/office/drawing/2014/main" id="{E26E10C7-7267-7C1A-5EF1-8921D7BA6356}"/>
                </a:ext>
              </a:extLst>
            </p:cNvPr>
            <p:cNvSpPr/>
            <p:nvPr userDrawn="1"/>
          </p:nvSpPr>
          <p:spPr>
            <a:xfrm>
              <a:off x="9032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latin typeface="Arial Black" panose="020B0A04020102020204" pitchFamily="34" charset="0"/>
                  <a:ea typeface="Calibri" panose="020F0502020204030204" pitchFamily="34" charset="0"/>
                  <a:cs typeface="Arial" panose="020B0604020202020204" pitchFamily="34" charset="0"/>
                </a:rPr>
                <a:t>6</a:t>
              </a:r>
              <a:endParaRPr lang="en-GB" sz="2000" b="1" dirty="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sp>
        <p:nvSpPr>
          <p:cNvPr id="29" name="Content Placeholder 28">
            <a:extLst>
              <a:ext uri="{FF2B5EF4-FFF2-40B4-BE49-F238E27FC236}">
                <a16:creationId xmlns:a16="http://schemas.microsoft.com/office/drawing/2014/main" id="{A42FDE07-34F8-AE86-8112-B052CBD30E72}"/>
              </a:ext>
            </a:extLst>
          </p:cNvPr>
          <p:cNvSpPr>
            <a:spLocks noGrp="1"/>
          </p:cNvSpPr>
          <p:nvPr>
            <p:ph sz="quarter" idx="13" hasCustomPrompt="1"/>
          </p:nvPr>
        </p:nvSpPr>
        <p:spPr>
          <a:xfrm>
            <a:off x="2312405" y="1885008"/>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3" name="Content Placeholder 28">
            <a:extLst>
              <a:ext uri="{FF2B5EF4-FFF2-40B4-BE49-F238E27FC236}">
                <a16:creationId xmlns:a16="http://schemas.microsoft.com/office/drawing/2014/main" id="{F0547CF5-21F5-3978-0B55-EE9AD00C440B}"/>
              </a:ext>
            </a:extLst>
          </p:cNvPr>
          <p:cNvSpPr>
            <a:spLocks noGrp="1"/>
          </p:cNvSpPr>
          <p:nvPr>
            <p:ph sz="quarter" idx="14" hasCustomPrompt="1"/>
          </p:nvPr>
        </p:nvSpPr>
        <p:spPr>
          <a:xfrm>
            <a:off x="2312405" y="2685429"/>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4" name="Content Placeholder 28">
            <a:extLst>
              <a:ext uri="{FF2B5EF4-FFF2-40B4-BE49-F238E27FC236}">
                <a16:creationId xmlns:a16="http://schemas.microsoft.com/office/drawing/2014/main" id="{30DC0657-36E2-8D75-CC8E-6C471C8F46EC}"/>
              </a:ext>
            </a:extLst>
          </p:cNvPr>
          <p:cNvSpPr>
            <a:spLocks noGrp="1"/>
          </p:cNvSpPr>
          <p:nvPr>
            <p:ph sz="quarter" idx="15" hasCustomPrompt="1"/>
          </p:nvPr>
        </p:nvSpPr>
        <p:spPr>
          <a:xfrm>
            <a:off x="2312405" y="3485850"/>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5" name="Content Placeholder 28">
            <a:extLst>
              <a:ext uri="{FF2B5EF4-FFF2-40B4-BE49-F238E27FC236}">
                <a16:creationId xmlns:a16="http://schemas.microsoft.com/office/drawing/2014/main" id="{CD2C2558-C97E-029A-E2FC-29E67B434D95}"/>
              </a:ext>
            </a:extLst>
          </p:cNvPr>
          <p:cNvSpPr>
            <a:spLocks noGrp="1"/>
          </p:cNvSpPr>
          <p:nvPr>
            <p:ph sz="quarter" idx="16" hasCustomPrompt="1"/>
          </p:nvPr>
        </p:nvSpPr>
        <p:spPr>
          <a:xfrm>
            <a:off x="7305491" y="1885008"/>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8" name="Content Placeholder 28">
            <a:extLst>
              <a:ext uri="{FF2B5EF4-FFF2-40B4-BE49-F238E27FC236}">
                <a16:creationId xmlns:a16="http://schemas.microsoft.com/office/drawing/2014/main" id="{28BE8FF2-E102-D3F7-21D1-E303E497F6D4}"/>
              </a:ext>
            </a:extLst>
          </p:cNvPr>
          <p:cNvSpPr>
            <a:spLocks noGrp="1"/>
          </p:cNvSpPr>
          <p:nvPr>
            <p:ph sz="quarter" idx="17" hasCustomPrompt="1"/>
          </p:nvPr>
        </p:nvSpPr>
        <p:spPr>
          <a:xfrm>
            <a:off x="7305491" y="2685429"/>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9" name="Content Placeholder 28">
            <a:extLst>
              <a:ext uri="{FF2B5EF4-FFF2-40B4-BE49-F238E27FC236}">
                <a16:creationId xmlns:a16="http://schemas.microsoft.com/office/drawing/2014/main" id="{D3827B9F-D09C-1197-B69E-7C6720ED6BA1}"/>
              </a:ext>
            </a:extLst>
          </p:cNvPr>
          <p:cNvSpPr>
            <a:spLocks noGrp="1"/>
          </p:cNvSpPr>
          <p:nvPr>
            <p:ph sz="quarter" idx="18" hasCustomPrompt="1"/>
          </p:nvPr>
        </p:nvSpPr>
        <p:spPr>
          <a:xfrm>
            <a:off x="7305491" y="3485850"/>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59" name="Rectangle 58">
            <a:extLst>
              <a:ext uri="{FF2B5EF4-FFF2-40B4-BE49-F238E27FC236}">
                <a16:creationId xmlns:a16="http://schemas.microsoft.com/office/drawing/2014/main" id="{5D81003F-5AA0-A6A3-153E-09B3EAAF51CD}"/>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1" name="Picture 2">
            <a:extLst>
              <a:ext uri="{FF2B5EF4-FFF2-40B4-BE49-F238E27FC236}">
                <a16:creationId xmlns:a16="http://schemas.microsoft.com/office/drawing/2014/main" id="{2EA158A5-CF82-F4FD-165F-A0212BF7432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38377AA1-83D8-90E3-AC41-C2C2ED69675B}"/>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Picture 2">
            <a:extLst>
              <a:ext uri="{FF2B5EF4-FFF2-40B4-BE49-F238E27FC236}">
                <a16:creationId xmlns:a16="http://schemas.microsoft.com/office/drawing/2014/main" id="{44C52FDE-6D47-F497-9F71-0A81CDDD363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7514C5A1-B183-E103-8625-8C0B36C62B2D}"/>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65" name="Graphic 64">
            <a:extLst>
              <a:ext uri="{FF2B5EF4-FFF2-40B4-BE49-F238E27FC236}">
                <a16:creationId xmlns:a16="http://schemas.microsoft.com/office/drawing/2014/main" id="{21AB8A00-EB2B-B627-1700-D62F57779789}"/>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sp>
        <p:nvSpPr>
          <p:cNvPr id="66" name="Rectangle 65">
            <a:extLst>
              <a:ext uri="{FF2B5EF4-FFF2-40B4-BE49-F238E27FC236}">
                <a16:creationId xmlns:a16="http://schemas.microsoft.com/office/drawing/2014/main" id="{6DB7384D-3BB6-2629-D576-D1CC26FB3BAA}"/>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931A0B6F-E3DD-A31F-B46D-31AC2A8BA708}"/>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gem 2" descr="Uma imagem com texto, Tipo de letra, Gráficos, captura de ecrã&#10;&#10;Os conteúdos gerados por IA poderão estar incorretos.">
            <a:extLst>
              <a:ext uri="{FF2B5EF4-FFF2-40B4-BE49-F238E27FC236}">
                <a16:creationId xmlns:a16="http://schemas.microsoft.com/office/drawing/2014/main" id="{4CA71D88-E62F-743F-3C64-1715ED466A5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32953" y="6345083"/>
            <a:ext cx="1347642" cy="319792"/>
          </a:xfrm>
          <a:prstGeom prst="rect">
            <a:avLst/>
          </a:prstGeom>
        </p:spPr>
      </p:pic>
      <p:grpSp>
        <p:nvGrpSpPr>
          <p:cNvPr id="4" name="Group 13">
            <a:extLst>
              <a:ext uri="{FF2B5EF4-FFF2-40B4-BE49-F238E27FC236}">
                <a16:creationId xmlns:a16="http://schemas.microsoft.com/office/drawing/2014/main" id="{BD4DB193-1B2B-4440-D5B8-D56DFE410981}"/>
              </a:ext>
            </a:extLst>
          </p:cNvPr>
          <p:cNvGrpSpPr/>
          <p:nvPr userDrawn="1"/>
        </p:nvGrpSpPr>
        <p:grpSpPr>
          <a:xfrm>
            <a:off x="1551317" y="4217200"/>
            <a:ext cx="720000" cy="720000"/>
            <a:chOff x="5376000" y="1250858"/>
            <a:chExt cx="720000" cy="720000"/>
          </a:xfrm>
        </p:grpSpPr>
        <p:sp>
          <p:nvSpPr>
            <p:cNvPr id="5" name="Oval 4">
              <a:extLst>
                <a:ext uri="{FF2B5EF4-FFF2-40B4-BE49-F238E27FC236}">
                  <a16:creationId xmlns:a16="http://schemas.microsoft.com/office/drawing/2014/main" id="{BE8D921D-3758-5931-5DFD-320CA1FB0B57}"/>
                </a:ext>
              </a:extLst>
            </p:cNvPr>
            <p:cNvSpPr/>
            <p:nvPr userDrawn="1"/>
          </p:nvSpPr>
          <p:spPr>
            <a:xfrm>
              <a:off x="5376000" y="1250858"/>
              <a:ext cx="720000" cy="720000"/>
            </a:xfrm>
            <a:prstGeom prst="ellipse">
              <a:avLst/>
            </a:prstGeom>
            <a:solidFill>
              <a:srgbClr val="F7AB3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6" name="Oval 5">
              <a:extLst>
                <a:ext uri="{FF2B5EF4-FFF2-40B4-BE49-F238E27FC236}">
                  <a16:creationId xmlns:a16="http://schemas.microsoft.com/office/drawing/2014/main" id="{5D0E5976-AF33-1BA5-5A69-7B87B94B7B64}"/>
                </a:ext>
              </a:extLst>
            </p:cNvPr>
            <p:cNvSpPr/>
            <p:nvPr userDrawn="1"/>
          </p:nvSpPr>
          <p:spPr>
            <a:xfrm>
              <a:off x="5466000" y="1340858"/>
              <a:ext cx="540000" cy="540000"/>
            </a:xfrm>
            <a:prstGeom prst="ellipse">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7" name="Rectangle 16">
              <a:extLst>
                <a:ext uri="{FF2B5EF4-FFF2-40B4-BE49-F238E27FC236}">
                  <a16:creationId xmlns:a16="http://schemas.microsoft.com/office/drawing/2014/main" id="{FCCD6F41-C88C-E70B-437D-8CBC06EFBD12}"/>
                </a:ext>
              </a:extLst>
            </p:cNvPr>
            <p:cNvSpPr/>
            <p:nvPr userDrawn="1"/>
          </p:nvSpPr>
          <p:spPr>
            <a:xfrm>
              <a:off x="5556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latin typeface="Arial Black" panose="020B0A04020102020204" pitchFamily="34" charset="0"/>
                  <a:ea typeface="Calibri" panose="020F0502020204030204" pitchFamily="34" charset="0"/>
                  <a:cs typeface="Arial" panose="020B0604020202020204" pitchFamily="34" charset="0"/>
                </a:rPr>
                <a:t>4</a:t>
              </a:r>
              <a:endParaRPr lang="en-GB" sz="2000" b="1" dirty="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20" name="Group 93">
            <a:extLst>
              <a:ext uri="{FF2B5EF4-FFF2-40B4-BE49-F238E27FC236}">
                <a16:creationId xmlns:a16="http://schemas.microsoft.com/office/drawing/2014/main" id="{0AD903A2-7B86-DC92-F60C-D6E142C0647A}"/>
              </a:ext>
            </a:extLst>
          </p:cNvPr>
          <p:cNvGrpSpPr/>
          <p:nvPr userDrawn="1"/>
        </p:nvGrpSpPr>
        <p:grpSpPr>
          <a:xfrm>
            <a:off x="6548838" y="3411594"/>
            <a:ext cx="720000" cy="720000"/>
            <a:chOff x="10468136" y="1004482"/>
            <a:chExt cx="1440000" cy="1537368"/>
          </a:xfrm>
        </p:grpSpPr>
        <p:sp>
          <p:nvSpPr>
            <p:cNvPr id="22" name="Oval 21">
              <a:extLst>
                <a:ext uri="{FF2B5EF4-FFF2-40B4-BE49-F238E27FC236}">
                  <a16:creationId xmlns:a16="http://schemas.microsoft.com/office/drawing/2014/main" id="{870F8986-FAE7-953F-DFB6-3E719F970A22}"/>
                </a:ext>
              </a:extLst>
            </p:cNvPr>
            <p:cNvSpPr/>
            <p:nvPr userDrawn="1"/>
          </p:nvSpPr>
          <p:spPr>
            <a:xfrm>
              <a:off x="10468136" y="1053166"/>
              <a:ext cx="1440000" cy="1440000"/>
            </a:xfrm>
            <a:prstGeom prst="ellipse">
              <a:avLst/>
            </a:prstGeom>
            <a:solidFill>
              <a:srgbClr val="18525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3" name="Oval 22">
              <a:extLst>
                <a:ext uri="{FF2B5EF4-FFF2-40B4-BE49-F238E27FC236}">
                  <a16:creationId xmlns:a16="http://schemas.microsoft.com/office/drawing/2014/main" id="{B90B73CC-9F86-A8A8-11C4-1E188C64E3A7}"/>
                </a:ext>
              </a:extLst>
            </p:cNvPr>
            <p:cNvSpPr/>
            <p:nvPr userDrawn="1"/>
          </p:nvSpPr>
          <p:spPr>
            <a:xfrm>
              <a:off x="10648136" y="1233166"/>
              <a:ext cx="1080000" cy="1080000"/>
            </a:xfrm>
            <a:prstGeom prst="ellipse">
              <a:avLst/>
            </a:prstGeom>
            <a:solidFill>
              <a:schemeClr val="accent5">
                <a:lumMod val="50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0" name="Rectangle 42">
              <a:extLst>
                <a:ext uri="{FF2B5EF4-FFF2-40B4-BE49-F238E27FC236}">
                  <a16:creationId xmlns:a16="http://schemas.microsoft.com/office/drawing/2014/main" id="{335DBC3E-38D2-9A71-E45D-F85792F952B4}"/>
                </a:ext>
              </a:extLst>
            </p:cNvPr>
            <p:cNvSpPr/>
            <p:nvPr userDrawn="1"/>
          </p:nvSpPr>
          <p:spPr>
            <a:xfrm>
              <a:off x="10650057" y="1004482"/>
              <a:ext cx="1076158" cy="153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dirty="0">
                  <a:solidFill>
                    <a:schemeClr val="bg1"/>
                  </a:solidFill>
                  <a:latin typeface="Arial Black" panose="020B0A04020102020204" pitchFamily="34" charset="0"/>
                  <a:ea typeface="Calibri" panose="020F0502020204030204" pitchFamily="34" charset="0"/>
                  <a:cs typeface="Arial" panose="020B0604020202020204" pitchFamily="34" charset="0"/>
                </a:rPr>
                <a:t>7</a:t>
              </a:r>
              <a:endParaRPr lang="en-GB" sz="2000" b="1" dirty="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797005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2F8C0D9C-F09C-FCA6-477E-F3FC1100C2E8}"/>
              </a:ext>
            </a:extLst>
          </p:cNvPr>
          <p:cNvPicPr>
            <a:picLocks noChangeAspect="1"/>
          </p:cNvPicPr>
          <p:nvPr userDrawn="1"/>
        </p:nvPicPr>
        <p:blipFill>
          <a:blip>
            <a:alphaModFix amt="5000"/>
            <a:extLst>
              <a:ext uri="{96DAC541-7B7A-43D3-8B79-37D633B846F1}">
                <asvg:svgBlip xmlns:asvg="http://schemas.microsoft.com/office/drawing/2016/SVG/main" r:embed="rId3"/>
              </a:ext>
            </a:extLst>
          </a:blip>
          <a:srcRect r="75633" b="18262"/>
          <a:stretch>
            <a:fillRect/>
          </a:stretch>
        </p:blipFill>
        <p:spPr>
          <a:xfrm>
            <a:off x="5848012" y="384386"/>
            <a:ext cx="6317987" cy="6473612"/>
          </a:xfrm>
          <a:prstGeom prst="rect">
            <a:avLst/>
          </a:prstGeom>
        </p:spPr>
      </p:pic>
      <p:grpSp>
        <p:nvGrpSpPr>
          <p:cNvPr id="2" name="Group 1">
            <a:extLst>
              <a:ext uri="{FF2B5EF4-FFF2-40B4-BE49-F238E27FC236}">
                <a16:creationId xmlns:a16="http://schemas.microsoft.com/office/drawing/2014/main" id="{93D417A9-FA2B-666C-7938-87F00E2E5A52}"/>
              </a:ext>
            </a:extLst>
          </p:cNvPr>
          <p:cNvGrpSpPr/>
          <p:nvPr userDrawn="1"/>
        </p:nvGrpSpPr>
        <p:grpSpPr>
          <a:xfrm>
            <a:off x="1551317" y="1463458"/>
            <a:ext cx="720000" cy="720000"/>
            <a:chOff x="162000" y="1250858"/>
            <a:chExt cx="720000" cy="720000"/>
          </a:xfrm>
        </p:grpSpPr>
        <p:sp>
          <p:nvSpPr>
            <p:cNvPr id="47" name="Oval 46">
              <a:extLst>
                <a:ext uri="{FF2B5EF4-FFF2-40B4-BE49-F238E27FC236}">
                  <a16:creationId xmlns:a16="http://schemas.microsoft.com/office/drawing/2014/main" id="{6EA2A850-24E1-3EA7-E411-76B309DE53C4}"/>
                </a:ext>
              </a:extLst>
            </p:cNvPr>
            <p:cNvSpPr/>
            <p:nvPr userDrawn="1"/>
          </p:nvSpPr>
          <p:spPr>
            <a:xfrm>
              <a:off x="162000" y="1250858"/>
              <a:ext cx="720000" cy="720000"/>
            </a:xfrm>
            <a:prstGeom prst="ellipse">
              <a:avLst/>
            </a:prstGeom>
            <a:solidFill>
              <a:srgbClr val="023552">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19" name="Oval 18">
              <a:extLst>
                <a:ext uri="{FF2B5EF4-FFF2-40B4-BE49-F238E27FC236}">
                  <a16:creationId xmlns:a16="http://schemas.microsoft.com/office/drawing/2014/main" id="{872FE14F-4A86-7C0F-077E-1E667D2AE5A2}"/>
                </a:ext>
              </a:extLst>
            </p:cNvPr>
            <p:cNvSpPr/>
            <p:nvPr userDrawn="1"/>
          </p:nvSpPr>
          <p:spPr>
            <a:xfrm>
              <a:off x="252000" y="1340858"/>
              <a:ext cx="540000" cy="540000"/>
            </a:xfrm>
            <a:prstGeom prst="ellipse">
              <a:avLst/>
            </a:prstGeom>
            <a:solidFill>
              <a:srgbClr val="02355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7" name="Rectangle 36">
              <a:extLst>
                <a:ext uri="{FF2B5EF4-FFF2-40B4-BE49-F238E27FC236}">
                  <a16:creationId xmlns:a16="http://schemas.microsoft.com/office/drawing/2014/main" id="{07AC7821-5264-5257-6F99-6FEF61801929}"/>
                </a:ext>
              </a:extLst>
            </p:cNvPr>
            <p:cNvSpPr/>
            <p:nvPr userDrawn="1"/>
          </p:nvSpPr>
          <p:spPr>
            <a:xfrm>
              <a:off x="342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1</a:t>
              </a:r>
            </a:p>
          </p:txBody>
        </p:sp>
      </p:grpSp>
      <p:grpSp>
        <p:nvGrpSpPr>
          <p:cNvPr id="15" name="Group 14">
            <a:extLst>
              <a:ext uri="{FF2B5EF4-FFF2-40B4-BE49-F238E27FC236}">
                <a16:creationId xmlns:a16="http://schemas.microsoft.com/office/drawing/2014/main" id="{AB1B8F25-B22E-9DFE-580D-FA80E1E3A3B0}"/>
              </a:ext>
            </a:extLst>
          </p:cNvPr>
          <p:cNvGrpSpPr/>
          <p:nvPr userDrawn="1"/>
        </p:nvGrpSpPr>
        <p:grpSpPr>
          <a:xfrm>
            <a:off x="1551317" y="4665142"/>
            <a:ext cx="720000" cy="720000"/>
            <a:chOff x="7114000" y="1250858"/>
            <a:chExt cx="720000" cy="720000"/>
          </a:xfrm>
        </p:grpSpPr>
        <p:sp>
          <p:nvSpPr>
            <p:cNvPr id="51" name="Oval 50">
              <a:extLst>
                <a:ext uri="{FF2B5EF4-FFF2-40B4-BE49-F238E27FC236}">
                  <a16:creationId xmlns:a16="http://schemas.microsoft.com/office/drawing/2014/main" id="{EE1F67E5-F0E2-3F77-F7F5-33477B9ABE37}"/>
                </a:ext>
              </a:extLst>
            </p:cNvPr>
            <p:cNvSpPr/>
            <p:nvPr userDrawn="1"/>
          </p:nvSpPr>
          <p:spPr>
            <a:xfrm>
              <a:off x="7114000" y="1250858"/>
              <a:ext cx="720000" cy="720000"/>
            </a:xfrm>
            <a:prstGeom prst="ellipse">
              <a:avLst/>
            </a:prstGeom>
            <a:solidFill>
              <a:srgbClr val="E77728">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7" name="Oval 26">
              <a:extLst>
                <a:ext uri="{FF2B5EF4-FFF2-40B4-BE49-F238E27FC236}">
                  <a16:creationId xmlns:a16="http://schemas.microsoft.com/office/drawing/2014/main" id="{76457D32-4600-1E67-F9AB-194E19EC708A}"/>
                </a:ext>
              </a:extLst>
            </p:cNvPr>
            <p:cNvSpPr/>
            <p:nvPr userDrawn="1"/>
          </p:nvSpPr>
          <p:spPr>
            <a:xfrm>
              <a:off x="7204000" y="1340858"/>
              <a:ext cx="540000" cy="540000"/>
            </a:xfrm>
            <a:prstGeom prst="ellipse">
              <a:avLst/>
            </a:prstGeom>
            <a:solidFill>
              <a:schemeClr val="accent4"/>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11" name="Rectangle 10">
              <a:extLst>
                <a:ext uri="{FF2B5EF4-FFF2-40B4-BE49-F238E27FC236}">
                  <a16:creationId xmlns:a16="http://schemas.microsoft.com/office/drawing/2014/main" id="{15F8C8E5-3E07-872B-09C8-672165893308}"/>
                </a:ext>
              </a:extLst>
            </p:cNvPr>
            <p:cNvSpPr/>
            <p:nvPr userDrawn="1"/>
          </p:nvSpPr>
          <p:spPr>
            <a:xfrm>
              <a:off x="7294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5</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6CE4046-EA4F-5A3E-FDFD-B6A35075528C}"/>
              </a:ext>
            </a:extLst>
          </p:cNvPr>
          <p:cNvGrpSpPr/>
          <p:nvPr userDrawn="1"/>
        </p:nvGrpSpPr>
        <p:grpSpPr>
          <a:xfrm>
            <a:off x="1551317" y="3864721"/>
            <a:ext cx="720000" cy="720000"/>
            <a:chOff x="5376000" y="1250858"/>
            <a:chExt cx="720000" cy="720000"/>
          </a:xfrm>
        </p:grpSpPr>
        <p:sp>
          <p:nvSpPr>
            <p:cNvPr id="52" name="Oval 51">
              <a:extLst>
                <a:ext uri="{FF2B5EF4-FFF2-40B4-BE49-F238E27FC236}">
                  <a16:creationId xmlns:a16="http://schemas.microsoft.com/office/drawing/2014/main" id="{B1746AD4-63BD-351D-D389-CFF051B66717}"/>
                </a:ext>
              </a:extLst>
            </p:cNvPr>
            <p:cNvSpPr/>
            <p:nvPr userDrawn="1"/>
          </p:nvSpPr>
          <p:spPr>
            <a:xfrm>
              <a:off x="5376000" y="1250858"/>
              <a:ext cx="720000" cy="720000"/>
            </a:xfrm>
            <a:prstGeom prst="ellipse">
              <a:avLst/>
            </a:prstGeom>
            <a:solidFill>
              <a:srgbClr val="F7AB3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6" name="Oval 25">
              <a:extLst>
                <a:ext uri="{FF2B5EF4-FFF2-40B4-BE49-F238E27FC236}">
                  <a16:creationId xmlns:a16="http://schemas.microsoft.com/office/drawing/2014/main" id="{7D7295A5-6EDB-D7A8-61B3-D2932F96A4DC}"/>
                </a:ext>
              </a:extLst>
            </p:cNvPr>
            <p:cNvSpPr/>
            <p:nvPr userDrawn="1"/>
          </p:nvSpPr>
          <p:spPr>
            <a:xfrm>
              <a:off x="5466000" y="1340858"/>
              <a:ext cx="540000" cy="540000"/>
            </a:xfrm>
            <a:prstGeom prst="ellipse">
              <a:avLst/>
            </a:prstGeom>
            <a:solidFill>
              <a:schemeClr val="accent3"/>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17" name="Rectangle 16">
              <a:extLst>
                <a:ext uri="{FF2B5EF4-FFF2-40B4-BE49-F238E27FC236}">
                  <a16:creationId xmlns:a16="http://schemas.microsoft.com/office/drawing/2014/main" id="{392D632D-431C-5947-9A10-7DD36D6C3DA0}"/>
                </a:ext>
              </a:extLst>
            </p:cNvPr>
            <p:cNvSpPr/>
            <p:nvPr userDrawn="1"/>
          </p:nvSpPr>
          <p:spPr>
            <a:xfrm>
              <a:off x="5556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4</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F7024A39-C139-8EFD-F4B6-006F27D0C0AC}"/>
              </a:ext>
            </a:extLst>
          </p:cNvPr>
          <p:cNvGrpSpPr/>
          <p:nvPr userDrawn="1"/>
        </p:nvGrpSpPr>
        <p:grpSpPr>
          <a:xfrm>
            <a:off x="1551317" y="3064300"/>
            <a:ext cx="720000" cy="720000"/>
            <a:chOff x="3638000" y="1250858"/>
            <a:chExt cx="720000" cy="720000"/>
          </a:xfrm>
        </p:grpSpPr>
        <p:sp>
          <p:nvSpPr>
            <p:cNvPr id="53" name="Oval 52">
              <a:extLst>
                <a:ext uri="{FF2B5EF4-FFF2-40B4-BE49-F238E27FC236}">
                  <a16:creationId xmlns:a16="http://schemas.microsoft.com/office/drawing/2014/main" id="{145D4D4F-0D77-CF37-9070-FC97402B1D01}"/>
                </a:ext>
              </a:extLst>
            </p:cNvPr>
            <p:cNvSpPr/>
            <p:nvPr userDrawn="1"/>
          </p:nvSpPr>
          <p:spPr>
            <a:xfrm>
              <a:off x="3638000" y="1250858"/>
              <a:ext cx="720000" cy="720000"/>
            </a:xfrm>
            <a:prstGeom prst="ellipse">
              <a:avLst/>
            </a:prstGeom>
            <a:solidFill>
              <a:srgbClr val="1C97D5">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5" name="Oval 24">
              <a:extLst>
                <a:ext uri="{FF2B5EF4-FFF2-40B4-BE49-F238E27FC236}">
                  <a16:creationId xmlns:a16="http://schemas.microsoft.com/office/drawing/2014/main" id="{B1EA8685-A2AE-AD31-06F8-0A4CA22DE820}"/>
                </a:ext>
              </a:extLst>
            </p:cNvPr>
            <p:cNvSpPr/>
            <p:nvPr userDrawn="1"/>
          </p:nvSpPr>
          <p:spPr>
            <a:xfrm>
              <a:off x="3728000" y="1340858"/>
              <a:ext cx="540000" cy="540000"/>
            </a:xfrm>
            <a:prstGeom prst="ellipse">
              <a:avLst/>
            </a:prstGeom>
            <a:solidFill>
              <a:schemeClr val="accent2"/>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4" name="Rectangle 23">
              <a:extLst>
                <a:ext uri="{FF2B5EF4-FFF2-40B4-BE49-F238E27FC236}">
                  <a16:creationId xmlns:a16="http://schemas.microsoft.com/office/drawing/2014/main" id="{6E8E3AA2-FD1B-408B-F2BD-FA2B6DCF3DFC}"/>
                </a:ext>
              </a:extLst>
            </p:cNvPr>
            <p:cNvSpPr/>
            <p:nvPr userDrawn="1"/>
          </p:nvSpPr>
          <p:spPr>
            <a:xfrm>
              <a:off x="3818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3</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5350FAD5-AA64-0988-5BB3-93CCFC98A9EA}"/>
              </a:ext>
            </a:extLst>
          </p:cNvPr>
          <p:cNvGrpSpPr/>
          <p:nvPr userDrawn="1"/>
        </p:nvGrpSpPr>
        <p:grpSpPr>
          <a:xfrm>
            <a:off x="1551317" y="2263879"/>
            <a:ext cx="720000" cy="720000"/>
            <a:chOff x="1900000" y="1250858"/>
            <a:chExt cx="720000" cy="720000"/>
          </a:xfrm>
        </p:grpSpPr>
        <p:sp>
          <p:nvSpPr>
            <p:cNvPr id="60" name="Oval 59">
              <a:extLst>
                <a:ext uri="{FF2B5EF4-FFF2-40B4-BE49-F238E27FC236}">
                  <a16:creationId xmlns:a16="http://schemas.microsoft.com/office/drawing/2014/main" id="{2C54B4E9-7F7A-65BF-14B7-685CBBE7F53A}"/>
                </a:ext>
              </a:extLst>
            </p:cNvPr>
            <p:cNvSpPr/>
            <p:nvPr userDrawn="1"/>
          </p:nvSpPr>
          <p:spPr>
            <a:xfrm>
              <a:off x="1900000" y="1250858"/>
              <a:ext cx="720000" cy="720000"/>
            </a:xfrm>
            <a:prstGeom prst="ellipse">
              <a:avLst/>
            </a:prstGeom>
            <a:solidFill>
              <a:srgbClr val="04547F">
                <a:alpha val="80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21" name="Oval 20">
              <a:extLst>
                <a:ext uri="{FF2B5EF4-FFF2-40B4-BE49-F238E27FC236}">
                  <a16:creationId xmlns:a16="http://schemas.microsoft.com/office/drawing/2014/main" id="{89371B0C-E00E-22D1-2CD7-6A77CEBD90C2}"/>
                </a:ext>
              </a:extLst>
            </p:cNvPr>
            <p:cNvSpPr/>
            <p:nvPr userDrawn="1"/>
          </p:nvSpPr>
          <p:spPr>
            <a:xfrm>
              <a:off x="1990000" y="1340858"/>
              <a:ext cx="540000" cy="540000"/>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31" name="Rectangle 30">
              <a:extLst>
                <a:ext uri="{FF2B5EF4-FFF2-40B4-BE49-F238E27FC236}">
                  <a16:creationId xmlns:a16="http://schemas.microsoft.com/office/drawing/2014/main" id="{D60F2BB6-490D-74F5-DAC1-05C24CC5084C}"/>
                </a:ext>
              </a:extLst>
            </p:cNvPr>
            <p:cNvSpPr/>
            <p:nvPr userDrawn="1"/>
          </p:nvSpPr>
          <p:spPr>
            <a:xfrm>
              <a:off x="2080000" y="1430858"/>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000" b="1">
                  <a:solidFill>
                    <a:schemeClr val="bg1"/>
                  </a:solidFill>
                  <a:latin typeface="Arial Black" panose="020B0A04020102020204" pitchFamily="34" charset="0"/>
                  <a:ea typeface="Calibri" panose="020F0502020204030204" pitchFamily="34" charset="0"/>
                  <a:cs typeface="Arial" panose="020B0604020202020204" pitchFamily="34" charset="0"/>
                </a:rPr>
                <a:t>2</a:t>
              </a:r>
              <a:endParaRPr lang="en-GB" sz="2000" b="1">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grpSp>
      <p:sp>
        <p:nvSpPr>
          <p:cNvPr id="29" name="Content Placeholder 28">
            <a:extLst>
              <a:ext uri="{FF2B5EF4-FFF2-40B4-BE49-F238E27FC236}">
                <a16:creationId xmlns:a16="http://schemas.microsoft.com/office/drawing/2014/main" id="{A42FDE07-34F8-AE86-8112-B052CBD30E72}"/>
              </a:ext>
            </a:extLst>
          </p:cNvPr>
          <p:cNvSpPr>
            <a:spLocks noGrp="1"/>
          </p:cNvSpPr>
          <p:nvPr>
            <p:ph sz="quarter" idx="13" hasCustomPrompt="1"/>
          </p:nvPr>
        </p:nvSpPr>
        <p:spPr>
          <a:xfrm>
            <a:off x="2312405" y="1542108"/>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3" name="Content Placeholder 28">
            <a:extLst>
              <a:ext uri="{FF2B5EF4-FFF2-40B4-BE49-F238E27FC236}">
                <a16:creationId xmlns:a16="http://schemas.microsoft.com/office/drawing/2014/main" id="{F0547CF5-21F5-3978-0B55-EE9AD00C440B}"/>
              </a:ext>
            </a:extLst>
          </p:cNvPr>
          <p:cNvSpPr>
            <a:spLocks noGrp="1"/>
          </p:cNvSpPr>
          <p:nvPr>
            <p:ph sz="quarter" idx="14" hasCustomPrompt="1"/>
          </p:nvPr>
        </p:nvSpPr>
        <p:spPr>
          <a:xfrm>
            <a:off x="2312405" y="2342529"/>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4" name="Content Placeholder 28">
            <a:extLst>
              <a:ext uri="{FF2B5EF4-FFF2-40B4-BE49-F238E27FC236}">
                <a16:creationId xmlns:a16="http://schemas.microsoft.com/office/drawing/2014/main" id="{30DC0657-36E2-8D75-CC8E-6C471C8F46EC}"/>
              </a:ext>
            </a:extLst>
          </p:cNvPr>
          <p:cNvSpPr>
            <a:spLocks noGrp="1"/>
          </p:cNvSpPr>
          <p:nvPr>
            <p:ph sz="quarter" idx="15" hasCustomPrompt="1"/>
          </p:nvPr>
        </p:nvSpPr>
        <p:spPr>
          <a:xfrm>
            <a:off x="2312405" y="3142950"/>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5" name="Content Placeholder 28">
            <a:extLst>
              <a:ext uri="{FF2B5EF4-FFF2-40B4-BE49-F238E27FC236}">
                <a16:creationId xmlns:a16="http://schemas.microsoft.com/office/drawing/2014/main" id="{CD2C2558-C97E-029A-E2FC-29E67B434D95}"/>
              </a:ext>
            </a:extLst>
          </p:cNvPr>
          <p:cNvSpPr>
            <a:spLocks noGrp="1"/>
          </p:cNvSpPr>
          <p:nvPr>
            <p:ph sz="quarter" idx="16" hasCustomPrompt="1"/>
          </p:nvPr>
        </p:nvSpPr>
        <p:spPr>
          <a:xfrm>
            <a:off x="2312405" y="3943371"/>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8" name="Content Placeholder 28">
            <a:extLst>
              <a:ext uri="{FF2B5EF4-FFF2-40B4-BE49-F238E27FC236}">
                <a16:creationId xmlns:a16="http://schemas.microsoft.com/office/drawing/2014/main" id="{28BE8FF2-E102-D3F7-21D1-E303E497F6D4}"/>
              </a:ext>
            </a:extLst>
          </p:cNvPr>
          <p:cNvSpPr>
            <a:spLocks noGrp="1"/>
          </p:cNvSpPr>
          <p:nvPr>
            <p:ph sz="quarter" idx="17" hasCustomPrompt="1"/>
          </p:nvPr>
        </p:nvSpPr>
        <p:spPr>
          <a:xfrm>
            <a:off x="2312405" y="4743792"/>
            <a:ext cx="3728895" cy="539750"/>
          </a:xfrm>
          <a:prstGeom prst="rect">
            <a:avLst/>
          </a:prstGeom>
        </p:spPr>
        <p:txBody>
          <a:bodyPr anchor="ctr"/>
          <a:lstStyle>
            <a:lvl1pPr>
              <a:buNone/>
              <a:defRPr sz="1800">
                <a:latin typeface="Calibri" panose="020F0502020204030204" pitchFamily="34" charset="0"/>
                <a:ea typeface="Calibri" panose="020F0502020204030204" pitchFamily="34" charset="0"/>
                <a:cs typeface="Calibri" panose="020F0502020204030204" pitchFamily="34" charset="0"/>
              </a:defRPr>
            </a:lvl1pPr>
          </a:lstStyle>
          <a:p>
            <a:pPr lvl="0"/>
            <a:r>
              <a:rPr lang="pt-PT">
                <a:latin typeface="Calibri" panose="020F0502020204030204" pitchFamily="34" charset="0"/>
                <a:ea typeface="Calibri" panose="020F0502020204030204" pitchFamily="34" charset="0"/>
                <a:cs typeface="Calibri" panose="020F0502020204030204" pitchFamily="34" charset="0"/>
              </a:rPr>
              <a:t>Capítulo</a:t>
            </a:r>
            <a:endParaRPr lang="en-GB"/>
          </a:p>
        </p:txBody>
      </p:sp>
      <p:sp>
        <p:nvSpPr>
          <p:cNvPr id="32" name="Rectangle 31">
            <a:extLst>
              <a:ext uri="{FF2B5EF4-FFF2-40B4-BE49-F238E27FC236}">
                <a16:creationId xmlns:a16="http://schemas.microsoft.com/office/drawing/2014/main" id="{0BCA1B5B-E802-6F78-389E-154FBFE50A98}"/>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6" name="Picture 2">
            <a:extLst>
              <a:ext uri="{FF2B5EF4-FFF2-40B4-BE49-F238E27FC236}">
                <a16:creationId xmlns:a16="http://schemas.microsoft.com/office/drawing/2014/main" id="{13FADECD-25E8-EECA-7EA3-917270D477C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022319C-6A45-4357-1648-79AF6A10B730}"/>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40" name="Picture 2">
            <a:extLst>
              <a:ext uri="{FF2B5EF4-FFF2-40B4-BE49-F238E27FC236}">
                <a16:creationId xmlns:a16="http://schemas.microsoft.com/office/drawing/2014/main" id="{B2C09BFD-69DD-7E99-844C-7BDE5440B01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C116A1CB-DCAA-5A32-C178-498F7BA16275}"/>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42" name="Graphic 41">
            <a:extLst>
              <a:ext uri="{FF2B5EF4-FFF2-40B4-BE49-F238E27FC236}">
                <a16:creationId xmlns:a16="http://schemas.microsoft.com/office/drawing/2014/main" id="{E057DBDF-DB35-BD4C-DF90-AB66165FD963}"/>
              </a:ext>
            </a:extLst>
          </p:cNvPr>
          <p:cNvPicPr>
            <a:picLocks noChangeAspect="1"/>
          </p:cNvPicPr>
          <p:nvPr userDrawn="1"/>
        </p:nvPicPr>
        <p:blipFill>
          <a:blip>
            <a:extLst>
              <a:ext uri="{96DAC541-7B7A-43D3-8B79-37D633B846F1}">
                <asvg:svgBlip xmlns:asvg="http://schemas.microsoft.com/office/drawing/2016/SVG/main" r:embed="rId3"/>
              </a:ext>
            </a:extLst>
          </a:blip>
          <a:srcRect r="68362"/>
          <a:stretch>
            <a:fillRect/>
          </a:stretch>
        </p:blipFill>
        <p:spPr>
          <a:xfrm>
            <a:off x="5924471" y="6335735"/>
            <a:ext cx="372875" cy="360000"/>
          </a:xfrm>
          <a:prstGeom prst="rect">
            <a:avLst/>
          </a:prstGeom>
        </p:spPr>
      </p:pic>
      <p:sp>
        <p:nvSpPr>
          <p:cNvPr id="43" name="Rectangle 42">
            <a:extLst>
              <a:ext uri="{FF2B5EF4-FFF2-40B4-BE49-F238E27FC236}">
                <a16:creationId xmlns:a16="http://schemas.microsoft.com/office/drawing/2014/main" id="{1F23FC13-6D3C-0CBD-7CAB-571672C4219C}"/>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75611B93-2FCD-806B-80E2-8ACA1580A337}"/>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gem 2" descr="Uma imagem com texto, Tipo de letra, Gráficos, captura de ecrã&#10;&#10;Os conteúdos gerados por IA poderão estar incorretos.">
            <a:extLst>
              <a:ext uri="{FF2B5EF4-FFF2-40B4-BE49-F238E27FC236}">
                <a16:creationId xmlns:a16="http://schemas.microsoft.com/office/drawing/2014/main" id="{562F9D5B-1DE9-B8DA-2EDF-3199A77CC12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32953" y="6345083"/>
            <a:ext cx="1347642" cy="319792"/>
          </a:xfrm>
          <a:prstGeom prst="rect">
            <a:avLst/>
          </a:prstGeom>
        </p:spPr>
      </p:pic>
    </p:spTree>
    <p:custDataLst>
      <p:tags r:id="rId1"/>
    </p:custDataLst>
    <p:extLst>
      <p:ext uri="{BB962C8B-B14F-4D97-AF65-F5344CB8AC3E}">
        <p14:creationId xmlns:p14="http://schemas.microsoft.com/office/powerpoint/2010/main" val="550761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24167A8-C6B4-BC42-B568-E0AAC2570645}"/>
              </a:ext>
            </a:extLst>
          </p:cNvPr>
          <p:cNvGrpSpPr/>
          <p:nvPr userDrawn="1"/>
        </p:nvGrpSpPr>
        <p:grpSpPr>
          <a:xfrm>
            <a:off x="0" y="769283"/>
            <a:ext cx="360000" cy="419981"/>
            <a:chOff x="0" y="718969"/>
            <a:chExt cx="360000" cy="419981"/>
          </a:xfrm>
        </p:grpSpPr>
        <p:sp>
          <p:nvSpPr>
            <p:cNvPr id="11" name="Rectangle 10">
              <a:extLst>
                <a:ext uri="{FF2B5EF4-FFF2-40B4-BE49-F238E27FC236}">
                  <a16:creationId xmlns:a16="http://schemas.microsoft.com/office/drawing/2014/main" id="{5E1D6496-3E95-A120-BDDF-44977A80E77A}"/>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1CA3DB-ACFE-FF68-1622-1B4C0D48C2FD}"/>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8F41AB-E982-9DE6-C1A0-02D5EE63CD0E}"/>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69C8B52-80E5-F84C-D0BC-6B0F25257B5A}"/>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A01E5886-3AFD-E1E8-A7E7-E273229DF0E9}"/>
              </a:ext>
            </a:extLst>
          </p:cNvPr>
          <p:cNvGrpSpPr/>
          <p:nvPr userDrawn="1"/>
        </p:nvGrpSpPr>
        <p:grpSpPr>
          <a:xfrm>
            <a:off x="11832000" y="769283"/>
            <a:ext cx="360000" cy="419981"/>
            <a:chOff x="0" y="718969"/>
            <a:chExt cx="360000" cy="419981"/>
          </a:xfrm>
        </p:grpSpPr>
        <p:sp>
          <p:nvSpPr>
            <p:cNvPr id="30" name="Rectangle 29">
              <a:extLst>
                <a:ext uri="{FF2B5EF4-FFF2-40B4-BE49-F238E27FC236}">
                  <a16:creationId xmlns:a16="http://schemas.microsoft.com/office/drawing/2014/main" id="{8D2EC904-C0AD-5499-83D6-9DE2387EB357}"/>
                </a:ext>
              </a:extLst>
            </p:cNvPr>
            <p:cNvSpPr/>
            <p:nvPr/>
          </p:nvSpPr>
          <p:spPr>
            <a:xfrm rot="5400000">
              <a:off x="126000" y="904950"/>
              <a:ext cx="108000" cy="36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7875428-F452-6924-CCDA-A66A5F999AEA}"/>
                </a:ext>
              </a:extLst>
            </p:cNvPr>
            <p:cNvSpPr/>
            <p:nvPr/>
          </p:nvSpPr>
          <p:spPr>
            <a:xfrm rot="5400000">
              <a:off x="126000" y="800957"/>
              <a:ext cx="108000" cy="36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6B3C25A-E97B-6BD5-D8DB-08EB1F7458EC}"/>
                </a:ext>
              </a:extLst>
            </p:cNvPr>
            <p:cNvSpPr/>
            <p:nvPr/>
          </p:nvSpPr>
          <p:spPr>
            <a:xfrm rot="5400000">
              <a:off x="126000" y="696963"/>
              <a:ext cx="108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DB074D7-C8D2-CDED-23F1-7B555225BA66}"/>
                </a:ext>
              </a:extLst>
            </p:cNvPr>
            <p:cNvSpPr/>
            <p:nvPr/>
          </p:nvSpPr>
          <p:spPr>
            <a:xfrm rot="5400000">
              <a:off x="126000" y="592969"/>
              <a:ext cx="108000" cy="360000"/>
            </a:xfrm>
            <a:prstGeom prst="rect">
              <a:avLst/>
            </a:prstGeom>
            <a:solidFill>
              <a:srgbClr val="0454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 Placeholder 19">
            <a:extLst>
              <a:ext uri="{FF2B5EF4-FFF2-40B4-BE49-F238E27FC236}">
                <a16:creationId xmlns:a16="http://schemas.microsoft.com/office/drawing/2014/main" id="{FA4208E3-14F1-838A-EE63-A92626D5E361}"/>
              </a:ext>
            </a:extLst>
          </p:cNvPr>
          <p:cNvSpPr>
            <a:spLocks noGrp="1"/>
          </p:cNvSpPr>
          <p:nvPr>
            <p:ph type="body" sz="quarter" idx="13" hasCustomPrompt="1"/>
          </p:nvPr>
        </p:nvSpPr>
        <p:spPr>
          <a:xfrm>
            <a:off x="580293" y="610230"/>
            <a:ext cx="8524506" cy="634093"/>
          </a:xfrm>
          <a:prstGeom prst="rect">
            <a:avLst/>
          </a:prstGeom>
        </p:spPr>
        <p:txBody>
          <a:bodyPr anchor="b">
            <a:normAutofit/>
          </a:bodyPr>
          <a:lstStyle>
            <a:lvl1pPr algn="l">
              <a:buNone/>
              <a:defRPr sz="32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Título</a:t>
            </a:r>
          </a:p>
        </p:txBody>
      </p:sp>
      <p:sp>
        <p:nvSpPr>
          <p:cNvPr id="35" name="Text Placeholder 19">
            <a:extLst>
              <a:ext uri="{FF2B5EF4-FFF2-40B4-BE49-F238E27FC236}">
                <a16:creationId xmlns:a16="http://schemas.microsoft.com/office/drawing/2014/main" id="{F1E1023D-C0AE-1FC9-C2E9-8738FFB8A0FD}"/>
              </a:ext>
            </a:extLst>
          </p:cNvPr>
          <p:cNvSpPr>
            <a:spLocks noGrp="1"/>
          </p:cNvSpPr>
          <p:nvPr>
            <p:ph type="body" sz="quarter" idx="14" hasCustomPrompt="1"/>
          </p:nvPr>
        </p:nvSpPr>
        <p:spPr>
          <a:xfrm>
            <a:off x="580293" y="1296025"/>
            <a:ext cx="8524506" cy="483790"/>
          </a:xfrm>
          <a:prstGeom prst="rect">
            <a:avLst/>
          </a:prstGeom>
        </p:spPr>
        <p:txBody>
          <a:bodyPr anchor="t">
            <a:normAutofit/>
          </a:bodyPr>
          <a:lstStyle>
            <a:lvl1pPr algn="l">
              <a:buNone/>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None/>
              <a:defRPr/>
            </a:lvl2pPr>
          </a:lstStyle>
          <a:p>
            <a:pPr lvl="0"/>
            <a:r>
              <a:rPr lang="pt-PT"/>
              <a:t>subtítulo</a:t>
            </a:r>
          </a:p>
        </p:txBody>
      </p:sp>
      <p:sp>
        <p:nvSpPr>
          <p:cNvPr id="40" name="Rectangle 39">
            <a:extLst>
              <a:ext uri="{FF2B5EF4-FFF2-40B4-BE49-F238E27FC236}">
                <a16:creationId xmlns:a16="http://schemas.microsoft.com/office/drawing/2014/main" id="{9DE54DFD-CA34-2AB7-963D-67C8C9C3C955}"/>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1"/>
                </a:solidFill>
                <a:latin typeface="Calibri" panose="020F0502020204030204" pitchFamily="34" charset="0"/>
                <a:ea typeface="Calibri" panose="020F0502020204030204" pitchFamily="34" charset="0"/>
                <a:cs typeface="Calibri" panose="020F0502020204030204" pitchFamily="34" charset="0"/>
              </a:rPr>
              <a:t>CIDADANIA e DESENVOLVIMENTO</a:t>
            </a:r>
            <a:endParaRPr lang="en-GB" sz="1200" b="1" spc="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1" name="Picture 2">
            <a:extLst>
              <a:ext uri="{FF2B5EF4-FFF2-40B4-BE49-F238E27FC236}">
                <a16:creationId xmlns:a16="http://schemas.microsoft.com/office/drawing/2014/main" id="{19A3441C-DD34-617A-5EC5-9F29D37CB4B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36BBC542-3F2C-5819-9920-83485D2CBFDA}"/>
              </a:ext>
            </a:extLst>
          </p:cNvPr>
          <p:cNvSpPr/>
          <p:nvPr userDrawn="1"/>
        </p:nvSpPr>
        <p:spPr>
          <a:xfrm>
            <a:off x="1551317" y="6335735"/>
            <a:ext cx="4227378"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CIDADANIA </a:t>
            </a:r>
            <a:r>
              <a:rPr lang="pt-PT" sz="1200" b="1" spc="0">
                <a:solidFill>
                  <a:schemeClr val="accent3"/>
                </a:solidFill>
                <a:latin typeface="Calibri" panose="020F0502020204030204" pitchFamily="34" charset="0"/>
                <a:ea typeface="Calibri" panose="020F0502020204030204" pitchFamily="34" charset="0"/>
                <a:cs typeface="Calibri" panose="020F0502020204030204" pitchFamily="34" charset="0"/>
              </a:rPr>
              <a:t>e</a:t>
            </a:r>
            <a:r>
              <a:rPr lang="pt-PT" sz="1200" b="1" spc="0">
                <a:solidFill>
                  <a:schemeClr val="bg2"/>
                </a:solidFill>
                <a:latin typeface="Calibri" panose="020F0502020204030204" pitchFamily="34" charset="0"/>
                <a:ea typeface="Calibri" panose="020F0502020204030204" pitchFamily="34" charset="0"/>
                <a:cs typeface="Calibri" panose="020F0502020204030204" pitchFamily="34" charset="0"/>
              </a:rPr>
              <a:t> DESENVOLVIMENTO</a:t>
            </a:r>
            <a:endParaRPr lang="en-GB" sz="1200" b="1" spc="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43" name="Picture 2">
            <a:extLst>
              <a:ext uri="{FF2B5EF4-FFF2-40B4-BE49-F238E27FC236}">
                <a16:creationId xmlns:a16="http://schemas.microsoft.com/office/drawing/2014/main" id="{A4074435-9A9B-CC38-038D-D5F7D542901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580293" y="6345083"/>
            <a:ext cx="2233057" cy="3354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3262B8B-718C-C6ED-4445-B2A1701336A0}"/>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80293" y="6345083"/>
            <a:ext cx="2257958" cy="334800"/>
          </a:xfrm>
          <a:prstGeom prst="rect">
            <a:avLst/>
          </a:prstGeom>
          <a:noFill/>
          <a:extLst>
            <a:ext uri="{909E8E84-426E-40DD-AFC4-6F175D3DCCD1}">
              <a14:hiddenFill xmlns:a14="http://schemas.microsoft.com/office/drawing/2010/main">
                <a:solidFill>
                  <a:srgbClr val="FFFFFF"/>
                </a:solidFill>
              </a14:hiddenFill>
            </a:ext>
          </a:extLst>
        </p:spPr>
      </p:pic>
      <p:pic>
        <p:nvPicPr>
          <p:cNvPr id="45" name="Graphic 44">
            <a:extLst>
              <a:ext uri="{FF2B5EF4-FFF2-40B4-BE49-F238E27FC236}">
                <a16:creationId xmlns:a16="http://schemas.microsoft.com/office/drawing/2014/main" id="{1755766C-E7CE-D240-0AD1-7A295FA4F102}"/>
              </a:ext>
            </a:extLst>
          </p:cNvPr>
          <p:cNvPicPr>
            <a:picLocks noChangeAspect="1"/>
          </p:cNvPicPr>
          <p:nvPr userDrawn="1"/>
        </p:nvPicPr>
        <p:blipFill>
          <a:blip>
            <a:extLst>
              <a:ext uri="{96DAC541-7B7A-43D3-8B79-37D633B846F1}">
                <asvg:svgBlip xmlns:asvg="http://schemas.microsoft.com/office/drawing/2016/SVG/main" r:embed="rId5"/>
              </a:ext>
            </a:extLst>
          </a:blip>
          <a:srcRect r="68362"/>
          <a:stretch>
            <a:fillRect/>
          </a:stretch>
        </p:blipFill>
        <p:spPr>
          <a:xfrm>
            <a:off x="5924471" y="6335735"/>
            <a:ext cx="372875" cy="360000"/>
          </a:xfrm>
          <a:prstGeom prst="rect">
            <a:avLst/>
          </a:prstGeom>
        </p:spPr>
      </p:pic>
      <p:sp>
        <p:nvSpPr>
          <p:cNvPr id="46" name="Rectangle 45">
            <a:extLst>
              <a:ext uri="{FF2B5EF4-FFF2-40B4-BE49-F238E27FC236}">
                <a16:creationId xmlns:a16="http://schemas.microsoft.com/office/drawing/2014/main" id="{CFA03715-212B-4BA4-99A0-67C4A4A7B2FA}"/>
              </a:ext>
            </a:extLst>
          </p:cNvPr>
          <p:cNvSpPr/>
          <p:nvPr userDrawn="1"/>
        </p:nvSpPr>
        <p:spPr>
          <a:xfrm>
            <a:off x="6443122" y="6333173"/>
            <a:ext cx="425235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LITERACIA FINANCEIRA E EMPREENDEDORISMO</a:t>
            </a:r>
            <a:endParaRPr lang="en-GB" sz="1200" b="1" spc="0">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78A107B8-0B92-BF62-F77F-61BAC94D81CF}"/>
              </a:ext>
            </a:extLst>
          </p:cNvPr>
          <p:cNvSpPr/>
          <p:nvPr userDrawn="1"/>
        </p:nvSpPr>
        <p:spPr>
          <a:xfrm rot="5400000">
            <a:off x="5787060" y="440776"/>
            <a:ext cx="647694" cy="1219199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a:extLst>
              <a:ext uri="{FF2B5EF4-FFF2-40B4-BE49-F238E27FC236}">
                <a16:creationId xmlns:a16="http://schemas.microsoft.com/office/drawing/2014/main" id="{023E5365-8E3F-4B69-8547-23D88C5EC865}"/>
              </a:ext>
            </a:extLst>
          </p:cNvPr>
          <p:cNvPicPr>
            <a:picLocks noChangeAspect="1"/>
          </p:cNvPicPr>
          <p:nvPr userDrawn="1"/>
        </p:nvPicPr>
        <p:blipFill>
          <a:blip>
            <a:alphaModFix amt="5000"/>
            <a:extLst>
              <a:ext uri="{96DAC541-7B7A-43D3-8B79-37D633B846F1}">
                <asvg:svgBlip xmlns:asvg="http://schemas.microsoft.com/office/drawing/2016/SVG/main" r:embed="rId5"/>
              </a:ext>
            </a:extLst>
          </a:blip>
          <a:srcRect r="75633" b="18262"/>
          <a:stretch>
            <a:fillRect/>
          </a:stretch>
        </p:blipFill>
        <p:spPr>
          <a:xfrm>
            <a:off x="5848012" y="384386"/>
            <a:ext cx="6317987" cy="6473612"/>
          </a:xfrm>
          <a:prstGeom prst="rect">
            <a:avLst/>
          </a:prstGeom>
        </p:spPr>
      </p:pic>
      <p:pic>
        <p:nvPicPr>
          <p:cNvPr id="2" name="Imagem 1" descr="Uma imagem com texto, Tipo de letra, Gráficos, captura de ecrã&#10;&#10;Os conteúdos gerados por IA poderão estar incorretos.">
            <a:extLst>
              <a:ext uri="{FF2B5EF4-FFF2-40B4-BE49-F238E27FC236}">
                <a16:creationId xmlns:a16="http://schemas.microsoft.com/office/drawing/2014/main" id="{4E6BF25A-F9E2-554A-BD6A-18EC37D7A5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32953" y="6345083"/>
            <a:ext cx="1347642" cy="319792"/>
          </a:xfrm>
          <a:prstGeom prst="rect">
            <a:avLst/>
          </a:prstGeom>
        </p:spPr>
      </p:pic>
    </p:spTree>
    <p:custDataLst>
      <p:tags r:id="rId1"/>
    </p:custDataLst>
    <p:extLst>
      <p:ext uri="{BB962C8B-B14F-4D97-AF65-F5344CB8AC3E}">
        <p14:creationId xmlns:p14="http://schemas.microsoft.com/office/powerpoint/2010/main" val="1026992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295374"/>
      </p:ext>
    </p:extLst>
  </p:cSld>
  <p:clrMap bg1="lt1" tx1="dk1" bg2="lt2" tx2="dk2" accent1="accent1" accent2="accent2" accent3="accent3" accent4="accent4" accent5="accent5" accent6="accent6" hlink="hlink" folHlink="folHlink"/>
  <p:sldLayoutIdLst>
    <p:sldLayoutId id="2147483691" r:id="rId1"/>
    <p:sldLayoutId id="2147483704" r:id="rId2"/>
    <p:sldLayoutId id="2147483650" r:id="rId3"/>
    <p:sldLayoutId id="2147483651" r:id="rId4"/>
    <p:sldLayoutId id="2147483694" r:id="rId5"/>
    <p:sldLayoutId id="2147483695" r:id="rId6"/>
    <p:sldLayoutId id="2147483696" r:id="rId7"/>
    <p:sldLayoutId id="2147483697" r:id="rId8"/>
    <p:sldLayoutId id="2147483680" r:id="rId9"/>
    <p:sldLayoutId id="2147483687" r:id="rId10"/>
    <p:sldLayoutId id="2147483688" r:id="rId11"/>
    <p:sldLayoutId id="2147483689" r:id="rId12"/>
    <p:sldLayoutId id="2147483690" r:id="rId13"/>
    <p:sldLayoutId id="2147483698" r:id="rId14"/>
    <p:sldLayoutId id="2147483699" r:id="rId15"/>
    <p:sldLayoutId id="2147483700" r:id="rId16"/>
    <p:sldLayoutId id="2147483676" r:id="rId17"/>
    <p:sldLayoutId id="2147483702" r:id="rId18"/>
    <p:sldLayoutId id="2147483705" r:id="rId19"/>
    <p:sldLayoutId id="2147483679" r:id="rId20"/>
    <p:sldLayoutId id="2147483673" r:id="rId21"/>
    <p:sldLayoutId id="2147483674" r:id="rId22"/>
    <p:sldLayoutId id="2147483675" r:id="rId23"/>
    <p:sldLayoutId id="2147483701" r:id="rId24"/>
    <p:sldLayoutId id="2147483677" r:id="rId25"/>
    <p:sldLayoutId id="2147483678" r:id="rId26"/>
    <p:sldLayoutId id="2147483703" r:id="rId27"/>
    <p:sldLayoutId id="2147483692" r:id="rId28"/>
    <p:sldLayoutId id="2147483652" r:id="rId29"/>
    <p:sldLayoutId id="2147483653" r:id="rId30"/>
    <p:sldLayoutId id="2147483654" r:id="rId31"/>
    <p:sldLayoutId id="2147483656" r:id="rId32"/>
    <p:sldLayoutId id="2147483657" r:id="rId33"/>
    <p:sldLayoutId id="2147483658" r:id="rId34"/>
    <p:sldLayoutId id="2147483659" r:id="rId3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AE3B-0B45-DE41-C0F7-7842E6C8D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91F6F2-0154-C8B9-98A9-976913399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A3F372-AACC-1EF4-15AF-4C0927776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62C26577-4B42-0CE5-EB1D-66E8B49E2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88F6719-242A-5F8E-A079-EF99E7273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C76E96-B79D-4F2B-9241-53214DAD9253}" type="slidenum">
              <a:rPr lang="en-GB" smtClean="0"/>
              <a:t>‹nº›</a:t>
            </a:fld>
            <a:endParaRPr lang="en-GB"/>
          </a:p>
        </p:txBody>
      </p:sp>
    </p:spTree>
    <p:extLst>
      <p:ext uri="{BB962C8B-B14F-4D97-AF65-F5344CB8AC3E}">
        <p14:creationId xmlns:p14="http://schemas.microsoft.com/office/powerpoint/2010/main" val="289130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3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3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3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3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4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42.xml"/><Relationship Id="rId5" Type="http://schemas.openxmlformats.org/officeDocument/2006/relationships/image" Target="../media/image16.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49.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50.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5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0.xml"/><Relationship Id="rId1" Type="http://schemas.openxmlformats.org/officeDocument/2006/relationships/tags" Target="../tags/tag5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0.xml"/><Relationship Id="rId1" Type="http://schemas.openxmlformats.org/officeDocument/2006/relationships/tags" Target="../tags/tag55.xml"/><Relationship Id="rId5" Type="http://schemas.openxmlformats.org/officeDocument/2006/relationships/image" Target="../media/image36.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ags" Target="../tags/tag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5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5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6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6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0.xml"/><Relationship Id="rId1" Type="http://schemas.openxmlformats.org/officeDocument/2006/relationships/tags" Target="../tags/tag65.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7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0.xml"/><Relationship Id="rId1" Type="http://schemas.openxmlformats.org/officeDocument/2006/relationships/tags" Target="../tags/tag74.x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75.xml"/><Relationship Id="rId5" Type="http://schemas.openxmlformats.org/officeDocument/2006/relationships/image" Target="../media/image45.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7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77.xml"/><Relationship Id="rId5" Type="http://schemas.openxmlformats.org/officeDocument/2006/relationships/image" Target="../media/image50.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0.xml"/><Relationship Id="rId1" Type="http://schemas.openxmlformats.org/officeDocument/2006/relationships/tags" Target="../tags/tag78.xml"/><Relationship Id="rId5" Type="http://schemas.openxmlformats.org/officeDocument/2006/relationships/image" Target="../media/image53.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9.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tags" Target="../tags/tag82.xml"/><Relationship Id="rId5" Type="http://schemas.openxmlformats.org/officeDocument/2006/relationships/image" Target="../media/image57.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slideLayout" Target="../slideLayouts/slideLayout10.xml"/><Relationship Id="rId1" Type="http://schemas.openxmlformats.org/officeDocument/2006/relationships/tags" Target="../tags/tag83.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10.xml"/><Relationship Id="rId1" Type="http://schemas.openxmlformats.org/officeDocument/2006/relationships/tags" Target="../tags/tag84.xml"/></Relationships>
</file>

<file path=ppt/slides/_rels/slide73.xml.rels><?xml version="1.0" encoding="UTF-8" standalone="yes"?>
<Relationships xmlns="http://schemas.openxmlformats.org/package/2006/relationships"><Relationship Id="rId3" Type="http://schemas.openxmlformats.org/officeDocument/2006/relationships/hyperlink" Target="https://eur-lex.europa.eu/PT/legal-content/glossary/corporate-social-responsibility-csr.html" TargetMode="External"/><Relationship Id="rId2" Type="http://schemas.openxmlformats.org/officeDocument/2006/relationships/slideLayout" Target="../slideLayouts/slideLayout10.xml"/><Relationship Id="rId1" Type="http://schemas.openxmlformats.org/officeDocument/2006/relationships/tags" Target="../tags/tag8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8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88.xml"/><Relationship Id="rId5" Type="http://schemas.openxmlformats.org/officeDocument/2006/relationships/image" Target="../media/image61.png"/><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89.xml"/><Relationship Id="rId5" Type="http://schemas.openxmlformats.org/officeDocument/2006/relationships/image" Target="../media/image62.png"/><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90.xml"/><Relationship Id="rId5" Type="http://schemas.openxmlformats.org/officeDocument/2006/relationships/image" Target="../media/image63.png"/><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9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20.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92.xml"/><Relationship Id="rId5" Type="http://schemas.openxmlformats.org/officeDocument/2006/relationships/image" Target="../media/image67.png"/><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93.xml"/><Relationship Id="rId5" Type="http://schemas.openxmlformats.org/officeDocument/2006/relationships/image" Target="../media/image68.png"/><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94.xml"/><Relationship Id="rId5" Type="http://schemas.openxmlformats.org/officeDocument/2006/relationships/image" Target="../media/image8.png"/><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9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0.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slideLayout" Target="../slideLayouts/slideLayout10.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84A36-38C4-8275-EC82-896357DBC405}"/>
              </a:ext>
            </a:extLst>
          </p:cNvPr>
          <p:cNvSpPr>
            <a:spLocks noGrp="1"/>
          </p:cNvSpPr>
          <p:nvPr>
            <p:ph type="body" sz="quarter" idx="14"/>
          </p:nvPr>
        </p:nvSpPr>
        <p:spPr/>
        <p:txBody>
          <a:bodyPr/>
          <a:lstStyle/>
          <a:p>
            <a:endParaRPr lang="en-GB">
              <a:latin typeface="+mn-lt"/>
            </a:endParaRPr>
          </a:p>
        </p:txBody>
      </p:sp>
      <p:pic>
        <p:nvPicPr>
          <p:cNvPr id="5" name="Imagem 4" descr="Uma imagem com texto, Tipo de letra, Gráficos, captura de ecrã&#10;&#10;Os conteúdos gerados por IA poderão estar incorretos.">
            <a:extLst>
              <a:ext uri="{FF2B5EF4-FFF2-40B4-BE49-F238E27FC236}">
                <a16:creationId xmlns:a16="http://schemas.microsoft.com/office/drawing/2014/main" id="{E935392D-F34D-F593-0171-8F3023F827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8098" y="6157729"/>
            <a:ext cx="1768148" cy="419577"/>
          </a:xfrm>
          <a:prstGeom prst="rect">
            <a:avLst/>
          </a:prstGeom>
        </p:spPr>
      </p:pic>
      <p:sp>
        <p:nvSpPr>
          <p:cNvPr id="8" name="Text Placeholder 2">
            <a:extLst>
              <a:ext uri="{FF2B5EF4-FFF2-40B4-BE49-F238E27FC236}">
                <a16:creationId xmlns:a16="http://schemas.microsoft.com/office/drawing/2014/main" id="{C1A914AD-A764-56CE-9918-4FADB3C31369}"/>
              </a:ext>
            </a:extLst>
          </p:cNvPr>
          <p:cNvSpPr>
            <a:spLocks noGrp="1"/>
          </p:cNvSpPr>
          <p:nvPr>
            <p:ph type="body" sz="quarter" idx="15"/>
          </p:nvPr>
        </p:nvSpPr>
        <p:spPr>
          <a:xfrm>
            <a:off x="599587" y="4922465"/>
            <a:ext cx="6616700" cy="657933"/>
          </a:xfrm>
        </p:spPr>
        <p:txBody>
          <a:bodyPr lIns="91440" tIns="45720" rIns="91440" bIns="45720" anchor="ctr"/>
          <a:lstStyle/>
          <a:p>
            <a:r>
              <a:rPr lang="en-GB" sz="4000">
                <a:latin typeface="Calibri"/>
                <a:ea typeface="Calibri"/>
                <a:cs typeface="Calibri"/>
              </a:rPr>
              <a:t>SER EMPREENDEDOR</a:t>
            </a:r>
            <a:endParaRPr lang="en-GB" sz="4000"/>
          </a:p>
        </p:txBody>
      </p:sp>
    </p:spTree>
    <p:custDataLst>
      <p:tags r:id="rId1"/>
    </p:custDataLst>
    <p:extLst>
      <p:ext uri="{BB962C8B-B14F-4D97-AF65-F5344CB8AC3E}">
        <p14:creationId xmlns:p14="http://schemas.microsoft.com/office/powerpoint/2010/main" val="258255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EB01-7FF9-0388-5632-930571507AC3}"/>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BC7B00CB-6B4D-8D6B-C0F6-DD241A2DC5AB}"/>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CaixaDeTexto 1">
            <a:extLst>
              <a:ext uri="{FF2B5EF4-FFF2-40B4-BE49-F238E27FC236}">
                <a16:creationId xmlns:a16="http://schemas.microsoft.com/office/drawing/2014/main" id="{65F9685A-36D9-0D08-81A3-6FEFC0A54EC4}"/>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
        <p:nvSpPr>
          <p:cNvPr id="8" name="CaixaDeTexto 7">
            <a:extLst>
              <a:ext uri="{FF2B5EF4-FFF2-40B4-BE49-F238E27FC236}">
                <a16:creationId xmlns:a16="http://schemas.microsoft.com/office/drawing/2014/main" id="{B7720114-0476-4A31-3A7F-CAC42C11DE86}"/>
              </a:ext>
            </a:extLst>
          </p:cNvPr>
          <p:cNvSpPr txBox="1"/>
          <p:nvPr/>
        </p:nvSpPr>
        <p:spPr>
          <a:xfrm>
            <a:off x="3334512" y="2305615"/>
            <a:ext cx="8019288" cy="22467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pt-PT" sz="2000" b="1" dirty="0">
                <a:latin typeface="Work Sans" panose="00000500000000000000" pitchFamily="50" charset="0"/>
              </a:rPr>
              <a:t>Para discutir em turma:</a:t>
            </a:r>
          </a:p>
          <a:p>
            <a:endParaRPr lang="pt-PT" sz="2000" dirty="0">
              <a:latin typeface="Work Sans" panose="00000500000000000000" pitchFamily="50" charset="0"/>
            </a:endParaRPr>
          </a:p>
          <a:p>
            <a:pPr marL="285750" indent="-285750">
              <a:buFont typeface="Arial" panose="020B0604020202020204" pitchFamily="34" charset="0"/>
              <a:buChar char="•"/>
            </a:pPr>
            <a:r>
              <a:rPr lang="pt-PT" sz="2000" dirty="0">
                <a:latin typeface="Work Sans" panose="00000500000000000000" pitchFamily="50" charset="0"/>
              </a:rPr>
              <a:t>Qual o problema identificado?</a:t>
            </a:r>
          </a:p>
          <a:p>
            <a:pPr marL="285750" indent="-285750">
              <a:buFont typeface="Arial" panose="020B0604020202020204" pitchFamily="34" charset="0"/>
              <a:buChar char="•"/>
            </a:pPr>
            <a:r>
              <a:rPr lang="pt-PT" sz="2000" dirty="0">
                <a:latin typeface="Work Sans" panose="00000500000000000000" pitchFamily="50" charset="0"/>
              </a:rPr>
              <a:t>Qual a solução?</a:t>
            </a:r>
          </a:p>
          <a:p>
            <a:pPr marL="285750" indent="-285750">
              <a:buFont typeface="Arial" panose="020B0604020202020204" pitchFamily="34" charset="0"/>
              <a:buChar char="•"/>
            </a:pPr>
            <a:r>
              <a:rPr lang="pt-PT" sz="2000" dirty="0">
                <a:latin typeface="Work Sans" panose="00000500000000000000" pitchFamily="50" charset="0"/>
              </a:rPr>
              <a:t>Se fossem vocês o que fariam de diferente?</a:t>
            </a:r>
          </a:p>
          <a:p>
            <a:pPr marL="285750" indent="-285750">
              <a:buFont typeface="Arial" panose="020B0604020202020204" pitchFamily="34" charset="0"/>
              <a:buChar char="•"/>
            </a:pPr>
            <a:r>
              <a:rPr lang="pt-PT" sz="2000" dirty="0">
                <a:latin typeface="Work Sans" panose="00000500000000000000" pitchFamily="50" charset="0"/>
              </a:rPr>
              <a:t>Isto é empreendedorismo? Porquê?</a:t>
            </a:r>
          </a:p>
          <a:p>
            <a:pPr marL="285750" indent="-285750">
              <a:buFont typeface="Arial" panose="020B0604020202020204" pitchFamily="34" charset="0"/>
              <a:buChar char="•"/>
            </a:pPr>
            <a:r>
              <a:rPr lang="pt-PT" sz="2000" dirty="0">
                <a:latin typeface="Work Sans" panose="00000500000000000000" pitchFamily="50" charset="0"/>
              </a:rPr>
              <a:t>Quem beneficia?</a:t>
            </a:r>
          </a:p>
        </p:txBody>
      </p:sp>
      <p:pic>
        <p:nvPicPr>
          <p:cNvPr id="10" name="Imagem 9">
            <a:extLst>
              <a:ext uri="{FF2B5EF4-FFF2-40B4-BE49-F238E27FC236}">
                <a16:creationId xmlns:a16="http://schemas.microsoft.com/office/drawing/2014/main" id="{86ACB7A6-1FF2-27E4-769F-A90B93C630F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476" y="2016447"/>
            <a:ext cx="3136490" cy="2943088"/>
          </a:xfrm>
          <a:prstGeom prst="rect">
            <a:avLst/>
          </a:prstGeom>
        </p:spPr>
      </p:pic>
    </p:spTree>
    <p:custDataLst>
      <p:tags r:id="rId1"/>
    </p:custDataLst>
    <p:extLst>
      <p:ext uri="{BB962C8B-B14F-4D97-AF65-F5344CB8AC3E}">
        <p14:creationId xmlns:p14="http://schemas.microsoft.com/office/powerpoint/2010/main" val="20467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5628-28FB-5715-FBAA-44099B3FB310}"/>
            </a:ext>
          </a:extLst>
        </p:cNvPr>
        <p:cNvGrpSpPr/>
        <p:nvPr/>
      </p:nvGrpSpPr>
      <p:grpSpPr>
        <a:xfrm>
          <a:off x="0" y="0"/>
          <a:ext cx="0" cy="0"/>
          <a:chOff x="0" y="0"/>
          <a:chExt cx="0" cy="0"/>
        </a:xfrm>
      </p:grpSpPr>
      <p:sp>
        <p:nvSpPr>
          <p:cNvPr id="11" name="CaixaDeTexto 10">
            <a:extLst>
              <a:ext uri="{FF2B5EF4-FFF2-40B4-BE49-F238E27FC236}">
                <a16:creationId xmlns:a16="http://schemas.microsoft.com/office/drawing/2014/main" id="{A7B2ADB4-DD00-AEB1-EC2A-6B7FB9B51432}"/>
              </a:ext>
            </a:extLst>
          </p:cNvPr>
          <p:cNvSpPr txBox="1"/>
          <p:nvPr/>
        </p:nvSpPr>
        <p:spPr>
          <a:xfrm>
            <a:off x="365342" y="2028616"/>
            <a:ext cx="8110064" cy="3693319"/>
          </a:xfrm>
          <a:prstGeom prst="rect">
            <a:avLst/>
          </a:prstGeom>
          <a:noFill/>
        </p:spPr>
        <p:txBody>
          <a:bodyPr wrap="square">
            <a:spAutoFit/>
          </a:bodyPr>
          <a:lstStyle/>
          <a:p>
            <a:pPr algn="just"/>
            <a:r>
              <a:rPr lang="pt-PT" b="1" dirty="0">
                <a:latin typeface="Work Sans" panose="00000500000000000000" pitchFamily="50" charset="0"/>
              </a:rPr>
              <a:t>Trabalhar Melhor em Grupo</a:t>
            </a:r>
          </a:p>
          <a:p>
            <a:pPr algn="just">
              <a:buNone/>
            </a:pPr>
            <a:endParaRPr lang="pt-PT" dirty="0">
              <a:latin typeface="Work Sans" panose="00000500000000000000" pitchFamily="50" charset="0"/>
            </a:endParaRPr>
          </a:p>
          <a:p>
            <a:pPr algn="just">
              <a:buNone/>
            </a:pPr>
            <a:r>
              <a:rPr lang="pt-PT" dirty="0">
                <a:latin typeface="Work Sans" panose="00000500000000000000" pitchFamily="50" charset="0"/>
              </a:rPr>
              <a:t>Nos trabalhos de grupo, era comum haver conflitos: alguns alunos assumiam tudo, outros participavam pouco, e no final surgiam discussões sobre as notas.</a:t>
            </a:r>
          </a:p>
          <a:p>
            <a:pPr algn="just">
              <a:buNone/>
            </a:pPr>
            <a:endParaRPr lang="pt-PT" dirty="0">
              <a:latin typeface="Work Sans" panose="00000500000000000000" pitchFamily="50" charset="0"/>
            </a:endParaRPr>
          </a:p>
          <a:p>
            <a:pPr algn="just">
              <a:buNone/>
            </a:pPr>
            <a:r>
              <a:rPr lang="pt-PT" dirty="0">
                <a:latin typeface="Work Sans" panose="00000500000000000000" pitchFamily="50" charset="0"/>
              </a:rPr>
              <a:t>Uma equipa decidiu experimentar algo diferente. Antes de começar, dividiram tarefas, definiram prazos e combinaram regras de respeito e compromisso. No final, cada elemento explicou a sua contribuição.</a:t>
            </a:r>
          </a:p>
          <a:p>
            <a:pPr algn="just">
              <a:buNone/>
            </a:pPr>
            <a:endParaRPr lang="pt-PT" dirty="0">
              <a:latin typeface="Work Sans" panose="00000500000000000000" pitchFamily="50" charset="0"/>
            </a:endParaRPr>
          </a:p>
          <a:p>
            <a:pPr algn="just">
              <a:buNone/>
            </a:pPr>
            <a:r>
              <a:rPr lang="pt-PT" dirty="0">
                <a:latin typeface="Work Sans" panose="00000500000000000000" pitchFamily="50" charset="0"/>
              </a:rPr>
              <a:t>O trabalho correu melhor e o grupo sentiu mais confiança e justiça.</a:t>
            </a:r>
            <a:br>
              <a:rPr lang="pt-PT" dirty="0">
                <a:latin typeface="Work Sans" panose="00000500000000000000" pitchFamily="50" charset="0"/>
              </a:rPr>
            </a:br>
            <a:r>
              <a:rPr lang="pt-PT" dirty="0">
                <a:latin typeface="Work Sans" panose="00000500000000000000" pitchFamily="50" charset="0"/>
              </a:rPr>
              <a:t>Eles não mudaram apenas o trabalho, mudaram a forma de colaborar.</a:t>
            </a:r>
            <a:endParaRPr kumimoji="0" lang="pt-PT"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2" name="CaixaDeTexto 1">
            <a:extLst>
              <a:ext uri="{FF2B5EF4-FFF2-40B4-BE49-F238E27FC236}">
                <a16:creationId xmlns:a16="http://schemas.microsoft.com/office/drawing/2014/main" id="{C8D798A0-5158-4F6B-268E-2F2296337DC8}"/>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39416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animEffect transition="in" filter="fade">
                                      <p:cBhvr>
                                        <p:cTn id="14" dur="1000"/>
                                        <p:tgtEl>
                                          <p:spTgt spid="11">
                                            <p:txEl>
                                              <p:pRg st="6" end="6"/>
                                            </p:txEl>
                                          </p:spTgt>
                                        </p:tgtEl>
                                      </p:cBhvr>
                                    </p:animEffect>
                                    <p:anim calcmode="lin" valueType="num">
                                      <p:cBhvr>
                                        <p:cTn id="1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C3C9-3FE9-DD6D-3F21-195703F46142}"/>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86DAEF1E-F552-41E4-60FA-491C2A9B72DF}"/>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CaixaDeTexto 1">
            <a:extLst>
              <a:ext uri="{FF2B5EF4-FFF2-40B4-BE49-F238E27FC236}">
                <a16:creationId xmlns:a16="http://schemas.microsoft.com/office/drawing/2014/main" id="{6FF46061-DB28-9D53-56F4-0DBBB382EA48}"/>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
        <p:nvSpPr>
          <p:cNvPr id="8" name="CaixaDeTexto 7">
            <a:extLst>
              <a:ext uri="{FF2B5EF4-FFF2-40B4-BE49-F238E27FC236}">
                <a16:creationId xmlns:a16="http://schemas.microsoft.com/office/drawing/2014/main" id="{FD0F6818-D98A-1E42-A2D4-2CDA205E22B5}"/>
              </a:ext>
            </a:extLst>
          </p:cNvPr>
          <p:cNvSpPr txBox="1"/>
          <p:nvPr/>
        </p:nvSpPr>
        <p:spPr>
          <a:xfrm>
            <a:off x="3313865" y="2459504"/>
            <a:ext cx="8381310" cy="19389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pt-PT" sz="2000" b="1" dirty="0">
                <a:latin typeface="Work Sans" panose="00000500000000000000" pitchFamily="50" charset="0"/>
              </a:rPr>
              <a:t>Para discutir em turma:</a:t>
            </a:r>
          </a:p>
          <a:p>
            <a:endParaRPr lang="pt-PT" sz="2000" dirty="0">
              <a:latin typeface="Work Sans" panose="00000500000000000000" pitchFamily="50" charset="0"/>
            </a:endParaRPr>
          </a:p>
          <a:p>
            <a:pPr marL="285750" indent="-285750">
              <a:buFont typeface="Arial" panose="020B0604020202020204" pitchFamily="34" charset="0"/>
              <a:buChar char="•"/>
            </a:pPr>
            <a:r>
              <a:rPr lang="pt-PT" sz="2000" dirty="0">
                <a:latin typeface="Work Sans" panose="00000500000000000000" pitchFamily="50" charset="0"/>
              </a:rPr>
              <a:t>Porque é importante ter iniciativa para mudar uma situação?</a:t>
            </a:r>
          </a:p>
          <a:p>
            <a:pPr marL="285750" indent="-285750">
              <a:buFont typeface="Arial" panose="020B0604020202020204" pitchFamily="34" charset="0"/>
              <a:buChar char="•"/>
            </a:pPr>
            <a:r>
              <a:rPr lang="pt-PT" sz="2000" dirty="0">
                <a:latin typeface="Work Sans" panose="00000500000000000000" pitchFamily="50" charset="0"/>
              </a:rPr>
              <a:t>Qual a solução encontrada?</a:t>
            </a:r>
          </a:p>
          <a:p>
            <a:pPr marL="285750" indent="-285750">
              <a:buFont typeface="Arial" panose="020B0604020202020204" pitchFamily="34" charset="0"/>
              <a:buChar char="•"/>
            </a:pPr>
            <a:r>
              <a:rPr lang="pt-PT" sz="2000" dirty="0">
                <a:latin typeface="Work Sans" panose="00000500000000000000" pitchFamily="50" charset="0"/>
              </a:rPr>
              <a:t>Qual a importância da comunicação?</a:t>
            </a:r>
          </a:p>
          <a:p>
            <a:pPr marL="285750" indent="-285750">
              <a:buFont typeface="Arial" panose="020B0604020202020204" pitchFamily="34" charset="0"/>
              <a:buChar char="•"/>
            </a:pPr>
            <a:r>
              <a:rPr lang="pt-PT" sz="2000" dirty="0">
                <a:latin typeface="Work Sans" panose="00000500000000000000" pitchFamily="50" charset="0"/>
              </a:rPr>
              <a:t>Isto é empreendedorismo?</a:t>
            </a:r>
          </a:p>
        </p:txBody>
      </p:sp>
      <p:pic>
        <p:nvPicPr>
          <p:cNvPr id="10" name="Imagem 9">
            <a:extLst>
              <a:ext uri="{FF2B5EF4-FFF2-40B4-BE49-F238E27FC236}">
                <a16:creationId xmlns:a16="http://schemas.microsoft.com/office/drawing/2014/main" id="{529B7901-D6FC-D0B3-EE49-306B8322AAF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476" y="2016447"/>
            <a:ext cx="3136490" cy="2943088"/>
          </a:xfrm>
          <a:prstGeom prst="rect">
            <a:avLst/>
          </a:prstGeom>
        </p:spPr>
      </p:pic>
    </p:spTree>
    <p:custDataLst>
      <p:tags r:id="rId1"/>
    </p:custDataLst>
    <p:extLst>
      <p:ext uri="{BB962C8B-B14F-4D97-AF65-F5344CB8AC3E}">
        <p14:creationId xmlns:p14="http://schemas.microsoft.com/office/powerpoint/2010/main" val="39663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5B3D39-46DA-6F51-7A8B-2B4AA4567193}"/>
              </a:ext>
            </a:extLst>
          </p:cNvPr>
          <p:cNvSpPr>
            <a:spLocks noGrp="1"/>
          </p:cNvSpPr>
          <p:nvPr>
            <p:ph type="body" sz="quarter" idx="10"/>
          </p:nvPr>
        </p:nvSpPr>
        <p:spPr/>
        <p:txBody>
          <a:bodyPr/>
          <a:lstStyle/>
          <a:p>
            <a:r>
              <a:rPr lang="en-GB" dirty="0"/>
              <a:t>QUEM É O EMPREENDEDOR</a:t>
            </a:r>
          </a:p>
        </p:txBody>
      </p:sp>
    </p:spTree>
    <p:custDataLst>
      <p:tags r:id="rId1"/>
    </p:custDataLst>
    <p:extLst>
      <p:ext uri="{BB962C8B-B14F-4D97-AF65-F5344CB8AC3E}">
        <p14:creationId xmlns:p14="http://schemas.microsoft.com/office/powerpoint/2010/main" val="82900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CD9F-255A-52EE-28AF-3C9461E0207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633F955-C370-64DD-2080-05A2770657C6}"/>
              </a:ext>
            </a:extLst>
          </p:cNvPr>
          <p:cNvSpPr txBox="1"/>
          <p:nvPr/>
        </p:nvSpPr>
        <p:spPr>
          <a:xfrm>
            <a:off x="9485376" y="3776663"/>
            <a:ext cx="2706624" cy="1169551"/>
          </a:xfrm>
          <a:prstGeom prst="rect">
            <a:avLst/>
          </a:prstGeom>
          <a:noFill/>
        </p:spPr>
        <p:txBody>
          <a:bodyPr wrap="square" rtlCol="0">
            <a:spAutoFit/>
          </a:bodyPr>
          <a:lstStyle/>
          <a:p>
            <a:pPr algn="ctr"/>
            <a:r>
              <a:rPr lang="pt-PT" sz="1400" b="1">
                <a:solidFill>
                  <a:schemeClr val="bg1"/>
                </a:solidFill>
              </a:rPr>
              <a:t>Aprendizagens essenciais</a:t>
            </a:r>
          </a:p>
          <a:p>
            <a:pPr algn="ctr"/>
            <a:endParaRPr lang="pt-PT" sz="1400">
              <a:solidFill>
                <a:schemeClr val="bg1"/>
              </a:solidFill>
            </a:endParaRPr>
          </a:p>
          <a:p>
            <a:pPr algn="ctr"/>
            <a:r>
              <a:rPr lang="pt-PT" sz="1400">
                <a:solidFill>
                  <a:schemeClr val="bg1"/>
                </a:solidFill>
              </a:rPr>
              <a:t>Entender o conceito de criação de valor, individual, social e económico.</a:t>
            </a:r>
          </a:p>
        </p:txBody>
      </p:sp>
      <p:sp>
        <p:nvSpPr>
          <p:cNvPr id="8" name="CaixaDeTexto 7">
            <a:extLst>
              <a:ext uri="{FF2B5EF4-FFF2-40B4-BE49-F238E27FC236}">
                <a16:creationId xmlns:a16="http://schemas.microsoft.com/office/drawing/2014/main" id="{DACEB3EF-2294-7CF4-C7BD-95B28E250DFB}"/>
              </a:ext>
            </a:extLst>
          </p:cNvPr>
          <p:cNvSpPr txBox="1"/>
          <p:nvPr/>
        </p:nvSpPr>
        <p:spPr>
          <a:xfrm>
            <a:off x="3659822" y="2989430"/>
            <a:ext cx="7416221" cy="604846"/>
          </a:xfrm>
          <a:prstGeom prst="rect">
            <a:avLst/>
          </a:prstGeom>
          <a:noFill/>
        </p:spPr>
        <p:txBody>
          <a:bodyPr wrap="square" lIns="91440" tIns="45720" rIns="91440" bIns="45720" anchor="t">
            <a:spAutoFit/>
          </a:bodyPr>
          <a:lstStyle/>
          <a:p>
            <a:pPr algn="just">
              <a:lnSpc>
                <a:spcPct val="150000"/>
              </a:lnSpc>
            </a:pPr>
            <a:r>
              <a:rPr lang="pt-PT" sz="2500" b="1">
                <a:latin typeface="Work Sans" panose="00000500000000000000" pitchFamily="50" charset="0"/>
              </a:rPr>
              <a:t>E o que é ser empreendedor?</a:t>
            </a:r>
            <a:endParaRPr lang="pt-PT" sz="2500" b="1" i="0" kern="1200">
              <a:effectLst/>
              <a:latin typeface="Work Sans" panose="00000500000000000000" pitchFamily="50" charset="0"/>
              <a:ea typeface="Calibri"/>
              <a:cs typeface="Calibri"/>
            </a:endParaRPr>
          </a:p>
        </p:txBody>
      </p:sp>
      <p:pic>
        <p:nvPicPr>
          <p:cNvPr id="7" name="Imagem 6" descr="Uma imagem com Gráficos, clipart, círculo, desenho&#10;&#10;Os conteúdos gerados por IA poderão estar incorretos.">
            <a:extLst>
              <a:ext uri="{FF2B5EF4-FFF2-40B4-BE49-F238E27FC236}">
                <a16:creationId xmlns:a16="http://schemas.microsoft.com/office/drawing/2014/main" id="{3932C463-D0CD-4989-BC94-BD670E1A1F2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6310" y="2104103"/>
            <a:ext cx="3264309" cy="2772697"/>
          </a:xfrm>
          <a:prstGeom prst="rect">
            <a:avLst/>
          </a:prstGeom>
        </p:spPr>
      </p:pic>
      <p:sp>
        <p:nvSpPr>
          <p:cNvPr id="17" name="CaixaDeTexto 16">
            <a:extLst>
              <a:ext uri="{FF2B5EF4-FFF2-40B4-BE49-F238E27FC236}">
                <a16:creationId xmlns:a16="http://schemas.microsoft.com/office/drawing/2014/main" id="{EF4A98EE-73AE-9D72-E053-08FF69C49A1F}"/>
              </a:ext>
            </a:extLst>
          </p:cNvPr>
          <p:cNvSpPr txBox="1"/>
          <p:nvPr/>
        </p:nvSpPr>
        <p:spPr>
          <a:xfrm>
            <a:off x="365343" y="592302"/>
            <a:ext cx="7336210" cy="784830"/>
          </a:xfrm>
          <a:prstGeom prst="rect">
            <a:avLst/>
          </a:prstGeom>
          <a:noFill/>
        </p:spPr>
        <p:txBody>
          <a:bodyPr wrap="square" lIns="91440" tIns="45720" rIns="91440" bIns="45720" anchor="t">
            <a:spAutoFit/>
          </a:bodyPr>
          <a:lstStyle/>
          <a:p>
            <a:pPr rtl="0" fontAlgn="base"/>
            <a:r>
              <a:rPr lang="pt-PT" sz="4500" b="1">
                <a:solidFill>
                  <a:srgbClr val="E18346"/>
                </a:solidFill>
              </a:rPr>
              <a:t>QUEM É O EMPREENDEDOR</a:t>
            </a:r>
            <a:endParaRPr lang="pt-PT" sz="4500" b="1"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379419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4FE8B-23E2-ECC6-D2AC-BBB183FFCBB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1AB1F1C-8944-3DE1-721A-9071AA15649B}"/>
              </a:ext>
            </a:extLst>
          </p:cNvPr>
          <p:cNvSpPr txBox="1"/>
          <p:nvPr/>
        </p:nvSpPr>
        <p:spPr>
          <a:xfrm>
            <a:off x="9485376" y="3776663"/>
            <a:ext cx="2706624" cy="1169551"/>
          </a:xfrm>
          <a:prstGeom prst="rect">
            <a:avLst/>
          </a:prstGeom>
          <a:noFill/>
        </p:spPr>
        <p:txBody>
          <a:bodyPr wrap="square" rtlCol="0">
            <a:spAutoFit/>
          </a:bodyPr>
          <a:lstStyle/>
          <a:p>
            <a:pPr algn="ctr"/>
            <a:r>
              <a:rPr lang="pt-PT" sz="1400" b="1">
                <a:solidFill>
                  <a:schemeClr val="bg1"/>
                </a:solidFill>
              </a:rPr>
              <a:t>Aprendizagens essenciais</a:t>
            </a:r>
          </a:p>
          <a:p>
            <a:pPr algn="ctr"/>
            <a:endParaRPr lang="pt-PT" sz="1400">
              <a:solidFill>
                <a:schemeClr val="bg1"/>
              </a:solidFill>
            </a:endParaRPr>
          </a:p>
          <a:p>
            <a:pPr algn="ctr"/>
            <a:r>
              <a:rPr lang="pt-PT" sz="1400">
                <a:solidFill>
                  <a:schemeClr val="bg1"/>
                </a:solidFill>
              </a:rPr>
              <a:t>Entender o conceito de criação de valor, individual, social e económico.</a:t>
            </a:r>
          </a:p>
        </p:txBody>
      </p:sp>
      <p:sp>
        <p:nvSpPr>
          <p:cNvPr id="8" name="CaixaDeTexto 7">
            <a:extLst>
              <a:ext uri="{FF2B5EF4-FFF2-40B4-BE49-F238E27FC236}">
                <a16:creationId xmlns:a16="http://schemas.microsoft.com/office/drawing/2014/main" id="{A4B6D9B9-C0BD-09F7-1A17-6241A4EEDE18}"/>
              </a:ext>
            </a:extLst>
          </p:cNvPr>
          <p:cNvSpPr txBox="1"/>
          <p:nvPr/>
        </p:nvSpPr>
        <p:spPr>
          <a:xfrm>
            <a:off x="3389476" y="2395576"/>
            <a:ext cx="7632486" cy="3082511"/>
          </a:xfrm>
          <a:prstGeom prst="rect">
            <a:avLst/>
          </a:prstGeom>
          <a:noFill/>
        </p:spPr>
        <p:txBody>
          <a:bodyPr wrap="square" lIns="91440" tIns="45720" rIns="91440" bIns="45720" anchor="t">
            <a:spAutoFit/>
          </a:bodyPr>
          <a:lstStyle/>
          <a:p>
            <a:pPr algn="just">
              <a:lnSpc>
                <a:spcPct val="150000"/>
              </a:lnSpc>
            </a:pPr>
            <a:r>
              <a:rPr lang="pt-PT" sz="2200" b="1" dirty="0">
                <a:latin typeface="Work Sans" panose="00000500000000000000" pitchFamily="50" charset="0"/>
              </a:rPr>
              <a:t>Ser empreendedor…</a:t>
            </a:r>
          </a:p>
          <a:p>
            <a:pPr algn="just">
              <a:lnSpc>
                <a:spcPct val="150000"/>
              </a:lnSpc>
            </a:pPr>
            <a:endParaRPr lang="pt-PT" sz="2200" b="1" dirty="0">
              <a:latin typeface="Work Sans" panose="00000500000000000000" pitchFamily="50" charset="0"/>
            </a:endParaRPr>
          </a:p>
          <a:p>
            <a:pPr algn="just">
              <a:lnSpc>
                <a:spcPct val="150000"/>
              </a:lnSpc>
            </a:pPr>
            <a:r>
              <a:rPr lang="pt-PT" sz="2200" i="0" kern="1200" dirty="0">
                <a:effectLst/>
                <a:latin typeface="Work Sans" panose="00000500000000000000" pitchFamily="50" charset="0"/>
                <a:ea typeface="Calibri"/>
                <a:cs typeface="Calibri"/>
              </a:rPr>
              <a:t>É alguém que pensa com atenção, tem ideias criativas para resolver problemas ou aproveitar oportunidades e transforma essas ideias em ações que ajudam os outros.</a:t>
            </a:r>
          </a:p>
        </p:txBody>
      </p:sp>
      <p:sp>
        <p:nvSpPr>
          <p:cNvPr id="2" name="CaixaDeTexto 1">
            <a:extLst>
              <a:ext uri="{FF2B5EF4-FFF2-40B4-BE49-F238E27FC236}">
                <a16:creationId xmlns:a16="http://schemas.microsoft.com/office/drawing/2014/main" id="{D7E2CC41-4412-D5FB-A096-141A4722224F}"/>
              </a:ext>
            </a:extLst>
          </p:cNvPr>
          <p:cNvSpPr txBox="1"/>
          <p:nvPr/>
        </p:nvSpPr>
        <p:spPr>
          <a:xfrm>
            <a:off x="365343" y="592302"/>
            <a:ext cx="7336210" cy="784830"/>
          </a:xfrm>
          <a:prstGeom prst="rect">
            <a:avLst/>
          </a:prstGeom>
          <a:noFill/>
        </p:spPr>
        <p:txBody>
          <a:bodyPr wrap="square" lIns="91440" tIns="45720" rIns="91440" bIns="45720" anchor="t">
            <a:spAutoFit/>
          </a:bodyPr>
          <a:lstStyle/>
          <a:p>
            <a:pPr rtl="0" fontAlgn="base"/>
            <a:r>
              <a:rPr lang="pt-PT" sz="4500" b="1">
                <a:solidFill>
                  <a:srgbClr val="E18346"/>
                </a:solidFill>
              </a:rPr>
              <a:t>QUEM É O EMPREENDEDOR</a:t>
            </a:r>
            <a:endParaRPr lang="pt-PT" sz="4500" b="1" i="0" kern="1200">
              <a:solidFill>
                <a:srgbClr val="E18346"/>
              </a:solidFill>
              <a:effectLst/>
              <a:latin typeface="+mn-lt"/>
              <a:ea typeface="Calibri"/>
              <a:cs typeface="Calibri"/>
            </a:endParaRPr>
          </a:p>
        </p:txBody>
      </p:sp>
      <p:pic>
        <p:nvPicPr>
          <p:cNvPr id="5" name="Imagem 4" descr="Uma imagem com Gráficos, clipart, círculo, desenho&#10;&#10;Os conteúdos gerados por IA poderão estar incorretos.">
            <a:extLst>
              <a:ext uri="{FF2B5EF4-FFF2-40B4-BE49-F238E27FC236}">
                <a16:creationId xmlns:a16="http://schemas.microsoft.com/office/drawing/2014/main" id="{DC402D9B-9B3E-F872-FF8E-EC1BB089893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6310" y="2104103"/>
            <a:ext cx="3264309" cy="2772697"/>
          </a:xfrm>
          <a:prstGeom prst="rect">
            <a:avLst/>
          </a:prstGeom>
        </p:spPr>
      </p:pic>
    </p:spTree>
    <p:custDataLst>
      <p:tags r:id="rId1"/>
    </p:custDataLst>
    <p:extLst>
      <p:ext uri="{BB962C8B-B14F-4D97-AF65-F5344CB8AC3E}">
        <p14:creationId xmlns:p14="http://schemas.microsoft.com/office/powerpoint/2010/main" val="151584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FA19-41CF-F97E-0960-44ED5DE9AA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283108-27BA-6CE1-B61C-DA1FF813A013}"/>
              </a:ext>
            </a:extLst>
          </p:cNvPr>
          <p:cNvSpPr>
            <a:spLocks noGrp="1"/>
          </p:cNvSpPr>
          <p:nvPr>
            <p:ph type="body" sz="quarter" idx="10"/>
          </p:nvPr>
        </p:nvSpPr>
        <p:spPr/>
        <p:txBody>
          <a:bodyPr>
            <a:normAutofit/>
          </a:bodyPr>
          <a:lstStyle/>
          <a:p>
            <a:r>
              <a:rPr lang="en-GB" dirty="0"/>
              <a:t>SER EMPREENDEDOR É</a:t>
            </a:r>
          </a:p>
        </p:txBody>
      </p:sp>
    </p:spTree>
    <p:custDataLst>
      <p:tags r:id="rId1"/>
    </p:custDataLst>
    <p:extLst>
      <p:ext uri="{BB962C8B-B14F-4D97-AF65-F5344CB8AC3E}">
        <p14:creationId xmlns:p14="http://schemas.microsoft.com/office/powerpoint/2010/main" val="60187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6E4F-9F1B-4A06-5DB1-772BBF3DAC8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C39511A-4CE6-BCCB-A9DF-1B2FECA8A09C}"/>
              </a:ext>
            </a:extLst>
          </p:cNvPr>
          <p:cNvSpPr txBox="1"/>
          <p:nvPr/>
        </p:nvSpPr>
        <p:spPr>
          <a:xfrm>
            <a:off x="9485376" y="3776663"/>
            <a:ext cx="27066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a:ln>
                  <a:noFill/>
                </a:ln>
                <a:solidFill>
                  <a:prstClr val="white"/>
                </a:solidFill>
                <a:effectLst/>
                <a:uLnTx/>
                <a:uFillTx/>
                <a:latin typeface="Calibri" panose="020F0502020204030204"/>
                <a:ea typeface="+mn-ea"/>
                <a:cs typeface="+mn-cs"/>
              </a:rPr>
              <a:t>Aprendizagens essenciais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a:ln>
                  <a:noFill/>
                </a:ln>
                <a:solidFill>
                  <a:prstClr val="white"/>
                </a:solidFill>
                <a:effectLst/>
                <a:uLnTx/>
                <a:uFillTx/>
                <a:latin typeface="Calibri" panose="020F0502020204030204"/>
                <a:ea typeface="+mn-ea"/>
                <a:cs typeface="+mn-cs"/>
              </a:rPr>
              <a:t>Entender o conceito de criação de valor, individual, social e económico.</a:t>
            </a:r>
          </a:p>
        </p:txBody>
      </p:sp>
      <p:sp>
        <p:nvSpPr>
          <p:cNvPr id="8" name="CaixaDeTexto 7">
            <a:extLst>
              <a:ext uri="{FF2B5EF4-FFF2-40B4-BE49-F238E27FC236}">
                <a16:creationId xmlns:a16="http://schemas.microsoft.com/office/drawing/2014/main" id="{D0E9411B-FE53-FA19-83A9-A85D083FE3C7}"/>
              </a:ext>
            </a:extLst>
          </p:cNvPr>
          <p:cNvSpPr txBox="1"/>
          <p:nvPr/>
        </p:nvSpPr>
        <p:spPr>
          <a:xfrm>
            <a:off x="3340313" y="1929134"/>
            <a:ext cx="6511658" cy="4098173"/>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PT" sz="2200" b="1" i="0" u="none" strike="noStrike" kern="1200" cap="none" spc="0" normalizeH="0" baseline="0" noProof="0" dirty="0">
                <a:ln>
                  <a:noFill/>
                </a:ln>
                <a:solidFill>
                  <a:prstClr val="black"/>
                </a:solidFill>
                <a:effectLst/>
                <a:uLnTx/>
                <a:uFillTx/>
                <a:latin typeface="Work Sans" panose="00000500000000000000" pitchFamily="50" charset="0"/>
              </a:rPr>
              <a:t>Ser empreendedor…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t-PT" sz="2200" b="1" i="0" u="none" strike="noStrike" kern="1200" cap="none" spc="0" normalizeH="0" baseline="0" noProof="0" dirty="0">
              <a:ln>
                <a:noFill/>
              </a:ln>
              <a:solidFill>
                <a:prstClr val="black"/>
              </a:solidFill>
              <a:effectLst/>
              <a:uLnTx/>
              <a:uFillTx/>
              <a:latin typeface="Work Sans" panose="00000500000000000000" pitchFamily="50"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pt-PT" sz="2200" dirty="0">
                <a:latin typeface="Work Sans" panose="00000500000000000000" pitchFamily="50" charset="0"/>
              </a:rPr>
              <a:t>É preencher uma necessidade. É identificar algo que faz falta às pessoas ou à comunidade e criar uma solução útil que melhore a sua vida ou o seu dia a dia.</a:t>
            </a:r>
            <a:endParaRPr lang="pt-PT" sz="2200" b="1" dirty="0">
              <a:solidFill>
                <a:prstClr val="black"/>
              </a:solidFill>
              <a:latin typeface="Work Sans" panose="00000500000000000000" pitchFamily="50"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pt-PT" sz="2200" dirty="0">
                <a:latin typeface="Work Sans" panose="00000500000000000000" pitchFamily="50" charset="0"/>
              </a:rPr>
              <a:t>Empreender é perceber o que está a faltar e encontrar uma forma de ajudar a resolver.</a:t>
            </a: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a typeface="Calibri"/>
              <a:cs typeface="Calibri"/>
            </a:endParaRPr>
          </a:p>
        </p:txBody>
      </p:sp>
      <p:sp>
        <p:nvSpPr>
          <p:cNvPr id="2" name="CaixaDeTexto 1">
            <a:extLst>
              <a:ext uri="{FF2B5EF4-FFF2-40B4-BE49-F238E27FC236}">
                <a16:creationId xmlns:a16="http://schemas.microsoft.com/office/drawing/2014/main" id="{56212B23-C931-6E5A-D2D9-EDA2AAE43CA4}"/>
              </a:ext>
            </a:extLst>
          </p:cNvPr>
          <p:cNvSpPr txBox="1"/>
          <p:nvPr/>
        </p:nvSpPr>
        <p:spPr>
          <a:xfrm>
            <a:off x="376660" y="590778"/>
            <a:ext cx="11732079" cy="784830"/>
          </a:xfrm>
          <a:prstGeom prst="rect">
            <a:avLst/>
          </a:prstGeom>
          <a:noFill/>
        </p:spPr>
        <p:txBody>
          <a:bodyPr wrap="square" lIns="91440" tIns="45720" rIns="91440" bIns="45720" anchor="t">
            <a:spAutoFit/>
          </a:bodyPr>
          <a:lstStyle/>
          <a:p>
            <a:pPr rtl="0" fontAlgn="base"/>
            <a:r>
              <a:rPr lang="pt-PT" sz="4500" b="1">
                <a:solidFill>
                  <a:srgbClr val="E18346"/>
                </a:solidFill>
              </a:rPr>
              <a:t>SER EMPREENDEDOR É…</a:t>
            </a:r>
            <a:endParaRPr lang="pt-PT" sz="4500" b="1">
              <a:solidFill>
                <a:srgbClr val="E18346"/>
              </a:solidFill>
              <a:ea typeface="Calibri"/>
              <a:cs typeface="Calibri"/>
            </a:endParaRPr>
          </a:p>
        </p:txBody>
      </p:sp>
      <p:pic>
        <p:nvPicPr>
          <p:cNvPr id="5" name="Imagem 4" descr="Uma imagem com Gráficos, clipart, círculo, desenho&#10;&#10;Os conteúdos gerados por IA poderão estar incorretos.">
            <a:extLst>
              <a:ext uri="{FF2B5EF4-FFF2-40B4-BE49-F238E27FC236}">
                <a16:creationId xmlns:a16="http://schemas.microsoft.com/office/drawing/2014/main" id="{A9DF0258-47D7-6A1C-5622-86A2BBBC9D5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6310" y="2104103"/>
            <a:ext cx="3264309" cy="2772697"/>
          </a:xfrm>
          <a:prstGeom prst="rect">
            <a:avLst/>
          </a:prstGeom>
        </p:spPr>
      </p:pic>
      <p:sp>
        <p:nvSpPr>
          <p:cNvPr id="4" name="Google Shape;495;p22">
            <a:extLst>
              <a:ext uri="{FF2B5EF4-FFF2-40B4-BE49-F238E27FC236}">
                <a16:creationId xmlns:a16="http://schemas.microsoft.com/office/drawing/2014/main" id="{8807F794-C108-77ED-B17F-98CAC8AAD540}"/>
              </a:ext>
            </a:extLst>
          </p:cNvPr>
          <p:cNvSpPr>
            <a:spLocks noChangeArrowheads="1"/>
          </p:cNvSpPr>
          <p:nvPr/>
        </p:nvSpPr>
        <p:spPr bwMode="auto">
          <a:xfrm rot="620157">
            <a:off x="10269195" y="4192277"/>
            <a:ext cx="2011288" cy="2014154"/>
          </a:xfrm>
          <a:prstGeom prst="ellipse">
            <a:avLst/>
          </a:prstGeom>
          <a:solidFill>
            <a:schemeClr val="accent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496;p22">
            <a:extLst>
              <a:ext uri="{FF2B5EF4-FFF2-40B4-BE49-F238E27FC236}">
                <a16:creationId xmlns:a16="http://schemas.microsoft.com/office/drawing/2014/main" id="{0792403F-9FD1-0944-FA44-8CE307BA174C}"/>
              </a:ext>
            </a:extLst>
          </p:cNvPr>
          <p:cNvSpPr>
            <a:spLocks/>
          </p:cNvSpPr>
          <p:nvPr/>
        </p:nvSpPr>
        <p:spPr bwMode="auto">
          <a:xfrm rot="620157">
            <a:off x="10537534" y="5122513"/>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4">
              <a:lumMod val="75000"/>
            </a:schemeClr>
          </a:solidFill>
          <a:ln>
            <a:noFill/>
          </a:ln>
        </p:spPr>
        <p:txBody>
          <a:bodyPr lIns="91425" tIns="45700" rIns="91425" bIns="45700"/>
          <a:lstStyle/>
          <a:p>
            <a:endParaRPr lang="en-US"/>
          </a:p>
        </p:txBody>
      </p:sp>
      <p:sp>
        <p:nvSpPr>
          <p:cNvPr id="7" name="CaixaDeTexto 6">
            <a:extLst>
              <a:ext uri="{FF2B5EF4-FFF2-40B4-BE49-F238E27FC236}">
                <a16:creationId xmlns:a16="http://schemas.microsoft.com/office/drawing/2014/main" id="{7A8DBF8D-67B2-EC39-E1CE-9D26C4A1A550}"/>
              </a:ext>
            </a:extLst>
          </p:cNvPr>
          <p:cNvSpPr txBox="1"/>
          <p:nvPr/>
        </p:nvSpPr>
        <p:spPr>
          <a:xfrm>
            <a:off x="10212839" y="4535123"/>
            <a:ext cx="2164122" cy="1323439"/>
          </a:xfrm>
          <a:prstGeom prst="rect">
            <a:avLst/>
          </a:prstGeom>
          <a:noFill/>
        </p:spPr>
        <p:txBody>
          <a:bodyPr wrap="square" rtlCol="0">
            <a:spAutoFit/>
          </a:bodyPr>
          <a:lstStyle/>
          <a:p>
            <a:pPr algn="ctr"/>
            <a:r>
              <a:rPr lang="pt-PT" sz="1600" dirty="0">
                <a:solidFill>
                  <a:schemeClr val="bg1"/>
                </a:solidFill>
              </a:rPr>
              <a:t>São por isso importantes as caraterísticas de Criatividade e</a:t>
            </a:r>
          </a:p>
          <a:p>
            <a:pPr algn="ctr"/>
            <a:r>
              <a:rPr lang="pt-PT" sz="1600" dirty="0">
                <a:solidFill>
                  <a:schemeClr val="bg1"/>
                </a:solidFill>
              </a:rPr>
              <a:t>Iniciativa!</a:t>
            </a:r>
          </a:p>
        </p:txBody>
      </p:sp>
    </p:spTree>
    <p:custDataLst>
      <p:tags r:id="rId1"/>
    </p:custDataLst>
    <p:extLst>
      <p:ext uri="{BB962C8B-B14F-4D97-AF65-F5344CB8AC3E}">
        <p14:creationId xmlns:p14="http://schemas.microsoft.com/office/powerpoint/2010/main" val="60363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E90E2-421E-EFD2-64F5-C7FFC3B98B34}"/>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18F8ED09-8A1D-CEFD-8B29-118BEB70339B}"/>
              </a:ext>
            </a:extLst>
          </p:cNvPr>
          <p:cNvSpPr txBox="1"/>
          <p:nvPr/>
        </p:nvSpPr>
        <p:spPr>
          <a:xfrm>
            <a:off x="366828" y="590778"/>
            <a:ext cx="11732079" cy="784830"/>
          </a:xfrm>
          <a:prstGeom prst="rect">
            <a:avLst/>
          </a:prstGeom>
          <a:noFill/>
        </p:spPr>
        <p:txBody>
          <a:bodyPr wrap="square" lIns="91440" tIns="45720" rIns="91440" bIns="45720" anchor="t">
            <a:spAutoFit/>
          </a:bodyPr>
          <a:lstStyle/>
          <a:p>
            <a:pPr rtl="0" fontAlgn="base"/>
            <a:r>
              <a:rPr lang="pt-PT" sz="4500" b="1">
                <a:solidFill>
                  <a:srgbClr val="E18346"/>
                </a:solidFill>
              </a:rPr>
              <a:t>SER EMPREENDEDOR É…</a:t>
            </a:r>
            <a:endParaRPr lang="pt-PT" sz="4500" b="1">
              <a:solidFill>
                <a:srgbClr val="E18346"/>
              </a:solidFill>
              <a:ea typeface="Calibri"/>
              <a:cs typeface="Calibri"/>
            </a:endParaRPr>
          </a:p>
        </p:txBody>
      </p:sp>
      <p:pic>
        <p:nvPicPr>
          <p:cNvPr id="5" name="Imagem 4" descr="Uma imagem com Gráficos, logótipo, design gráfico, símbolo&#10;&#10;Os conteúdos gerados por IA poderão estar incorretos.">
            <a:extLst>
              <a:ext uri="{FF2B5EF4-FFF2-40B4-BE49-F238E27FC236}">
                <a16:creationId xmlns:a16="http://schemas.microsoft.com/office/drawing/2014/main" id="{3C49CD87-AF2F-DF88-BFDD-ADDAD14229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4571" y="1817346"/>
            <a:ext cx="2758182" cy="2712580"/>
          </a:xfrm>
          <a:prstGeom prst="rect">
            <a:avLst/>
          </a:prstGeom>
        </p:spPr>
      </p:pic>
      <p:pic>
        <p:nvPicPr>
          <p:cNvPr id="2" name="Imagem 1">
            <a:extLst>
              <a:ext uri="{FF2B5EF4-FFF2-40B4-BE49-F238E27FC236}">
                <a16:creationId xmlns:a16="http://schemas.microsoft.com/office/drawing/2014/main" id="{EEB5438A-6A6F-FF6C-4C29-8C9558A29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8859" y="1985502"/>
            <a:ext cx="2459938" cy="2495264"/>
          </a:xfrm>
          <a:prstGeom prst="rect">
            <a:avLst/>
          </a:prstGeom>
        </p:spPr>
      </p:pic>
      <p:sp>
        <p:nvSpPr>
          <p:cNvPr id="3" name="CaixaDeTexto 2">
            <a:extLst>
              <a:ext uri="{FF2B5EF4-FFF2-40B4-BE49-F238E27FC236}">
                <a16:creationId xmlns:a16="http://schemas.microsoft.com/office/drawing/2014/main" id="{536896A3-7518-F24B-ED37-D43EB970C3A5}"/>
              </a:ext>
            </a:extLst>
          </p:cNvPr>
          <p:cNvSpPr txBox="1"/>
          <p:nvPr/>
        </p:nvSpPr>
        <p:spPr>
          <a:xfrm>
            <a:off x="1485804" y="4242816"/>
            <a:ext cx="1865376" cy="400110"/>
          </a:xfrm>
          <a:prstGeom prst="rect">
            <a:avLst/>
          </a:prstGeom>
          <a:noFill/>
        </p:spPr>
        <p:txBody>
          <a:bodyPr wrap="square" rtlCol="0">
            <a:spAutoFit/>
          </a:bodyPr>
          <a:lstStyle/>
          <a:p>
            <a:pPr algn="ctr"/>
            <a:r>
              <a:rPr lang="pt-PT" sz="2000" b="1" dirty="0"/>
              <a:t>Criatividade</a:t>
            </a:r>
          </a:p>
        </p:txBody>
      </p:sp>
      <p:sp>
        <p:nvSpPr>
          <p:cNvPr id="6" name="CaixaDeTexto 5">
            <a:extLst>
              <a:ext uri="{FF2B5EF4-FFF2-40B4-BE49-F238E27FC236}">
                <a16:creationId xmlns:a16="http://schemas.microsoft.com/office/drawing/2014/main" id="{45480DF3-75BC-C385-7D4D-B7DEC8660F2E}"/>
              </a:ext>
            </a:extLst>
          </p:cNvPr>
          <p:cNvSpPr txBox="1"/>
          <p:nvPr/>
        </p:nvSpPr>
        <p:spPr>
          <a:xfrm>
            <a:off x="4809457" y="4230042"/>
            <a:ext cx="2435352" cy="400110"/>
          </a:xfrm>
          <a:prstGeom prst="rect">
            <a:avLst/>
          </a:prstGeom>
          <a:noFill/>
        </p:spPr>
        <p:txBody>
          <a:bodyPr wrap="square" rtlCol="0">
            <a:spAutoFit/>
          </a:bodyPr>
          <a:lstStyle/>
          <a:p>
            <a:pPr algn="ctr"/>
            <a:r>
              <a:rPr lang="pt-PT" sz="2000" b="1"/>
              <a:t>Pensamento crítico</a:t>
            </a:r>
          </a:p>
        </p:txBody>
      </p:sp>
      <p:pic>
        <p:nvPicPr>
          <p:cNvPr id="7" name="Imagem 6">
            <a:extLst>
              <a:ext uri="{FF2B5EF4-FFF2-40B4-BE49-F238E27FC236}">
                <a16:creationId xmlns:a16="http://schemas.microsoft.com/office/drawing/2014/main" id="{960DF79D-196E-0A92-FAF6-4E11CBC7C9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5250" y="1828800"/>
            <a:ext cx="2516987" cy="2789503"/>
          </a:xfrm>
          <a:prstGeom prst="rect">
            <a:avLst/>
          </a:prstGeom>
        </p:spPr>
      </p:pic>
      <p:sp>
        <p:nvSpPr>
          <p:cNvPr id="9" name="CaixaDeTexto 8">
            <a:extLst>
              <a:ext uri="{FF2B5EF4-FFF2-40B4-BE49-F238E27FC236}">
                <a16:creationId xmlns:a16="http://schemas.microsoft.com/office/drawing/2014/main" id="{0B3F5A5E-9430-3F10-9631-D6FB13575459}"/>
              </a:ext>
            </a:extLst>
          </p:cNvPr>
          <p:cNvSpPr txBox="1"/>
          <p:nvPr/>
        </p:nvSpPr>
        <p:spPr>
          <a:xfrm>
            <a:off x="8386067" y="4230042"/>
            <a:ext cx="2435352" cy="400110"/>
          </a:xfrm>
          <a:prstGeom prst="rect">
            <a:avLst/>
          </a:prstGeom>
          <a:noFill/>
        </p:spPr>
        <p:txBody>
          <a:bodyPr wrap="square" rtlCol="0">
            <a:spAutoFit/>
          </a:bodyPr>
          <a:lstStyle/>
          <a:p>
            <a:pPr algn="ctr"/>
            <a:r>
              <a:rPr lang="pt-PT" sz="2000" b="1"/>
              <a:t>Espírito de Iniciativa</a:t>
            </a:r>
          </a:p>
        </p:txBody>
      </p:sp>
    </p:spTree>
    <p:custDataLst>
      <p:tags r:id="rId1"/>
    </p:custDataLst>
    <p:extLst>
      <p:ext uri="{BB962C8B-B14F-4D97-AF65-F5344CB8AC3E}">
        <p14:creationId xmlns:p14="http://schemas.microsoft.com/office/powerpoint/2010/main" val="91950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75A6-623D-05EB-3A68-B3DD315A14A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FFDC9BF-A11C-781B-9B28-DC0026773D19}"/>
              </a:ext>
            </a:extLst>
          </p:cNvPr>
          <p:cNvSpPr txBox="1"/>
          <p:nvPr/>
        </p:nvSpPr>
        <p:spPr>
          <a:xfrm>
            <a:off x="9484518" y="3978593"/>
            <a:ext cx="2706624" cy="1169551"/>
          </a:xfrm>
          <a:prstGeom prst="rect">
            <a:avLst/>
          </a:prstGeom>
          <a:noFill/>
        </p:spPr>
        <p:txBody>
          <a:bodyPr wrap="square" lIns="91440" tIns="45720" rIns="91440" bIns="45720" rtlCol="0" anchor="t">
            <a:spAutoFit/>
          </a:bodyPr>
          <a:lstStyle/>
          <a:p>
            <a:pPr algn="ctr"/>
            <a:r>
              <a:rPr lang="pt-PT" sz="1400" b="1">
                <a:solidFill>
                  <a:schemeClr val="bg1"/>
                </a:solidFill>
              </a:rPr>
              <a:t>Aprendizagens essenciais</a:t>
            </a:r>
          </a:p>
          <a:p>
            <a:pPr algn="ctr"/>
            <a:endParaRPr lang="pt-PT" sz="1400">
              <a:solidFill>
                <a:schemeClr val="bg1"/>
              </a:solidFill>
            </a:endParaRPr>
          </a:p>
          <a:p>
            <a:pPr algn="ctr"/>
            <a:r>
              <a:rPr lang="pt-PT" sz="1400">
                <a:solidFill>
                  <a:schemeClr val="bg1"/>
                </a:solidFill>
              </a:rPr>
              <a:t>Entender o conceito de criação de valor, individual, social e económico</a:t>
            </a:r>
            <a:endParaRPr lang="pt-PT" sz="1400">
              <a:solidFill>
                <a:schemeClr val="bg1"/>
              </a:solidFill>
              <a:ea typeface="Calibri"/>
              <a:cs typeface="Calibri"/>
            </a:endParaRPr>
          </a:p>
        </p:txBody>
      </p:sp>
      <p:sp>
        <p:nvSpPr>
          <p:cNvPr id="2" name="CaixaDeTexto 1">
            <a:extLst>
              <a:ext uri="{FF2B5EF4-FFF2-40B4-BE49-F238E27FC236}">
                <a16:creationId xmlns:a16="http://schemas.microsoft.com/office/drawing/2014/main" id="{AF388A48-FF92-E3F1-24F3-5980717FAFC0}"/>
              </a:ext>
            </a:extLst>
          </p:cNvPr>
          <p:cNvSpPr txBox="1"/>
          <p:nvPr/>
        </p:nvSpPr>
        <p:spPr>
          <a:xfrm>
            <a:off x="366828" y="590778"/>
            <a:ext cx="11732079" cy="784830"/>
          </a:xfrm>
          <a:prstGeom prst="rect">
            <a:avLst/>
          </a:prstGeom>
          <a:noFill/>
        </p:spPr>
        <p:txBody>
          <a:bodyPr wrap="square" lIns="91440" tIns="45720" rIns="91440" bIns="45720" anchor="t">
            <a:spAutoFit/>
          </a:bodyPr>
          <a:lstStyle/>
          <a:p>
            <a:pPr rtl="0" fontAlgn="base"/>
            <a:r>
              <a:rPr lang="pt-PT" sz="4500" b="1">
                <a:solidFill>
                  <a:srgbClr val="E18346"/>
                </a:solidFill>
              </a:rPr>
              <a:t>SER EMPREENDEDOR É…</a:t>
            </a:r>
            <a:endParaRPr lang="pt-PT" sz="4500" b="1">
              <a:solidFill>
                <a:srgbClr val="E18346"/>
              </a:solidFill>
              <a:ea typeface="Calibri"/>
              <a:cs typeface="Calibri"/>
            </a:endParaRPr>
          </a:p>
        </p:txBody>
      </p:sp>
      <p:pic>
        <p:nvPicPr>
          <p:cNvPr id="9" name="Imagem 8" descr="Uma imagem com Gráficos, círculo, captura de ecrã&#10;&#10;Os conteúdos gerados por IA poderão estar incorretos.">
            <a:extLst>
              <a:ext uri="{FF2B5EF4-FFF2-40B4-BE49-F238E27FC236}">
                <a16:creationId xmlns:a16="http://schemas.microsoft.com/office/drawing/2014/main" id="{0108B2EC-61D9-DB40-BB73-DB269663F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0820" y="1964593"/>
            <a:ext cx="2752032" cy="2752032"/>
          </a:xfrm>
          <a:prstGeom prst="rect">
            <a:avLst/>
          </a:prstGeom>
        </p:spPr>
      </p:pic>
      <p:pic>
        <p:nvPicPr>
          <p:cNvPr id="11" name="Imagem 10" descr="Uma imagem com captura de ecrã, Gráficos, design&#10;&#10;Os conteúdos gerados por IA poderão estar incorretos.">
            <a:extLst>
              <a:ext uri="{FF2B5EF4-FFF2-40B4-BE49-F238E27FC236}">
                <a16:creationId xmlns:a16="http://schemas.microsoft.com/office/drawing/2014/main" id="{255428E5-79AC-8105-13C3-E801DB5C17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463" y="1915478"/>
            <a:ext cx="2789503" cy="2789503"/>
          </a:xfrm>
          <a:prstGeom prst="rect">
            <a:avLst/>
          </a:prstGeom>
        </p:spPr>
      </p:pic>
      <p:sp>
        <p:nvSpPr>
          <p:cNvPr id="12" name="CaixaDeTexto 11">
            <a:extLst>
              <a:ext uri="{FF2B5EF4-FFF2-40B4-BE49-F238E27FC236}">
                <a16:creationId xmlns:a16="http://schemas.microsoft.com/office/drawing/2014/main" id="{713F2B0F-EEE3-186B-0052-5D31955B5E28}"/>
              </a:ext>
            </a:extLst>
          </p:cNvPr>
          <p:cNvSpPr txBox="1"/>
          <p:nvPr/>
        </p:nvSpPr>
        <p:spPr>
          <a:xfrm>
            <a:off x="4859160" y="4240202"/>
            <a:ext cx="2435352" cy="400110"/>
          </a:xfrm>
          <a:prstGeom prst="rect">
            <a:avLst/>
          </a:prstGeom>
          <a:noFill/>
        </p:spPr>
        <p:txBody>
          <a:bodyPr wrap="square" rtlCol="0">
            <a:spAutoFit/>
          </a:bodyPr>
          <a:lstStyle/>
          <a:p>
            <a:pPr algn="ctr"/>
            <a:r>
              <a:rPr lang="pt-PT" sz="2000" b="1"/>
              <a:t>Trabalho em grupo</a:t>
            </a:r>
          </a:p>
        </p:txBody>
      </p:sp>
      <p:sp>
        <p:nvSpPr>
          <p:cNvPr id="13" name="CaixaDeTexto 12">
            <a:extLst>
              <a:ext uri="{FF2B5EF4-FFF2-40B4-BE49-F238E27FC236}">
                <a16:creationId xmlns:a16="http://schemas.microsoft.com/office/drawing/2014/main" id="{2E61256C-DEBB-8343-7029-CCEA56082006}"/>
              </a:ext>
            </a:extLst>
          </p:cNvPr>
          <p:cNvSpPr txBox="1"/>
          <p:nvPr/>
        </p:nvSpPr>
        <p:spPr>
          <a:xfrm>
            <a:off x="8343463" y="4240202"/>
            <a:ext cx="2789502" cy="400110"/>
          </a:xfrm>
          <a:prstGeom prst="rect">
            <a:avLst/>
          </a:prstGeom>
          <a:noFill/>
        </p:spPr>
        <p:txBody>
          <a:bodyPr wrap="square" rtlCol="0">
            <a:spAutoFit/>
          </a:bodyPr>
          <a:lstStyle/>
          <a:p>
            <a:pPr algn="ctr"/>
            <a:r>
              <a:rPr lang="pt-PT" sz="2000" b="1"/>
              <a:t>Comunicação</a:t>
            </a:r>
          </a:p>
        </p:txBody>
      </p:sp>
      <p:pic>
        <p:nvPicPr>
          <p:cNvPr id="14" name="Imagem 13">
            <a:extLst>
              <a:ext uri="{FF2B5EF4-FFF2-40B4-BE49-F238E27FC236}">
                <a16:creationId xmlns:a16="http://schemas.microsoft.com/office/drawing/2014/main" id="{8AC2B01A-74FA-3D7C-5BF1-0386358944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5553" y="1768850"/>
            <a:ext cx="2788213" cy="3098015"/>
          </a:xfrm>
          <a:prstGeom prst="rect">
            <a:avLst/>
          </a:prstGeom>
        </p:spPr>
      </p:pic>
      <p:sp>
        <p:nvSpPr>
          <p:cNvPr id="15" name="CaixaDeTexto 14">
            <a:extLst>
              <a:ext uri="{FF2B5EF4-FFF2-40B4-BE49-F238E27FC236}">
                <a16:creationId xmlns:a16="http://schemas.microsoft.com/office/drawing/2014/main" id="{19510538-E73D-B6E7-4F7D-B2FFCEC6FBEF}"/>
              </a:ext>
            </a:extLst>
          </p:cNvPr>
          <p:cNvSpPr txBox="1"/>
          <p:nvPr/>
        </p:nvSpPr>
        <p:spPr>
          <a:xfrm>
            <a:off x="1181815" y="4240202"/>
            <a:ext cx="2435352" cy="400110"/>
          </a:xfrm>
          <a:prstGeom prst="rect">
            <a:avLst/>
          </a:prstGeom>
          <a:noFill/>
        </p:spPr>
        <p:txBody>
          <a:bodyPr wrap="square" rtlCol="0">
            <a:spAutoFit/>
          </a:bodyPr>
          <a:lstStyle/>
          <a:p>
            <a:pPr algn="ctr"/>
            <a:r>
              <a:rPr lang="pt-PT" sz="2000" b="1"/>
              <a:t>Resiliência</a:t>
            </a:r>
          </a:p>
        </p:txBody>
      </p:sp>
    </p:spTree>
    <p:custDataLst>
      <p:tags r:id="rId1"/>
    </p:custDataLst>
    <p:extLst>
      <p:ext uri="{BB962C8B-B14F-4D97-AF65-F5344CB8AC3E}">
        <p14:creationId xmlns:p14="http://schemas.microsoft.com/office/powerpoint/2010/main" val="54363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994FD2D4-8CFC-429B-2BAD-19F61BBB4FDA}"/>
              </a:ext>
            </a:extLst>
          </p:cNvPr>
          <p:cNvSpPr>
            <a:spLocks noGrp="1"/>
          </p:cNvSpPr>
          <p:nvPr>
            <p:ph sz="quarter" idx="13"/>
          </p:nvPr>
        </p:nvSpPr>
        <p:spPr>
          <a:xfrm>
            <a:off x="2284973" y="1904672"/>
            <a:ext cx="4883923" cy="539750"/>
          </a:xfrm>
        </p:spPr>
        <p:txBody>
          <a:bodyPr/>
          <a:lstStyle/>
          <a:p>
            <a:r>
              <a:rPr lang="en-GB" sz="1600" b="1" dirty="0">
                <a:latin typeface="Work Sans" panose="00000500000000000000" pitchFamily="50" charset="0"/>
              </a:rPr>
              <a:t>Empreendedorismo - </a:t>
            </a:r>
            <a:r>
              <a:rPr lang="en-GB" sz="1600" b="1" dirty="0" err="1">
                <a:latin typeface="Work Sans" panose="00000500000000000000" pitchFamily="50" charset="0"/>
              </a:rPr>
              <a:t>Ideias</a:t>
            </a:r>
            <a:r>
              <a:rPr lang="en-GB" sz="1600" b="1" dirty="0">
                <a:latin typeface="Work Sans" panose="00000500000000000000" pitchFamily="50" charset="0"/>
              </a:rPr>
              <a:t> </a:t>
            </a:r>
            <a:r>
              <a:rPr lang="en-GB" sz="1600" b="1" dirty="0" err="1">
                <a:latin typeface="Work Sans" panose="00000500000000000000" pitchFamily="50" charset="0"/>
              </a:rPr>
              <a:t>que</a:t>
            </a:r>
            <a:r>
              <a:rPr lang="en-GB" sz="1600" b="1" dirty="0">
                <a:latin typeface="Work Sans" panose="00000500000000000000" pitchFamily="50" charset="0"/>
              </a:rPr>
              <a:t> </a:t>
            </a:r>
            <a:r>
              <a:rPr lang="en-GB" sz="1600" b="1" dirty="0" err="1">
                <a:latin typeface="Work Sans" panose="00000500000000000000" pitchFamily="50" charset="0"/>
              </a:rPr>
              <a:t>ajudam</a:t>
            </a:r>
            <a:endParaRPr lang="en-GB" sz="1600" b="1" dirty="0">
              <a:latin typeface="Work Sans" panose="00000500000000000000" pitchFamily="50" charset="0"/>
            </a:endParaRPr>
          </a:p>
        </p:txBody>
      </p:sp>
      <p:sp>
        <p:nvSpPr>
          <p:cNvPr id="20" name="Content Placeholder 3">
            <a:extLst>
              <a:ext uri="{FF2B5EF4-FFF2-40B4-BE49-F238E27FC236}">
                <a16:creationId xmlns:a16="http://schemas.microsoft.com/office/drawing/2014/main" id="{382824C6-77DD-EC06-F078-738F3BC6023B}"/>
              </a:ext>
            </a:extLst>
          </p:cNvPr>
          <p:cNvSpPr>
            <a:spLocks noGrp="1"/>
          </p:cNvSpPr>
          <p:nvPr>
            <p:ph sz="quarter" idx="14"/>
          </p:nvPr>
        </p:nvSpPr>
        <p:spPr>
          <a:xfrm>
            <a:off x="2284973" y="2714925"/>
            <a:ext cx="5432563" cy="539750"/>
          </a:xfrm>
        </p:spPr>
        <p:txBody>
          <a:bodyPr/>
          <a:lstStyle/>
          <a:p>
            <a:r>
              <a:rPr lang="en-GB" sz="1600" b="1">
                <a:latin typeface="Work Sans" panose="00000500000000000000" pitchFamily="50" charset="0"/>
              </a:rPr>
              <a:t>Quem é o </a:t>
            </a:r>
            <a:r>
              <a:rPr lang="en-GB" sz="1600" b="1" err="1">
                <a:latin typeface="Work Sans" panose="00000500000000000000" pitchFamily="50" charset="0"/>
              </a:rPr>
              <a:t>empreendedor</a:t>
            </a:r>
            <a:endParaRPr lang="en-GB" sz="1600" b="1">
              <a:latin typeface="Work Sans" panose="00000500000000000000" pitchFamily="50" charset="0"/>
            </a:endParaRPr>
          </a:p>
        </p:txBody>
      </p:sp>
      <p:sp>
        <p:nvSpPr>
          <p:cNvPr id="21" name="Content Placeholder 5">
            <a:extLst>
              <a:ext uri="{FF2B5EF4-FFF2-40B4-BE49-F238E27FC236}">
                <a16:creationId xmlns:a16="http://schemas.microsoft.com/office/drawing/2014/main" id="{30D8AAB2-7CA6-28FB-9E75-252D96F5DE51}"/>
              </a:ext>
            </a:extLst>
          </p:cNvPr>
          <p:cNvSpPr txBox="1">
            <a:spLocks/>
          </p:cNvSpPr>
          <p:nvPr/>
        </p:nvSpPr>
        <p:spPr>
          <a:xfrm>
            <a:off x="7277783" y="1906094"/>
            <a:ext cx="5258827" cy="5397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Work Sans" panose="00000500000000000000" pitchFamily="50" charset="0"/>
              </a:rPr>
              <a:t>Empreendedorismo Social e Empresarial</a:t>
            </a:r>
          </a:p>
        </p:txBody>
      </p:sp>
      <p:sp>
        <p:nvSpPr>
          <p:cNvPr id="22" name="Content Placeholder 6">
            <a:extLst>
              <a:ext uri="{FF2B5EF4-FFF2-40B4-BE49-F238E27FC236}">
                <a16:creationId xmlns:a16="http://schemas.microsoft.com/office/drawing/2014/main" id="{4A90ACE9-22BB-0B71-22F5-438E35F838DB}"/>
              </a:ext>
            </a:extLst>
          </p:cNvPr>
          <p:cNvSpPr txBox="1">
            <a:spLocks/>
          </p:cNvSpPr>
          <p:nvPr/>
        </p:nvSpPr>
        <p:spPr>
          <a:xfrm>
            <a:off x="2284973" y="3513924"/>
            <a:ext cx="3651132" cy="5397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latin typeface="Work Sans" panose="00000500000000000000" pitchFamily="50" charset="0"/>
              </a:rPr>
              <a:t>Ser </a:t>
            </a:r>
            <a:r>
              <a:rPr lang="en-GB" sz="1600" b="1" err="1">
                <a:latin typeface="Work Sans" panose="00000500000000000000" pitchFamily="50" charset="0"/>
              </a:rPr>
              <a:t>empreendedor</a:t>
            </a:r>
            <a:r>
              <a:rPr lang="en-GB" sz="1600" b="1">
                <a:latin typeface="Work Sans" panose="00000500000000000000" pitchFamily="50" charset="0"/>
              </a:rPr>
              <a:t> é</a:t>
            </a:r>
          </a:p>
        </p:txBody>
      </p:sp>
      <p:sp>
        <p:nvSpPr>
          <p:cNvPr id="23" name="Content Placeholder 6">
            <a:extLst>
              <a:ext uri="{FF2B5EF4-FFF2-40B4-BE49-F238E27FC236}">
                <a16:creationId xmlns:a16="http://schemas.microsoft.com/office/drawing/2014/main" id="{FBB0105B-E210-2788-FB03-1ED1A1D80E52}"/>
              </a:ext>
            </a:extLst>
          </p:cNvPr>
          <p:cNvSpPr txBox="1">
            <a:spLocks/>
          </p:cNvSpPr>
          <p:nvPr/>
        </p:nvSpPr>
        <p:spPr>
          <a:xfrm>
            <a:off x="7277783" y="2725981"/>
            <a:ext cx="5011754" cy="539750"/>
          </a:xfrm>
          <a:prstGeom prst="rect">
            <a:avLst/>
          </a:prstGeom>
        </p:spPr>
        <p:txBody>
          <a:bodyPr anchor="ctr"/>
          <a:lstStyle>
            <a:defPPr>
              <a:defRPr lang="en-US"/>
            </a:defPPr>
            <a:lvl1pPr marL="228600" indent="-228600">
              <a:lnSpc>
                <a:spcPct val="90000"/>
              </a:lnSpc>
              <a:spcBef>
                <a:spcPts val="1000"/>
              </a:spcBef>
              <a:buFont typeface="Arial" panose="020B0604020202020204" pitchFamily="34" charset="0"/>
              <a:buNone/>
              <a:defRPr>
                <a:latin typeface="Calibri" panose="020F0502020204030204" pitchFamily="34" charset="0"/>
                <a:ea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pt-PT" sz="1600" b="1" dirty="0">
                <a:latin typeface="Work Sans" panose="00000500000000000000" pitchFamily="50" charset="0"/>
              </a:rPr>
              <a:t>Fazer o que é certo</a:t>
            </a:r>
            <a:endParaRPr lang="en-GB" sz="1600" b="1" dirty="0">
              <a:latin typeface="Work Sans" panose="00000500000000000000" pitchFamily="50" charset="0"/>
            </a:endParaRPr>
          </a:p>
        </p:txBody>
      </p:sp>
      <p:sp>
        <p:nvSpPr>
          <p:cNvPr id="24" name="Content Placeholder 6">
            <a:extLst>
              <a:ext uri="{FF2B5EF4-FFF2-40B4-BE49-F238E27FC236}">
                <a16:creationId xmlns:a16="http://schemas.microsoft.com/office/drawing/2014/main" id="{E8C3E8A8-215D-B916-E1C4-C3D040638CD4}"/>
              </a:ext>
            </a:extLst>
          </p:cNvPr>
          <p:cNvSpPr txBox="1">
            <a:spLocks/>
          </p:cNvSpPr>
          <p:nvPr/>
        </p:nvSpPr>
        <p:spPr>
          <a:xfrm>
            <a:off x="7277783" y="3545868"/>
            <a:ext cx="5533147" cy="5397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err="1">
                <a:latin typeface="Work Sans" panose="00000500000000000000" pitchFamily="50" charset="0"/>
              </a:rPr>
              <a:t>Desafio</a:t>
            </a:r>
            <a:r>
              <a:rPr lang="en-GB" sz="1600" b="1" dirty="0">
                <a:latin typeface="Work Sans" panose="00000500000000000000" pitchFamily="50" charset="0"/>
              </a:rPr>
              <a:t> </a:t>
            </a:r>
            <a:r>
              <a:rPr lang="en-GB" sz="1600" b="1" dirty="0" err="1">
                <a:latin typeface="Work Sans" panose="00000500000000000000" pitchFamily="50" charset="0"/>
              </a:rPr>
              <a:t>empreendedor</a:t>
            </a:r>
            <a:endParaRPr lang="en-GB" sz="1600" b="1" dirty="0">
              <a:latin typeface="Work Sans" panose="00000500000000000000" pitchFamily="50" charset="0"/>
            </a:endParaRPr>
          </a:p>
        </p:txBody>
      </p:sp>
      <p:sp>
        <p:nvSpPr>
          <p:cNvPr id="3" name="Content Placeholder 5">
            <a:extLst>
              <a:ext uri="{FF2B5EF4-FFF2-40B4-BE49-F238E27FC236}">
                <a16:creationId xmlns:a16="http://schemas.microsoft.com/office/drawing/2014/main" id="{D98E1BE3-2B91-0392-BC46-F8F8480CEC20}"/>
              </a:ext>
            </a:extLst>
          </p:cNvPr>
          <p:cNvSpPr txBox="1">
            <a:spLocks/>
          </p:cNvSpPr>
          <p:nvPr/>
        </p:nvSpPr>
        <p:spPr>
          <a:xfrm>
            <a:off x="2284973" y="4354699"/>
            <a:ext cx="5258827" cy="5397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Work Sans" panose="00000500000000000000" pitchFamily="50" charset="0"/>
              </a:rPr>
              <a:t>Tomada de </a:t>
            </a:r>
            <a:r>
              <a:rPr lang="en-GB" sz="1600" b="1" dirty="0" err="1">
                <a:latin typeface="Work Sans" panose="00000500000000000000" pitchFamily="50" charset="0"/>
              </a:rPr>
              <a:t>decisão</a:t>
            </a:r>
            <a:r>
              <a:rPr lang="en-GB" sz="1600" b="1" dirty="0">
                <a:latin typeface="Work Sans" panose="00000500000000000000" pitchFamily="50" charset="0"/>
              </a:rPr>
              <a:t> e </a:t>
            </a:r>
            <a:r>
              <a:rPr lang="en-GB" sz="1600" b="1" dirty="0" err="1">
                <a:latin typeface="Work Sans" panose="00000500000000000000" pitchFamily="50" charset="0"/>
              </a:rPr>
              <a:t>risco</a:t>
            </a:r>
            <a:endParaRPr lang="en-GB" sz="1600" b="1" dirty="0">
              <a:latin typeface="Work Sans" panose="00000500000000000000" pitchFamily="50" charset="0"/>
            </a:endParaRPr>
          </a:p>
        </p:txBody>
      </p:sp>
    </p:spTree>
    <p:custDataLst>
      <p:tags r:id="rId1"/>
    </p:custDataLst>
    <p:extLst>
      <p:ext uri="{BB962C8B-B14F-4D97-AF65-F5344CB8AC3E}">
        <p14:creationId xmlns:p14="http://schemas.microsoft.com/office/powerpoint/2010/main" val="426217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B35F-DF42-CB19-FEBE-69375548AB6B}"/>
            </a:ext>
          </a:extLst>
        </p:cNvPr>
        <p:cNvGrpSpPr/>
        <p:nvPr/>
      </p:nvGrpSpPr>
      <p:grpSpPr>
        <a:xfrm>
          <a:off x="0" y="0"/>
          <a:ext cx="0" cy="0"/>
          <a:chOff x="0" y="0"/>
          <a:chExt cx="0" cy="0"/>
        </a:xfrm>
      </p:grpSpPr>
      <p:pic>
        <p:nvPicPr>
          <p:cNvPr id="7" name="Imagem 6" descr="Uma imagem com clipart, Gráficos, emoticon, desenho&#10;&#10;Os conteúdos gerados por IA poderão estar incorretos.">
            <a:extLst>
              <a:ext uri="{FF2B5EF4-FFF2-40B4-BE49-F238E27FC236}">
                <a16:creationId xmlns:a16="http://schemas.microsoft.com/office/drawing/2014/main" id="{7A4EBBB7-587C-F5B6-A553-554FD92A20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36445" y="2072674"/>
            <a:ext cx="3292200" cy="2653660"/>
          </a:xfrm>
          <a:prstGeom prst="rect">
            <a:avLst/>
          </a:prstGeom>
        </p:spPr>
      </p:pic>
      <p:sp>
        <p:nvSpPr>
          <p:cNvPr id="8" name="CaixaDeTexto 7">
            <a:extLst>
              <a:ext uri="{FF2B5EF4-FFF2-40B4-BE49-F238E27FC236}">
                <a16:creationId xmlns:a16="http://schemas.microsoft.com/office/drawing/2014/main" id="{6C753F2C-10AB-00C8-1AB9-F1D66CD0BCB6}"/>
              </a:ext>
            </a:extLst>
          </p:cNvPr>
          <p:cNvSpPr txBox="1"/>
          <p:nvPr/>
        </p:nvSpPr>
        <p:spPr>
          <a:xfrm>
            <a:off x="3848260" y="2904498"/>
            <a:ext cx="6719887"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Desenvolver ideias com propósito</a:t>
            </a:r>
            <a:endParaRPr kumimoji="0" lang="pt-PT" sz="2200" i="0" u="none" strike="noStrike" kern="1200" cap="none" spc="0" normalizeH="0" baseline="0" noProof="0" dirty="0">
              <a:ln>
                <a:noFill/>
              </a:ln>
              <a:solidFill>
                <a:prstClr val="black"/>
              </a:solidFill>
              <a:effectLst/>
              <a:uLnTx/>
              <a:uFillTx/>
              <a:latin typeface="Work Sans" panose="00000500000000000000" pitchFamily="50"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Procurar soluções novas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Melhorar as que já existem</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sp>
        <p:nvSpPr>
          <p:cNvPr id="2" name="CaixaDeTexto 1">
            <a:extLst>
              <a:ext uri="{FF2B5EF4-FFF2-40B4-BE49-F238E27FC236}">
                <a16:creationId xmlns:a16="http://schemas.microsoft.com/office/drawing/2014/main" id="{1A5DCD7D-A3B8-F07E-C4C1-C498E072B947}"/>
              </a:ext>
            </a:extLst>
          </p:cNvPr>
          <p:cNvSpPr txBox="1"/>
          <p:nvPr/>
        </p:nvSpPr>
        <p:spPr>
          <a:xfrm>
            <a:off x="356109" y="606117"/>
            <a:ext cx="6719887"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CRIATIVIDADE</a:t>
            </a:r>
          </a:p>
        </p:txBody>
      </p:sp>
    </p:spTree>
    <p:custDataLst>
      <p:tags r:id="rId1"/>
    </p:custDataLst>
    <p:extLst>
      <p:ext uri="{BB962C8B-B14F-4D97-AF65-F5344CB8AC3E}">
        <p14:creationId xmlns:p14="http://schemas.microsoft.com/office/powerpoint/2010/main" val="21459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6025-2BA4-A6DC-FE67-82F1DAF9A2C8}"/>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2B0D930C-B8AF-35F3-2466-C03A4E0337B1}"/>
              </a:ext>
            </a:extLst>
          </p:cNvPr>
          <p:cNvSpPr txBox="1"/>
          <p:nvPr/>
        </p:nvSpPr>
        <p:spPr>
          <a:xfrm>
            <a:off x="3863730" y="2705725"/>
            <a:ext cx="7618677" cy="14465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Capacidade de analisar ideias e informação</a:t>
            </a:r>
            <a:endParaRPr kumimoji="0" lang="pt-PT" sz="2200" i="0" u="none" strike="noStrike" kern="1200" cap="none" spc="0" normalizeH="0" baseline="0" noProof="0" dirty="0">
              <a:ln>
                <a:noFill/>
              </a:ln>
              <a:solidFill>
                <a:prstClr val="black"/>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Questionar opções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Definir critérios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Tomar decisões fundamentadas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pic>
        <p:nvPicPr>
          <p:cNvPr id="2" name="Imagem 1" descr="Uma imagem com Gráficos, logótipo, símbolo, design gráfico&#10;&#10;Os conteúdos gerados por IA poderão estar incorretos.">
            <a:extLst>
              <a:ext uri="{FF2B5EF4-FFF2-40B4-BE49-F238E27FC236}">
                <a16:creationId xmlns:a16="http://schemas.microsoft.com/office/drawing/2014/main" id="{B8FFBACC-D5C3-8163-AFAF-2C04F8668B17}"/>
              </a:ext>
            </a:extLst>
          </p:cNvPr>
          <p:cNvPicPr>
            <a:picLocks noChangeAspect="1"/>
          </p:cNvPicPr>
          <p:nvPr/>
        </p:nvPicPr>
        <p:blipFill>
          <a:blip r:embed="rId4" cstate="email">
            <a:extLst>
              <a:ext uri="{28A0092B-C50C-407E-A947-70E740481C1C}">
                <a14:useLocalDpi xmlns:a14="http://schemas.microsoft.com/office/drawing/2010/main"/>
              </a:ext>
            </a:extLst>
          </a:blip>
          <a:srcRect l="28571" t="24790" r="27311" b="23529"/>
          <a:stretch>
            <a:fillRect/>
          </a:stretch>
        </p:blipFill>
        <p:spPr>
          <a:xfrm>
            <a:off x="1016442" y="2412242"/>
            <a:ext cx="2021725" cy="2359292"/>
          </a:xfrm>
          <a:prstGeom prst="rect">
            <a:avLst/>
          </a:prstGeom>
        </p:spPr>
      </p:pic>
      <p:sp>
        <p:nvSpPr>
          <p:cNvPr id="5" name="CaixaDeTexto 4">
            <a:extLst>
              <a:ext uri="{FF2B5EF4-FFF2-40B4-BE49-F238E27FC236}">
                <a16:creationId xmlns:a16="http://schemas.microsoft.com/office/drawing/2014/main" id="{A7BB1982-7BFF-F99E-1FE3-C8F510C26FDE}"/>
              </a:ext>
            </a:extLst>
          </p:cNvPr>
          <p:cNvSpPr txBox="1"/>
          <p:nvPr/>
        </p:nvSpPr>
        <p:spPr>
          <a:xfrm>
            <a:off x="356109" y="596285"/>
            <a:ext cx="6719887"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PENSAMENTO CRÍTICO</a:t>
            </a:r>
          </a:p>
        </p:txBody>
      </p:sp>
    </p:spTree>
    <p:custDataLst>
      <p:tags r:id="rId1"/>
    </p:custDataLst>
    <p:extLst>
      <p:ext uri="{BB962C8B-B14F-4D97-AF65-F5344CB8AC3E}">
        <p14:creationId xmlns:p14="http://schemas.microsoft.com/office/powerpoint/2010/main" val="40190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8474-1375-948D-9505-E19E8CB8F82D}"/>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BAC90D1C-5738-7B2A-10EF-213DBB604B3A}"/>
              </a:ext>
            </a:extLst>
          </p:cNvPr>
          <p:cNvSpPr txBox="1"/>
          <p:nvPr/>
        </p:nvSpPr>
        <p:spPr>
          <a:xfrm>
            <a:off x="2756627" y="581945"/>
            <a:ext cx="6678746" cy="86177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500" b="1" i="0" u="none" strike="noStrike" kern="1200" cap="none" spc="0" normalizeH="0" baseline="0" noProof="0">
                <a:ln>
                  <a:noFill/>
                </a:ln>
                <a:solidFill>
                  <a:srgbClr val="000000"/>
                </a:solidFill>
                <a:effectLst/>
                <a:uLnTx/>
                <a:uFillTx/>
                <a:latin typeface="Work Sans" panose="00000500000000000000" pitchFamily="50" charset="0"/>
              </a:rPr>
              <a:t>Transformar ideias em ações empreendedoras com sentido e valor</a:t>
            </a:r>
            <a:endParaRPr kumimoji="0" lang="pt-PT" sz="2500" b="1" i="0" u="none" strike="noStrike" kern="1200" cap="none" spc="0" normalizeH="0" baseline="0" noProof="0">
              <a:ln>
                <a:noFill/>
              </a:ln>
              <a:solidFill>
                <a:srgbClr val="000000"/>
              </a:solidFill>
              <a:effectLst/>
              <a:uLnTx/>
              <a:uFillTx/>
              <a:latin typeface="Work Sans" panose="00000500000000000000" pitchFamily="50" charset="0"/>
              <a:ea typeface="Calibri"/>
              <a:cs typeface="Calibri"/>
            </a:endParaRPr>
          </a:p>
        </p:txBody>
      </p:sp>
      <p:pic>
        <p:nvPicPr>
          <p:cNvPr id="2" name="Imagem 1" descr="Uma imagem com Gráficos, logótipo, design gráfico, símbolo&#10;&#10;Os conteúdos gerados por IA poderão estar incorretos.">
            <a:extLst>
              <a:ext uri="{FF2B5EF4-FFF2-40B4-BE49-F238E27FC236}">
                <a16:creationId xmlns:a16="http://schemas.microsoft.com/office/drawing/2014/main" id="{B6F44D0F-002D-EDC6-1842-7B89FB489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8953" y="1699083"/>
            <a:ext cx="3139655" cy="3208287"/>
          </a:xfrm>
          <a:prstGeom prst="rect">
            <a:avLst/>
          </a:prstGeom>
        </p:spPr>
      </p:pic>
      <p:pic>
        <p:nvPicPr>
          <p:cNvPr id="5" name="Imagem 4">
            <a:extLst>
              <a:ext uri="{FF2B5EF4-FFF2-40B4-BE49-F238E27FC236}">
                <a16:creationId xmlns:a16="http://schemas.microsoft.com/office/drawing/2014/main" id="{E89DCA39-B07A-45AD-2C77-407FB90938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7854" y="1897968"/>
            <a:ext cx="2800162" cy="2951258"/>
          </a:xfrm>
          <a:prstGeom prst="rect">
            <a:avLst/>
          </a:prstGeom>
        </p:spPr>
      </p:pic>
      <p:sp>
        <p:nvSpPr>
          <p:cNvPr id="7" name="CaixaDeTexto 6">
            <a:extLst>
              <a:ext uri="{FF2B5EF4-FFF2-40B4-BE49-F238E27FC236}">
                <a16:creationId xmlns:a16="http://schemas.microsoft.com/office/drawing/2014/main" id="{FA818B45-D19B-C8EE-5682-1E8EC31E4A2D}"/>
              </a:ext>
            </a:extLst>
          </p:cNvPr>
          <p:cNvSpPr txBox="1"/>
          <p:nvPr/>
        </p:nvSpPr>
        <p:spPr>
          <a:xfrm>
            <a:off x="3428298" y="4282659"/>
            <a:ext cx="2123368" cy="400110"/>
          </a:xfrm>
          <a:prstGeom prst="rect">
            <a:avLst/>
          </a:prstGeom>
          <a:noFill/>
        </p:spPr>
        <p:txBody>
          <a:bodyPr wrap="square" rtlCol="0">
            <a:spAutoFit/>
          </a:bodyPr>
          <a:lstStyle/>
          <a:p>
            <a:pPr algn="ctr"/>
            <a:r>
              <a:rPr lang="pt-PT" sz="2000" b="1" dirty="0"/>
              <a:t>Criatividade</a:t>
            </a:r>
          </a:p>
        </p:txBody>
      </p:sp>
      <p:sp>
        <p:nvSpPr>
          <p:cNvPr id="11" name="CaixaDeTexto 10">
            <a:extLst>
              <a:ext uri="{FF2B5EF4-FFF2-40B4-BE49-F238E27FC236}">
                <a16:creationId xmlns:a16="http://schemas.microsoft.com/office/drawing/2014/main" id="{289354A8-7966-0BD6-F7E1-297161950C2E}"/>
              </a:ext>
            </a:extLst>
          </p:cNvPr>
          <p:cNvSpPr txBox="1"/>
          <p:nvPr/>
        </p:nvSpPr>
        <p:spPr>
          <a:xfrm>
            <a:off x="6493878" y="4267550"/>
            <a:ext cx="2772175" cy="400110"/>
          </a:xfrm>
          <a:prstGeom prst="rect">
            <a:avLst/>
          </a:prstGeom>
          <a:noFill/>
        </p:spPr>
        <p:txBody>
          <a:bodyPr wrap="square" rtlCol="0">
            <a:spAutoFit/>
          </a:bodyPr>
          <a:lstStyle/>
          <a:p>
            <a:pPr algn="ctr"/>
            <a:r>
              <a:rPr lang="pt-PT" sz="2000" b="1"/>
              <a:t>Pensamento crítico</a:t>
            </a:r>
          </a:p>
        </p:txBody>
      </p:sp>
    </p:spTree>
    <p:custDataLst>
      <p:tags r:id="rId1"/>
    </p:custDataLst>
    <p:extLst>
      <p:ext uri="{BB962C8B-B14F-4D97-AF65-F5344CB8AC3E}">
        <p14:creationId xmlns:p14="http://schemas.microsoft.com/office/powerpoint/2010/main" val="400435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C87E-5C10-74CD-E6DF-56D94E1161EC}"/>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CBBBD0EA-DB4C-7E7C-3ECB-3083DFCCF27A}"/>
              </a:ext>
            </a:extLst>
          </p:cNvPr>
          <p:cNvSpPr txBox="1"/>
          <p:nvPr/>
        </p:nvSpPr>
        <p:spPr>
          <a:xfrm>
            <a:off x="3862947" y="2565944"/>
            <a:ext cx="7618677" cy="17851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Agir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Dar o primeiro passo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Transformar ideias em 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Testar possibilidades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Assumir responsabilidades</a:t>
            </a:r>
          </a:p>
        </p:txBody>
      </p:sp>
      <p:sp>
        <p:nvSpPr>
          <p:cNvPr id="3" name="CaixaDeTexto 2">
            <a:extLst>
              <a:ext uri="{FF2B5EF4-FFF2-40B4-BE49-F238E27FC236}">
                <a16:creationId xmlns:a16="http://schemas.microsoft.com/office/drawing/2014/main" id="{99BF7C3D-ECEF-7038-6D8D-8CD8B910A5BE}"/>
              </a:ext>
            </a:extLst>
          </p:cNvPr>
          <p:cNvSpPr txBox="1"/>
          <p:nvPr/>
        </p:nvSpPr>
        <p:spPr>
          <a:xfrm>
            <a:off x="356109" y="606117"/>
            <a:ext cx="9371229" cy="784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ESPÍRITO DE INICIATIVA</a:t>
            </a: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Imagem 1">
            <a:extLst>
              <a:ext uri="{FF2B5EF4-FFF2-40B4-BE49-F238E27FC236}">
                <a16:creationId xmlns:a16="http://schemas.microsoft.com/office/drawing/2014/main" id="{E67FCDE0-108D-41BC-0455-34B877A5A07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56109" y="1986952"/>
            <a:ext cx="2932339" cy="2943088"/>
          </a:xfrm>
          <a:prstGeom prst="rect">
            <a:avLst/>
          </a:prstGeom>
        </p:spPr>
      </p:pic>
    </p:spTree>
    <p:custDataLst>
      <p:tags r:id="rId1"/>
    </p:custDataLst>
    <p:extLst>
      <p:ext uri="{BB962C8B-B14F-4D97-AF65-F5344CB8AC3E}">
        <p14:creationId xmlns:p14="http://schemas.microsoft.com/office/powerpoint/2010/main" val="5202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2D90-3527-BEBB-5576-3F6908694A5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C77D1DF-E170-0458-C3E9-775EBE45D916}"/>
              </a:ext>
            </a:extLst>
          </p:cNvPr>
          <p:cNvSpPr txBox="1"/>
          <p:nvPr/>
        </p:nvSpPr>
        <p:spPr>
          <a:xfrm>
            <a:off x="375773" y="596285"/>
            <a:ext cx="9371229" cy="784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RESILIÊNCIA</a:t>
            </a:r>
            <a:endParaRPr kumimoji="0" lang="pt-PT" sz="45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5" name="Imagem 4" descr="Uma imagem com Gráficos, criatividade, design&#10;&#10;Os conteúdos gerados por IA poderão estar incorretos.">
            <a:extLst>
              <a:ext uri="{FF2B5EF4-FFF2-40B4-BE49-F238E27FC236}">
                <a16:creationId xmlns:a16="http://schemas.microsoft.com/office/drawing/2014/main" id="{12D3540A-B92C-D9A7-37F1-9D0CF1933F4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3938" y="1390947"/>
            <a:ext cx="3731773" cy="4146445"/>
          </a:xfrm>
          <a:prstGeom prst="rect">
            <a:avLst/>
          </a:prstGeom>
        </p:spPr>
      </p:pic>
      <p:sp>
        <p:nvSpPr>
          <p:cNvPr id="9" name="CaixaDeTexto 8">
            <a:extLst>
              <a:ext uri="{FF2B5EF4-FFF2-40B4-BE49-F238E27FC236}">
                <a16:creationId xmlns:a16="http://schemas.microsoft.com/office/drawing/2014/main" id="{82A16F44-BE63-35BB-6110-C49D3BDE22C4}"/>
              </a:ext>
            </a:extLst>
          </p:cNvPr>
          <p:cNvSpPr txBox="1"/>
          <p:nvPr/>
        </p:nvSpPr>
        <p:spPr>
          <a:xfrm>
            <a:off x="3835711" y="2910171"/>
            <a:ext cx="7618677"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Persistir perante dificuldades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Aprender com o erro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Manter o foco nos objetivos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spTree>
    <p:custDataLst>
      <p:tags r:id="rId1"/>
    </p:custDataLst>
    <p:extLst>
      <p:ext uri="{BB962C8B-B14F-4D97-AF65-F5344CB8AC3E}">
        <p14:creationId xmlns:p14="http://schemas.microsoft.com/office/powerpoint/2010/main" val="17142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C68E-2254-A760-1565-136F166FEBB0}"/>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9E4EDA02-596B-7DBE-5CDE-68BCBAA95D98}"/>
              </a:ext>
            </a:extLst>
          </p:cNvPr>
          <p:cNvSpPr txBox="1"/>
          <p:nvPr/>
        </p:nvSpPr>
        <p:spPr>
          <a:xfrm>
            <a:off x="1397408" y="730133"/>
            <a:ext cx="9330812" cy="707886"/>
          </a:xfrm>
          <a:prstGeom prst="rect">
            <a:avLst/>
          </a:prstGeom>
          <a:noFill/>
        </p:spPr>
        <p:txBody>
          <a:bodyPr wrap="square" lIns="91440" tIns="45720" rIns="91440" bIns="45720" anchor="t">
            <a:spAutoFit/>
          </a:bodyPr>
          <a:lstStyle/>
          <a:p>
            <a:pPr lvl="0" algn="ctr">
              <a:defRPr/>
            </a:pPr>
            <a:r>
              <a:rPr lang="pt-PT" sz="2000" b="1" dirty="0">
                <a:solidFill>
                  <a:srgbClr val="000000"/>
                </a:solidFill>
                <a:latin typeface="Work Sans" panose="00000500000000000000" pitchFamily="50" charset="0"/>
              </a:rPr>
              <a:t>Permitem enfrentar desafios, aprender com as dificuldades e desenvolver uma atitude empreendedora confiante e responsável</a:t>
            </a:r>
            <a:endParaRPr kumimoji="0" lang="pt-PT" sz="2000" b="1"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pic>
        <p:nvPicPr>
          <p:cNvPr id="2" name="Imagem 1">
            <a:extLst>
              <a:ext uri="{FF2B5EF4-FFF2-40B4-BE49-F238E27FC236}">
                <a16:creationId xmlns:a16="http://schemas.microsoft.com/office/drawing/2014/main" id="{2D725A4E-5729-7D18-67EB-F626CAFDF58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328953" y="1930041"/>
            <a:ext cx="3139655" cy="3139655"/>
          </a:xfrm>
          <a:prstGeom prst="rect">
            <a:avLst/>
          </a:prstGeom>
        </p:spPr>
      </p:pic>
      <p:pic>
        <p:nvPicPr>
          <p:cNvPr id="5" name="Imagem 4">
            <a:extLst>
              <a:ext uri="{FF2B5EF4-FFF2-40B4-BE49-F238E27FC236}">
                <a16:creationId xmlns:a16="http://schemas.microsoft.com/office/drawing/2014/main" id="{4C38C3AF-E979-963D-68C7-1E942B1E123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925947" y="1930041"/>
            <a:ext cx="3136867" cy="3139655"/>
          </a:xfrm>
          <a:prstGeom prst="rect">
            <a:avLst/>
          </a:prstGeom>
        </p:spPr>
      </p:pic>
      <p:sp>
        <p:nvSpPr>
          <p:cNvPr id="7" name="CaixaDeTexto 6">
            <a:extLst>
              <a:ext uri="{FF2B5EF4-FFF2-40B4-BE49-F238E27FC236}">
                <a16:creationId xmlns:a16="http://schemas.microsoft.com/office/drawing/2014/main" id="{5F0B178C-BB45-DAA7-8B5A-A651206A972A}"/>
              </a:ext>
            </a:extLst>
          </p:cNvPr>
          <p:cNvSpPr txBox="1"/>
          <p:nvPr/>
        </p:nvSpPr>
        <p:spPr>
          <a:xfrm>
            <a:off x="3428298" y="4479301"/>
            <a:ext cx="2123368" cy="707886"/>
          </a:xfrm>
          <a:prstGeom prst="rect">
            <a:avLst/>
          </a:prstGeom>
          <a:noFill/>
        </p:spPr>
        <p:txBody>
          <a:bodyPr wrap="square" rtlCol="0">
            <a:spAutoFit/>
          </a:bodyPr>
          <a:lstStyle/>
          <a:p>
            <a:pPr algn="ctr"/>
            <a:r>
              <a:rPr lang="pt-PT" sz="2000" b="1" dirty="0"/>
              <a:t>Espírito de Iniciativa</a:t>
            </a:r>
          </a:p>
        </p:txBody>
      </p:sp>
      <p:sp>
        <p:nvSpPr>
          <p:cNvPr id="11" name="CaixaDeTexto 10">
            <a:extLst>
              <a:ext uri="{FF2B5EF4-FFF2-40B4-BE49-F238E27FC236}">
                <a16:creationId xmlns:a16="http://schemas.microsoft.com/office/drawing/2014/main" id="{1C336E4A-3C59-C33A-0E1C-7D7F91A6B3EF}"/>
              </a:ext>
            </a:extLst>
          </p:cNvPr>
          <p:cNvSpPr txBox="1"/>
          <p:nvPr/>
        </p:nvSpPr>
        <p:spPr>
          <a:xfrm>
            <a:off x="6493878" y="4464192"/>
            <a:ext cx="2772175" cy="400110"/>
          </a:xfrm>
          <a:prstGeom prst="rect">
            <a:avLst/>
          </a:prstGeom>
          <a:noFill/>
        </p:spPr>
        <p:txBody>
          <a:bodyPr wrap="square" rtlCol="0">
            <a:spAutoFit/>
          </a:bodyPr>
          <a:lstStyle/>
          <a:p>
            <a:pPr algn="ctr"/>
            <a:r>
              <a:rPr lang="pt-PT" sz="2000" b="1"/>
              <a:t>Resiliência</a:t>
            </a:r>
          </a:p>
        </p:txBody>
      </p:sp>
    </p:spTree>
    <p:custDataLst>
      <p:tags r:id="rId1"/>
    </p:custDataLst>
    <p:extLst>
      <p:ext uri="{BB962C8B-B14F-4D97-AF65-F5344CB8AC3E}">
        <p14:creationId xmlns:p14="http://schemas.microsoft.com/office/powerpoint/2010/main" val="32305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7EA6-E0B5-FF7E-8B53-C09F16979399}"/>
            </a:ext>
          </a:extLst>
        </p:cNvPr>
        <p:cNvGrpSpPr/>
        <p:nvPr/>
      </p:nvGrpSpPr>
      <p:grpSpPr>
        <a:xfrm>
          <a:off x="0" y="0"/>
          <a:ext cx="0" cy="0"/>
          <a:chOff x="0" y="0"/>
          <a:chExt cx="0" cy="0"/>
        </a:xfrm>
      </p:grpSpPr>
      <p:pic>
        <p:nvPicPr>
          <p:cNvPr id="7" name="Imagem 6" descr="Uma imagem com Gráficos, círculo, captura de ecrã&#10;&#10;Os conteúdos gerados por IA poderão estar incorretos.">
            <a:extLst>
              <a:ext uri="{FF2B5EF4-FFF2-40B4-BE49-F238E27FC236}">
                <a16:creationId xmlns:a16="http://schemas.microsoft.com/office/drawing/2014/main" id="{79E435FA-C96E-82E9-9226-4FB30289B2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655" y="1263395"/>
            <a:ext cx="4331210" cy="4331210"/>
          </a:xfrm>
          <a:prstGeom prst="rect">
            <a:avLst/>
          </a:prstGeom>
        </p:spPr>
      </p:pic>
      <p:sp>
        <p:nvSpPr>
          <p:cNvPr id="8" name="CaixaDeTexto 7">
            <a:extLst>
              <a:ext uri="{FF2B5EF4-FFF2-40B4-BE49-F238E27FC236}">
                <a16:creationId xmlns:a16="http://schemas.microsoft.com/office/drawing/2014/main" id="{13ECE853-12F3-03FE-E029-F82DEC94BAD7}"/>
              </a:ext>
            </a:extLst>
          </p:cNvPr>
          <p:cNvSpPr txBox="1"/>
          <p:nvPr/>
        </p:nvSpPr>
        <p:spPr>
          <a:xfrm>
            <a:off x="3868223" y="2367171"/>
            <a:ext cx="7680848" cy="2123658"/>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Colaborar</a:t>
            </a:r>
          </a:p>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Partilhar ideias</a:t>
            </a:r>
          </a:p>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Cooperar na resolução de problemas</a:t>
            </a:r>
          </a:p>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Contribuir para os objetivos comuns</a:t>
            </a:r>
          </a:p>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Saber ouvir e respeitar diferentes pontos de vista</a:t>
            </a:r>
          </a:p>
          <a:p>
            <a:pPr marL="0" marR="0" lvl="0" indent="0"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Lidar com diferenças e conflitos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sp>
        <p:nvSpPr>
          <p:cNvPr id="3" name="CaixaDeTexto 2">
            <a:extLst>
              <a:ext uri="{FF2B5EF4-FFF2-40B4-BE49-F238E27FC236}">
                <a16:creationId xmlns:a16="http://schemas.microsoft.com/office/drawing/2014/main" id="{D6DB66DA-374D-DC37-74FE-2CC30C819CCF}"/>
              </a:ext>
            </a:extLst>
          </p:cNvPr>
          <p:cNvSpPr txBox="1"/>
          <p:nvPr/>
        </p:nvSpPr>
        <p:spPr>
          <a:xfrm>
            <a:off x="356109" y="606117"/>
            <a:ext cx="9371229" cy="784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TRABALHAR EM EQUIPA</a:t>
            </a:r>
            <a:endParaRPr kumimoji="0" lang="pt-PT" sz="45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41550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82F8D-195D-C16E-C85D-802F54DD6765}"/>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EC4B14D5-9192-D5E7-4E3E-1CABC290F346}"/>
              </a:ext>
            </a:extLst>
          </p:cNvPr>
          <p:cNvSpPr txBox="1"/>
          <p:nvPr/>
        </p:nvSpPr>
        <p:spPr>
          <a:xfrm>
            <a:off x="3843840" y="2875002"/>
            <a:ext cx="7200707"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Ajuda a planear, desenvolver e gerir projetos em conjunto, partilhando ideias e tomando decisões ao longo de todo o processo</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sp>
        <p:nvSpPr>
          <p:cNvPr id="5" name="CaixaDeTexto 4">
            <a:extLst>
              <a:ext uri="{FF2B5EF4-FFF2-40B4-BE49-F238E27FC236}">
                <a16:creationId xmlns:a16="http://schemas.microsoft.com/office/drawing/2014/main" id="{B97AF3BF-DB19-E783-9882-CD1544450BB7}"/>
              </a:ext>
            </a:extLst>
          </p:cNvPr>
          <p:cNvSpPr txBox="1"/>
          <p:nvPr/>
        </p:nvSpPr>
        <p:spPr>
          <a:xfrm>
            <a:off x="356109" y="606117"/>
            <a:ext cx="9371229" cy="784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TRABALHAR EM EQUIPA</a:t>
            </a:r>
            <a:endParaRPr kumimoji="0" lang="pt-PT" sz="45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2" name="Imagem 1" descr="Uma imagem com Gráficos, círculo, captura de ecrã&#10;&#10;Os conteúdos gerados por IA poderão estar incorretos.">
            <a:extLst>
              <a:ext uri="{FF2B5EF4-FFF2-40B4-BE49-F238E27FC236}">
                <a16:creationId xmlns:a16="http://schemas.microsoft.com/office/drawing/2014/main" id="{21BB0555-B36A-EC0F-F78A-6B4DF3C281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655" y="1263395"/>
            <a:ext cx="4331210" cy="4331210"/>
          </a:xfrm>
          <a:prstGeom prst="rect">
            <a:avLst/>
          </a:prstGeom>
        </p:spPr>
      </p:pic>
    </p:spTree>
    <p:custDataLst>
      <p:tags r:id="rId1"/>
    </p:custDataLst>
    <p:extLst>
      <p:ext uri="{BB962C8B-B14F-4D97-AF65-F5344CB8AC3E}">
        <p14:creationId xmlns:p14="http://schemas.microsoft.com/office/powerpoint/2010/main" val="23680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53F5E-0760-5BD4-2C6C-0328E17D41CD}"/>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E57B45F7-439B-27E0-9AFC-65BD734CAE37}"/>
              </a:ext>
            </a:extLst>
          </p:cNvPr>
          <p:cNvSpPr txBox="1"/>
          <p:nvPr/>
        </p:nvSpPr>
        <p:spPr>
          <a:xfrm>
            <a:off x="3180530" y="2122869"/>
            <a:ext cx="8442848" cy="11079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Saber expressar ideias de forma clara</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Ouvir os outros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Adaptar a mensagem ao contexto e pessoas envolvidas</a:t>
            </a: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a typeface="Calibri"/>
              <a:cs typeface="Calibri"/>
            </a:endParaRPr>
          </a:p>
        </p:txBody>
      </p:sp>
      <p:pic>
        <p:nvPicPr>
          <p:cNvPr id="3" name="Imagem 2" descr="Uma imagem com captura de ecrã, Gráficos, design&#10;&#10;Os conteúdos gerados por IA poderão estar incorretos.">
            <a:extLst>
              <a:ext uri="{FF2B5EF4-FFF2-40B4-BE49-F238E27FC236}">
                <a16:creationId xmlns:a16="http://schemas.microsoft.com/office/drawing/2014/main" id="{E119CA1C-4DF6-FCED-A8E2-808EF68A27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795" y="1346893"/>
            <a:ext cx="4163122" cy="4163122"/>
          </a:xfrm>
          <a:prstGeom prst="rect">
            <a:avLst/>
          </a:prstGeom>
        </p:spPr>
      </p:pic>
      <p:sp>
        <p:nvSpPr>
          <p:cNvPr id="5" name="CaixaDeTexto 4">
            <a:extLst>
              <a:ext uri="{FF2B5EF4-FFF2-40B4-BE49-F238E27FC236}">
                <a16:creationId xmlns:a16="http://schemas.microsoft.com/office/drawing/2014/main" id="{5F351D32-6685-B6E0-4159-97EB84534A69}"/>
              </a:ext>
            </a:extLst>
          </p:cNvPr>
          <p:cNvSpPr txBox="1"/>
          <p:nvPr/>
        </p:nvSpPr>
        <p:spPr>
          <a:xfrm>
            <a:off x="356109" y="586453"/>
            <a:ext cx="9371229" cy="7848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COMUNICAÇÃO</a:t>
            </a:r>
            <a:endParaRPr kumimoji="0" lang="pt-P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27A7B6EB-876F-99D2-8A8D-1DC6DEFEE137}"/>
              </a:ext>
            </a:extLst>
          </p:cNvPr>
          <p:cNvSpPr txBox="1"/>
          <p:nvPr/>
        </p:nvSpPr>
        <p:spPr>
          <a:xfrm>
            <a:off x="3180530" y="3627136"/>
            <a:ext cx="7781577" cy="17851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Liga ideias à ação e permite mobilizar os outros para participar, colaborar e contribuir.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2200" i="0" u="none" strike="noStrike" kern="1200" cap="none" spc="0" normalizeH="0" baseline="0" noProof="0" dirty="0">
              <a:ln>
                <a:noFill/>
              </a:ln>
              <a:solidFill>
                <a:srgbClr val="000000"/>
              </a:solidFill>
              <a:effectLst/>
              <a:uLnTx/>
              <a:uFillTx/>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i="0" u="none" strike="noStrike" kern="1200" cap="none" spc="0" normalizeH="0" baseline="0" noProof="0" dirty="0">
                <a:ln>
                  <a:noFill/>
                </a:ln>
                <a:solidFill>
                  <a:srgbClr val="000000"/>
                </a:solidFill>
                <a:effectLst/>
                <a:uLnTx/>
                <a:uFillTx/>
                <a:latin typeface="Work Sans" panose="00000500000000000000" pitchFamily="50" charset="0"/>
              </a:rPr>
              <a:t>Comunicar de forma clara e adequada é uma competência fundamental do empreendedor</a:t>
            </a:r>
            <a:endParaRPr kumimoji="0" lang="pt-PT" sz="2200" i="0" u="none" strike="noStrike" kern="1200" cap="none" spc="0" normalizeH="0" baseline="0" noProof="0" dirty="0">
              <a:ln>
                <a:noFill/>
              </a:ln>
              <a:solidFill>
                <a:prstClr val="black"/>
              </a:solidFill>
              <a:effectLst/>
              <a:uLnTx/>
              <a:uFillTx/>
              <a:latin typeface="Work Sans" panose="00000500000000000000" pitchFamily="50" charset="0"/>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36846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058E-85A2-A143-6077-F8F0651C368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47D7718-DAD6-9A4F-34EF-F178F6B0FEE7}"/>
              </a:ext>
            </a:extLst>
          </p:cNvPr>
          <p:cNvSpPr txBox="1"/>
          <p:nvPr/>
        </p:nvSpPr>
        <p:spPr>
          <a:xfrm>
            <a:off x="9485376" y="3776663"/>
            <a:ext cx="27066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a:ln>
                  <a:noFill/>
                </a:ln>
                <a:solidFill>
                  <a:prstClr val="white"/>
                </a:solidFill>
                <a:effectLst/>
                <a:uLnTx/>
                <a:uFillTx/>
                <a:latin typeface="Calibri" panose="020F0502020204030204"/>
                <a:ea typeface="+mn-ea"/>
                <a:cs typeface="+mn-cs"/>
              </a:rPr>
              <a:t>Aprendizagens essenciais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a:ln>
                  <a:noFill/>
                </a:ln>
                <a:solidFill>
                  <a:prstClr val="white"/>
                </a:solidFill>
                <a:effectLst/>
                <a:uLnTx/>
                <a:uFillTx/>
                <a:latin typeface="Calibri" panose="020F0502020204030204"/>
                <a:ea typeface="+mn-ea"/>
                <a:cs typeface="+mn-cs"/>
              </a:rPr>
              <a:t>Entender o conceito de criação de valor, individual, social e económico.</a:t>
            </a:r>
          </a:p>
        </p:txBody>
      </p:sp>
      <p:sp>
        <p:nvSpPr>
          <p:cNvPr id="8" name="CaixaDeTexto 7">
            <a:extLst>
              <a:ext uri="{FF2B5EF4-FFF2-40B4-BE49-F238E27FC236}">
                <a16:creationId xmlns:a16="http://schemas.microsoft.com/office/drawing/2014/main" id="{A64E2F1D-E997-515B-E210-4F34BAC81E69}"/>
              </a:ext>
            </a:extLst>
          </p:cNvPr>
          <p:cNvSpPr txBox="1"/>
          <p:nvPr/>
        </p:nvSpPr>
        <p:spPr>
          <a:xfrm>
            <a:off x="3357672" y="2672956"/>
            <a:ext cx="8145255" cy="713272"/>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PT" sz="3000" b="1" i="0" u="none" strike="noStrike" kern="1200" cap="none" spc="0" normalizeH="0" baseline="0" noProof="0">
                <a:ln>
                  <a:noFill/>
                </a:ln>
                <a:solidFill>
                  <a:prstClr val="black"/>
                </a:solidFill>
                <a:effectLst/>
                <a:uLnTx/>
                <a:uFillTx/>
                <a:latin typeface="Calibri" panose="020F0502020204030204"/>
                <a:ea typeface="+mn-ea"/>
                <a:cs typeface="+mn-cs"/>
              </a:rPr>
              <a:t>Ser empreendedor…</a:t>
            </a:r>
            <a:endParaRPr kumimoji="0" lang="pt-PT" sz="3000" b="1" i="0" u="none" strike="noStrike" kern="1200" cap="none" spc="0" normalizeH="0" baseline="0" noProof="0">
              <a:ln>
                <a:noFill/>
              </a:ln>
              <a:solidFill>
                <a:srgbClr val="E77728"/>
              </a:solidFill>
              <a:effectLst/>
              <a:uLnTx/>
              <a:uFillTx/>
              <a:latin typeface="Calibri" panose="020F0502020204030204"/>
              <a:ea typeface="Calibri"/>
              <a:cs typeface="Calibri"/>
            </a:endParaRPr>
          </a:p>
        </p:txBody>
      </p:sp>
      <p:pic>
        <p:nvPicPr>
          <p:cNvPr id="7" name="Imagem 6" descr="Uma imagem com Gráficos, clipart, círculo, desenho&#10;&#10;Os conteúdos gerados por IA poderão estar incorretos.">
            <a:extLst>
              <a:ext uri="{FF2B5EF4-FFF2-40B4-BE49-F238E27FC236}">
                <a16:creationId xmlns:a16="http://schemas.microsoft.com/office/drawing/2014/main" id="{04CF243B-6279-11CE-79A1-995F9E9C75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091" y="1335463"/>
            <a:ext cx="4264398" cy="4186517"/>
          </a:xfrm>
          <a:prstGeom prst="rect">
            <a:avLst/>
          </a:prstGeom>
        </p:spPr>
      </p:pic>
      <p:sp>
        <p:nvSpPr>
          <p:cNvPr id="2" name="CaixaDeTexto 1">
            <a:extLst>
              <a:ext uri="{FF2B5EF4-FFF2-40B4-BE49-F238E27FC236}">
                <a16:creationId xmlns:a16="http://schemas.microsoft.com/office/drawing/2014/main" id="{4B1D90CA-80E7-6E08-4907-61883DB487BF}"/>
              </a:ext>
            </a:extLst>
          </p:cNvPr>
          <p:cNvSpPr txBox="1"/>
          <p:nvPr/>
        </p:nvSpPr>
        <p:spPr>
          <a:xfrm>
            <a:off x="366828" y="590778"/>
            <a:ext cx="11732079" cy="784830"/>
          </a:xfrm>
          <a:prstGeom prst="rect">
            <a:avLst/>
          </a:prstGeom>
          <a:noFill/>
        </p:spPr>
        <p:txBody>
          <a:bodyPr wrap="square" lIns="91440" tIns="45720" rIns="91440" bIns="45720" anchor="t">
            <a:spAutoFit/>
          </a:bodyPr>
          <a:lstStyle/>
          <a:p>
            <a:pPr rtl="0" fontAlgn="base"/>
            <a:r>
              <a:rPr lang="pt-PT" sz="4500" b="1">
                <a:solidFill>
                  <a:srgbClr val="E18346"/>
                </a:solidFill>
              </a:rPr>
              <a:t>SER EMPREENDEDOR É…</a:t>
            </a:r>
            <a:endParaRPr lang="pt-PT" sz="4500" b="1">
              <a:solidFill>
                <a:srgbClr val="E18346"/>
              </a:solidFill>
              <a:ea typeface="Calibri"/>
              <a:cs typeface="Calibri"/>
            </a:endParaRPr>
          </a:p>
        </p:txBody>
      </p:sp>
      <p:sp>
        <p:nvSpPr>
          <p:cNvPr id="4" name="CaixaDeTexto 3">
            <a:extLst>
              <a:ext uri="{FF2B5EF4-FFF2-40B4-BE49-F238E27FC236}">
                <a16:creationId xmlns:a16="http://schemas.microsoft.com/office/drawing/2014/main" id="{C70E52CA-9426-DDAB-249C-220BFFDA69F3}"/>
              </a:ext>
            </a:extLst>
          </p:cNvPr>
          <p:cNvSpPr txBox="1"/>
          <p:nvPr/>
        </p:nvSpPr>
        <p:spPr>
          <a:xfrm>
            <a:off x="3367504" y="3196470"/>
            <a:ext cx="8145255" cy="609782"/>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pt-PT" sz="2500" i="0" u="none" strike="noStrike" kern="1200" cap="none" spc="0" normalizeH="0" baseline="0" noProof="0">
                <a:ln>
                  <a:noFill/>
                </a:ln>
                <a:solidFill>
                  <a:srgbClr val="E77728"/>
                </a:solidFill>
                <a:effectLst/>
                <a:uLnTx/>
                <a:uFillTx/>
                <a:latin typeface="Calibri" panose="020F0502020204030204"/>
                <a:ea typeface="+mn-ea"/>
                <a:cs typeface="+mn-cs"/>
              </a:rPr>
              <a:t>Pensar + ter ideias + agir para ajudar = ser empreendedor</a:t>
            </a:r>
            <a:endParaRPr kumimoji="0" lang="pt-PT" sz="2500" i="0" u="none" strike="noStrike" kern="1200" cap="none" spc="0" normalizeH="0" baseline="0" noProof="0">
              <a:ln>
                <a:noFill/>
              </a:ln>
              <a:solidFill>
                <a:srgbClr val="E77728"/>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318038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63594-0A91-E4A1-8FA2-40E26B6F8608}"/>
              </a:ext>
            </a:extLst>
          </p:cNvPr>
          <p:cNvSpPr>
            <a:spLocks noGrp="1"/>
          </p:cNvSpPr>
          <p:nvPr>
            <p:ph type="body" sz="quarter" idx="10"/>
          </p:nvPr>
        </p:nvSpPr>
        <p:spPr/>
        <p:txBody>
          <a:bodyPr>
            <a:normAutofit fontScale="92500" lnSpcReduction="10000"/>
          </a:bodyPr>
          <a:lstStyle/>
          <a:p>
            <a:r>
              <a:rPr lang="en-GB" dirty="0"/>
              <a:t>EMPREENDEDORISMO – IDEIAS QUE AJUDAM</a:t>
            </a:r>
          </a:p>
        </p:txBody>
      </p:sp>
    </p:spTree>
    <p:custDataLst>
      <p:tags r:id="rId1"/>
    </p:custDataLst>
    <p:extLst>
      <p:ext uri="{BB962C8B-B14F-4D97-AF65-F5344CB8AC3E}">
        <p14:creationId xmlns:p14="http://schemas.microsoft.com/office/powerpoint/2010/main" val="3147503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191B-9E26-1B4C-272D-D772FFD4597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4E4D03EF-E2D4-DB98-7BE4-71B304AD6649}"/>
              </a:ext>
            </a:extLst>
          </p:cNvPr>
          <p:cNvSpPr txBox="1"/>
          <p:nvPr/>
        </p:nvSpPr>
        <p:spPr>
          <a:xfrm>
            <a:off x="9485376" y="3776663"/>
            <a:ext cx="270662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a:ln>
                  <a:noFill/>
                </a:ln>
                <a:solidFill>
                  <a:prstClr val="white"/>
                </a:solidFill>
                <a:effectLst/>
                <a:uLnTx/>
                <a:uFillTx/>
                <a:latin typeface="Calibri" panose="020F0502020204030204"/>
                <a:ea typeface="+mn-ea"/>
                <a:cs typeface="+mn-cs"/>
              </a:rPr>
              <a:t>Aprendizagens essenciais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a:ln>
                  <a:noFill/>
                </a:ln>
                <a:solidFill>
                  <a:prstClr val="white"/>
                </a:solidFill>
                <a:effectLst/>
                <a:uLnTx/>
                <a:uFillTx/>
                <a:latin typeface="Calibri" panose="020F0502020204030204"/>
                <a:ea typeface="+mn-ea"/>
                <a:cs typeface="+mn-cs"/>
              </a:rPr>
              <a:t>Entender o conceito de criação de valor, individual, social e económico.</a:t>
            </a:r>
          </a:p>
        </p:txBody>
      </p:sp>
      <p:grpSp>
        <p:nvGrpSpPr>
          <p:cNvPr id="7" name="Agrupar 6">
            <a:extLst>
              <a:ext uri="{FF2B5EF4-FFF2-40B4-BE49-F238E27FC236}">
                <a16:creationId xmlns:a16="http://schemas.microsoft.com/office/drawing/2014/main" id="{0E0B16FD-4E25-978B-BAED-EB4E84957A2D}"/>
              </a:ext>
            </a:extLst>
          </p:cNvPr>
          <p:cNvGrpSpPr/>
          <p:nvPr/>
        </p:nvGrpSpPr>
        <p:grpSpPr>
          <a:xfrm>
            <a:off x="4070008" y="1391525"/>
            <a:ext cx="4091312" cy="2789503"/>
            <a:chOff x="4146558" y="968738"/>
            <a:chExt cx="4091312" cy="2789503"/>
          </a:xfrm>
        </p:grpSpPr>
        <p:pic>
          <p:nvPicPr>
            <p:cNvPr id="2" name="Imagem 1">
              <a:extLst>
                <a:ext uri="{FF2B5EF4-FFF2-40B4-BE49-F238E27FC236}">
                  <a16:creationId xmlns:a16="http://schemas.microsoft.com/office/drawing/2014/main" id="{2A3D8FA3-610B-40CB-D324-29F07A5DDF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0883" y="968738"/>
              <a:ext cx="2516987" cy="2789503"/>
            </a:xfrm>
            <a:prstGeom prst="rect">
              <a:avLst/>
            </a:prstGeom>
          </p:spPr>
        </p:pic>
        <p:pic>
          <p:nvPicPr>
            <p:cNvPr id="4" name="Imagem 3">
              <a:extLst>
                <a:ext uri="{FF2B5EF4-FFF2-40B4-BE49-F238E27FC236}">
                  <a16:creationId xmlns:a16="http://schemas.microsoft.com/office/drawing/2014/main" id="{4110A86C-F86A-4A4D-203D-96E7E4BB8F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6558" y="1115857"/>
              <a:ext cx="2459938" cy="2495264"/>
            </a:xfrm>
            <a:prstGeom prst="rect">
              <a:avLst/>
            </a:prstGeom>
          </p:spPr>
        </p:pic>
      </p:grpSp>
      <p:sp>
        <p:nvSpPr>
          <p:cNvPr id="9" name="Google Shape;495;p22">
            <a:extLst>
              <a:ext uri="{FF2B5EF4-FFF2-40B4-BE49-F238E27FC236}">
                <a16:creationId xmlns:a16="http://schemas.microsoft.com/office/drawing/2014/main" id="{8DD37F49-831A-9742-D07A-BCEB4532DCE4}"/>
              </a:ext>
            </a:extLst>
          </p:cNvPr>
          <p:cNvSpPr>
            <a:spLocks noChangeArrowheads="1"/>
          </p:cNvSpPr>
          <p:nvPr/>
        </p:nvSpPr>
        <p:spPr bwMode="auto">
          <a:xfrm rot="620157">
            <a:off x="10404104" y="4192277"/>
            <a:ext cx="2011288" cy="2014154"/>
          </a:xfrm>
          <a:prstGeom prst="ellipse">
            <a:avLst/>
          </a:prstGeom>
          <a:solidFill>
            <a:schemeClr val="accent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496;p22">
            <a:extLst>
              <a:ext uri="{FF2B5EF4-FFF2-40B4-BE49-F238E27FC236}">
                <a16:creationId xmlns:a16="http://schemas.microsoft.com/office/drawing/2014/main" id="{92406614-DD9E-D035-69E6-C3B5845F1613}"/>
              </a:ext>
            </a:extLst>
          </p:cNvPr>
          <p:cNvSpPr>
            <a:spLocks/>
          </p:cNvSpPr>
          <p:nvPr/>
        </p:nvSpPr>
        <p:spPr bwMode="auto">
          <a:xfrm rot="620157">
            <a:off x="10672443" y="5122513"/>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4">
              <a:lumMod val="75000"/>
            </a:schemeClr>
          </a:solidFill>
          <a:ln>
            <a:noFill/>
          </a:ln>
        </p:spPr>
        <p:txBody>
          <a:bodyPr lIns="91425" tIns="45700" rIns="91425" bIns="45700"/>
          <a:lstStyle/>
          <a:p>
            <a:endParaRPr lang="en-US"/>
          </a:p>
        </p:txBody>
      </p:sp>
      <p:sp>
        <p:nvSpPr>
          <p:cNvPr id="6" name="CaixaDeTexto 5">
            <a:extLst>
              <a:ext uri="{FF2B5EF4-FFF2-40B4-BE49-F238E27FC236}">
                <a16:creationId xmlns:a16="http://schemas.microsoft.com/office/drawing/2014/main" id="{6D86669A-A984-838E-7D3B-100746CC1E5C}"/>
              </a:ext>
            </a:extLst>
          </p:cNvPr>
          <p:cNvSpPr txBox="1"/>
          <p:nvPr/>
        </p:nvSpPr>
        <p:spPr>
          <a:xfrm>
            <a:off x="10347748" y="4535123"/>
            <a:ext cx="2164122" cy="1323439"/>
          </a:xfrm>
          <a:prstGeom prst="rect">
            <a:avLst/>
          </a:prstGeom>
          <a:noFill/>
        </p:spPr>
        <p:txBody>
          <a:bodyPr wrap="square" rtlCol="0">
            <a:spAutoFit/>
          </a:bodyPr>
          <a:lstStyle/>
          <a:p>
            <a:pPr algn="ctr"/>
            <a:r>
              <a:rPr lang="pt-PT" sz="1600" dirty="0">
                <a:solidFill>
                  <a:schemeClr val="bg1"/>
                </a:solidFill>
              </a:rPr>
              <a:t>São, por isso, importantes as caraterísticas de Criatividade e</a:t>
            </a:r>
          </a:p>
          <a:p>
            <a:pPr algn="ctr"/>
            <a:r>
              <a:rPr lang="pt-PT" sz="1600" dirty="0">
                <a:solidFill>
                  <a:schemeClr val="bg1"/>
                </a:solidFill>
              </a:rPr>
              <a:t>Iniciativa!</a:t>
            </a:r>
          </a:p>
        </p:txBody>
      </p:sp>
      <p:sp>
        <p:nvSpPr>
          <p:cNvPr id="5" name="CaixaDeTexto 4">
            <a:extLst>
              <a:ext uri="{FF2B5EF4-FFF2-40B4-BE49-F238E27FC236}">
                <a16:creationId xmlns:a16="http://schemas.microsoft.com/office/drawing/2014/main" id="{F4C4AFF2-11A2-37D4-30B7-4FDE14456B09}"/>
              </a:ext>
            </a:extLst>
          </p:cNvPr>
          <p:cNvSpPr txBox="1"/>
          <p:nvPr/>
        </p:nvSpPr>
        <p:spPr>
          <a:xfrm>
            <a:off x="366828" y="590778"/>
            <a:ext cx="11732079" cy="784830"/>
          </a:xfrm>
          <a:prstGeom prst="rect">
            <a:avLst/>
          </a:prstGeom>
          <a:noFill/>
        </p:spPr>
        <p:txBody>
          <a:bodyPr wrap="square" lIns="91440" tIns="45720" rIns="91440" bIns="45720" anchor="t">
            <a:spAutoFit/>
          </a:bodyPr>
          <a:lstStyle/>
          <a:p>
            <a:pPr rtl="0" fontAlgn="base"/>
            <a:r>
              <a:rPr lang="pt-PT" sz="4500" b="1">
                <a:solidFill>
                  <a:srgbClr val="E18346"/>
                </a:solidFill>
              </a:rPr>
              <a:t>SER EMPREENDEDOR É…</a:t>
            </a:r>
            <a:endParaRPr lang="pt-PT" sz="4500" b="1">
              <a:solidFill>
                <a:srgbClr val="E18346"/>
              </a:solidFill>
              <a:ea typeface="Calibri"/>
              <a:cs typeface="Calibri"/>
            </a:endParaRPr>
          </a:p>
        </p:txBody>
      </p:sp>
      <p:sp>
        <p:nvSpPr>
          <p:cNvPr id="11" name="CaixaDeTexto 10">
            <a:extLst>
              <a:ext uri="{FF2B5EF4-FFF2-40B4-BE49-F238E27FC236}">
                <a16:creationId xmlns:a16="http://schemas.microsoft.com/office/drawing/2014/main" id="{FD34E725-D3FF-D309-8015-23FA478E3E91}"/>
              </a:ext>
            </a:extLst>
          </p:cNvPr>
          <p:cNvSpPr txBox="1"/>
          <p:nvPr/>
        </p:nvSpPr>
        <p:spPr>
          <a:xfrm>
            <a:off x="2732331" y="3939697"/>
            <a:ext cx="6727338" cy="1051185"/>
          </a:xfrm>
          <a:prstGeom prst="rect">
            <a:avLst/>
          </a:prstGeom>
          <a:noFill/>
        </p:spPr>
        <p:txBody>
          <a:bodyPr wrap="square" lIns="91440" tIns="45720" rIns="91440" bIns="45720" anchor="t">
            <a:spAutoFit/>
          </a:bodyPr>
          <a:lstStyle/>
          <a:p>
            <a:pPr algn="ctr">
              <a:lnSpc>
                <a:spcPct val="150000"/>
              </a:lnSpc>
            </a:pPr>
            <a:r>
              <a:rPr lang="pt-PT" sz="2200">
                <a:latin typeface="Work Sans" panose="00000500000000000000" pitchFamily="50" charset="0"/>
              </a:rPr>
              <a:t>Gerar ideias é o ponto de partida,</a:t>
            </a:r>
          </a:p>
          <a:p>
            <a:pPr algn="ctr">
              <a:lnSpc>
                <a:spcPct val="150000"/>
              </a:lnSpc>
            </a:pPr>
            <a:r>
              <a:rPr lang="pt-PT" sz="2200">
                <a:latin typeface="Work Sans" panose="00000500000000000000" pitchFamily="50" charset="0"/>
              </a:rPr>
              <a:t>mas é na ação que essas ideias ganham forma!</a:t>
            </a:r>
            <a:endParaRPr kumimoji="0" lang="pt-PT" sz="2200" i="0" u="none" strike="noStrike" kern="1200" cap="none" spc="0" normalizeH="0" baseline="0" noProof="0">
              <a:ln>
                <a:noFill/>
              </a:ln>
              <a:effectLst/>
              <a:uLnTx/>
              <a:uFillTx/>
              <a:latin typeface="Work Sans" panose="00000500000000000000" pitchFamily="50" charset="0"/>
              <a:ea typeface="Calibri"/>
              <a:cs typeface="Calibri"/>
            </a:endParaRPr>
          </a:p>
        </p:txBody>
      </p:sp>
    </p:spTree>
    <p:custDataLst>
      <p:tags r:id="rId1"/>
    </p:custDataLst>
    <p:extLst>
      <p:ext uri="{BB962C8B-B14F-4D97-AF65-F5344CB8AC3E}">
        <p14:creationId xmlns:p14="http://schemas.microsoft.com/office/powerpoint/2010/main" val="182474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D6784-8A0E-6F56-DC89-4106D7587D8E}"/>
            </a:ext>
          </a:extLst>
        </p:cNvPr>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2D8BF9D3-48B8-9AB0-9073-F89F95C37ADE}"/>
              </a:ext>
            </a:extLst>
          </p:cNvPr>
          <p:cNvSpPr>
            <a:spLocks noGrp="1"/>
          </p:cNvSpPr>
          <p:nvPr>
            <p:ph type="body" sz="quarter" idx="10"/>
          </p:nvPr>
        </p:nvSpPr>
        <p:spPr/>
        <p:txBody>
          <a:bodyPr/>
          <a:lstStyle/>
          <a:p>
            <a:r>
              <a:rPr lang="pt-PT" dirty="0"/>
              <a:t>TOMADA DE DECISÃO E RISCO</a:t>
            </a:r>
          </a:p>
        </p:txBody>
      </p:sp>
    </p:spTree>
    <p:custDataLst>
      <p:tags r:id="rId1"/>
    </p:custDataLst>
    <p:extLst>
      <p:ext uri="{BB962C8B-B14F-4D97-AF65-F5344CB8AC3E}">
        <p14:creationId xmlns:p14="http://schemas.microsoft.com/office/powerpoint/2010/main" val="217712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5A17-9880-BF92-1D96-5A71C20051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EE9907-828E-46EF-C892-8BCF56F7545F}"/>
              </a:ext>
            </a:extLst>
          </p:cNvPr>
          <p:cNvSpPr>
            <a:spLocks noGrp="1"/>
          </p:cNvSpPr>
          <p:nvPr>
            <p:ph type="body" sz="quarter" idx="13"/>
          </p:nvPr>
        </p:nvSpPr>
        <p:spPr>
          <a:xfrm>
            <a:off x="397413" y="752878"/>
            <a:ext cx="8524506" cy="634093"/>
          </a:xfrm>
        </p:spPr>
        <p:txBody>
          <a:bodyPr>
            <a:noAutofit/>
          </a:bodyPr>
          <a:lstStyle/>
          <a:p>
            <a:r>
              <a:rPr lang="pt-PT" sz="4500">
                <a:solidFill>
                  <a:srgbClr val="E18346"/>
                </a:solidFill>
              </a:rPr>
              <a:t>TOMADA DE DECISÃO E RISCO</a:t>
            </a:r>
            <a:endParaRPr lang="en-GB" sz="4500">
              <a:solidFill>
                <a:srgbClr val="E18346"/>
              </a:solidFill>
            </a:endParaRPr>
          </a:p>
        </p:txBody>
      </p:sp>
      <p:sp>
        <p:nvSpPr>
          <p:cNvPr id="6" name="Text Placeholder 3">
            <a:extLst>
              <a:ext uri="{FF2B5EF4-FFF2-40B4-BE49-F238E27FC236}">
                <a16:creationId xmlns:a16="http://schemas.microsoft.com/office/drawing/2014/main" id="{228EEE6B-FB8A-5848-83D8-2898079C0A1E}"/>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C2843DC2-80E7-C09B-ECC8-B0D9BDCE938D}"/>
              </a:ext>
            </a:extLst>
          </p:cNvPr>
          <p:cNvSpPr txBox="1"/>
          <p:nvPr/>
        </p:nvSpPr>
        <p:spPr>
          <a:xfrm>
            <a:off x="3743832" y="4187907"/>
            <a:ext cx="7531310" cy="1006429"/>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Empreender é fazer escolhas para criar algo novo</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 que ajude não só a nós, mas também a outras pessoas.</a:t>
            </a:r>
          </a:p>
        </p:txBody>
      </p:sp>
      <p:pic>
        <p:nvPicPr>
          <p:cNvPr id="7" name="Imagem 6">
            <a:extLst>
              <a:ext uri="{FF2B5EF4-FFF2-40B4-BE49-F238E27FC236}">
                <a16:creationId xmlns:a16="http://schemas.microsoft.com/office/drawing/2014/main" id="{DEAECD42-8990-3E46-DD35-03F8F8F8F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377" y="1219034"/>
            <a:ext cx="4815842" cy="4815842"/>
          </a:xfrm>
          <a:prstGeom prst="rect">
            <a:avLst/>
          </a:prstGeom>
        </p:spPr>
      </p:pic>
      <p:sp>
        <p:nvSpPr>
          <p:cNvPr id="8" name="CaixaDeTexto 7">
            <a:extLst>
              <a:ext uri="{FF2B5EF4-FFF2-40B4-BE49-F238E27FC236}">
                <a16:creationId xmlns:a16="http://schemas.microsoft.com/office/drawing/2014/main" id="{D9E8B25D-0247-1F3B-A268-C6550FED57E0}"/>
              </a:ext>
            </a:extLst>
          </p:cNvPr>
          <p:cNvSpPr txBox="1"/>
          <p:nvPr/>
        </p:nvSpPr>
        <p:spPr>
          <a:xfrm>
            <a:off x="3743831" y="2170581"/>
            <a:ext cx="7531311" cy="1920526"/>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Todos os dias fazemos escolhas.</a:t>
            </a:r>
          </a:p>
          <a:p>
            <a:pPr marL="0" marR="0" lvl="0" indent="0" algn="just" defTabSz="914400" rtl="0" eaLnBrk="1" fontAlgn="auto" latinLnBrk="0" hangingPunct="1">
              <a:lnSpc>
                <a:spcPct val="90000"/>
              </a:lnSpc>
              <a:spcBef>
                <a:spcPts val="0"/>
              </a:spcBef>
              <a:spcAft>
                <a:spcPts val="0"/>
              </a:spcAft>
              <a:buClrTx/>
              <a:buSzTx/>
              <a:buFontTx/>
              <a:buNone/>
              <a:tabLst/>
              <a:defRPr/>
            </a:pPr>
            <a:br>
              <a:rPr kumimoji="0" lang="pt-PT" sz="2200" b="0" i="0" u="none" strike="noStrike" kern="1200" cap="none" spc="0" normalizeH="0" baseline="0" noProof="0">
                <a:ln>
                  <a:noFill/>
                </a:ln>
                <a:solidFill>
                  <a:prstClr val="black"/>
                </a:solidFill>
                <a:effectLst/>
                <a:uLnTx/>
                <a:uFillTx/>
                <a:latin typeface="Work Sans" panose="00000500000000000000" pitchFamily="50" charset="0"/>
              </a:rPr>
            </a:b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Quando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escolhes quem faz cada tarefa num trabalho de grupo, ou decides o que fazer para ajudar a limpar o recreio da escola</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 isso muda o dia de diferentes pessoas!</a:t>
            </a:r>
          </a:p>
        </p:txBody>
      </p:sp>
    </p:spTree>
    <p:custDataLst>
      <p:tags r:id="rId1"/>
    </p:custDataLst>
    <p:extLst>
      <p:ext uri="{BB962C8B-B14F-4D97-AF65-F5344CB8AC3E}">
        <p14:creationId xmlns:p14="http://schemas.microsoft.com/office/powerpoint/2010/main" val="2289097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0DD91-6408-029D-FEF1-081AB5CCA409}"/>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0256C44F-3BFD-5E20-9F09-93E2C8729EC5}"/>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Marcador de Posição do Texto 7">
            <a:extLst>
              <a:ext uri="{FF2B5EF4-FFF2-40B4-BE49-F238E27FC236}">
                <a16:creationId xmlns:a16="http://schemas.microsoft.com/office/drawing/2014/main" id="{90EACD68-C506-D177-EDD9-B83AC7EC18EF}"/>
              </a:ext>
            </a:extLst>
          </p:cNvPr>
          <p:cNvSpPr>
            <a:spLocks noGrp="1"/>
          </p:cNvSpPr>
          <p:nvPr>
            <p:ph type="body" sz="quarter" idx="13"/>
          </p:nvPr>
        </p:nvSpPr>
        <p:spPr/>
        <p:txBody>
          <a:bodyPr>
            <a:normAutofit/>
          </a:bodyPr>
          <a:lstStyle/>
          <a:p>
            <a:r>
              <a:rPr lang="pt-PT"/>
              <a:t> </a:t>
            </a:r>
            <a:endParaRPr lang="en-GB"/>
          </a:p>
          <a:p>
            <a:endParaRPr lang="pt-PT"/>
          </a:p>
        </p:txBody>
      </p:sp>
      <p:sp>
        <p:nvSpPr>
          <p:cNvPr id="12" name="CaixaDeTexto 11">
            <a:extLst>
              <a:ext uri="{FF2B5EF4-FFF2-40B4-BE49-F238E27FC236}">
                <a16:creationId xmlns:a16="http://schemas.microsoft.com/office/drawing/2014/main" id="{DF1B85F7-D774-BBC9-7A4F-322C2C987D45}"/>
              </a:ext>
            </a:extLst>
          </p:cNvPr>
          <p:cNvSpPr txBox="1"/>
          <p:nvPr/>
        </p:nvSpPr>
        <p:spPr>
          <a:xfrm>
            <a:off x="3465373" y="2109987"/>
            <a:ext cx="810719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Quando queremos fazer algo novo,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nem tudo é certo</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a:t>
            </a:r>
            <a:br>
              <a:rPr kumimoji="0" lang="pt-PT" sz="2200" b="0" i="0" u="none" strike="noStrike" kern="1200" cap="none" spc="0" normalizeH="0" baseline="0" noProof="0">
                <a:ln>
                  <a:noFill/>
                </a:ln>
                <a:solidFill>
                  <a:prstClr val="black"/>
                </a:solidFill>
                <a:effectLst/>
                <a:uLnTx/>
                <a:uFillTx/>
                <a:latin typeface="Work Sans" panose="00000500000000000000" pitchFamily="50" charset="0"/>
              </a:rPr>
            </a:b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Às vezes corre bem, outras vezes não corre como esperávamos.</a:t>
            </a:r>
            <a:endParaRPr kumimoji="0" lang="pt-PT" sz="2200" b="0" i="0" u="none" strike="noStrike" kern="1200" cap="none" spc="0" normalizeH="0" baseline="0" noProof="0">
              <a:ln>
                <a:noFill/>
              </a:ln>
              <a:solidFill>
                <a:prstClr val="black"/>
              </a:solidFill>
              <a:effectLst/>
              <a:uLnTx/>
              <a:uFillTx/>
              <a:latin typeface="Work Sans" panose="00000500000000000000" pitchFamily="50" charset="0"/>
            </a:endParaRPr>
          </a:p>
        </p:txBody>
      </p:sp>
      <p:sp>
        <p:nvSpPr>
          <p:cNvPr id="5" name="Google Shape;495;p22">
            <a:extLst>
              <a:ext uri="{FF2B5EF4-FFF2-40B4-BE49-F238E27FC236}">
                <a16:creationId xmlns:a16="http://schemas.microsoft.com/office/drawing/2014/main" id="{DD39C951-9C3B-4EB6-697D-551D8B4B470F}"/>
              </a:ext>
            </a:extLst>
          </p:cNvPr>
          <p:cNvSpPr>
            <a:spLocks noChangeArrowheads="1"/>
          </p:cNvSpPr>
          <p:nvPr/>
        </p:nvSpPr>
        <p:spPr bwMode="auto">
          <a:xfrm rot="620157">
            <a:off x="10111793" y="4391638"/>
            <a:ext cx="2187741" cy="2040046"/>
          </a:xfrm>
          <a:prstGeom prst="ellipse">
            <a:avLst/>
          </a:prstGeom>
          <a:solidFill>
            <a:schemeClr val="accent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496;p22">
            <a:extLst>
              <a:ext uri="{FF2B5EF4-FFF2-40B4-BE49-F238E27FC236}">
                <a16:creationId xmlns:a16="http://schemas.microsoft.com/office/drawing/2014/main" id="{6B46347F-3D09-354B-7EA8-67DB9E9DDB18}"/>
              </a:ext>
            </a:extLst>
          </p:cNvPr>
          <p:cNvSpPr>
            <a:spLocks/>
          </p:cNvSpPr>
          <p:nvPr/>
        </p:nvSpPr>
        <p:spPr bwMode="auto">
          <a:xfrm rot="620157">
            <a:off x="10589822" y="5290579"/>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4">
              <a:lumMod val="75000"/>
            </a:schemeClr>
          </a:solidFill>
          <a:ln>
            <a:noFill/>
          </a:ln>
        </p:spPr>
        <p:txBody>
          <a:bodyPr lIns="91425" tIns="45700" rIns="91425" bIns="45700"/>
          <a:lstStyle/>
          <a:p>
            <a:endParaRPr lang="en-US"/>
          </a:p>
        </p:txBody>
      </p:sp>
      <p:sp>
        <p:nvSpPr>
          <p:cNvPr id="9" name="CaixaDeTexto 8">
            <a:extLst>
              <a:ext uri="{FF2B5EF4-FFF2-40B4-BE49-F238E27FC236}">
                <a16:creationId xmlns:a16="http://schemas.microsoft.com/office/drawing/2014/main" id="{6F555763-7D52-D671-7742-B9284F8342F2}"/>
              </a:ext>
            </a:extLst>
          </p:cNvPr>
          <p:cNvSpPr txBox="1"/>
          <p:nvPr/>
        </p:nvSpPr>
        <p:spPr>
          <a:xfrm>
            <a:off x="10149319" y="4879090"/>
            <a:ext cx="2099792" cy="1077218"/>
          </a:xfrm>
          <a:prstGeom prst="rect">
            <a:avLst/>
          </a:prstGeom>
          <a:noFill/>
        </p:spPr>
        <p:txBody>
          <a:bodyPr wrap="square" rtlCol="0">
            <a:spAutoFit/>
          </a:bodyPr>
          <a:lstStyle/>
          <a:p>
            <a:pPr algn="ctr"/>
            <a:r>
              <a:rPr lang="pt-PT" sz="1600" dirty="0">
                <a:solidFill>
                  <a:schemeClr val="bg1"/>
                </a:solidFill>
              </a:rPr>
              <a:t>A resiliência é por isso muito importante. Não desistirmos à primeira dificuldade!</a:t>
            </a:r>
          </a:p>
        </p:txBody>
      </p:sp>
      <p:pic>
        <p:nvPicPr>
          <p:cNvPr id="10" name="Imagem 9">
            <a:extLst>
              <a:ext uri="{FF2B5EF4-FFF2-40B4-BE49-F238E27FC236}">
                <a16:creationId xmlns:a16="http://schemas.microsoft.com/office/drawing/2014/main" id="{01C0650E-DF3E-1D93-2EC7-EC9CE1D0C2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4216" y="2180869"/>
            <a:ext cx="3060094" cy="2758779"/>
          </a:xfrm>
          <a:prstGeom prst="rect">
            <a:avLst/>
          </a:prstGeom>
        </p:spPr>
      </p:pic>
      <p:sp>
        <p:nvSpPr>
          <p:cNvPr id="2" name="Text Placeholder 1">
            <a:extLst>
              <a:ext uri="{FF2B5EF4-FFF2-40B4-BE49-F238E27FC236}">
                <a16:creationId xmlns:a16="http://schemas.microsoft.com/office/drawing/2014/main" id="{EEAA63C4-E9DD-919F-9F1A-E0937BBCC8D0}"/>
              </a:ext>
            </a:extLst>
          </p:cNvPr>
          <p:cNvSpPr txBox="1">
            <a:spLocks/>
          </p:cNvSpPr>
          <p:nvPr/>
        </p:nvSpPr>
        <p:spPr>
          <a:xfrm>
            <a:off x="397413" y="752878"/>
            <a:ext cx="8524506" cy="634093"/>
          </a:xfrm>
          <a:prstGeom prst="rect">
            <a:avLst/>
          </a:prstGeom>
        </p:spPr>
        <p:txBody>
          <a:bodyPr anchor="b">
            <a:noAutofit/>
          </a:bodyPr>
          <a:lstStyle>
            <a:lvl1pPr marL="228600" indent="-22860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4500">
                <a:solidFill>
                  <a:srgbClr val="E18346"/>
                </a:solidFill>
              </a:rPr>
              <a:t>TOMADA DE DECISÃO E RISCO</a:t>
            </a:r>
            <a:endParaRPr lang="en-GB" sz="4500">
              <a:solidFill>
                <a:srgbClr val="E18346"/>
              </a:solidFill>
            </a:endParaRPr>
          </a:p>
        </p:txBody>
      </p:sp>
      <p:sp>
        <p:nvSpPr>
          <p:cNvPr id="3" name="CaixaDeTexto 2">
            <a:extLst>
              <a:ext uri="{FF2B5EF4-FFF2-40B4-BE49-F238E27FC236}">
                <a16:creationId xmlns:a16="http://schemas.microsoft.com/office/drawing/2014/main" id="{1FD0A7A8-AE77-B1B0-4955-E102F8E3A3D0}"/>
              </a:ext>
            </a:extLst>
          </p:cNvPr>
          <p:cNvSpPr txBox="1"/>
          <p:nvPr/>
        </p:nvSpPr>
        <p:spPr>
          <a:xfrm>
            <a:off x="3465373" y="3368515"/>
            <a:ext cx="6481158"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A isso chamamos </a:t>
            </a:r>
            <a:r>
              <a:rPr kumimoji="0" lang="pt-PT" sz="2200" b="1" i="0" u="none" strike="noStrike" kern="1200" cap="none" spc="0" normalizeH="0" baseline="0" noProof="0" dirty="0">
                <a:ln>
                  <a:noFill/>
                </a:ln>
                <a:solidFill>
                  <a:prstClr val="black"/>
                </a:solidFill>
                <a:effectLst/>
                <a:uLnTx/>
                <a:uFillTx/>
                <a:latin typeface="Work Sans" panose="00000500000000000000" pitchFamily="50" charset="0"/>
              </a:rPr>
              <a:t>risco</a:t>
            </a: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O risco existe quando decidimos empreender,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Porque as nossas escolhas </a:t>
            </a:r>
            <a:r>
              <a:rPr kumimoji="0" lang="pt-PT" sz="2200" b="1" i="0" u="none" strike="noStrike" kern="1200" cap="none" spc="0" normalizeH="0" baseline="0" noProof="0" dirty="0">
                <a:ln>
                  <a:noFill/>
                </a:ln>
                <a:solidFill>
                  <a:prstClr val="black"/>
                </a:solidFill>
                <a:effectLst/>
                <a:uLnTx/>
                <a:uFillTx/>
                <a:latin typeface="Work Sans" panose="00000500000000000000" pitchFamily="50" charset="0"/>
              </a:rPr>
              <a:t>afetam-nos a nós</a:t>
            </a: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 e </a:t>
            </a:r>
            <a:r>
              <a:rPr kumimoji="0" lang="pt-PT" sz="2200" b="1" i="0" u="none" strike="noStrike" kern="1200" cap="none" spc="0" normalizeH="0" baseline="0" noProof="0" dirty="0">
                <a:ln>
                  <a:noFill/>
                </a:ln>
                <a:solidFill>
                  <a:prstClr val="black"/>
                </a:solidFill>
                <a:effectLst/>
                <a:uLnTx/>
                <a:uFillTx/>
                <a:latin typeface="Work Sans" panose="00000500000000000000" pitchFamily="50" charset="0"/>
              </a:rPr>
              <a:t>também aos outros</a:t>
            </a: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a:t>
            </a:r>
          </a:p>
        </p:txBody>
      </p:sp>
    </p:spTree>
    <p:custDataLst>
      <p:tags r:id="rId1"/>
    </p:custDataLst>
    <p:extLst>
      <p:ext uri="{BB962C8B-B14F-4D97-AF65-F5344CB8AC3E}">
        <p14:creationId xmlns:p14="http://schemas.microsoft.com/office/powerpoint/2010/main" val="1950738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981C6-FF27-BD9D-E8BA-63395793AADD}"/>
            </a:ext>
          </a:extLst>
        </p:cNvPr>
        <p:cNvGrpSpPr/>
        <p:nvPr/>
      </p:nvGrpSpPr>
      <p:grpSpPr>
        <a:xfrm>
          <a:off x="0" y="0"/>
          <a:ext cx="0" cy="0"/>
          <a:chOff x="0" y="0"/>
          <a:chExt cx="0" cy="0"/>
        </a:xfrm>
      </p:grpSpPr>
      <p:sp>
        <p:nvSpPr>
          <p:cNvPr id="12" name="CaixaDeTexto 11">
            <a:extLst>
              <a:ext uri="{FF2B5EF4-FFF2-40B4-BE49-F238E27FC236}">
                <a16:creationId xmlns:a16="http://schemas.microsoft.com/office/drawing/2014/main" id="{7E19D6A4-E743-48D1-FA3C-7CEAB8BEC7BB}"/>
              </a:ext>
            </a:extLst>
          </p:cNvPr>
          <p:cNvSpPr txBox="1"/>
          <p:nvPr/>
        </p:nvSpPr>
        <p:spPr>
          <a:xfrm>
            <a:off x="355233" y="2288514"/>
            <a:ext cx="10380061"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Imagina que queres organizar uma ação de limpeza na rua da escola: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Pode correr muito bem e toda a gente gostar.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 Ou pode chover e aparecerem poucas pessoas.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t>Antes de decidir, pensas:</a:t>
            </a:r>
            <a:br>
              <a:rPr kumimoji="0" lang="pt-PT" sz="2200" b="0" i="0" u="none" strike="noStrike" kern="1200" cap="none" spc="0" normalizeH="0" baseline="0" noProof="0" dirty="0">
                <a:ln>
                  <a:noFill/>
                </a:ln>
                <a:solidFill>
                  <a:prstClr val="black"/>
                </a:solidFill>
                <a:effectLst/>
                <a:uLnTx/>
                <a:uFillTx/>
                <a:latin typeface="Work Sans" panose="00000500000000000000" pitchFamily="50" charset="0"/>
              </a:rPr>
            </a:br>
            <a:r>
              <a:rPr kumimoji="0" lang="pt-PT" sz="2200" b="0" u="none" strike="noStrike" kern="1200" cap="none" spc="0" normalizeH="0" baseline="0" noProof="0" dirty="0">
                <a:ln>
                  <a:noFill/>
                </a:ln>
                <a:solidFill>
                  <a:prstClr val="black"/>
                </a:solidFill>
                <a:effectLst/>
                <a:uLnTx/>
                <a:uFillTx/>
                <a:latin typeface="Work Sans" panose="00000500000000000000" pitchFamily="50" charset="0"/>
              </a:rPr>
              <a:t>O que pode acontecer? O que posso fazer para correr melhor?</a:t>
            </a:r>
          </a:p>
        </p:txBody>
      </p:sp>
      <p:sp>
        <p:nvSpPr>
          <p:cNvPr id="9" name="CaixaDeTexto 8">
            <a:extLst>
              <a:ext uri="{FF2B5EF4-FFF2-40B4-BE49-F238E27FC236}">
                <a16:creationId xmlns:a16="http://schemas.microsoft.com/office/drawing/2014/main" id="{E4C5C8A0-55E4-8DA9-1E3F-B6EFAAC7699B}"/>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3" name="CaixaDeTexto 2">
            <a:extLst>
              <a:ext uri="{FF2B5EF4-FFF2-40B4-BE49-F238E27FC236}">
                <a16:creationId xmlns:a16="http://schemas.microsoft.com/office/drawing/2014/main" id="{6C919BF2-D865-F623-3EA7-4ABAA62BB349}"/>
              </a:ext>
            </a:extLst>
          </p:cNvPr>
          <p:cNvSpPr txBox="1"/>
          <p:nvPr/>
        </p:nvSpPr>
        <p:spPr>
          <a:xfrm>
            <a:off x="355234" y="5025206"/>
            <a:ext cx="9044406"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900" b="1" u="none" strike="noStrike" kern="1200" cap="none" spc="0" normalizeH="0" baseline="0" noProof="0" dirty="0">
                <a:ln>
                  <a:noFill/>
                </a:ln>
                <a:solidFill>
                  <a:schemeClr val="accent4"/>
                </a:solidFill>
                <a:effectLst/>
                <a:uLnTx/>
                <a:uFillTx/>
                <a:latin typeface="Work Sans" panose="00000500000000000000" pitchFamily="50" charset="0"/>
              </a:rPr>
              <a:t>DEVEMOS PENSAR E ANTECIPAR SOLUÇÕES PARA POSSIVEIS RISCOS!</a:t>
            </a:r>
          </a:p>
        </p:txBody>
      </p:sp>
    </p:spTree>
    <p:custDataLst>
      <p:tags r:id="rId1"/>
    </p:custDataLst>
    <p:extLst>
      <p:ext uri="{BB962C8B-B14F-4D97-AF65-F5344CB8AC3E}">
        <p14:creationId xmlns:p14="http://schemas.microsoft.com/office/powerpoint/2010/main" val="41338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B4BB-D800-8597-238F-7DD278960102}"/>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F64C0E60-7029-BC56-B92D-D4ACD0A0AAC8}"/>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75E79DE1-3C2A-FBBE-B7EE-C93A7F182610}"/>
              </a:ext>
            </a:extLst>
          </p:cNvPr>
          <p:cNvSpPr txBox="1"/>
          <p:nvPr/>
        </p:nvSpPr>
        <p:spPr>
          <a:xfrm>
            <a:off x="1485307" y="3679908"/>
            <a:ext cx="922138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200">
                <a:latin typeface="Work Sans" panose="00000500000000000000" pitchFamily="50" charset="0"/>
              </a:rPr>
              <a:t>No empreendedorismo, é importante recolher e analisar informação para compreender as necessidades, opiniões e hábitos das pessoas, refletir sobre os dados e só depois agir</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sz="2200">
                <a:latin typeface="Work Sans" panose="00000500000000000000" pitchFamily="50" charset="0"/>
              </a:rPr>
              <a:t>de forma consciente e responsável.</a:t>
            </a:r>
          </a:p>
        </p:txBody>
      </p:sp>
      <p:sp>
        <p:nvSpPr>
          <p:cNvPr id="9" name="CaixaDeTexto 8">
            <a:extLst>
              <a:ext uri="{FF2B5EF4-FFF2-40B4-BE49-F238E27FC236}">
                <a16:creationId xmlns:a16="http://schemas.microsoft.com/office/drawing/2014/main" id="{C9F1F6C3-7519-4940-ED4E-2F1C7FC78789}"/>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2" name="Google Shape;490;p22">
            <a:extLst>
              <a:ext uri="{FF2B5EF4-FFF2-40B4-BE49-F238E27FC236}">
                <a16:creationId xmlns:a16="http://schemas.microsoft.com/office/drawing/2014/main" id="{AE246E7B-DFE1-5E1C-8C70-64C03F198C79}"/>
              </a:ext>
            </a:extLst>
          </p:cNvPr>
          <p:cNvSpPr>
            <a:spLocks/>
          </p:cNvSpPr>
          <p:nvPr/>
        </p:nvSpPr>
        <p:spPr bwMode="auto">
          <a:xfrm rot="281291">
            <a:off x="10613958" y="5270175"/>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2">
              <a:lumMod val="75000"/>
            </a:schemeClr>
          </a:solidFill>
          <a:ln>
            <a:noFill/>
          </a:ln>
        </p:spPr>
        <p:txBody>
          <a:bodyPr lIns="91425" tIns="45700" rIns="91425" bIns="45700"/>
          <a:lstStyle/>
          <a:p>
            <a:endParaRPr lang="en-US"/>
          </a:p>
        </p:txBody>
      </p:sp>
      <p:sp>
        <p:nvSpPr>
          <p:cNvPr id="3" name="Google Shape;489;p22">
            <a:extLst>
              <a:ext uri="{FF2B5EF4-FFF2-40B4-BE49-F238E27FC236}">
                <a16:creationId xmlns:a16="http://schemas.microsoft.com/office/drawing/2014/main" id="{F9C94FDC-5206-21F6-7C47-7874F5465E1B}"/>
              </a:ext>
            </a:extLst>
          </p:cNvPr>
          <p:cNvSpPr>
            <a:spLocks noChangeArrowheads="1"/>
          </p:cNvSpPr>
          <p:nvPr/>
        </p:nvSpPr>
        <p:spPr bwMode="auto">
          <a:xfrm rot="281291">
            <a:off x="10288167" y="4607610"/>
            <a:ext cx="1910941" cy="1775901"/>
          </a:xfrm>
          <a:prstGeom prst="ellipse">
            <a:avLst/>
          </a:prstGeom>
          <a:solidFill>
            <a:schemeClr val="accent2"/>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8" name="Google Shape;504;p22">
            <a:extLst>
              <a:ext uri="{FF2B5EF4-FFF2-40B4-BE49-F238E27FC236}">
                <a16:creationId xmlns:a16="http://schemas.microsoft.com/office/drawing/2014/main" id="{6FF2FD6D-0258-667D-E52A-0F08FD7CC9AD}"/>
              </a:ext>
            </a:extLst>
          </p:cNvPr>
          <p:cNvSpPr txBox="1">
            <a:spLocks noChangeArrowheads="1"/>
          </p:cNvSpPr>
          <p:nvPr/>
        </p:nvSpPr>
        <p:spPr bwMode="auto">
          <a:xfrm>
            <a:off x="10335346" y="4916946"/>
            <a:ext cx="1755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1800"/>
              <a:buFont typeface="Open Sans" panose="020B0606030504020204" pitchFamily="34" charset="0"/>
              <a:buNone/>
            </a:pP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O </a:t>
            </a:r>
            <a:r>
              <a:rPr lang="en-US" altLang="en-US" sz="1800" err="1">
                <a:solidFill>
                  <a:schemeClr val="bg1"/>
                </a:solidFill>
                <a:latin typeface="Calibri" panose="020F0502020204030204" pitchFamily="34" charset="0"/>
                <a:ea typeface="Calibri" panose="020F0502020204030204" pitchFamily="34" charset="0"/>
                <a:cs typeface="Calibri" panose="020F0502020204030204" pitchFamily="34" charset="0"/>
              </a:rPr>
              <a:t>pensamento</a:t>
            </a: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800" err="1">
                <a:solidFill>
                  <a:schemeClr val="bg1"/>
                </a:solidFill>
                <a:latin typeface="Calibri" panose="020F0502020204030204" pitchFamily="34" charset="0"/>
                <a:ea typeface="Calibri" panose="020F0502020204030204" pitchFamily="34" charset="0"/>
                <a:cs typeface="Calibri" panose="020F0502020204030204" pitchFamily="34" charset="0"/>
              </a:rPr>
              <a:t>crítico</a:t>
            </a: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800" err="1">
                <a:solidFill>
                  <a:schemeClr val="bg1"/>
                </a:solidFill>
                <a:latin typeface="Calibri" panose="020F0502020204030204" pitchFamily="34" charset="0"/>
                <a:ea typeface="Calibri" panose="020F0502020204030204" pitchFamily="34" charset="0"/>
                <a:cs typeface="Calibri" panose="020F0502020204030204" pitchFamily="34" charset="0"/>
              </a:rPr>
              <a:t>ajuda-nos</a:t>
            </a: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altLang="en-US" sz="1800" err="1">
                <a:solidFill>
                  <a:schemeClr val="bg1"/>
                </a:solidFill>
                <a:latin typeface="Calibri" panose="020F0502020204030204" pitchFamily="34" charset="0"/>
                <a:ea typeface="Calibri" panose="020F0502020204030204" pitchFamily="34" charset="0"/>
                <a:cs typeface="Calibri" panose="020F0502020204030204" pitchFamily="34" charset="0"/>
              </a:rPr>
              <a:t>pensar</a:t>
            </a: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 antes de </a:t>
            </a:r>
            <a:r>
              <a:rPr lang="en-US" altLang="en-US" sz="1800" err="1">
                <a:solidFill>
                  <a:schemeClr val="bg1"/>
                </a:solidFill>
                <a:latin typeface="Calibri" panose="020F0502020204030204" pitchFamily="34" charset="0"/>
                <a:ea typeface="Calibri" panose="020F0502020204030204" pitchFamily="34" charset="0"/>
                <a:cs typeface="Calibri" panose="020F0502020204030204" pitchFamily="34" charset="0"/>
              </a:rPr>
              <a:t>agir</a:t>
            </a:r>
            <a:r>
              <a:rPr lang="en-US" altLang="en-US" sz="180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11" name="Imagem 10" descr="Uma imagem com Gráficos, logótipo, símbolo, design gráfico&#10;&#10;Os conteúdos gerados por IA poderão estar incorretos.">
            <a:extLst>
              <a:ext uri="{FF2B5EF4-FFF2-40B4-BE49-F238E27FC236}">
                <a16:creationId xmlns:a16="http://schemas.microsoft.com/office/drawing/2014/main" id="{1D548222-63F8-A9C3-56B7-15BDE45D27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57435" y="1605868"/>
            <a:ext cx="1477130" cy="1723768"/>
          </a:xfrm>
          <a:prstGeom prst="rect">
            <a:avLst/>
          </a:prstGeom>
        </p:spPr>
      </p:pic>
    </p:spTree>
    <p:custDataLst>
      <p:tags r:id="rId1"/>
    </p:custDataLst>
    <p:extLst>
      <p:ext uri="{BB962C8B-B14F-4D97-AF65-F5344CB8AC3E}">
        <p14:creationId xmlns:p14="http://schemas.microsoft.com/office/powerpoint/2010/main" val="422295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5337-C7A6-407C-A53E-E004C7B068ED}"/>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43D5CFE3-A7FA-155E-0B0C-671A5E4E58BB}"/>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AFCC9271-3A57-3863-9B75-CA47E50C2849}"/>
              </a:ext>
            </a:extLst>
          </p:cNvPr>
          <p:cNvSpPr txBox="1"/>
          <p:nvPr/>
        </p:nvSpPr>
        <p:spPr>
          <a:xfrm>
            <a:off x="3177092" y="2595439"/>
            <a:ext cx="7933360" cy="1785104"/>
          </a:xfrm>
          <a:prstGeom prst="rect">
            <a:avLst/>
          </a:prstGeom>
          <a:noFill/>
        </p:spPr>
        <p:txBody>
          <a:bodyPr wrap="square">
            <a:spAutoFit/>
          </a:bodyPr>
          <a:lstStyle/>
          <a:p>
            <a:pPr lvl="0">
              <a:defRPr/>
            </a:pPr>
            <a:r>
              <a:rPr lang="pt-PT" sz="2200" dirty="0">
                <a:latin typeface="Work Sans" panose="00000500000000000000" pitchFamily="50" charset="0"/>
              </a:rPr>
              <a:t>Antes de agir, o empreendedor observa, pergunta, pensa e conhece a realidade.</a:t>
            </a:r>
          </a:p>
          <a:p>
            <a:pPr lvl="0">
              <a:defRPr/>
            </a:pPr>
            <a:endParaRPr lang="pt-PT" sz="2200" dirty="0">
              <a:latin typeface="Work Sans" panose="00000500000000000000" pitchFamily="50" charset="0"/>
            </a:endParaRPr>
          </a:p>
          <a:p>
            <a:pPr lvl="0">
              <a:defRPr/>
            </a:pPr>
            <a:r>
              <a:rPr lang="pt-PT" sz="2200" dirty="0">
                <a:latin typeface="Work Sans" panose="00000500000000000000" pitchFamily="50" charset="0"/>
              </a:rPr>
              <a:t>Estudar a realidade ajuda a tomar melhores decisões, evitando agir sem conhecimento ou planeamento.</a:t>
            </a: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9" name="CaixaDeTexto 8">
            <a:extLst>
              <a:ext uri="{FF2B5EF4-FFF2-40B4-BE49-F238E27FC236}">
                <a16:creationId xmlns:a16="http://schemas.microsoft.com/office/drawing/2014/main" id="{44199DFE-0BD0-08F2-3CC0-8EA0F93605C3}"/>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3" name="Imagem 2">
            <a:extLst>
              <a:ext uri="{FF2B5EF4-FFF2-40B4-BE49-F238E27FC236}">
                <a16:creationId xmlns:a16="http://schemas.microsoft.com/office/drawing/2014/main" id="{0465D770-5FB4-B9FC-99A0-72C9D8905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37" y="1219034"/>
            <a:ext cx="4815842" cy="4815842"/>
          </a:xfrm>
          <a:prstGeom prst="rect">
            <a:avLst/>
          </a:prstGeom>
        </p:spPr>
      </p:pic>
    </p:spTree>
    <p:custDataLst>
      <p:tags r:id="rId1"/>
    </p:custDataLst>
    <p:extLst>
      <p:ext uri="{BB962C8B-B14F-4D97-AF65-F5344CB8AC3E}">
        <p14:creationId xmlns:p14="http://schemas.microsoft.com/office/powerpoint/2010/main" val="29154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7F9E-426F-B832-EAFB-EDD3C303D825}"/>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233190DE-4819-ACBA-750F-18FFBC277428}"/>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18CF436B-4A6A-0084-7CA3-81F3855AE5BE}"/>
              </a:ext>
            </a:extLst>
          </p:cNvPr>
          <p:cNvSpPr txBox="1"/>
          <p:nvPr/>
        </p:nvSpPr>
        <p:spPr>
          <a:xfrm>
            <a:off x="3343200" y="1960352"/>
            <a:ext cx="7878328" cy="3693319"/>
          </a:xfrm>
          <a:prstGeom prst="rect">
            <a:avLst/>
          </a:prstGeom>
          <a:noFill/>
        </p:spPr>
        <p:txBody>
          <a:bodyPr wrap="square">
            <a:spAutoFit/>
          </a:bodyPr>
          <a:lstStyle/>
          <a:p>
            <a:r>
              <a:rPr lang="pt-PT" b="1" dirty="0">
                <a:latin typeface="Work Sans" panose="00000500000000000000" pitchFamily="50" charset="0"/>
              </a:rPr>
              <a:t>Antes de Limpar, Observar</a:t>
            </a:r>
          </a:p>
          <a:p>
            <a:endParaRPr lang="pt-PT" b="1" dirty="0">
              <a:latin typeface="Work Sans" panose="00000500000000000000" pitchFamily="50" charset="0"/>
            </a:endParaRPr>
          </a:p>
          <a:p>
            <a:r>
              <a:rPr lang="pt-PT" dirty="0">
                <a:latin typeface="Work Sans" panose="00000500000000000000" pitchFamily="50" charset="0"/>
              </a:rPr>
              <a:t>Os alunos repararam que a ribeira atrás da escola estava muitas vezes poluída. A primeira ideia foi logo organizar uma grande limpeza.</a:t>
            </a:r>
          </a:p>
          <a:p>
            <a:endParaRPr lang="pt-PT" dirty="0">
              <a:latin typeface="Work Sans" panose="00000500000000000000" pitchFamily="50" charset="0"/>
            </a:endParaRPr>
          </a:p>
          <a:p>
            <a:r>
              <a:rPr lang="pt-PT" i="1" dirty="0">
                <a:solidFill>
                  <a:schemeClr val="accent4"/>
                </a:solidFill>
                <a:latin typeface="Work Sans" panose="00000500000000000000" pitchFamily="50" charset="0"/>
              </a:rPr>
              <a:t>PORÉM…</a:t>
            </a:r>
          </a:p>
          <a:p>
            <a:endParaRPr lang="pt-PT" dirty="0">
              <a:latin typeface="Work Sans" panose="00000500000000000000" pitchFamily="50" charset="0"/>
            </a:endParaRPr>
          </a:p>
          <a:p>
            <a:r>
              <a:rPr lang="pt-PT" dirty="0">
                <a:latin typeface="Work Sans" panose="00000500000000000000" pitchFamily="50" charset="0"/>
              </a:rPr>
              <a:t>Antes disso, decidiram </a:t>
            </a:r>
            <a:r>
              <a:rPr lang="pt-PT" b="1" dirty="0">
                <a:latin typeface="Work Sans" panose="00000500000000000000" pitchFamily="50" charset="0"/>
              </a:rPr>
              <a:t>analisar a situação</a:t>
            </a:r>
            <a:r>
              <a:rPr lang="pt-PT" dirty="0">
                <a:latin typeface="Work Sans" panose="00000500000000000000" pitchFamily="50" charset="0"/>
              </a:rPr>
              <a:t>:</a:t>
            </a:r>
          </a:p>
          <a:p>
            <a:endParaRPr lang="pt-PT" dirty="0">
              <a:latin typeface="Work Sans" panose="00000500000000000000" pitchFamily="50" charset="0"/>
            </a:endParaRPr>
          </a:p>
          <a:p>
            <a:pPr marL="342900" indent="-342900">
              <a:buFont typeface="Arial" panose="020B0604020202020204" pitchFamily="34" charset="0"/>
              <a:buChar char="•"/>
            </a:pPr>
            <a:r>
              <a:rPr lang="pt-PT" dirty="0">
                <a:latin typeface="Work Sans" panose="00000500000000000000" pitchFamily="50" charset="0"/>
              </a:rPr>
              <a:t>Observaram em que dias havia mais poluição</a:t>
            </a:r>
          </a:p>
          <a:p>
            <a:pPr marL="342900" indent="-342900">
              <a:buFont typeface="Arial" panose="020B0604020202020204" pitchFamily="34" charset="0"/>
              <a:buChar char="•"/>
            </a:pPr>
            <a:r>
              <a:rPr lang="pt-PT" dirty="0">
                <a:latin typeface="Work Sans" panose="00000500000000000000" pitchFamily="50" charset="0"/>
              </a:rPr>
              <a:t>Repararam que nos dias de calor o cheiro era mais intenso</a:t>
            </a:r>
          </a:p>
          <a:p>
            <a:pPr marL="342900" indent="-342900">
              <a:buFont typeface="Arial" panose="020B0604020202020204" pitchFamily="34" charset="0"/>
              <a:buChar char="•"/>
            </a:pPr>
            <a:r>
              <a:rPr lang="pt-PT" dirty="0">
                <a:latin typeface="Work Sans" panose="00000500000000000000" pitchFamily="50" charset="0"/>
              </a:rPr>
              <a:t>Questionaram a comunidade escolar sobre o assunto</a:t>
            </a:r>
            <a:endParaRPr kumimoji="0" lang="pt-PT"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9" name="CaixaDeTexto 8">
            <a:extLst>
              <a:ext uri="{FF2B5EF4-FFF2-40B4-BE49-F238E27FC236}">
                <a16:creationId xmlns:a16="http://schemas.microsoft.com/office/drawing/2014/main" id="{A94747C2-C8F9-E927-7AC4-7137E1335730}"/>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3" name="Imagem 2">
            <a:extLst>
              <a:ext uri="{FF2B5EF4-FFF2-40B4-BE49-F238E27FC236}">
                <a16:creationId xmlns:a16="http://schemas.microsoft.com/office/drawing/2014/main" id="{90EE14BE-E91F-1BBA-D52E-AC59B31FB9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537" y="1219034"/>
            <a:ext cx="4815842" cy="4815842"/>
          </a:xfrm>
          <a:prstGeom prst="rect">
            <a:avLst/>
          </a:prstGeom>
        </p:spPr>
      </p:pic>
    </p:spTree>
    <p:custDataLst>
      <p:tags r:id="rId1"/>
    </p:custDataLst>
    <p:extLst>
      <p:ext uri="{BB962C8B-B14F-4D97-AF65-F5344CB8AC3E}">
        <p14:creationId xmlns:p14="http://schemas.microsoft.com/office/powerpoint/2010/main" val="7157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fade">
                                      <p:cBhvr>
                                        <p:cTn id="7" dur="1000"/>
                                        <p:tgtEl>
                                          <p:spTgt spid="10">
                                            <p:txEl>
                                              <p:pRg st="8" end="8"/>
                                            </p:txEl>
                                          </p:spTgt>
                                        </p:tgtEl>
                                      </p:cBhvr>
                                    </p:animEffect>
                                    <p:anim calcmode="lin" valueType="num">
                                      <p:cBhvr>
                                        <p:cTn id="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fade">
                                      <p:cBhvr>
                                        <p:cTn id="12" dur="1000"/>
                                        <p:tgtEl>
                                          <p:spTgt spid="10">
                                            <p:txEl>
                                              <p:pRg st="9" end="9"/>
                                            </p:txEl>
                                          </p:spTgt>
                                        </p:tgtEl>
                                      </p:cBhvr>
                                    </p:animEffect>
                                    <p:anim calcmode="lin" valueType="num">
                                      <p:cBhvr>
                                        <p:cTn id="1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10" end="10"/>
                                            </p:txEl>
                                          </p:spTgt>
                                        </p:tgtEl>
                                        <p:attrNameLst>
                                          <p:attrName>style.visibility</p:attrName>
                                        </p:attrNameLst>
                                      </p:cBhvr>
                                      <p:to>
                                        <p:strVal val="visible"/>
                                      </p:to>
                                    </p:set>
                                    <p:animEffect transition="in" filter="fade">
                                      <p:cBhvr>
                                        <p:cTn id="17" dur="1000"/>
                                        <p:tgtEl>
                                          <p:spTgt spid="10">
                                            <p:txEl>
                                              <p:pRg st="10" end="10"/>
                                            </p:txEl>
                                          </p:spTgt>
                                        </p:tgtEl>
                                      </p:cBhvr>
                                    </p:animEffect>
                                    <p:anim calcmode="lin" valueType="num">
                                      <p:cBhvr>
                                        <p:cTn id="1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DEF6-3151-1DA9-257E-44D33FEB9C63}"/>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43696F3A-F34B-D9CF-415A-955145B3D061}"/>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2" name="CaixaDeTexto 1">
            <a:extLst>
              <a:ext uri="{FF2B5EF4-FFF2-40B4-BE49-F238E27FC236}">
                <a16:creationId xmlns:a16="http://schemas.microsoft.com/office/drawing/2014/main" id="{133A53CA-C5FC-E06B-81D0-C40234530865}"/>
              </a:ext>
            </a:extLst>
          </p:cNvPr>
          <p:cNvSpPr txBox="1"/>
          <p:nvPr/>
        </p:nvSpPr>
        <p:spPr>
          <a:xfrm>
            <a:off x="3065309" y="2613392"/>
            <a:ext cx="85564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solidFill>
                  <a:prstClr val="black"/>
                </a:solidFill>
                <a:effectLst/>
                <a:uLnTx/>
                <a:uFillTx/>
                <a:latin typeface="Work Sans" panose="00000500000000000000" pitchFamily="50" charset="0"/>
              </a:rPr>
              <a:t>Perceberam então 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2000" b="1" i="0" u="none" strike="noStrike" kern="1200" cap="none" spc="0" normalizeH="0" baseline="0" noProof="0" dirty="0">
              <a:ln>
                <a:noFill/>
              </a:ln>
              <a:solidFill>
                <a:prstClr val="black"/>
              </a:solidFill>
              <a:effectLst/>
              <a:uLnTx/>
              <a:uFillTx/>
              <a:latin typeface="Work Sans" panose="00000500000000000000" pitchFamily="50"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1200" cap="none" spc="0" normalizeH="0" baseline="0" noProof="0" dirty="0">
                <a:ln>
                  <a:noFill/>
                </a:ln>
                <a:solidFill>
                  <a:prstClr val="black"/>
                </a:solidFill>
                <a:effectLst/>
                <a:uLnTx/>
                <a:uFillTx/>
                <a:latin typeface="Work Sans" panose="00000500000000000000" pitchFamily="50" charset="0"/>
              </a:rPr>
              <a:t>Havia alunos que lançavam lixo à ribeira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1200" cap="none" spc="0" normalizeH="0" baseline="0" noProof="0" dirty="0">
                <a:ln>
                  <a:noFill/>
                </a:ln>
                <a:solidFill>
                  <a:prstClr val="black"/>
                </a:solidFill>
                <a:effectLst/>
                <a:uLnTx/>
                <a:uFillTx/>
                <a:latin typeface="Work Sans" panose="00000500000000000000" pitchFamily="50" charset="0"/>
              </a:rPr>
              <a:t>Havia poucos caixotes do lixo na escola ou perto desta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2000" dirty="0">
                <a:solidFill>
                  <a:prstClr val="black"/>
                </a:solidFill>
                <a:latin typeface="Work Sans" panose="00000500000000000000" pitchFamily="50" charset="0"/>
              </a:rPr>
              <a:t>Infraestruturas de apoio à recolha ou tratamento de dejetos e poluição eram insuficientes</a:t>
            </a:r>
            <a:endParaRPr kumimoji="0" lang="pt-PT" sz="2000" b="0" i="0" u="none" strike="noStrike" kern="1200" cap="none" spc="0" normalizeH="0" baseline="0" noProof="0" dirty="0">
              <a:ln>
                <a:noFill/>
              </a:ln>
              <a:solidFill>
                <a:prstClr val="black"/>
              </a:solidFill>
              <a:effectLst/>
              <a:uLnTx/>
              <a:uFillTx/>
              <a:latin typeface="Work Sans" panose="00000500000000000000" pitchFamily="50"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1200" cap="none" spc="0" normalizeH="0" baseline="0" noProof="0" dirty="0">
                <a:ln>
                  <a:noFill/>
                </a:ln>
                <a:solidFill>
                  <a:prstClr val="black"/>
                </a:solidFill>
                <a:effectLst/>
                <a:uLnTx/>
                <a:uFillTx/>
                <a:latin typeface="Work Sans" panose="00000500000000000000" pitchFamily="50" charset="0"/>
              </a:rPr>
              <a:t>O problema não era falta de vontade, mas falta de organização e recursos </a:t>
            </a:r>
          </a:p>
        </p:txBody>
      </p:sp>
      <p:pic>
        <p:nvPicPr>
          <p:cNvPr id="3" name="Imagem 2">
            <a:extLst>
              <a:ext uri="{FF2B5EF4-FFF2-40B4-BE49-F238E27FC236}">
                <a16:creationId xmlns:a16="http://schemas.microsoft.com/office/drawing/2014/main" id="{89B3ED63-5BB2-9299-5E0A-D49FC8389B9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2476" y="2095105"/>
            <a:ext cx="3136490" cy="2943088"/>
          </a:xfrm>
          <a:prstGeom prst="rect">
            <a:avLst/>
          </a:prstGeom>
        </p:spPr>
      </p:pic>
    </p:spTree>
    <p:custDataLst>
      <p:tags r:id="rId1"/>
    </p:custDataLst>
    <p:extLst>
      <p:ext uri="{BB962C8B-B14F-4D97-AF65-F5344CB8AC3E}">
        <p14:creationId xmlns:p14="http://schemas.microsoft.com/office/powerpoint/2010/main" val="1275444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CC52-C522-B5D4-F76B-89CF3DA8FB6B}"/>
            </a:ext>
          </a:extLst>
        </p:cNvPr>
        <p:cNvGrpSpPr/>
        <p:nvPr/>
      </p:nvGrpSpPr>
      <p:grpSpPr>
        <a:xfrm>
          <a:off x="0" y="0"/>
          <a:ext cx="0" cy="0"/>
          <a:chOff x="0" y="0"/>
          <a:chExt cx="0" cy="0"/>
        </a:xfrm>
      </p:grpSpPr>
      <p:sp>
        <p:nvSpPr>
          <p:cNvPr id="10" name="CaixaDeTexto 9">
            <a:extLst>
              <a:ext uri="{FF2B5EF4-FFF2-40B4-BE49-F238E27FC236}">
                <a16:creationId xmlns:a16="http://schemas.microsoft.com/office/drawing/2014/main" id="{96D52ABB-D246-013D-083D-17D7E12B9127}"/>
              </a:ext>
            </a:extLst>
          </p:cNvPr>
          <p:cNvSpPr txBox="1"/>
          <p:nvPr/>
        </p:nvSpPr>
        <p:spPr>
          <a:xfrm>
            <a:off x="3443981" y="2118083"/>
            <a:ext cx="7883149" cy="3785652"/>
          </a:xfrm>
          <a:prstGeom prst="rect">
            <a:avLst/>
          </a:prstGeom>
          <a:noFill/>
        </p:spPr>
        <p:txBody>
          <a:bodyPr wrap="square">
            <a:spAutoFit/>
          </a:bodyPr>
          <a:lstStyle/>
          <a:p>
            <a:r>
              <a:rPr lang="pt-PT" sz="2000" b="1" dirty="0">
                <a:latin typeface="Work Sans" panose="00000500000000000000" pitchFamily="50" charset="0"/>
              </a:rPr>
              <a:t>Antes de Limpar, Observar</a:t>
            </a:r>
          </a:p>
          <a:p>
            <a:endParaRPr lang="pt-PT" sz="2000" b="1" dirty="0">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dirty="0">
                <a:ln>
                  <a:noFill/>
                </a:ln>
                <a:solidFill>
                  <a:prstClr val="black"/>
                </a:solidFill>
                <a:effectLst/>
                <a:uLnTx/>
                <a:uFillTx/>
                <a:latin typeface="Work Sans" panose="00000500000000000000" pitchFamily="50" charset="0"/>
              </a:rPr>
              <a:t>Com esta informação, mudaram a ideia inicial.</a:t>
            </a:r>
            <a:br>
              <a:rPr kumimoji="0" lang="pt-PT" sz="2000" b="0" i="0" u="none" strike="noStrike" kern="1200" cap="none" spc="0" normalizeH="0" baseline="0" noProof="0" dirty="0">
                <a:ln>
                  <a:noFill/>
                </a:ln>
                <a:solidFill>
                  <a:prstClr val="black"/>
                </a:solidFill>
                <a:effectLst/>
                <a:uLnTx/>
                <a:uFillTx/>
                <a:latin typeface="Work Sans" panose="00000500000000000000" pitchFamily="50" charset="0"/>
              </a:rPr>
            </a:br>
            <a:endParaRPr kumimoji="0" lang="pt-PT" sz="2000" b="0" i="0" u="none" strike="noStrike" kern="1200" cap="none" spc="0" normalizeH="0" baseline="0" noProof="0" dirty="0">
              <a:ln>
                <a:noFill/>
              </a:ln>
              <a:solidFill>
                <a:prstClr val="black"/>
              </a:solidFill>
              <a:effectLst/>
              <a:uLnTx/>
              <a:uFillTx/>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dirty="0">
                <a:ln>
                  <a:noFill/>
                </a:ln>
                <a:solidFill>
                  <a:schemeClr val="accent4"/>
                </a:solidFill>
                <a:effectLst/>
                <a:uLnTx/>
                <a:uFillTx/>
                <a:latin typeface="Work Sans" panose="00000500000000000000" pitchFamily="50" charset="0"/>
              </a:rPr>
              <a:t>Além de limpar, propuseram à autarquia colocar sinalização e reforçar o tratamento das águas residuais, pedir mais caixotes e sensibilizar 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2000" b="1" dirty="0">
              <a:solidFill>
                <a:schemeClr val="accent4"/>
              </a:solidFill>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2000" b="1" dirty="0">
                <a:latin typeface="Work Sans" panose="00000500000000000000" pitchFamily="50" charset="0"/>
              </a:rPr>
              <a:t>O que aprenderam?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2000" b="1" dirty="0">
              <a:latin typeface="Work Sans"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2000" dirty="0">
                <a:latin typeface="Work Sans" panose="00000500000000000000" pitchFamily="50" charset="0"/>
              </a:rPr>
              <a:t>Agir sem pensar resolve pouco. </a:t>
            </a:r>
            <a:r>
              <a:rPr lang="pt-PT" sz="2000" b="1" dirty="0">
                <a:latin typeface="Work Sans" panose="00000500000000000000" pitchFamily="50" charset="0"/>
              </a:rPr>
              <a:t>Observar, perguntar e analisar ajuda a criar soluções melhores e mais duradouras!</a:t>
            </a:r>
            <a:endParaRPr kumimoji="0" lang="pt-PT" sz="2000" b="1" i="0" u="none" strike="noStrike" kern="1200" cap="none" spc="0" normalizeH="0" baseline="0" noProof="0" dirty="0">
              <a:ln>
                <a:noFill/>
              </a:ln>
              <a:solidFill>
                <a:schemeClr val="accent4"/>
              </a:solidFill>
              <a:effectLst/>
              <a:uLnTx/>
              <a:uFillTx/>
              <a:latin typeface="Work Sans" panose="00000500000000000000" pitchFamily="50" charset="0"/>
            </a:endParaRPr>
          </a:p>
        </p:txBody>
      </p:sp>
      <p:sp>
        <p:nvSpPr>
          <p:cNvPr id="9" name="CaixaDeTexto 8">
            <a:extLst>
              <a:ext uri="{FF2B5EF4-FFF2-40B4-BE49-F238E27FC236}">
                <a16:creationId xmlns:a16="http://schemas.microsoft.com/office/drawing/2014/main" id="{22BD2916-0CB1-9408-4B98-C757DF663444}"/>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2" name="Imagem 1">
            <a:extLst>
              <a:ext uri="{FF2B5EF4-FFF2-40B4-BE49-F238E27FC236}">
                <a16:creationId xmlns:a16="http://schemas.microsoft.com/office/drawing/2014/main" id="{BE3E3495-13ED-B1FB-5619-ABBF810F11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537" y="1219034"/>
            <a:ext cx="4815842" cy="4815842"/>
          </a:xfrm>
          <a:prstGeom prst="rect">
            <a:avLst/>
          </a:prstGeom>
        </p:spPr>
      </p:pic>
    </p:spTree>
    <p:custDataLst>
      <p:tags r:id="rId1"/>
    </p:custDataLst>
    <p:extLst>
      <p:ext uri="{BB962C8B-B14F-4D97-AF65-F5344CB8AC3E}">
        <p14:creationId xmlns:p14="http://schemas.microsoft.com/office/powerpoint/2010/main" val="340480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8BF651-14C2-BE1F-CA50-BA018EFA8139}"/>
              </a:ext>
            </a:extLst>
          </p:cNvPr>
          <p:cNvSpPr>
            <a:spLocks noGrp="1"/>
          </p:cNvSpPr>
          <p:nvPr>
            <p:ph type="body" sz="quarter" idx="14"/>
          </p:nvPr>
        </p:nvSpPr>
        <p:spPr>
          <a:xfrm>
            <a:off x="326722" y="1710092"/>
            <a:ext cx="11538555" cy="483790"/>
          </a:xfrm>
        </p:spPr>
        <p:txBody>
          <a:bodyPr>
            <a:normAutofit/>
          </a:bodyPr>
          <a:lstStyle/>
          <a:p>
            <a:r>
              <a:rPr lang="pt-PT" sz="2000">
                <a:latin typeface="Work Sans" panose="00000500000000000000" pitchFamily="50" charset="0"/>
              </a:rPr>
              <a:t>Quais os problemas na escola ou na nossa comunidade que </a:t>
            </a:r>
            <a:r>
              <a:rPr lang="pt-PT" sz="2000" b="1">
                <a:latin typeface="Work Sans" panose="00000500000000000000" pitchFamily="50" charset="0"/>
              </a:rPr>
              <a:t>podemos ajudar a resolver</a:t>
            </a:r>
            <a:r>
              <a:rPr lang="pt-PT" sz="2000">
                <a:latin typeface="Work Sans" panose="00000500000000000000" pitchFamily="50" charset="0"/>
              </a:rPr>
              <a:t>?</a:t>
            </a:r>
          </a:p>
          <a:p>
            <a:endParaRPr lang="en-GB" sz="2000"/>
          </a:p>
        </p:txBody>
      </p:sp>
      <p:sp>
        <p:nvSpPr>
          <p:cNvPr id="3" name="CaixaDeTexto 9">
            <a:extLst>
              <a:ext uri="{FF2B5EF4-FFF2-40B4-BE49-F238E27FC236}">
                <a16:creationId xmlns:a16="http://schemas.microsoft.com/office/drawing/2014/main" id="{59DF024A-1F12-40CC-4F38-B975E201D8BB}"/>
              </a:ext>
            </a:extLst>
          </p:cNvPr>
          <p:cNvSpPr txBox="1"/>
          <p:nvPr/>
        </p:nvSpPr>
        <p:spPr>
          <a:xfrm>
            <a:off x="6822050" y="3971621"/>
            <a:ext cx="3364365" cy="954107"/>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uLnTx/>
                <a:uFillTx/>
                <a:latin typeface="Work Sans" panose="00000500000000000000" pitchFamily="50" charset="0"/>
                <a:ea typeface="+mn-ea"/>
                <a:cs typeface="+mn-cs"/>
              </a:rPr>
              <a:t>Organizar o trabalho de grupo</a:t>
            </a:r>
          </a:p>
        </p:txBody>
      </p:sp>
      <p:sp>
        <p:nvSpPr>
          <p:cNvPr id="10" name="CaixaDeTexto 9">
            <a:extLst>
              <a:ext uri="{FF2B5EF4-FFF2-40B4-BE49-F238E27FC236}">
                <a16:creationId xmlns:a16="http://schemas.microsoft.com/office/drawing/2014/main" id="{98F57972-39F9-29FA-A038-BE185532190F}"/>
              </a:ext>
            </a:extLst>
          </p:cNvPr>
          <p:cNvSpPr txBox="1"/>
          <p:nvPr/>
        </p:nvSpPr>
        <p:spPr>
          <a:xfrm>
            <a:off x="1932498" y="3448401"/>
            <a:ext cx="2785805" cy="523220"/>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prstClr val="black"/>
                </a:solidFill>
                <a:effectLst/>
                <a:uLnTx/>
                <a:uFillTx/>
                <a:latin typeface="Work Sans" panose="00000500000000000000" pitchFamily="50" charset="0"/>
                <a:ea typeface="+mn-ea"/>
                <a:cs typeface="+mn-cs"/>
              </a:rPr>
              <a:t>Lixo na ribeira</a:t>
            </a:r>
          </a:p>
        </p:txBody>
      </p:sp>
      <p:sp>
        <p:nvSpPr>
          <p:cNvPr id="12" name="CaixaDeTexto 11">
            <a:extLst>
              <a:ext uri="{FF2B5EF4-FFF2-40B4-BE49-F238E27FC236}">
                <a16:creationId xmlns:a16="http://schemas.microsoft.com/office/drawing/2014/main" id="{10894901-3888-B69F-EB17-518B48DFCD36}"/>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2768425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40AE-084A-7D83-4EC5-A362E82332C8}"/>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55C5FBB9-CB61-33F5-17B5-48C9073360FC}"/>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37DA5FC5-D4CB-F6FB-034C-03619725DD70}"/>
              </a:ext>
            </a:extLst>
          </p:cNvPr>
          <p:cNvSpPr txBox="1"/>
          <p:nvPr/>
        </p:nvSpPr>
        <p:spPr>
          <a:xfrm>
            <a:off x="2638578" y="2151727"/>
            <a:ext cx="9219125" cy="2554545"/>
          </a:xfrm>
          <a:prstGeom prst="rect">
            <a:avLst/>
          </a:prstGeom>
          <a:noFill/>
        </p:spPr>
        <p:txBody>
          <a:bodyPr wrap="square">
            <a:spAutoFit/>
          </a:bodyPr>
          <a:lstStyle/>
          <a:p>
            <a:r>
              <a:rPr lang="pt-PT" sz="2000" b="1" dirty="0">
                <a:latin typeface="Work Sans" panose="00000500000000000000" pitchFamily="50" charset="0"/>
              </a:rPr>
              <a:t>Antes de Limpar, Observar</a:t>
            </a:r>
          </a:p>
          <a:p>
            <a:endParaRPr lang="pt-PT" sz="2000" b="1" dirty="0">
              <a:latin typeface="Work Sans" panose="00000500000000000000" pitchFamily="50" charset="0"/>
            </a:endParaRPr>
          </a:p>
          <a:p>
            <a:pPr>
              <a:buNone/>
            </a:pPr>
            <a:r>
              <a:rPr lang="pt-PT" sz="2000" b="1" dirty="0">
                <a:latin typeface="Work Sans" panose="00000500000000000000" pitchFamily="50" charset="0"/>
              </a:rPr>
              <a:t>Para discussão em turma:</a:t>
            </a:r>
          </a:p>
          <a:p>
            <a:pPr>
              <a:buNone/>
            </a:pPr>
            <a:endParaRPr lang="pt-PT" sz="2000" b="1" dirty="0">
              <a:latin typeface="Work Sans" panose="00000500000000000000" pitchFamily="50" charset="0"/>
            </a:endParaRPr>
          </a:p>
          <a:p>
            <a:pPr marL="342900" indent="-342900">
              <a:buFont typeface="Arial" panose="020B0604020202020204" pitchFamily="34" charset="0"/>
              <a:buChar char="•"/>
            </a:pPr>
            <a:r>
              <a:rPr lang="pt-PT" sz="2000" dirty="0">
                <a:latin typeface="Work Sans" panose="00000500000000000000" pitchFamily="50" charset="0"/>
              </a:rPr>
              <a:t>O que teria acontecido se tivessem apenas limpado sem analisar?</a:t>
            </a:r>
          </a:p>
          <a:p>
            <a:pPr marL="342900" indent="-342900">
              <a:buFont typeface="Arial" panose="020B0604020202020204" pitchFamily="34" charset="0"/>
              <a:buChar char="•"/>
            </a:pPr>
            <a:r>
              <a:rPr lang="pt-PT" sz="2000" dirty="0">
                <a:latin typeface="Work Sans" panose="00000500000000000000" pitchFamily="50" charset="0"/>
              </a:rPr>
              <a:t>Que tipo de informação foi importante recolher?</a:t>
            </a:r>
          </a:p>
          <a:p>
            <a:pPr marL="342900" indent="-342900">
              <a:buFont typeface="Arial" panose="020B0604020202020204" pitchFamily="34" charset="0"/>
              <a:buChar char="•"/>
            </a:pPr>
            <a:r>
              <a:rPr lang="pt-PT" sz="2000" dirty="0">
                <a:latin typeface="Work Sans" panose="00000500000000000000" pitchFamily="50" charset="0"/>
              </a:rPr>
              <a:t>Isto é uma forma de “estudo da realidade”? Porquê?</a:t>
            </a:r>
          </a:p>
          <a:p>
            <a:pPr marL="342900" indent="-342900">
              <a:buFont typeface="Arial" panose="020B0604020202020204" pitchFamily="34" charset="0"/>
              <a:buChar char="•"/>
            </a:pPr>
            <a:r>
              <a:rPr lang="pt-PT" sz="2000" dirty="0">
                <a:latin typeface="Work Sans" panose="00000500000000000000" pitchFamily="50" charset="0"/>
              </a:rPr>
              <a:t>Como este método pode ser usado em outros problemas da escola?</a:t>
            </a:r>
            <a:endParaRPr kumimoji="0" lang="pt-PT" sz="2000"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9" name="CaixaDeTexto 8">
            <a:extLst>
              <a:ext uri="{FF2B5EF4-FFF2-40B4-BE49-F238E27FC236}">
                <a16:creationId xmlns:a16="http://schemas.microsoft.com/office/drawing/2014/main" id="{31BE7C88-4041-353F-7D0E-91EC65C0B663}"/>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NÃO SIGNIFICA EVITÁ-LOS</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2" name="Imagem 1">
            <a:extLst>
              <a:ext uri="{FF2B5EF4-FFF2-40B4-BE49-F238E27FC236}">
                <a16:creationId xmlns:a16="http://schemas.microsoft.com/office/drawing/2014/main" id="{4CBD287E-A514-AA5D-1457-C8257F61295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2476" y="2095105"/>
            <a:ext cx="3136490" cy="2943088"/>
          </a:xfrm>
          <a:prstGeom prst="rect">
            <a:avLst/>
          </a:prstGeom>
        </p:spPr>
      </p:pic>
    </p:spTree>
    <p:custDataLst>
      <p:tags r:id="rId1"/>
    </p:custDataLst>
    <p:extLst>
      <p:ext uri="{BB962C8B-B14F-4D97-AF65-F5344CB8AC3E}">
        <p14:creationId xmlns:p14="http://schemas.microsoft.com/office/powerpoint/2010/main" val="4231389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06;p25">
            <a:extLst>
              <a:ext uri="{FF2B5EF4-FFF2-40B4-BE49-F238E27FC236}">
                <a16:creationId xmlns:a16="http://schemas.microsoft.com/office/drawing/2014/main" id="{EA285960-C0E7-C376-2B63-DC3D5C9BF3F0}"/>
              </a:ext>
            </a:extLst>
          </p:cNvPr>
          <p:cNvSpPr>
            <a:spLocks noChangeArrowheads="1"/>
          </p:cNvSpPr>
          <p:nvPr/>
        </p:nvSpPr>
        <p:spPr bwMode="auto">
          <a:xfrm>
            <a:off x="1267143" y="3633364"/>
            <a:ext cx="1422400" cy="1423987"/>
          </a:xfrm>
          <a:prstGeom prst="ellipse">
            <a:avLst/>
          </a:prstGeom>
          <a:solidFill>
            <a:schemeClr val="accent1"/>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Google Shape;607;p25">
            <a:extLst>
              <a:ext uri="{FF2B5EF4-FFF2-40B4-BE49-F238E27FC236}">
                <a16:creationId xmlns:a16="http://schemas.microsoft.com/office/drawing/2014/main" id="{3851D15C-040C-739E-FA0D-CC6958FC87CA}"/>
              </a:ext>
            </a:extLst>
          </p:cNvPr>
          <p:cNvSpPr>
            <a:spLocks noChangeArrowheads="1"/>
          </p:cNvSpPr>
          <p:nvPr/>
        </p:nvSpPr>
        <p:spPr bwMode="auto">
          <a:xfrm>
            <a:off x="3170556" y="3633364"/>
            <a:ext cx="1419225" cy="1423987"/>
          </a:xfrm>
          <a:prstGeom prst="ellipse">
            <a:avLst/>
          </a:prstGeom>
          <a:solidFill>
            <a:schemeClr val="accent2"/>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7" name="Google Shape;608;p25">
            <a:extLst>
              <a:ext uri="{FF2B5EF4-FFF2-40B4-BE49-F238E27FC236}">
                <a16:creationId xmlns:a16="http://schemas.microsoft.com/office/drawing/2014/main" id="{3D196FA7-8E24-A5EA-66E9-21405F5FDAF4}"/>
              </a:ext>
            </a:extLst>
          </p:cNvPr>
          <p:cNvSpPr>
            <a:spLocks noChangeArrowheads="1"/>
          </p:cNvSpPr>
          <p:nvPr/>
        </p:nvSpPr>
        <p:spPr bwMode="auto">
          <a:xfrm>
            <a:off x="5073968" y="3633364"/>
            <a:ext cx="1419225" cy="1423987"/>
          </a:xfrm>
          <a:prstGeom prst="ellipse">
            <a:avLst/>
          </a:prstGeom>
          <a:solidFill>
            <a:schemeClr val="accent3"/>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Google Shape;611;p25">
            <a:extLst>
              <a:ext uri="{FF2B5EF4-FFF2-40B4-BE49-F238E27FC236}">
                <a16:creationId xmlns:a16="http://schemas.microsoft.com/office/drawing/2014/main" id="{7CDFFFE5-3F42-ECE5-6784-1D8C8290E998}"/>
              </a:ext>
            </a:extLst>
          </p:cNvPr>
          <p:cNvSpPr>
            <a:spLocks noChangeArrowheads="1"/>
          </p:cNvSpPr>
          <p:nvPr/>
        </p:nvSpPr>
        <p:spPr bwMode="auto">
          <a:xfrm>
            <a:off x="6948012" y="3633364"/>
            <a:ext cx="1422400" cy="1423987"/>
          </a:xfrm>
          <a:prstGeom prst="ellipse">
            <a:avLst/>
          </a:prstGeom>
          <a:solidFill>
            <a:schemeClr val="accent6"/>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1" name="Google Shape;612;p25">
            <a:extLst>
              <a:ext uri="{FF2B5EF4-FFF2-40B4-BE49-F238E27FC236}">
                <a16:creationId xmlns:a16="http://schemas.microsoft.com/office/drawing/2014/main" id="{FD9872E5-59C2-B265-4D50-467F0EB53FD5}"/>
              </a:ext>
            </a:extLst>
          </p:cNvPr>
          <p:cNvSpPr>
            <a:spLocks/>
          </p:cNvSpPr>
          <p:nvPr/>
        </p:nvSpPr>
        <p:spPr bwMode="auto">
          <a:xfrm>
            <a:off x="2692718" y="4073101"/>
            <a:ext cx="471488" cy="542925"/>
          </a:xfrm>
          <a:custGeom>
            <a:avLst/>
            <a:gdLst>
              <a:gd name="T0" fmla="*/ 2147483646 w 137"/>
              <a:gd name="T1" fmla="*/ 2147483646 h 158"/>
              <a:gd name="T2" fmla="*/ 2147483646 w 137"/>
              <a:gd name="T3" fmla="*/ 0 h 158"/>
              <a:gd name="T4" fmla="*/ 0 w 137"/>
              <a:gd name="T5" fmla="*/ 0 h 158"/>
              <a:gd name="T6" fmla="*/ 2147483646 w 137"/>
              <a:gd name="T7" fmla="*/ 2147483646 h 158"/>
              <a:gd name="T8" fmla="*/ 0 w 137"/>
              <a:gd name="T9" fmla="*/ 2147483646 h 158"/>
              <a:gd name="T10" fmla="*/ 2147483646 w 137"/>
              <a:gd name="T11" fmla="*/ 2147483646 h 158"/>
              <a:gd name="T12" fmla="*/ 2147483646 w 137"/>
              <a:gd name="T13" fmla="*/ 2147483646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3" y="79"/>
                </a:moveTo>
                <a:cubicBezTo>
                  <a:pt x="123" y="51"/>
                  <a:pt x="128" y="25"/>
                  <a:pt x="137" y="0"/>
                </a:cubicBezTo>
                <a:cubicBezTo>
                  <a:pt x="94" y="32"/>
                  <a:pt x="44" y="32"/>
                  <a:pt x="0" y="0"/>
                </a:cubicBezTo>
                <a:cubicBezTo>
                  <a:pt x="10" y="25"/>
                  <a:pt x="15" y="51"/>
                  <a:pt x="15" y="79"/>
                </a:cubicBezTo>
                <a:cubicBezTo>
                  <a:pt x="15" y="107"/>
                  <a:pt x="10" y="133"/>
                  <a:pt x="0" y="158"/>
                </a:cubicBezTo>
                <a:cubicBezTo>
                  <a:pt x="44" y="126"/>
                  <a:pt x="94" y="126"/>
                  <a:pt x="137" y="158"/>
                </a:cubicBezTo>
                <a:cubicBezTo>
                  <a:pt x="128" y="133"/>
                  <a:pt x="123" y="107"/>
                  <a:pt x="123" y="79"/>
                </a:cubicBezTo>
                <a:close/>
              </a:path>
            </a:pathLst>
          </a:custGeom>
          <a:solidFill>
            <a:schemeClr val="accent1">
              <a:lumMod val="20000"/>
              <a:lumOff val="80000"/>
            </a:schemeClr>
          </a:solidFill>
          <a:ln>
            <a:noFill/>
          </a:ln>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613;p25">
            <a:extLst>
              <a:ext uri="{FF2B5EF4-FFF2-40B4-BE49-F238E27FC236}">
                <a16:creationId xmlns:a16="http://schemas.microsoft.com/office/drawing/2014/main" id="{9E024098-73E4-B1B2-3D39-9EC4F98C7E7F}"/>
              </a:ext>
            </a:extLst>
          </p:cNvPr>
          <p:cNvSpPr>
            <a:spLocks/>
          </p:cNvSpPr>
          <p:nvPr/>
        </p:nvSpPr>
        <p:spPr bwMode="auto">
          <a:xfrm>
            <a:off x="4596131" y="4073101"/>
            <a:ext cx="471487" cy="542925"/>
          </a:xfrm>
          <a:custGeom>
            <a:avLst/>
            <a:gdLst>
              <a:gd name="T0" fmla="*/ 2147483646 w 137"/>
              <a:gd name="T1" fmla="*/ 2147483646 h 158"/>
              <a:gd name="T2" fmla="*/ 2147483646 w 137"/>
              <a:gd name="T3" fmla="*/ 0 h 158"/>
              <a:gd name="T4" fmla="*/ 0 w 137"/>
              <a:gd name="T5" fmla="*/ 0 h 158"/>
              <a:gd name="T6" fmla="*/ 2147483646 w 137"/>
              <a:gd name="T7" fmla="*/ 2147483646 h 158"/>
              <a:gd name="T8" fmla="*/ 0 w 137"/>
              <a:gd name="T9" fmla="*/ 2147483646 h 158"/>
              <a:gd name="T10" fmla="*/ 2147483646 w 137"/>
              <a:gd name="T11" fmla="*/ 2147483646 h 158"/>
              <a:gd name="T12" fmla="*/ 2147483646 w 137"/>
              <a:gd name="T13" fmla="*/ 2147483646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8" y="25"/>
                  <a:pt x="137" y="0"/>
                </a:cubicBezTo>
                <a:cubicBezTo>
                  <a:pt x="93" y="32"/>
                  <a:pt x="44" y="32"/>
                  <a:pt x="0" y="0"/>
                </a:cubicBezTo>
                <a:cubicBezTo>
                  <a:pt x="10" y="25"/>
                  <a:pt x="15" y="51"/>
                  <a:pt x="15" y="79"/>
                </a:cubicBezTo>
                <a:cubicBezTo>
                  <a:pt x="15" y="107"/>
                  <a:pt x="10" y="133"/>
                  <a:pt x="0" y="158"/>
                </a:cubicBezTo>
                <a:cubicBezTo>
                  <a:pt x="44" y="126"/>
                  <a:pt x="93" y="126"/>
                  <a:pt x="137" y="158"/>
                </a:cubicBezTo>
                <a:cubicBezTo>
                  <a:pt x="128" y="133"/>
                  <a:pt x="122" y="107"/>
                  <a:pt x="122" y="79"/>
                </a:cubicBezTo>
                <a:close/>
              </a:path>
            </a:pathLst>
          </a:custGeom>
          <a:solidFill>
            <a:schemeClr val="accent3">
              <a:lumMod val="20000"/>
              <a:lumOff val="80000"/>
            </a:schemeClr>
          </a:solidFill>
          <a:ln>
            <a:noFill/>
          </a:ln>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615;p25">
            <a:extLst>
              <a:ext uri="{FF2B5EF4-FFF2-40B4-BE49-F238E27FC236}">
                <a16:creationId xmlns:a16="http://schemas.microsoft.com/office/drawing/2014/main" id="{09E806D3-BFC2-7E2B-75E1-9FDD4256350E}"/>
              </a:ext>
            </a:extLst>
          </p:cNvPr>
          <p:cNvSpPr>
            <a:spLocks/>
          </p:cNvSpPr>
          <p:nvPr/>
        </p:nvSpPr>
        <p:spPr bwMode="auto">
          <a:xfrm>
            <a:off x="6478112" y="4067958"/>
            <a:ext cx="469900" cy="542925"/>
          </a:xfrm>
          <a:custGeom>
            <a:avLst/>
            <a:gdLst>
              <a:gd name="T0" fmla="*/ 2147483646 w 137"/>
              <a:gd name="T1" fmla="*/ 2147483646 h 158"/>
              <a:gd name="T2" fmla="*/ 2147483646 w 137"/>
              <a:gd name="T3" fmla="*/ 0 h 158"/>
              <a:gd name="T4" fmla="*/ 0 w 137"/>
              <a:gd name="T5" fmla="*/ 0 h 158"/>
              <a:gd name="T6" fmla="*/ 2147483646 w 137"/>
              <a:gd name="T7" fmla="*/ 2147483646 h 158"/>
              <a:gd name="T8" fmla="*/ 0 w 137"/>
              <a:gd name="T9" fmla="*/ 2147483646 h 158"/>
              <a:gd name="T10" fmla="*/ 2147483646 w 137"/>
              <a:gd name="T11" fmla="*/ 2147483646 h 158"/>
              <a:gd name="T12" fmla="*/ 2147483646 w 137"/>
              <a:gd name="T13" fmla="*/ 2147483646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7" y="25"/>
                  <a:pt x="137" y="0"/>
                </a:cubicBezTo>
                <a:cubicBezTo>
                  <a:pt x="93" y="32"/>
                  <a:pt x="44" y="32"/>
                  <a:pt x="0" y="0"/>
                </a:cubicBezTo>
                <a:cubicBezTo>
                  <a:pt x="9" y="25"/>
                  <a:pt x="14" y="51"/>
                  <a:pt x="14" y="79"/>
                </a:cubicBezTo>
                <a:cubicBezTo>
                  <a:pt x="14" y="107"/>
                  <a:pt x="9" y="133"/>
                  <a:pt x="0" y="158"/>
                </a:cubicBezTo>
                <a:cubicBezTo>
                  <a:pt x="44" y="126"/>
                  <a:pt x="93" y="126"/>
                  <a:pt x="137" y="158"/>
                </a:cubicBezTo>
                <a:cubicBezTo>
                  <a:pt x="127" y="133"/>
                  <a:pt x="122" y="107"/>
                  <a:pt x="122" y="79"/>
                </a:cubicBezTo>
                <a:close/>
              </a:path>
            </a:pathLst>
          </a:custGeom>
          <a:solidFill>
            <a:schemeClr val="accent5">
              <a:lumMod val="20000"/>
              <a:lumOff val="80000"/>
            </a:schemeClr>
          </a:solidFill>
          <a:ln>
            <a:noFill/>
          </a:ln>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617;p25">
            <a:extLst>
              <a:ext uri="{FF2B5EF4-FFF2-40B4-BE49-F238E27FC236}">
                <a16:creationId xmlns:a16="http://schemas.microsoft.com/office/drawing/2014/main" id="{0135F10C-E932-9CE2-E3E8-237DF7674E38}"/>
              </a:ext>
            </a:extLst>
          </p:cNvPr>
          <p:cNvSpPr>
            <a:spLocks/>
          </p:cNvSpPr>
          <p:nvPr/>
        </p:nvSpPr>
        <p:spPr bwMode="auto">
          <a:xfrm>
            <a:off x="5442268" y="4017539"/>
            <a:ext cx="738188" cy="615950"/>
          </a:xfrm>
          <a:custGeom>
            <a:avLst/>
            <a:gdLst>
              <a:gd name="T0" fmla="*/ 2147483646 w 215"/>
              <a:gd name="T1" fmla="*/ 2147483646 h 179"/>
              <a:gd name="T2" fmla="*/ 2147483646 w 215"/>
              <a:gd name="T3" fmla="*/ 2147483646 h 179"/>
              <a:gd name="T4" fmla="*/ 2147483646 w 215"/>
              <a:gd name="T5" fmla="*/ 2147483646 h 179"/>
              <a:gd name="T6" fmla="*/ 2147483646 w 215"/>
              <a:gd name="T7" fmla="*/ 2147483646 h 179"/>
              <a:gd name="T8" fmla="*/ 2147483646 w 215"/>
              <a:gd name="T9" fmla="*/ 2147483646 h 179"/>
              <a:gd name="T10" fmla="*/ 2147483646 w 215"/>
              <a:gd name="T11" fmla="*/ 2147483646 h 179"/>
              <a:gd name="T12" fmla="*/ 2147483646 w 215"/>
              <a:gd name="T13" fmla="*/ 2147483646 h 179"/>
              <a:gd name="T14" fmla="*/ 2147483646 w 215"/>
              <a:gd name="T15" fmla="*/ 2147483646 h 179"/>
              <a:gd name="T16" fmla="*/ 2147483646 w 215"/>
              <a:gd name="T17" fmla="*/ 2147483646 h 179"/>
              <a:gd name="T18" fmla="*/ 2147483646 w 215"/>
              <a:gd name="T19" fmla="*/ 2147483646 h 179"/>
              <a:gd name="T20" fmla="*/ 2147483646 w 215"/>
              <a:gd name="T21" fmla="*/ 2147483646 h 179"/>
              <a:gd name="T22" fmla="*/ 2147483646 w 215"/>
              <a:gd name="T23" fmla="*/ 2147483646 h 179"/>
              <a:gd name="T24" fmla="*/ 2147483646 w 215"/>
              <a:gd name="T25" fmla="*/ 2147483646 h 179"/>
              <a:gd name="T26" fmla="*/ 2147483646 w 215"/>
              <a:gd name="T27" fmla="*/ 2147483646 h 179"/>
              <a:gd name="T28" fmla="*/ 2147483646 w 215"/>
              <a:gd name="T29" fmla="*/ 2147483646 h 179"/>
              <a:gd name="T30" fmla="*/ 2147483646 w 215"/>
              <a:gd name="T31" fmla="*/ 2147483646 h 179"/>
              <a:gd name="T32" fmla="*/ 2147483646 w 215"/>
              <a:gd name="T33" fmla="*/ 2147483646 h 179"/>
              <a:gd name="T34" fmla="*/ 2147483646 w 215"/>
              <a:gd name="T35" fmla="*/ 2147483646 h 179"/>
              <a:gd name="T36" fmla="*/ 2147483646 w 215"/>
              <a:gd name="T37" fmla="*/ 2147483646 h 179"/>
              <a:gd name="T38" fmla="*/ 2147483646 w 215"/>
              <a:gd name="T39" fmla="*/ 2147483646 h 179"/>
              <a:gd name="T40" fmla="*/ 2147483646 w 215"/>
              <a:gd name="T41" fmla="*/ 2147483646 h 179"/>
              <a:gd name="T42" fmla="*/ 2147483646 w 215"/>
              <a:gd name="T43" fmla="*/ 2147483646 h 179"/>
              <a:gd name="T44" fmla="*/ 2147483646 w 215"/>
              <a:gd name="T45" fmla="*/ 2147483646 h 179"/>
              <a:gd name="T46" fmla="*/ 2147483646 w 215"/>
              <a:gd name="T47" fmla="*/ 2147483646 h 179"/>
              <a:gd name="T48" fmla="*/ 2147483646 w 215"/>
              <a:gd name="T49" fmla="*/ 2147483646 h 179"/>
              <a:gd name="T50" fmla="*/ 2147483646 w 215"/>
              <a:gd name="T51" fmla="*/ 2147483646 h 179"/>
              <a:gd name="T52" fmla="*/ 2147483646 w 215"/>
              <a:gd name="T53" fmla="*/ 2147483646 h 179"/>
              <a:gd name="T54" fmla="*/ 2147483646 w 215"/>
              <a:gd name="T55" fmla="*/ 2147483646 h 179"/>
              <a:gd name="T56" fmla="*/ 2147483646 w 215"/>
              <a:gd name="T57" fmla="*/ 2147483646 h 179"/>
              <a:gd name="T58" fmla="*/ 2147483646 w 215"/>
              <a:gd name="T59" fmla="*/ 2147483646 h 179"/>
              <a:gd name="T60" fmla="*/ 2147483646 w 215"/>
              <a:gd name="T61" fmla="*/ 2147483646 h 179"/>
              <a:gd name="T62" fmla="*/ 2147483646 w 215"/>
              <a:gd name="T63" fmla="*/ 2147483646 h 179"/>
              <a:gd name="T64" fmla="*/ 2147483646 w 215"/>
              <a:gd name="T65" fmla="*/ 2147483646 h 179"/>
              <a:gd name="T66" fmla="*/ 2147483646 w 215"/>
              <a:gd name="T67" fmla="*/ 2147483646 h 179"/>
              <a:gd name="T68" fmla="*/ 2147483646 w 215"/>
              <a:gd name="T69" fmla="*/ 2147483646 h 179"/>
              <a:gd name="T70" fmla="*/ 2147483646 w 215"/>
              <a:gd name="T71" fmla="*/ 2147483646 h 179"/>
              <a:gd name="T72" fmla="*/ 2147483646 w 215"/>
              <a:gd name="T73" fmla="*/ 2147483646 h 179"/>
              <a:gd name="T74" fmla="*/ 2147483646 w 215"/>
              <a:gd name="T75" fmla="*/ 2147483646 h 179"/>
              <a:gd name="T76" fmla="*/ 2147483646 w 215"/>
              <a:gd name="T77" fmla="*/ 2147483646 h 179"/>
              <a:gd name="T78" fmla="*/ 2147483646 w 215"/>
              <a:gd name="T79" fmla="*/ 2147483646 h 179"/>
              <a:gd name="T80" fmla="*/ 2147483646 w 215"/>
              <a:gd name="T81" fmla="*/ 2147483646 h 179"/>
              <a:gd name="T82" fmla="*/ 2147483646 w 215"/>
              <a:gd name="T83" fmla="*/ 2147483646 h 179"/>
              <a:gd name="T84" fmla="*/ 2147483646 w 215"/>
              <a:gd name="T85" fmla="*/ 2147483646 h 179"/>
              <a:gd name="T86" fmla="*/ 2147483646 w 215"/>
              <a:gd name="T87" fmla="*/ 2147483646 h 179"/>
              <a:gd name="T88" fmla="*/ 2147483646 w 215"/>
              <a:gd name="T89" fmla="*/ 2147483646 h 179"/>
              <a:gd name="T90" fmla="*/ 2147483646 w 215"/>
              <a:gd name="T91" fmla="*/ 2147483646 h 179"/>
              <a:gd name="T92" fmla="*/ 2147483646 w 215"/>
              <a:gd name="T93" fmla="*/ 2147483646 h 179"/>
              <a:gd name="T94" fmla="*/ 2147483646 w 215"/>
              <a:gd name="T95" fmla="*/ 2147483646 h 179"/>
              <a:gd name="T96" fmla="*/ 2147483646 w 215"/>
              <a:gd name="T97" fmla="*/ 2147483646 h 179"/>
              <a:gd name="T98" fmla="*/ 2147483646 w 215"/>
              <a:gd name="T99" fmla="*/ 2147483646 h 179"/>
              <a:gd name="T100" fmla="*/ 2147483646 w 215"/>
              <a:gd name="T101" fmla="*/ 0 h 179"/>
              <a:gd name="T102" fmla="*/ 0 w 215"/>
              <a:gd name="T103" fmla="*/ 2147483646 h 179"/>
              <a:gd name="T104" fmla="*/ 2147483646 w 215"/>
              <a:gd name="T105" fmla="*/ 2147483646 h 179"/>
              <a:gd name="T106" fmla="*/ 2147483646 w 215"/>
              <a:gd name="T107" fmla="*/ 2147483646 h 179"/>
              <a:gd name="T108" fmla="*/ 2147483646 w 215"/>
              <a:gd name="T109" fmla="*/ 2147483646 h 179"/>
              <a:gd name="T110" fmla="*/ 2147483646 w 215"/>
              <a:gd name="T111" fmla="*/ 2147483646 h 179"/>
              <a:gd name="T112" fmla="*/ 2147483646 w 215"/>
              <a:gd name="T113" fmla="*/ 2147483646 h 179"/>
              <a:gd name="T114" fmla="*/ 2147483646 w 215"/>
              <a:gd name="T115" fmla="*/ 2147483646 h 179"/>
              <a:gd name="T116" fmla="*/ 2147483646 w 215"/>
              <a:gd name="T117" fmla="*/ 2147483646 h 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 h="179" extrusionOk="0">
                <a:moveTo>
                  <a:pt x="29" y="146"/>
                </a:moveTo>
                <a:cubicBezTo>
                  <a:pt x="29" y="97"/>
                  <a:pt x="29" y="97"/>
                  <a:pt x="29" y="97"/>
                </a:cubicBezTo>
                <a:cubicBezTo>
                  <a:pt x="29" y="93"/>
                  <a:pt x="32" y="90"/>
                  <a:pt x="36" y="90"/>
                </a:cubicBezTo>
                <a:cubicBezTo>
                  <a:pt x="48" y="90"/>
                  <a:pt x="48" y="90"/>
                  <a:pt x="48" y="90"/>
                </a:cubicBezTo>
                <a:cubicBezTo>
                  <a:pt x="52" y="90"/>
                  <a:pt x="55" y="93"/>
                  <a:pt x="55" y="97"/>
                </a:cubicBezTo>
                <a:cubicBezTo>
                  <a:pt x="55" y="146"/>
                  <a:pt x="55" y="146"/>
                  <a:pt x="55" y="146"/>
                </a:cubicBezTo>
                <a:cubicBezTo>
                  <a:pt x="55" y="149"/>
                  <a:pt x="52" y="153"/>
                  <a:pt x="48" y="153"/>
                </a:cubicBezTo>
                <a:cubicBezTo>
                  <a:pt x="36" y="153"/>
                  <a:pt x="36" y="153"/>
                  <a:pt x="36" y="153"/>
                </a:cubicBezTo>
                <a:cubicBezTo>
                  <a:pt x="32" y="153"/>
                  <a:pt x="29" y="149"/>
                  <a:pt x="29" y="146"/>
                </a:cubicBezTo>
                <a:close/>
                <a:moveTo>
                  <a:pt x="79" y="73"/>
                </a:moveTo>
                <a:cubicBezTo>
                  <a:pt x="75" y="73"/>
                  <a:pt x="72" y="76"/>
                  <a:pt x="72" y="80"/>
                </a:cubicBezTo>
                <a:cubicBezTo>
                  <a:pt x="72" y="146"/>
                  <a:pt x="72" y="146"/>
                  <a:pt x="72" y="146"/>
                </a:cubicBezTo>
                <a:cubicBezTo>
                  <a:pt x="72" y="149"/>
                  <a:pt x="75" y="153"/>
                  <a:pt x="79" y="153"/>
                </a:cubicBezTo>
                <a:cubicBezTo>
                  <a:pt x="91" y="153"/>
                  <a:pt x="91" y="153"/>
                  <a:pt x="91" y="153"/>
                </a:cubicBezTo>
                <a:cubicBezTo>
                  <a:pt x="95" y="153"/>
                  <a:pt x="98" y="149"/>
                  <a:pt x="98" y="146"/>
                </a:cubicBezTo>
                <a:cubicBezTo>
                  <a:pt x="98" y="80"/>
                  <a:pt x="98" y="80"/>
                  <a:pt x="98" y="80"/>
                </a:cubicBezTo>
                <a:cubicBezTo>
                  <a:pt x="98" y="76"/>
                  <a:pt x="95" y="73"/>
                  <a:pt x="91" y="73"/>
                </a:cubicBezTo>
                <a:lnTo>
                  <a:pt x="79" y="73"/>
                </a:lnTo>
                <a:close/>
                <a:moveTo>
                  <a:pt x="122" y="58"/>
                </a:moveTo>
                <a:cubicBezTo>
                  <a:pt x="118" y="58"/>
                  <a:pt x="115" y="61"/>
                  <a:pt x="115" y="65"/>
                </a:cubicBezTo>
                <a:cubicBezTo>
                  <a:pt x="115" y="146"/>
                  <a:pt x="115" y="146"/>
                  <a:pt x="115" y="146"/>
                </a:cubicBezTo>
                <a:cubicBezTo>
                  <a:pt x="115" y="149"/>
                  <a:pt x="118" y="153"/>
                  <a:pt x="122" y="153"/>
                </a:cubicBezTo>
                <a:cubicBezTo>
                  <a:pt x="134" y="153"/>
                  <a:pt x="134" y="153"/>
                  <a:pt x="134" y="153"/>
                </a:cubicBezTo>
                <a:cubicBezTo>
                  <a:pt x="138" y="153"/>
                  <a:pt x="141" y="149"/>
                  <a:pt x="141" y="146"/>
                </a:cubicBezTo>
                <a:cubicBezTo>
                  <a:pt x="141" y="65"/>
                  <a:pt x="141" y="65"/>
                  <a:pt x="141" y="65"/>
                </a:cubicBezTo>
                <a:cubicBezTo>
                  <a:pt x="141" y="61"/>
                  <a:pt x="138" y="58"/>
                  <a:pt x="134" y="58"/>
                </a:cubicBezTo>
                <a:lnTo>
                  <a:pt x="122" y="58"/>
                </a:lnTo>
                <a:close/>
                <a:moveTo>
                  <a:pt x="165" y="43"/>
                </a:moveTo>
                <a:cubicBezTo>
                  <a:pt x="161" y="43"/>
                  <a:pt x="158" y="46"/>
                  <a:pt x="158" y="50"/>
                </a:cubicBezTo>
                <a:cubicBezTo>
                  <a:pt x="158" y="146"/>
                  <a:pt x="158" y="146"/>
                  <a:pt x="158" y="146"/>
                </a:cubicBezTo>
                <a:cubicBezTo>
                  <a:pt x="158" y="149"/>
                  <a:pt x="161" y="153"/>
                  <a:pt x="165" y="153"/>
                </a:cubicBezTo>
                <a:cubicBezTo>
                  <a:pt x="177" y="153"/>
                  <a:pt x="177" y="153"/>
                  <a:pt x="177" y="153"/>
                </a:cubicBezTo>
                <a:cubicBezTo>
                  <a:pt x="181" y="153"/>
                  <a:pt x="184" y="149"/>
                  <a:pt x="184" y="146"/>
                </a:cubicBezTo>
                <a:cubicBezTo>
                  <a:pt x="184" y="50"/>
                  <a:pt x="184" y="50"/>
                  <a:pt x="184" y="50"/>
                </a:cubicBezTo>
                <a:cubicBezTo>
                  <a:pt x="184" y="46"/>
                  <a:pt x="181" y="43"/>
                  <a:pt x="177" y="43"/>
                </a:cubicBezTo>
                <a:lnTo>
                  <a:pt x="165" y="43"/>
                </a:lnTo>
                <a:close/>
                <a:moveTo>
                  <a:pt x="33" y="71"/>
                </a:moveTo>
                <a:cubicBezTo>
                  <a:pt x="78" y="63"/>
                  <a:pt x="121" y="47"/>
                  <a:pt x="160" y="24"/>
                </a:cubicBezTo>
                <a:cubicBezTo>
                  <a:pt x="163" y="30"/>
                  <a:pt x="163" y="30"/>
                  <a:pt x="163" y="30"/>
                </a:cubicBezTo>
                <a:cubicBezTo>
                  <a:pt x="177" y="9"/>
                  <a:pt x="177" y="9"/>
                  <a:pt x="177" y="9"/>
                </a:cubicBezTo>
                <a:cubicBezTo>
                  <a:pt x="151" y="8"/>
                  <a:pt x="151" y="8"/>
                  <a:pt x="151" y="8"/>
                </a:cubicBezTo>
                <a:cubicBezTo>
                  <a:pt x="155" y="15"/>
                  <a:pt x="155" y="15"/>
                  <a:pt x="155" y="15"/>
                </a:cubicBezTo>
                <a:cubicBezTo>
                  <a:pt x="118" y="38"/>
                  <a:pt x="76" y="54"/>
                  <a:pt x="31" y="62"/>
                </a:cubicBezTo>
                <a:lnTo>
                  <a:pt x="33" y="71"/>
                </a:lnTo>
                <a:close/>
                <a:moveTo>
                  <a:pt x="215" y="166"/>
                </a:moveTo>
                <a:cubicBezTo>
                  <a:pt x="193" y="154"/>
                  <a:pt x="193" y="154"/>
                  <a:pt x="193" y="154"/>
                </a:cubicBezTo>
                <a:cubicBezTo>
                  <a:pt x="193" y="161"/>
                  <a:pt x="193" y="161"/>
                  <a:pt x="193" y="161"/>
                </a:cubicBezTo>
                <a:cubicBezTo>
                  <a:pt x="18" y="161"/>
                  <a:pt x="18" y="161"/>
                  <a:pt x="18" y="161"/>
                </a:cubicBezTo>
                <a:cubicBezTo>
                  <a:pt x="18" y="22"/>
                  <a:pt x="18" y="22"/>
                  <a:pt x="18" y="22"/>
                </a:cubicBezTo>
                <a:cubicBezTo>
                  <a:pt x="26" y="22"/>
                  <a:pt x="26" y="22"/>
                  <a:pt x="26" y="22"/>
                </a:cubicBezTo>
                <a:cubicBezTo>
                  <a:pt x="13" y="0"/>
                  <a:pt x="13" y="0"/>
                  <a:pt x="13" y="0"/>
                </a:cubicBezTo>
                <a:cubicBezTo>
                  <a:pt x="0" y="22"/>
                  <a:pt x="0" y="22"/>
                  <a:pt x="0" y="22"/>
                </a:cubicBezTo>
                <a:cubicBezTo>
                  <a:pt x="8" y="22"/>
                  <a:pt x="8" y="22"/>
                  <a:pt x="8" y="22"/>
                </a:cubicBezTo>
                <a:cubicBezTo>
                  <a:pt x="8" y="161"/>
                  <a:pt x="8" y="161"/>
                  <a:pt x="8" y="161"/>
                </a:cubicBezTo>
                <a:cubicBezTo>
                  <a:pt x="8" y="166"/>
                  <a:pt x="8" y="166"/>
                  <a:pt x="8" y="166"/>
                </a:cubicBezTo>
                <a:cubicBezTo>
                  <a:pt x="8" y="171"/>
                  <a:pt x="8" y="171"/>
                  <a:pt x="8" y="171"/>
                </a:cubicBezTo>
                <a:cubicBezTo>
                  <a:pt x="193" y="171"/>
                  <a:pt x="193" y="171"/>
                  <a:pt x="193" y="171"/>
                </a:cubicBezTo>
                <a:cubicBezTo>
                  <a:pt x="193" y="179"/>
                  <a:pt x="193" y="179"/>
                  <a:pt x="193" y="179"/>
                </a:cubicBezTo>
                <a:lnTo>
                  <a:pt x="21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618;p25">
            <a:extLst>
              <a:ext uri="{FF2B5EF4-FFF2-40B4-BE49-F238E27FC236}">
                <a16:creationId xmlns:a16="http://schemas.microsoft.com/office/drawing/2014/main" id="{4A967FE2-2B7B-6CCE-1BC2-6D42836C0DAF}"/>
              </a:ext>
            </a:extLst>
          </p:cNvPr>
          <p:cNvSpPr>
            <a:spLocks/>
          </p:cNvSpPr>
          <p:nvPr/>
        </p:nvSpPr>
        <p:spPr bwMode="auto">
          <a:xfrm>
            <a:off x="1621156" y="4004839"/>
            <a:ext cx="714375" cy="642937"/>
          </a:xfrm>
          <a:custGeom>
            <a:avLst/>
            <a:gdLst>
              <a:gd name="T0" fmla="*/ 2147483646 w 208"/>
              <a:gd name="T1" fmla="*/ 2147483646 h 187"/>
              <a:gd name="T2" fmla="*/ 2147483646 w 208"/>
              <a:gd name="T3" fmla="*/ 2147483646 h 187"/>
              <a:gd name="T4" fmla="*/ 2147483646 w 208"/>
              <a:gd name="T5" fmla="*/ 2147483646 h 187"/>
              <a:gd name="T6" fmla="*/ 2147483646 w 208"/>
              <a:gd name="T7" fmla="*/ 0 h 187"/>
              <a:gd name="T8" fmla="*/ 2147483646 w 208"/>
              <a:gd name="T9" fmla="*/ 2147483646 h 187"/>
              <a:gd name="T10" fmla="*/ 2147483646 w 208"/>
              <a:gd name="T11" fmla="*/ 2147483646 h 187"/>
              <a:gd name="T12" fmla="*/ 2147483646 w 208"/>
              <a:gd name="T13" fmla="*/ 2147483646 h 187"/>
              <a:gd name="T14" fmla="*/ 2147483646 w 208"/>
              <a:gd name="T15" fmla="*/ 2147483646 h 187"/>
              <a:gd name="T16" fmla="*/ 2147483646 w 208"/>
              <a:gd name="T17" fmla="*/ 2147483646 h 187"/>
              <a:gd name="T18" fmla="*/ 2147483646 w 208"/>
              <a:gd name="T19" fmla="*/ 2147483646 h 187"/>
              <a:gd name="T20" fmla="*/ 2147483646 w 208"/>
              <a:gd name="T21" fmla="*/ 2147483646 h 187"/>
              <a:gd name="T22" fmla="*/ 2147483646 w 208"/>
              <a:gd name="T23" fmla="*/ 2147483646 h 187"/>
              <a:gd name="T24" fmla="*/ 2147483646 w 208"/>
              <a:gd name="T25" fmla="*/ 2147483646 h 187"/>
              <a:gd name="T26" fmla="*/ 2147483646 w 208"/>
              <a:gd name="T27" fmla="*/ 2147483646 h 187"/>
              <a:gd name="T28" fmla="*/ 2147483646 w 208"/>
              <a:gd name="T29" fmla="*/ 2147483646 h 187"/>
              <a:gd name="T30" fmla="*/ 2147483646 w 208"/>
              <a:gd name="T31" fmla="*/ 2147483646 h 187"/>
              <a:gd name="T32" fmla="*/ 0 w 208"/>
              <a:gd name="T33" fmla="*/ 2147483646 h 187"/>
              <a:gd name="T34" fmla="*/ 2147483646 w 208"/>
              <a:gd name="T35" fmla="*/ 2147483646 h 187"/>
              <a:gd name="T36" fmla="*/ 2147483646 w 208"/>
              <a:gd name="T37" fmla="*/ 2147483646 h 187"/>
              <a:gd name="T38" fmla="*/ 2147483646 w 208"/>
              <a:gd name="T39" fmla="*/ 2147483646 h 187"/>
              <a:gd name="T40" fmla="*/ 2147483646 w 208"/>
              <a:gd name="T41" fmla="*/ 2147483646 h 187"/>
              <a:gd name="T42" fmla="*/ 0 w 208"/>
              <a:gd name="T43" fmla="*/ 2147483646 h 187"/>
              <a:gd name="T44" fmla="*/ 2147483646 w 208"/>
              <a:gd name="T45" fmla="*/ 2147483646 h 187"/>
              <a:gd name="T46" fmla="*/ 2147483646 w 208"/>
              <a:gd name="T47" fmla="*/ 2147483646 h 187"/>
              <a:gd name="T48" fmla="*/ 2147483646 w 208"/>
              <a:gd name="T49" fmla="*/ 2147483646 h 187"/>
              <a:gd name="T50" fmla="*/ 2147483646 w 208"/>
              <a:gd name="T51" fmla="*/ 2147483646 h 187"/>
              <a:gd name="T52" fmla="*/ 2147483646 w 208"/>
              <a:gd name="T53" fmla="*/ 2147483646 h 187"/>
              <a:gd name="T54" fmla="*/ 2147483646 w 208"/>
              <a:gd name="T55" fmla="*/ 2147483646 h 187"/>
              <a:gd name="T56" fmla="*/ 2147483646 w 208"/>
              <a:gd name="T57" fmla="*/ 2147483646 h 187"/>
              <a:gd name="T58" fmla="*/ 2147483646 w 208"/>
              <a:gd name="T59" fmla="*/ 2147483646 h 187"/>
              <a:gd name="T60" fmla="*/ 2147483646 w 208"/>
              <a:gd name="T61" fmla="*/ 2147483646 h 187"/>
              <a:gd name="T62" fmla="*/ 2147483646 w 208"/>
              <a:gd name="T63" fmla="*/ 2147483646 h 187"/>
              <a:gd name="T64" fmla="*/ 2147483646 w 208"/>
              <a:gd name="T65" fmla="*/ 2147483646 h 187"/>
              <a:gd name="T66" fmla="*/ 2147483646 w 208"/>
              <a:gd name="T67" fmla="*/ 2147483646 h 187"/>
              <a:gd name="T68" fmla="*/ 2147483646 w 208"/>
              <a:gd name="T69" fmla="*/ 2147483646 h 187"/>
              <a:gd name="T70" fmla="*/ 2147483646 w 208"/>
              <a:gd name="T71" fmla="*/ 2147483646 h 1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8" h="187" extrusionOk="0">
                <a:moveTo>
                  <a:pt x="141" y="25"/>
                </a:moveTo>
                <a:cubicBezTo>
                  <a:pt x="129" y="25"/>
                  <a:pt x="129" y="25"/>
                  <a:pt x="129" y="25"/>
                </a:cubicBezTo>
                <a:cubicBezTo>
                  <a:pt x="128" y="17"/>
                  <a:pt x="122" y="11"/>
                  <a:pt x="116" y="11"/>
                </a:cubicBezTo>
                <a:cubicBezTo>
                  <a:pt x="92" y="11"/>
                  <a:pt x="92" y="11"/>
                  <a:pt x="92" y="11"/>
                </a:cubicBezTo>
                <a:cubicBezTo>
                  <a:pt x="85" y="11"/>
                  <a:pt x="80" y="17"/>
                  <a:pt x="79" y="25"/>
                </a:cubicBezTo>
                <a:cubicBezTo>
                  <a:pt x="66" y="25"/>
                  <a:pt x="66" y="25"/>
                  <a:pt x="66" y="25"/>
                </a:cubicBezTo>
                <a:cubicBezTo>
                  <a:pt x="67" y="11"/>
                  <a:pt x="77" y="0"/>
                  <a:pt x="89" y="0"/>
                </a:cubicBezTo>
                <a:cubicBezTo>
                  <a:pt x="119" y="0"/>
                  <a:pt x="119" y="0"/>
                  <a:pt x="119" y="0"/>
                </a:cubicBezTo>
                <a:cubicBezTo>
                  <a:pt x="131" y="0"/>
                  <a:pt x="141" y="11"/>
                  <a:pt x="141" y="25"/>
                </a:cubicBezTo>
                <a:close/>
                <a:moveTo>
                  <a:pt x="31" y="104"/>
                </a:moveTo>
                <a:cubicBezTo>
                  <a:pt x="84" y="104"/>
                  <a:pt x="84" y="104"/>
                  <a:pt x="84" y="104"/>
                </a:cubicBezTo>
                <a:cubicBezTo>
                  <a:pt x="84" y="96"/>
                  <a:pt x="84" y="96"/>
                  <a:pt x="84" y="96"/>
                </a:cubicBezTo>
                <a:cubicBezTo>
                  <a:pt x="84" y="91"/>
                  <a:pt x="88" y="86"/>
                  <a:pt x="94" y="86"/>
                </a:cubicBezTo>
                <a:cubicBezTo>
                  <a:pt x="114" y="86"/>
                  <a:pt x="114" y="86"/>
                  <a:pt x="114" y="86"/>
                </a:cubicBezTo>
                <a:cubicBezTo>
                  <a:pt x="120" y="86"/>
                  <a:pt x="124" y="91"/>
                  <a:pt x="124" y="96"/>
                </a:cubicBezTo>
                <a:cubicBezTo>
                  <a:pt x="124" y="104"/>
                  <a:pt x="124" y="104"/>
                  <a:pt x="124" y="104"/>
                </a:cubicBezTo>
                <a:cubicBezTo>
                  <a:pt x="177" y="104"/>
                  <a:pt x="177" y="104"/>
                  <a:pt x="177" y="104"/>
                </a:cubicBezTo>
                <a:cubicBezTo>
                  <a:pt x="192" y="104"/>
                  <a:pt x="205" y="91"/>
                  <a:pt x="208" y="74"/>
                </a:cubicBezTo>
                <a:cubicBezTo>
                  <a:pt x="208" y="58"/>
                  <a:pt x="208" y="58"/>
                  <a:pt x="208" y="58"/>
                </a:cubicBezTo>
                <a:cubicBezTo>
                  <a:pt x="208" y="42"/>
                  <a:pt x="197" y="30"/>
                  <a:pt x="184" y="30"/>
                </a:cubicBezTo>
                <a:cubicBezTo>
                  <a:pt x="172" y="30"/>
                  <a:pt x="172" y="30"/>
                  <a:pt x="172" y="30"/>
                </a:cubicBezTo>
                <a:cubicBezTo>
                  <a:pt x="167" y="30"/>
                  <a:pt x="167" y="30"/>
                  <a:pt x="167" y="30"/>
                </a:cubicBezTo>
                <a:cubicBezTo>
                  <a:pt x="158" y="30"/>
                  <a:pt x="158" y="30"/>
                  <a:pt x="158" y="30"/>
                </a:cubicBezTo>
                <a:cubicBezTo>
                  <a:pt x="149" y="30"/>
                  <a:pt x="149" y="30"/>
                  <a:pt x="149" y="30"/>
                </a:cubicBezTo>
                <a:cubicBezTo>
                  <a:pt x="143" y="30"/>
                  <a:pt x="143" y="30"/>
                  <a:pt x="143" y="30"/>
                </a:cubicBezTo>
                <a:cubicBezTo>
                  <a:pt x="128" y="30"/>
                  <a:pt x="128" y="30"/>
                  <a:pt x="128" y="30"/>
                </a:cubicBezTo>
                <a:cubicBezTo>
                  <a:pt x="80" y="30"/>
                  <a:pt x="80" y="30"/>
                  <a:pt x="80" y="30"/>
                </a:cubicBezTo>
                <a:cubicBezTo>
                  <a:pt x="65" y="30"/>
                  <a:pt x="65" y="30"/>
                  <a:pt x="65" y="30"/>
                </a:cubicBezTo>
                <a:cubicBezTo>
                  <a:pt x="48" y="30"/>
                  <a:pt x="48" y="30"/>
                  <a:pt x="48" y="30"/>
                </a:cubicBezTo>
                <a:cubicBezTo>
                  <a:pt x="40" y="30"/>
                  <a:pt x="40" y="30"/>
                  <a:pt x="40" y="30"/>
                </a:cubicBezTo>
                <a:cubicBezTo>
                  <a:pt x="32" y="30"/>
                  <a:pt x="32" y="30"/>
                  <a:pt x="32" y="30"/>
                </a:cubicBezTo>
                <a:cubicBezTo>
                  <a:pt x="24" y="30"/>
                  <a:pt x="24" y="30"/>
                  <a:pt x="24" y="30"/>
                </a:cubicBezTo>
                <a:cubicBezTo>
                  <a:pt x="11" y="30"/>
                  <a:pt x="0" y="42"/>
                  <a:pt x="0" y="58"/>
                </a:cubicBezTo>
                <a:cubicBezTo>
                  <a:pt x="0" y="74"/>
                  <a:pt x="0" y="74"/>
                  <a:pt x="0" y="74"/>
                </a:cubicBezTo>
                <a:cubicBezTo>
                  <a:pt x="2" y="91"/>
                  <a:pt x="16" y="104"/>
                  <a:pt x="31" y="104"/>
                </a:cubicBezTo>
                <a:close/>
                <a:moveTo>
                  <a:pt x="177" y="112"/>
                </a:moveTo>
                <a:cubicBezTo>
                  <a:pt x="124" y="112"/>
                  <a:pt x="124" y="112"/>
                  <a:pt x="124" y="112"/>
                </a:cubicBezTo>
                <a:cubicBezTo>
                  <a:pt x="124" y="120"/>
                  <a:pt x="124" y="120"/>
                  <a:pt x="124" y="120"/>
                </a:cubicBezTo>
                <a:cubicBezTo>
                  <a:pt x="124" y="125"/>
                  <a:pt x="120" y="130"/>
                  <a:pt x="114" y="130"/>
                </a:cubicBezTo>
                <a:cubicBezTo>
                  <a:pt x="94" y="130"/>
                  <a:pt x="94" y="130"/>
                  <a:pt x="94" y="130"/>
                </a:cubicBezTo>
                <a:cubicBezTo>
                  <a:pt x="88" y="130"/>
                  <a:pt x="84" y="125"/>
                  <a:pt x="84" y="120"/>
                </a:cubicBezTo>
                <a:cubicBezTo>
                  <a:pt x="84" y="112"/>
                  <a:pt x="84" y="112"/>
                  <a:pt x="84" y="112"/>
                </a:cubicBezTo>
                <a:cubicBezTo>
                  <a:pt x="31" y="112"/>
                  <a:pt x="31" y="112"/>
                  <a:pt x="31" y="112"/>
                </a:cubicBezTo>
                <a:cubicBezTo>
                  <a:pt x="18" y="112"/>
                  <a:pt x="7" y="105"/>
                  <a:pt x="0" y="94"/>
                </a:cubicBezTo>
                <a:cubicBezTo>
                  <a:pt x="0" y="159"/>
                  <a:pt x="0" y="159"/>
                  <a:pt x="0" y="159"/>
                </a:cubicBezTo>
                <a:cubicBezTo>
                  <a:pt x="0" y="174"/>
                  <a:pt x="11" y="187"/>
                  <a:pt x="24" y="187"/>
                </a:cubicBezTo>
                <a:cubicBezTo>
                  <a:pt x="32" y="187"/>
                  <a:pt x="32" y="187"/>
                  <a:pt x="32" y="187"/>
                </a:cubicBezTo>
                <a:cubicBezTo>
                  <a:pt x="40" y="187"/>
                  <a:pt x="40" y="187"/>
                  <a:pt x="40" y="187"/>
                </a:cubicBezTo>
                <a:cubicBezTo>
                  <a:pt x="48" y="187"/>
                  <a:pt x="48" y="187"/>
                  <a:pt x="48" y="187"/>
                </a:cubicBezTo>
                <a:cubicBezTo>
                  <a:pt x="158" y="187"/>
                  <a:pt x="158" y="187"/>
                  <a:pt x="158" y="187"/>
                </a:cubicBezTo>
                <a:cubicBezTo>
                  <a:pt x="167" y="187"/>
                  <a:pt x="167" y="187"/>
                  <a:pt x="167" y="187"/>
                </a:cubicBezTo>
                <a:cubicBezTo>
                  <a:pt x="172" y="187"/>
                  <a:pt x="172" y="187"/>
                  <a:pt x="172" y="187"/>
                </a:cubicBezTo>
                <a:cubicBezTo>
                  <a:pt x="184" y="187"/>
                  <a:pt x="184" y="187"/>
                  <a:pt x="184" y="187"/>
                </a:cubicBezTo>
                <a:cubicBezTo>
                  <a:pt x="197" y="187"/>
                  <a:pt x="208" y="174"/>
                  <a:pt x="208" y="159"/>
                </a:cubicBezTo>
                <a:cubicBezTo>
                  <a:pt x="208" y="94"/>
                  <a:pt x="208" y="94"/>
                  <a:pt x="208" y="94"/>
                </a:cubicBezTo>
                <a:cubicBezTo>
                  <a:pt x="201" y="105"/>
                  <a:pt x="190" y="112"/>
                  <a:pt x="177" y="112"/>
                </a:cubicBezTo>
                <a:close/>
                <a:moveTo>
                  <a:pt x="114" y="94"/>
                </a:moveTo>
                <a:cubicBezTo>
                  <a:pt x="94" y="94"/>
                  <a:pt x="94" y="94"/>
                  <a:pt x="94" y="94"/>
                </a:cubicBezTo>
                <a:cubicBezTo>
                  <a:pt x="92" y="94"/>
                  <a:pt x="91" y="95"/>
                  <a:pt x="91" y="98"/>
                </a:cubicBezTo>
                <a:cubicBezTo>
                  <a:pt x="91" y="102"/>
                  <a:pt x="91" y="102"/>
                  <a:pt x="91" y="102"/>
                </a:cubicBezTo>
                <a:cubicBezTo>
                  <a:pt x="91" y="105"/>
                  <a:pt x="91" y="105"/>
                  <a:pt x="91" y="105"/>
                </a:cubicBezTo>
                <a:cubicBezTo>
                  <a:pt x="91" y="111"/>
                  <a:pt x="91" y="111"/>
                  <a:pt x="91" y="111"/>
                </a:cubicBezTo>
                <a:cubicBezTo>
                  <a:pt x="91" y="114"/>
                  <a:pt x="91" y="114"/>
                  <a:pt x="91" y="114"/>
                </a:cubicBezTo>
                <a:cubicBezTo>
                  <a:pt x="91" y="119"/>
                  <a:pt x="91" y="119"/>
                  <a:pt x="91" y="119"/>
                </a:cubicBezTo>
                <a:cubicBezTo>
                  <a:pt x="91" y="121"/>
                  <a:pt x="92" y="123"/>
                  <a:pt x="94" y="123"/>
                </a:cubicBezTo>
                <a:cubicBezTo>
                  <a:pt x="114" y="123"/>
                  <a:pt x="114" y="123"/>
                  <a:pt x="114" y="123"/>
                </a:cubicBezTo>
                <a:cubicBezTo>
                  <a:pt x="116" y="123"/>
                  <a:pt x="117" y="121"/>
                  <a:pt x="117" y="119"/>
                </a:cubicBezTo>
                <a:cubicBezTo>
                  <a:pt x="117" y="114"/>
                  <a:pt x="117" y="114"/>
                  <a:pt x="117" y="114"/>
                </a:cubicBezTo>
                <a:cubicBezTo>
                  <a:pt x="117" y="111"/>
                  <a:pt x="117" y="111"/>
                  <a:pt x="117" y="111"/>
                </a:cubicBezTo>
                <a:cubicBezTo>
                  <a:pt x="117" y="105"/>
                  <a:pt x="117" y="105"/>
                  <a:pt x="117" y="105"/>
                </a:cubicBezTo>
                <a:cubicBezTo>
                  <a:pt x="117" y="102"/>
                  <a:pt x="117" y="102"/>
                  <a:pt x="117" y="102"/>
                </a:cubicBezTo>
                <a:cubicBezTo>
                  <a:pt x="117" y="98"/>
                  <a:pt x="117" y="98"/>
                  <a:pt x="117" y="98"/>
                </a:cubicBezTo>
                <a:cubicBezTo>
                  <a:pt x="117" y="95"/>
                  <a:pt x="116" y="94"/>
                  <a:pt x="114"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20;p25">
            <a:extLst>
              <a:ext uri="{FF2B5EF4-FFF2-40B4-BE49-F238E27FC236}">
                <a16:creationId xmlns:a16="http://schemas.microsoft.com/office/drawing/2014/main" id="{04AF3CDE-00E8-8027-0736-F938F681E621}"/>
              </a:ext>
            </a:extLst>
          </p:cNvPr>
          <p:cNvSpPr>
            <a:spLocks/>
          </p:cNvSpPr>
          <p:nvPr/>
        </p:nvSpPr>
        <p:spPr bwMode="auto">
          <a:xfrm>
            <a:off x="3538856" y="4020714"/>
            <a:ext cx="673100" cy="668337"/>
          </a:xfrm>
          <a:custGeom>
            <a:avLst/>
            <a:gdLst>
              <a:gd name="T0" fmla="*/ 2147483646 w 196"/>
              <a:gd name="T1" fmla="*/ 2147483646 h 194"/>
              <a:gd name="T2" fmla="*/ 2147483646 w 196"/>
              <a:gd name="T3" fmla="*/ 2147483646 h 194"/>
              <a:gd name="T4" fmla="*/ 2147483646 w 196"/>
              <a:gd name="T5" fmla="*/ 2147483646 h 194"/>
              <a:gd name="T6" fmla="*/ 2147483646 w 196"/>
              <a:gd name="T7" fmla="*/ 2147483646 h 194"/>
              <a:gd name="T8" fmla="*/ 2147483646 w 196"/>
              <a:gd name="T9" fmla="*/ 2147483646 h 194"/>
              <a:gd name="T10" fmla="*/ 2147483646 w 196"/>
              <a:gd name="T11" fmla="*/ 2147483646 h 194"/>
              <a:gd name="T12" fmla="*/ 2147483646 w 196"/>
              <a:gd name="T13" fmla="*/ 2147483646 h 194"/>
              <a:gd name="T14" fmla="*/ 2147483646 w 196"/>
              <a:gd name="T15" fmla="*/ 2147483646 h 194"/>
              <a:gd name="T16" fmla="*/ 2147483646 w 196"/>
              <a:gd name="T17" fmla="*/ 2147483646 h 194"/>
              <a:gd name="T18" fmla="*/ 2147483646 w 196"/>
              <a:gd name="T19" fmla="*/ 2147483646 h 194"/>
              <a:gd name="T20" fmla="*/ 2147483646 w 196"/>
              <a:gd name="T21" fmla="*/ 2147483646 h 194"/>
              <a:gd name="T22" fmla="*/ 2147483646 w 196"/>
              <a:gd name="T23" fmla="*/ 2147483646 h 194"/>
              <a:gd name="T24" fmla="*/ 2147483646 w 196"/>
              <a:gd name="T25" fmla="*/ 2147483646 h 194"/>
              <a:gd name="T26" fmla="*/ 2147483646 w 196"/>
              <a:gd name="T27" fmla="*/ 2147483646 h 194"/>
              <a:gd name="T28" fmla="*/ 2147483646 w 196"/>
              <a:gd name="T29" fmla="*/ 2147483646 h 194"/>
              <a:gd name="T30" fmla="*/ 2147483646 w 196"/>
              <a:gd name="T31" fmla="*/ 2147483646 h 194"/>
              <a:gd name="T32" fmla="*/ 2147483646 w 196"/>
              <a:gd name="T33" fmla="*/ 2147483646 h 194"/>
              <a:gd name="T34" fmla="*/ 2147483646 w 196"/>
              <a:gd name="T35" fmla="*/ 2147483646 h 194"/>
              <a:gd name="T36" fmla="*/ 2147483646 w 196"/>
              <a:gd name="T37" fmla="*/ 2147483646 h 194"/>
              <a:gd name="T38" fmla="*/ 2147483646 w 196"/>
              <a:gd name="T39" fmla="*/ 2147483646 h 194"/>
              <a:gd name="T40" fmla="*/ 2147483646 w 196"/>
              <a:gd name="T41" fmla="*/ 2147483646 h 194"/>
              <a:gd name="T42" fmla="*/ 2147483646 w 196"/>
              <a:gd name="T43" fmla="*/ 2147483646 h 194"/>
              <a:gd name="T44" fmla="*/ 2147483646 w 196"/>
              <a:gd name="T45" fmla="*/ 2147483646 h 194"/>
              <a:gd name="T46" fmla="*/ 2147483646 w 196"/>
              <a:gd name="T47" fmla="*/ 2147483646 h 194"/>
              <a:gd name="T48" fmla="*/ 2147483646 w 196"/>
              <a:gd name="T49" fmla="*/ 2147483646 h 194"/>
              <a:gd name="T50" fmla="*/ 2147483646 w 196"/>
              <a:gd name="T51" fmla="*/ 2147483646 h 194"/>
              <a:gd name="T52" fmla="*/ 2147483646 w 196"/>
              <a:gd name="T53" fmla="*/ 2147483646 h 194"/>
              <a:gd name="T54" fmla="*/ 2147483646 w 196"/>
              <a:gd name="T55" fmla="*/ 2147483646 h 194"/>
              <a:gd name="T56" fmla="*/ 2147483646 w 196"/>
              <a:gd name="T57" fmla="*/ 2147483646 h 194"/>
              <a:gd name="T58" fmla="*/ 2147483646 w 196"/>
              <a:gd name="T59" fmla="*/ 2147483646 h 194"/>
              <a:gd name="T60" fmla="*/ 2147483646 w 196"/>
              <a:gd name="T61" fmla="*/ 2147483646 h 194"/>
              <a:gd name="T62" fmla="*/ 2147483646 w 196"/>
              <a:gd name="T63" fmla="*/ 2147483646 h 194"/>
              <a:gd name="T64" fmla="*/ 2147483646 w 196"/>
              <a:gd name="T65" fmla="*/ 2147483646 h 194"/>
              <a:gd name="T66" fmla="*/ 2147483646 w 196"/>
              <a:gd name="T67" fmla="*/ 2147483646 h 194"/>
              <a:gd name="T68" fmla="*/ 2147483646 w 196"/>
              <a:gd name="T69" fmla="*/ 2147483646 h 194"/>
              <a:gd name="T70" fmla="*/ 2147483646 w 196"/>
              <a:gd name="T71" fmla="*/ 2147483646 h 194"/>
              <a:gd name="T72" fmla="*/ 2147483646 w 196"/>
              <a:gd name="T73" fmla="*/ 2147483646 h 194"/>
              <a:gd name="T74" fmla="*/ 2147483646 w 196"/>
              <a:gd name="T75" fmla="*/ 2147483646 h 194"/>
              <a:gd name="T76" fmla="*/ 2147483646 w 196"/>
              <a:gd name="T77" fmla="*/ 2147483646 h 194"/>
              <a:gd name="T78" fmla="*/ 2147483646 w 196"/>
              <a:gd name="T79" fmla="*/ 2147483646 h 194"/>
              <a:gd name="T80" fmla="*/ 2147483646 w 196"/>
              <a:gd name="T81" fmla="*/ 2147483646 h 1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94" extrusionOk="0">
                <a:moveTo>
                  <a:pt x="4" y="121"/>
                </a:moveTo>
                <a:cubicBezTo>
                  <a:pt x="3" y="118"/>
                  <a:pt x="2" y="116"/>
                  <a:pt x="2" y="113"/>
                </a:cubicBezTo>
                <a:cubicBezTo>
                  <a:pt x="0" y="100"/>
                  <a:pt x="0" y="87"/>
                  <a:pt x="3" y="74"/>
                </a:cubicBezTo>
                <a:cubicBezTo>
                  <a:pt x="6" y="62"/>
                  <a:pt x="12" y="51"/>
                  <a:pt x="19" y="40"/>
                </a:cubicBezTo>
                <a:cubicBezTo>
                  <a:pt x="26" y="30"/>
                  <a:pt x="35" y="22"/>
                  <a:pt x="46" y="15"/>
                </a:cubicBezTo>
                <a:cubicBezTo>
                  <a:pt x="57" y="8"/>
                  <a:pt x="69" y="3"/>
                  <a:pt x="82" y="1"/>
                </a:cubicBezTo>
                <a:cubicBezTo>
                  <a:pt x="86" y="1"/>
                  <a:pt x="89" y="0"/>
                  <a:pt x="93" y="0"/>
                </a:cubicBezTo>
                <a:cubicBezTo>
                  <a:pt x="113" y="24"/>
                  <a:pt x="113" y="24"/>
                  <a:pt x="113" y="24"/>
                </a:cubicBezTo>
                <a:cubicBezTo>
                  <a:pt x="93" y="45"/>
                  <a:pt x="93" y="45"/>
                  <a:pt x="93" y="45"/>
                </a:cubicBezTo>
                <a:cubicBezTo>
                  <a:pt x="92" y="45"/>
                  <a:pt x="91" y="45"/>
                  <a:pt x="89" y="46"/>
                </a:cubicBezTo>
                <a:cubicBezTo>
                  <a:pt x="61" y="50"/>
                  <a:pt x="42" y="77"/>
                  <a:pt x="46" y="106"/>
                </a:cubicBezTo>
                <a:cubicBezTo>
                  <a:pt x="47" y="108"/>
                  <a:pt x="47" y="110"/>
                  <a:pt x="48" y="113"/>
                </a:cubicBezTo>
                <a:cubicBezTo>
                  <a:pt x="48" y="113"/>
                  <a:pt x="48" y="113"/>
                  <a:pt x="48" y="113"/>
                </a:cubicBezTo>
                <a:cubicBezTo>
                  <a:pt x="29" y="109"/>
                  <a:pt x="29" y="109"/>
                  <a:pt x="29" y="109"/>
                </a:cubicBezTo>
                <a:cubicBezTo>
                  <a:pt x="19" y="106"/>
                  <a:pt x="19" y="106"/>
                  <a:pt x="19" y="106"/>
                </a:cubicBezTo>
                <a:cubicBezTo>
                  <a:pt x="15" y="117"/>
                  <a:pt x="15" y="117"/>
                  <a:pt x="15" y="117"/>
                </a:cubicBezTo>
                <a:cubicBezTo>
                  <a:pt x="9" y="135"/>
                  <a:pt x="9" y="135"/>
                  <a:pt x="9" y="135"/>
                </a:cubicBezTo>
                <a:cubicBezTo>
                  <a:pt x="8" y="133"/>
                  <a:pt x="7" y="131"/>
                  <a:pt x="6" y="129"/>
                </a:cubicBezTo>
                <a:cubicBezTo>
                  <a:pt x="6" y="128"/>
                  <a:pt x="6" y="127"/>
                  <a:pt x="5" y="127"/>
                </a:cubicBezTo>
                <a:cubicBezTo>
                  <a:pt x="5" y="125"/>
                  <a:pt x="4" y="123"/>
                  <a:pt x="4" y="121"/>
                </a:cubicBezTo>
                <a:close/>
                <a:moveTo>
                  <a:pt x="156" y="159"/>
                </a:moveTo>
                <a:cubicBezTo>
                  <a:pt x="145" y="161"/>
                  <a:pt x="145" y="161"/>
                  <a:pt x="145" y="161"/>
                </a:cubicBezTo>
                <a:cubicBezTo>
                  <a:pt x="142" y="151"/>
                  <a:pt x="142" y="151"/>
                  <a:pt x="142" y="151"/>
                </a:cubicBezTo>
                <a:cubicBezTo>
                  <a:pt x="137" y="132"/>
                  <a:pt x="137" y="132"/>
                  <a:pt x="137" y="132"/>
                </a:cubicBezTo>
                <a:cubicBezTo>
                  <a:pt x="136" y="133"/>
                  <a:pt x="135" y="133"/>
                  <a:pt x="135" y="134"/>
                </a:cubicBezTo>
                <a:cubicBezTo>
                  <a:pt x="134" y="134"/>
                  <a:pt x="134" y="134"/>
                  <a:pt x="134" y="134"/>
                </a:cubicBezTo>
                <a:cubicBezTo>
                  <a:pt x="133" y="135"/>
                  <a:pt x="132" y="136"/>
                  <a:pt x="131" y="137"/>
                </a:cubicBezTo>
                <a:cubicBezTo>
                  <a:pt x="131" y="138"/>
                  <a:pt x="130" y="138"/>
                  <a:pt x="130" y="138"/>
                </a:cubicBezTo>
                <a:cubicBezTo>
                  <a:pt x="129" y="139"/>
                  <a:pt x="128" y="140"/>
                  <a:pt x="127" y="141"/>
                </a:cubicBezTo>
                <a:cubicBezTo>
                  <a:pt x="126" y="141"/>
                  <a:pt x="126" y="141"/>
                  <a:pt x="125" y="141"/>
                </a:cubicBezTo>
                <a:cubicBezTo>
                  <a:pt x="124" y="142"/>
                  <a:pt x="123" y="143"/>
                  <a:pt x="122" y="143"/>
                </a:cubicBezTo>
                <a:cubicBezTo>
                  <a:pt x="121" y="144"/>
                  <a:pt x="121" y="144"/>
                  <a:pt x="120" y="144"/>
                </a:cubicBezTo>
                <a:cubicBezTo>
                  <a:pt x="119" y="145"/>
                  <a:pt x="118" y="145"/>
                  <a:pt x="117" y="146"/>
                </a:cubicBezTo>
                <a:cubicBezTo>
                  <a:pt x="116" y="146"/>
                  <a:pt x="115" y="146"/>
                  <a:pt x="114" y="147"/>
                </a:cubicBezTo>
                <a:cubicBezTo>
                  <a:pt x="113" y="147"/>
                  <a:pt x="113" y="147"/>
                  <a:pt x="112" y="147"/>
                </a:cubicBezTo>
                <a:cubicBezTo>
                  <a:pt x="110" y="148"/>
                  <a:pt x="108" y="148"/>
                  <a:pt x="106" y="149"/>
                </a:cubicBezTo>
                <a:cubicBezTo>
                  <a:pt x="104" y="149"/>
                  <a:pt x="102" y="149"/>
                  <a:pt x="99" y="149"/>
                </a:cubicBezTo>
                <a:cubicBezTo>
                  <a:pt x="99" y="149"/>
                  <a:pt x="99" y="149"/>
                  <a:pt x="98" y="149"/>
                </a:cubicBezTo>
                <a:cubicBezTo>
                  <a:pt x="98" y="149"/>
                  <a:pt x="98" y="149"/>
                  <a:pt x="98" y="149"/>
                </a:cubicBezTo>
                <a:cubicBezTo>
                  <a:pt x="96" y="149"/>
                  <a:pt x="93" y="149"/>
                  <a:pt x="91" y="149"/>
                </a:cubicBezTo>
                <a:cubicBezTo>
                  <a:pt x="91" y="149"/>
                  <a:pt x="91" y="149"/>
                  <a:pt x="91" y="149"/>
                </a:cubicBezTo>
                <a:cubicBezTo>
                  <a:pt x="89" y="148"/>
                  <a:pt x="87" y="148"/>
                  <a:pt x="85" y="148"/>
                </a:cubicBezTo>
                <a:cubicBezTo>
                  <a:pt x="84" y="147"/>
                  <a:pt x="83" y="147"/>
                  <a:pt x="82" y="147"/>
                </a:cubicBezTo>
                <a:cubicBezTo>
                  <a:pt x="81" y="146"/>
                  <a:pt x="80" y="146"/>
                  <a:pt x="78" y="145"/>
                </a:cubicBezTo>
                <a:cubicBezTo>
                  <a:pt x="77" y="145"/>
                  <a:pt x="77" y="145"/>
                  <a:pt x="76" y="144"/>
                </a:cubicBezTo>
                <a:cubicBezTo>
                  <a:pt x="75" y="144"/>
                  <a:pt x="73" y="143"/>
                  <a:pt x="72" y="142"/>
                </a:cubicBezTo>
                <a:cubicBezTo>
                  <a:pt x="71" y="142"/>
                  <a:pt x="71" y="142"/>
                  <a:pt x="70" y="141"/>
                </a:cubicBezTo>
                <a:cubicBezTo>
                  <a:pt x="69" y="140"/>
                  <a:pt x="68" y="140"/>
                  <a:pt x="66" y="139"/>
                </a:cubicBezTo>
                <a:cubicBezTo>
                  <a:pt x="66" y="138"/>
                  <a:pt x="65" y="138"/>
                  <a:pt x="64" y="137"/>
                </a:cubicBezTo>
                <a:cubicBezTo>
                  <a:pt x="63" y="136"/>
                  <a:pt x="62" y="135"/>
                  <a:pt x="61" y="134"/>
                </a:cubicBezTo>
                <a:cubicBezTo>
                  <a:pt x="60" y="134"/>
                  <a:pt x="60" y="133"/>
                  <a:pt x="59" y="133"/>
                </a:cubicBezTo>
                <a:cubicBezTo>
                  <a:pt x="58" y="131"/>
                  <a:pt x="57" y="129"/>
                  <a:pt x="55" y="127"/>
                </a:cubicBezTo>
                <a:cubicBezTo>
                  <a:pt x="26" y="120"/>
                  <a:pt x="26" y="120"/>
                  <a:pt x="26" y="120"/>
                </a:cubicBezTo>
                <a:cubicBezTo>
                  <a:pt x="16" y="150"/>
                  <a:pt x="16" y="150"/>
                  <a:pt x="16" y="150"/>
                </a:cubicBezTo>
                <a:cubicBezTo>
                  <a:pt x="23" y="160"/>
                  <a:pt x="31" y="169"/>
                  <a:pt x="41" y="176"/>
                </a:cubicBezTo>
                <a:cubicBezTo>
                  <a:pt x="51" y="183"/>
                  <a:pt x="63" y="189"/>
                  <a:pt x="75" y="192"/>
                </a:cubicBezTo>
                <a:cubicBezTo>
                  <a:pt x="78" y="192"/>
                  <a:pt x="82" y="193"/>
                  <a:pt x="85" y="193"/>
                </a:cubicBezTo>
                <a:cubicBezTo>
                  <a:pt x="87" y="194"/>
                  <a:pt x="88" y="194"/>
                  <a:pt x="89" y="194"/>
                </a:cubicBezTo>
                <a:cubicBezTo>
                  <a:pt x="91" y="194"/>
                  <a:pt x="94" y="194"/>
                  <a:pt x="96" y="194"/>
                </a:cubicBezTo>
                <a:cubicBezTo>
                  <a:pt x="98" y="194"/>
                  <a:pt x="100" y="194"/>
                  <a:pt x="102" y="194"/>
                </a:cubicBezTo>
                <a:cubicBezTo>
                  <a:pt x="103" y="194"/>
                  <a:pt x="104" y="194"/>
                  <a:pt x="105" y="194"/>
                </a:cubicBezTo>
                <a:cubicBezTo>
                  <a:pt x="108" y="194"/>
                  <a:pt x="110" y="193"/>
                  <a:pt x="113" y="193"/>
                </a:cubicBezTo>
                <a:cubicBezTo>
                  <a:pt x="126" y="191"/>
                  <a:pt x="139" y="186"/>
                  <a:pt x="150" y="179"/>
                </a:cubicBezTo>
                <a:cubicBezTo>
                  <a:pt x="160" y="173"/>
                  <a:pt x="168" y="165"/>
                  <a:pt x="176" y="155"/>
                </a:cubicBezTo>
                <a:lnTo>
                  <a:pt x="156" y="159"/>
                </a:lnTo>
                <a:close/>
                <a:moveTo>
                  <a:pt x="194" y="81"/>
                </a:moveTo>
                <a:cubicBezTo>
                  <a:pt x="191" y="68"/>
                  <a:pt x="187" y="56"/>
                  <a:pt x="180" y="45"/>
                </a:cubicBezTo>
                <a:cubicBezTo>
                  <a:pt x="173" y="35"/>
                  <a:pt x="165" y="26"/>
                  <a:pt x="154" y="18"/>
                </a:cubicBezTo>
                <a:cubicBezTo>
                  <a:pt x="144" y="11"/>
                  <a:pt x="133" y="6"/>
                  <a:pt x="121" y="3"/>
                </a:cubicBezTo>
                <a:cubicBezTo>
                  <a:pt x="117" y="2"/>
                  <a:pt x="113" y="1"/>
                  <a:pt x="110" y="1"/>
                </a:cubicBezTo>
                <a:cubicBezTo>
                  <a:pt x="109" y="1"/>
                  <a:pt x="109" y="1"/>
                  <a:pt x="109" y="1"/>
                </a:cubicBezTo>
                <a:cubicBezTo>
                  <a:pt x="109" y="1"/>
                  <a:pt x="109" y="1"/>
                  <a:pt x="109" y="1"/>
                </a:cubicBezTo>
                <a:cubicBezTo>
                  <a:pt x="122" y="16"/>
                  <a:pt x="122" y="16"/>
                  <a:pt x="122" y="16"/>
                </a:cubicBezTo>
                <a:cubicBezTo>
                  <a:pt x="130" y="24"/>
                  <a:pt x="130" y="24"/>
                  <a:pt x="130" y="24"/>
                </a:cubicBezTo>
                <a:cubicBezTo>
                  <a:pt x="122" y="32"/>
                  <a:pt x="122" y="32"/>
                  <a:pt x="122" y="32"/>
                </a:cubicBezTo>
                <a:cubicBezTo>
                  <a:pt x="108" y="46"/>
                  <a:pt x="108" y="46"/>
                  <a:pt x="108" y="46"/>
                </a:cubicBezTo>
                <a:cubicBezTo>
                  <a:pt x="129" y="50"/>
                  <a:pt x="146" y="67"/>
                  <a:pt x="149" y="89"/>
                </a:cubicBezTo>
                <a:cubicBezTo>
                  <a:pt x="151" y="99"/>
                  <a:pt x="149" y="110"/>
                  <a:pt x="145" y="119"/>
                </a:cubicBezTo>
                <a:cubicBezTo>
                  <a:pt x="154" y="147"/>
                  <a:pt x="154" y="147"/>
                  <a:pt x="154" y="147"/>
                </a:cubicBezTo>
                <a:cubicBezTo>
                  <a:pt x="184" y="141"/>
                  <a:pt x="184" y="141"/>
                  <a:pt x="184" y="141"/>
                </a:cubicBezTo>
                <a:cubicBezTo>
                  <a:pt x="188" y="134"/>
                  <a:pt x="190" y="127"/>
                  <a:pt x="192" y="120"/>
                </a:cubicBezTo>
                <a:cubicBezTo>
                  <a:pt x="195" y="107"/>
                  <a:pt x="196" y="94"/>
                  <a:pt x="194"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22;p25">
            <a:extLst>
              <a:ext uri="{FF2B5EF4-FFF2-40B4-BE49-F238E27FC236}">
                <a16:creationId xmlns:a16="http://schemas.microsoft.com/office/drawing/2014/main" id="{36613C36-926F-7986-C995-4E8B76568F31}"/>
              </a:ext>
            </a:extLst>
          </p:cNvPr>
          <p:cNvSpPr>
            <a:spLocks/>
          </p:cNvSpPr>
          <p:nvPr/>
        </p:nvSpPr>
        <p:spPr bwMode="auto">
          <a:xfrm>
            <a:off x="7308375" y="3993726"/>
            <a:ext cx="701675" cy="701675"/>
          </a:xfrm>
          <a:custGeom>
            <a:avLst/>
            <a:gdLst>
              <a:gd name="T0" fmla="*/ 2147483646 w 204"/>
              <a:gd name="T1" fmla="*/ 2147483646 h 204"/>
              <a:gd name="T2" fmla="*/ 2147483646 w 204"/>
              <a:gd name="T3" fmla="*/ 2147483646 h 204"/>
              <a:gd name="T4" fmla="*/ 2147483646 w 204"/>
              <a:gd name="T5" fmla="*/ 2147483646 h 204"/>
              <a:gd name="T6" fmla="*/ 2147483646 w 204"/>
              <a:gd name="T7" fmla="*/ 2147483646 h 204"/>
              <a:gd name="T8" fmla="*/ 2147483646 w 204"/>
              <a:gd name="T9" fmla="*/ 2147483646 h 204"/>
              <a:gd name="T10" fmla="*/ 2147483646 w 204"/>
              <a:gd name="T11" fmla="*/ 2147483646 h 204"/>
              <a:gd name="T12" fmla="*/ 2147483646 w 204"/>
              <a:gd name="T13" fmla="*/ 2147483646 h 204"/>
              <a:gd name="T14" fmla="*/ 2147483646 w 204"/>
              <a:gd name="T15" fmla="*/ 2147483646 h 204"/>
              <a:gd name="T16" fmla="*/ 2147483646 w 204"/>
              <a:gd name="T17" fmla="*/ 2147483646 h 204"/>
              <a:gd name="T18" fmla="*/ 2147483646 w 204"/>
              <a:gd name="T19" fmla="*/ 2147483646 h 204"/>
              <a:gd name="T20" fmla="*/ 2147483646 w 204"/>
              <a:gd name="T21" fmla="*/ 0 h 204"/>
              <a:gd name="T22" fmla="*/ 2147483646 w 204"/>
              <a:gd name="T23" fmla="*/ 0 h 204"/>
              <a:gd name="T24" fmla="*/ 2147483646 w 204"/>
              <a:gd name="T25" fmla="*/ 2147483646 h 204"/>
              <a:gd name="T26" fmla="*/ 2147483646 w 204"/>
              <a:gd name="T27" fmla="*/ 2147483646 h 204"/>
              <a:gd name="T28" fmla="*/ 2147483646 w 204"/>
              <a:gd name="T29" fmla="*/ 2147483646 h 204"/>
              <a:gd name="T30" fmla="*/ 2147483646 w 204"/>
              <a:gd name="T31" fmla="*/ 2147483646 h 204"/>
              <a:gd name="T32" fmla="*/ 2147483646 w 204"/>
              <a:gd name="T33" fmla="*/ 2147483646 h 204"/>
              <a:gd name="T34" fmla="*/ 2147483646 w 204"/>
              <a:gd name="T35" fmla="*/ 2147483646 h 204"/>
              <a:gd name="T36" fmla="*/ 2147483646 w 204"/>
              <a:gd name="T37" fmla="*/ 2147483646 h 204"/>
              <a:gd name="T38" fmla="*/ 2147483646 w 204"/>
              <a:gd name="T39" fmla="*/ 2147483646 h 204"/>
              <a:gd name="T40" fmla="*/ 2147483646 w 204"/>
              <a:gd name="T41" fmla="*/ 2147483646 h 204"/>
              <a:gd name="T42" fmla="*/ 2147483646 w 204"/>
              <a:gd name="T43" fmla="*/ 2147483646 h 204"/>
              <a:gd name="T44" fmla="*/ 0 w 204"/>
              <a:gd name="T45" fmla="*/ 2147483646 h 204"/>
              <a:gd name="T46" fmla="*/ 0 w 204"/>
              <a:gd name="T47" fmla="*/ 2147483646 h 204"/>
              <a:gd name="T48" fmla="*/ 2147483646 w 204"/>
              <a:gd name="T49" fmla="*/ 2147483646 h 204"/>
              <a:gd name="T50" fmla="*/ 2147483646 w 204"/>
              <a:gd name="T51" fmla="*/ 2147483646 h 204"/>
              <a:gd name="T52" fmla="*/ 2147483646 w 204"/>
              <a:gd name="T53" fmla="*/ 2147483646 h 204"/>
              <a:gd name="T54" fmla="*/ 2147483646 w 204"/>
              <a:gd name="T55" fmla="*/ 2147483646 h 204"/>
              <a:gd name="T56" fmla="*/ 2147483646 w 204"/>
              <a:gd name="T57" fmla="*/ 2147483646 h 204"/>
              <a:gd name="T58" fmla="*/ 2147483646 w 204"/>
              <a:gd name="T59" fmla="*/ 2147483646 h 204"/>
              <a:gd name="T60" fmla="*/ 2147483646 w 204"/>
              <a:gd name="T61" fmla="*/ 2147483646 h 204"/>
              <a:gd name="T62" fmla="*/ 2147483646 w 204"/>
              <a:gd name="T63" fmla="*/ 2147483646 h 204"/>
              <a:gd name="T64" fmla="*/ 2147483646 w 204"/>
              <a:gd name="T65" fmla="*/ 2147483646 h 204"/>
              <a:gd name="T66" fmla="*/ 2147483646 w 204"/>
              <a:gd name="T67" fmla="*/ 2147483646 h 204"/>
              <a:gd name="T68" fmla="*/ 2147483646 w 204"/>
              <a:gd name="T69" fmla="*/ 2147483646 h 204"/>
              <a:gd name="T70" fmla="*/ 2147483646 w 204"/>
              <a:gd name="T71" fmla="*/ 2147483646 h 204"/>
              <a:gd name="T72" fmla="*/ 2147483646 w 204"/>
              <a:gd name="T73" fmla="*/ 2147483646 h 204"/>
              <a:gd name="T74" fmla="*/ 2147483646 w 204"/>
              <a:gd name="T75" fmla="*/ 2147483646 h 204"/>
              <a:gd name="T76" fmla="*/ 2147483646 w 204"/>
              <a:gd name="T77" fmla="*/ 2147483646 h 204"/>
              <a:gd name="T78" fmla="*/ 2147483646 w 204"/>
              <a:gd name="T79" fmla="*/ 2147483646 h 204"/>
              <a:gd name="T80" fmla="*/ 2147483646 w 204"/>
              <a:gd name="T81" fmla="*/ 2147483646 h 204"/>
              <a:gd name="T82" fmla="*/ 2147483646 w 204"/>
              <a:gd name="T83" fmla="*/ 2147483646 h 204"/>
              <a:gd name="T84" fmla="*/ 2147483646 w 204"/>
              <a:gd name="T85" fmla="*/ 2147483646 h 204"/>
              <a:gd name="T86" fmla="*/ 2147483646 w 204"/>
              <a:gd name="T87" fmla="*/ 2147483646 h 204"/>
              <a:gd name="T88" fmla="*/ 2147483646 w 204"/>
              <a:gd name="T89" fmla="*/ 2147483646 h 204"/>
              <a:gd name="T90" fmla="*/ 2147483646 w 204"/>
              <a:gd name="T91" fmla="*/ 2147483646 h 204"/>
              <a:gd name="T92" fmla="*/ 2147483646 w 204"/>
              <a:gd name="T93" fmla="*/ 2147483646 h 204"/>
              <a:gd name="T94" fmla="*/ 2147483646 w 204"/>
              <a:gd name="T95" fmla="*/ 2147483646 h 204"/>
              <a:gd name="T96" fmla="*/ 2147483646 w 204"/>
              <a:gd name="T97" fmla="*/ 2147483646 h 204"/>
              <a:gd name="T98" fmla="*/ 2147483646 w 204"/>
              <a:gd name="T99" fmla="*/ 2147483646 h 204"/>
              <a:gd name="T100" fmla="*/ 2147483646 w 204"/>
              <a:gd name="T101" fmla="*/ 2147483646 h 204"/>
              <a:gd name="T102" fmla="*/ 2147483646 w 204"/>
              <a:gd name="T103" fmla="*/ 2147483646 h 204"/>
              <a:gd name="T104" fmla="*/ 2147483646 w 204"/>
              <a:gd name="T105" fmla="*/ 2147483646 h 204"/>
              <a:gd name="T106" fmla="*/ 2147483646 w 204"/>
              <a:gd name="T107" fmla="*/ 214748364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04" extrusionOk="0">
                <a:moveTo>
                  <a:pt x="200" y="87"/>
                </a:moveTo>
                <a:cubicBezTo>
                  <a:pt x="175" y="83"/>
                  <a:pt x="175" y="83"/>
                  <a:pt x="175" y="83"/>
                </a:cubicBezTo>
                <a:cubicBezTo>
                  <a:pt x="173" y="76"/>
                  <a:pt x="170" y="70"/>
                  <a:pt x="166" y="64"/>
                </a:cubicBezTo>
                <a:cubicBezTo>
                  <a:pt x="182" y="43"/>
                  <a:pt x="182" y="43"/>
                  <a:pt x="182" y="43"/>
                </a:cubicBezTo>
                <a:cubicBezTo>
                  <a:pt x="183" y="41"/>
                  <a:pt x="183" y="39"/>
                  <a:pt x="181" y="37"/>
                </a:cubicBezTo>
                <a:cubicBezTo>
                  <a:pt x="166" y="23"/>
                  <a:pt x="166" y="23"/>
                  <a:pt x="166" y="23"/>
                </a:cubicBezTo>
                <a:cubicBezTo>
                  <a:pt x="165" y="21"/>
                  <a:pt x="163" y="21"/>
                  <a:pt x="161" y="22"/>
                </a:cubicBezTo>
                <a:cubicBezTo>
                  <a:pt x="140" y="38"/>
                  <a:pt x="140" y="38"/>
                  <a:pt x="140" y="38"/>
                </a:cubicBezTo>
                <a:cubicBezTo>
                  <a:pt x="134" y="34"/>
                  <a:pt x="128" y="31"/>
                  <a:pt x="121" y="29"/>
                </a:cubicBezTo>
                <a:cubicBezTo>
                  <a:pt x="117" y="4"/>
                  <a:pt x="117" y="4"/>
                  <a:pt x="117" y="4"/>
                </a:cubicBezTo>
                <a:cubicBezTo>
                  <a:pt x="116" y="2"/>
                  <a:pt x="114" y="0"/>
                  <a:pt x="112" y="0"/>
                </a:cubicBezTo>
                <a:cubicBezTo>
                  <a:pt x="92" y="0"/>
                  <a:pt x="92" y="0"/>
                  <a:pt x="92" y="0"/>
                </a:cubicBezTo>
                <a:cubicBezTo>
                  <a:pt x="90" y="0"/>
                  <a:pt x="88" y="2"/>
                  <a:pt x="87" y="4"/>
                </a:cubicBezTo>
                <a:cubicBezTo>
                  <a:pt x="83" y="29"/>
                  <a:pt x="83" y="29"/>
                  <a:pt x="83" y="29"/>
                </a:cubicBezTo>
                <a:cubicBezTo>
                  <a:pt x="76" y="31"/>
                  <a:pt x="70" y="34"/>
                  <a:pt x="64" y="38"/>
                </a:cubicBezTo>
                <a:cubicBezTo>
                  <a:pt x="43" y="22"/>
                  <a:pt x="43" y="22"/>
                  <a:pt x="43" y="22"/>
                </a:cubicBezTo>
                <a:cubicBezTo>
                  <a:pt x="42" y="21"/>
                  <a:pt x="39" y="21"/>
                  <a:pt x="38" y="23"/>
                </a:cubicBezTo>
                <a:cubicBezTo>
                  <a:pt x="23" y="37"/>
                  <a:pt x="23" y="37"/>
                  <a:pt x="23" y="37"/>
                </a:cubicBezTo>
                <a:cubicBezTo>
                  <a:pt x="21" y="39"/>
                  <a:pt x="21" y="41"/>
                  <a:pt x="22" y="43"/>
                </a:cubicBezTo>
                <a:cubicBezTo>
                  <a:pt x="38" y="64"/>
                  <a:pt x="38" y="64"/>
                  <a:pt x="38" y="64"/>
                </a:cubicBezTo>
                <a:cubicBezTo>
                  <a:pt x="34" y="70"/>
                  <a:pt x="31" y="76"/>
                  <a:pt x="29" y="83"/>
                </a:cubicBezTo>
                <a:cubicBezTo>
                  <a:pt x="4" y="87"/>
                  <a:pt x="4" y="87"/>
                  <a:pt x="4" y="87"/>
                </a:cubicBezTo>
                <a:cubicBezTo>
                  <a:pt x="2" y="88"/>
                  <a:pt x="0" y="90"/>
                  <a:pt x="0" y="92"/>
                </a:cubicBezTo>
                <a:cubicBezTo>
                  <a:pt x="0" y="112"/>
                  <a:pt x="0" y="112"/>
                  <a:pt x="0" y="112"/>
                </a:cubicBezTo>
                <a:cubicBezTo>
                  <a:pt x="0" y="114"/>
                  <a:pt x="2" y="116"/>
                  <a:pt x="4" y="117"/>
                </a:cubicBezTo>
                <a:cubicBezTo>
                  <a:pt x="29" y="121"/>
                  <a:pt x="29" y="121"/>
                  <a:pt x="29" y="121"/>
                </a:cubicBezTo>
                <a:cubicBezTo>
                  <a:pt x="31" y="128"/>
                  <a:pt x="34" y="134"/>
                  <a:pt x="38" y="140"/>
                </a:cubicBezTo>
                <a:cubicBezTo>
                  <a:pt x="22" y="161"/>
                  <a:pt x="22" y="161"/>
                  <a:pt x="22" y="161"/>
                </a:cubicBezTo>
                <a:cubicBezTo>
                  <a:pt x="21" y="162"/>
                  <a:pt x="21" y="165"/>
                  <a:pt x="23" y="166"/>
                </a:cubicBezTo>
                <a:cubicBezTo>
                  <a:pt x="38" y="181"/>
                  <a:pt x="38" y="181"/>
                  <a:pt x="38" y="181"/>
                </a:cubicBezTo>
                <a:cubicBezTo>
                  <a:pt x="39" y="183"/>
                  <a:pt x="42" y="183"/>
                  <a:pt x="43" y="182"/>
                </a:cubicBezTo>
                <a:cubicBezTo>
                  <a:pt x="64" y="166"/>
                  <a:pt x="64" y="166"/>
                  <a:pt x="64" y="166"/>
                </a:cubicBezTo>
                <a:cubicBezTo>
                  <a:pt x="70" y="170"/>
                  <a:pt x="76" y="173"/>
                  <a:pt x="83" y="175"/>
                </a:cubicBezTo>
                <a:cubicBezTo>
                  <a:pt x="87" y="200"/>
                  <a:pt x="87" y="200"/>
                  <a:pt x="87" y="200"/>
                </a:cubicBezTo>
                <a:cubicBezTo>
                  <a:pt x="88" y="202"/>
                  <a:pt x="90" y="204"/>
                  <a:pt x="92" y="204"/>
                </a:cubicBezTo>
                <a:cubicBezTo>
                  <a:pt x="112" y="204"/>
                  <a:pt x="112" y="204"/>
                  <a:pt x="112" y="204"/>
                </a:cubicBezTo>
                <a:cubicBezTo>
                  <a:pt x="114" y="204"/>
                  <a:pt x="116" y="202"/>
                  <a:pt x="117" y="200"/>
                </a:cubicBezTo>
                <a:cubicBezTo>
                  <a:pt x="121" y="175"/>
                  <a:pt x="121" y="175"/>
                  <a:pt x="121" y="175"/>
                </a:cubicBezTo>
                <a:cubicBezTo>
                  <a:pt x="128" y="173"/>
                  <a:pt x="134" y="170"/>
                  <a:pt x="140" y="166"/>
                </a:cubicBezTo>
                <a:cubicBezTo>
                  <a:pt x="161" y="182"/>
                  <a:pt x="161" y="182"/>
                  <a:pt x="161" y="182"/>
                </a:cubicBezTo>
                <a:cubicBezTo>
                  <a:pt x="163" y="183"/>
                  <a:pt x="165" y="183"/>
                  <a:pt x="167" y="181"/>
                </a:cubicBezTo>
                <a:cubicBezTo>
                  <a:pt x="181" y="166"/>
                  <a:pt x="181" y="166"/>
                  <a:pt x="181" y="166"/>
                </a:cubicBezTo>
                <a:cubicBezTo>
                  <a:pt x="183" y="165"/>
                  <a:pt x="183" y="162"/>
                  <a:pt x="182" y="161"/>
                </a:cubicBezTo>
                <a:cubicBezTo>
                  <a:pt x="166" y="140"/>
                  <a:pt x="166" y="140"/>
                  <a:pt x="166" y="140"/>
                </a:cubicBezTo>
                <a:cubicBezTo>
                  <a:pt x="170" y="134"/>
                  <a:pt x="173" y="128"/>
                  <a:pt x="175" y="121"/>
                </a:cubicBezTo>
                <a:cubicBezTo>
                  <a:pt x="200" y="117"/>
                  <a:pt x="200" y="117"/>
                  <a:pt x="200" y="117"/>
                </a:cubicBezTo>
                <a:cubicBezTo>
                  <a:pt x="202" y="116"/>
                  <a:pt x="204" y="114"/>
                  <a:pt x="204" y="112"/>
                </a:cubicBezTo>
                <a:cubicBezTo>
                  <a:pt x="204" y="92"/>
                  <a:pt x="204" y="92"/>
                  <a:pt x="204" y="92"/>
                </a:cubicBezTo>
                <a:cubicBezTo>
                  <a:pt x="204" y="90"/>
                  <a:pt x="202" y="88"/>
                  <a:pt x="200" y="87"/>
                </a:cubicBezTo>
                <a:close/>
                <a:moveTo>
                  <a:pt x="102" y="139"/>
                </a:moveTo>
                <a:cubicBezTo>
                  <a:pt x="81" y="139"/>
                  <a:pt x="65" y="123"/>
                  <a:pt x="65" y="102"/>
                </a:cubicBezTo>
                <a:cubicBezTo>
                  <a:pt x="65" y="81"/>
                  <a:pt x="81" y="65"/>
                  <a:pt x="102" y="65"/>
                </a:cubicBezTo>
                <a:cubicBezTo>
                  <a:pt x="123" y="65"/>
                  <a:pt x="139" y="81"/>
                  <a:pt x="139" y="102"/>
                </a:cubicBezTo>
                <a:cubicBezTo>
                  <a:pt x="139" y="123"/>
                  <a:pt x="123" y="139"/>
                  <a:pt x="102"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77A283A-2BB7-6240-A1DA-60EC4720361B}"/>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D427455-739E-9956-8C5E-3792423D5020}"/>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22B94E4-B96F-CCA6-F113-CA48E1903453}"/>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6FB8F1D-9CDA-17C7-70F4-2B8AFD0889C6}"/>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CA614384-7A85-5557-E7B1-BD30AD0A0DEF}"/>
              </a:ext>
            </a:extLst>
          </p:cNvPr>
          <p:cNvGrpSpPr/>
          <p:nvPr/>
        </p:nvGrpSpPr>
        <p:grpSpPr>
          <a:xfrm>
            <a:off x="898342" y="2524284"/>
            <a:ext cx="2160000" cy="1078804"/>
            <a:chOff x="438312" y="2070683"/>
            <a:chExt cx="2160000" cy="1078804"/>
          </a:xfrm>
        </p:grpSpPr>
        <p:sp>
          <p:nvSpPr>
            <p:cNvPr id="39" name="Google Shape;131;p15">
              <a:extLst>
                <a:ext uri="{FF2B5EF4-FFF2-40B4-BE49-F238E27FC236}">
                  <a16:creationId xmlns:a16="http://schemas.microsoft.com/office/drawing/2014/main" id="{97CFF9C8-027B-428A-423A-01AD7E9E47B4}"/>
                </a:ext>
              </a:extLst>
            </p:cNvPr>
            <p:cNvSpPr txBox="1">
              <a:spLocks noChangeArrowheads="1"/>
            </p:cNvSpPr>
            <p:nvPr/>
          </p:nvSpPr>
          <p:spPr bwMode="auto">
            <a:xfrm>
              <a:off x="438312" y="2429487"/>
              <a:ext cx="216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0" rIns="9000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rgbClr val="262626"/>
                </a:buClr>
                <a:buSzPts val="1200"/>
              </a:pPr>
              <a:endParaRPr lang="pt-PT" sz="1200" dirty="0"/>
            </a:p>
            <a:p>
              <a:pPr lvl="0" algn="ctr">
                <a:buClr>
                  <a:srgbClr val="262626"/>
                </a:buClr>
                <a:buSzPts val="1200"/>
              </a:pPr>
              <a:r>
                <a:rPr lang="pt-PT" sz="1200" dirty="0"/>
                <a:t>Decidir o que é mais importante fazer primeiro.</a:t>
              </a:r>
              <a:endParaRPr kumimoji="0" lang="en-US"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43" name="Google Shape;146;p15">
              <a:extLst>
                <a:ext uri="{FF2B5EF4-FFF2-40B4-BE49-F238E27FC236}">
                  <a16:creationId xmlns:a16="http://schemas.microsoft.com/office/drawing/2014/main" id="{0FD82489-EB0D-396B-5171-5E083D4BE9D6}"/>
                </a:ext>
              </a:extLst>
            </p:cNvPr>
            <p:cNvSpPr txBox="1">
              <a:spLocks noChangeArrowheads="1"/>
            </p:cNvSpPr>
            <p:nvPr/>
          </p:nvSpPr>
          <p:spPr bwMode="auto">
            <a:xfrm>
              <a:off x="438312" y="2070683"/>
              <a:ext cx="21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9000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GB" sz="2000" b="1" i="0" u="none" strike="noStrike" kern="1200" cap="none" spc="0" normalizeH="0" baseline="0" noProof="0" dirty="0" err="1">
                  <a:ln>
                    <a:noFill/>
                  </a:ln>
                  <a:solidFill>
                    <a:srgbClr val="04547F"/>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Estabelecer</a:t>
              </a:r>
              <a:r>
                <a:rPr kumimoji="0" lang="en-GB" sz="2000" b="1" i="0" u="none" strike="noStrike" kern="1200" cap="none" spc="0" normalizeH="0" baseline="0" noProof="0" dirty="0">
                  <a:ln>
                    <a:noFill/>
                  </a:ln>
                  <a:solidFill>
                    <a:srgbClr val="04547F"/>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 </a:t>
              </a:r>
              <a:r>
                <a:rPr kumimoji="0" lang="en-GB" sz="2000" b="1" i="0" u="none" strike="noStrike" kern="1200" cap="none" spc="0" normalizeH="0" baseline="0" noProof="0" dirty="0" err="1">
                  <a:ln>
                    <a:noFill/>
                  </a:ln>
                  <a:solidFill>
                    <a:srgbClr val="04547F"/>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prioridades</a:t>
              </a:r>
              <a:endParaRPr kumimoji="0" lang="en-US" altLang="en-US" sz="2000" b="1" i="0" u="none" strike="noStrike" kern="1200" cap="none" spc="0" normalizeH="0" baseline="0" noProof="0" dirty="0">
                <a:ln>
                  <a:noFill/>
                </a:ln>
                <a:solidFill>
                  <a:srgbClr val="04547F"/>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grpSp>
      <p:grpSp>
        <p:nvGrpSpPr>
          <p:cNvPr id="45" name="Group 44">
            <a:extLst>
              <a:ext uri="{FF2B5EF4-FFF2-40B4-BE49-F238E27FC236}">
                <a16:creationId xmlns:a16="http://schemas.microsoft.com/office/drawing/2014/main" id="{1F589A18-75CC-7E08-AA3E-C0E6E3D5ACD3}"/>
              </a:ext>
            </a:extLst>
          </p:cNvPr>
          <p:cNvGrpSpPr/>
          <p:nvPr/>
        </p:nvGrpSpPr>
        <p:grpSpPr>
          <a:xfrm>
            <a:off x="4704374" y="2524284"/>
            <a:ext cx="2160001" cy="915005"/>
            <a:chOff x="438312" y="2070683"/>
            <a:chExt cx="2160001" cy="915005"/>
          </a:xfrm>
        </p:grpSpPr>
        <p:sp>
          <p:nvSpPr>
            <p:cNvPr id="46" name="Google Shape;131;p15">
              <a:extLst>
                <a:ext uri="{FF2B5EF4-FFF2-40B4-BE49-F238E27FC236}">
                  <a16:creationId xmlns:a16="http://schemas.microsoft.com/office/drawing/2014/main" id="{850486BD-4166-A81D-8651-39263E21BD27}"/>
                </a:ext>
              </a:extLst>
            </p:cNvPr>
            <p:cNvSpPr txBox="1">
              <a:spLocks noChangeArrowheads="1"/>
            </p:cNvSpPr>
            <p:nvPr/>
          </p:nvSpPr>
          <p:spPr bwMode="auto">
            <a:xfrm>
              <a:off x="438313" y="2265688"/>
              <a:ext cx="216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0" rIns="9000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rgbClr val="262626"/>
                </a:buClr>
                <a:buSzPts val="1200"/>
              </a:pPr>
              <a:endParaRPr lang="pt-PT" sz="1200" dirty="0"/>
            </a:p>
            <a:p>
              <a:pPr lvl="0" algn="ctr">
                <a:buClr>
                  <a:srgbClr val="262626"/>
                </a:buClr>
                <a:buSzPts val="1200"/>
              </a:pPr>
              <a:r>
                <a:rPr lang="pt-PT" sz="1200" dirty="0"/>
                <a:t>Saber exatamente o que queremos alcançar.</a:t>
              </a:r>
              <a:endParaRPr kumimoji="0" lang="en-US"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47" name="Google Shape;146;p15">
              <a:extLst>
                <a:ext uri="{FF2B5EF4-FFF2-40B4-BE49-F238E27FC236}">
                  <a16:creationId xmlns:a16="http://schemas.microsoft.com/office/drawing/2014/main" id="{7F8FC90C-B006-E3F0-84B1-701E0534B57A}"/>
                </a:ext>
              </a:extLst>
            </p:cNvPr>
            <p:cNvSpPr txBox="1">
              <a:spLocks noChangeArrowheads="1"/>
            </p:cNvSpPr>
            <p:nvPr/>
          </p:nvSpPr>
          <p:spPr bwMode="auto">
            <a:xfrm>
              <a:off x="438312" y="2070683"/>
              <a:ext cx="21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9000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GB" sz="2000" b="1" i="0" u="none" strike="noStrike" kern="1200" cap="none" spc="0" normalizeH="0" baseline="0" noProof="0" err="1">
                  <a:ln>
                    <a:noFill/>
                  </a:ln>
                  <a:solidFill>
                    <a:srgbClr val="F7AB35"/>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Definir</a:t>
              </a:r>
              <a:r>
                <a:rPr kumimoji="0" lang="en-GB" sz="2000" b="1" i="0" u="none" strike="noStrike" kern="1200" cap="none" spc="0" normalizeH="0" baseline="0" noProof="0">
                  <a:ln>
                    <a:noFill/>
                  </a:ln>
                  <a:solidFill>
                    <a:srgbClr val="F7AB35"/>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 </a:t>
              </a:r>
              <a:r>
                <a:rPr kumimoji="0" lang="en-GB" sz="2000" b="1" i="0" u="none" strike="noStrike" kern="1200" cap="none" spc="0" normalizeH="0" baseline="0" noProof="0" err="1">
                  <a:ln>
                    <a:noFill/>
                  </a:ln>
                  <a:solidFill>
                    <a:srgbClr val="F7AB35"/>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objetivos</a:t>
              </a:r>
              <a:endParaRPr kumimoji="0" lang="en-US" altLang="en-US" sz="2000" b="1" i="0" u="none" strike="noStrike" kern="1200" cap="none" spc="0" normalizeH="0" baseline="0" noProof="0">
                <a:ln>
                  <a:noFill/>
                </a:ln>
                <a:solidFill>
                  <a:srgbClr val="F7AB35"/>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grpSp>
      <p:grpSp>
        <p:nvGrpSpPr>
          <p:cNvPr id="55" name="Group 54">
            <a:extLst>
              <a:ext uri="{FF2B5EF4-FFF2-40B4-BE49-F238E27FC236}">
                <a16:creationId xmlns:a16="http://schemas.microsoft.com/office/drawing/2014/main" id="{AA086C8F-B89A-2A47-0E83-E6318D385ACE}"/>
              </a:ext>
            </a:extLst>
          </p:cNvPr>
          <p:cNvGrpSpPr/>
          <p:nvPr/>
        </p:nvGrpSpPr>
        <p:grpSpPr>
          <a:xfrm>
            <a:off x="2801756" y="5163713"/>
            <a:ext cx="2160000" cy="1000988"/>
            <a:chOff x="438313" y="2070683"/>
            <a:chExt cx="2160000" cy="1000988"/>
          </a:xfrm>
        </p:grpSpPr>
        <p:sp>
          <p:nvSpPr>
            <p:cNvPr id="56" name="Google Shape;131;p15">
              <a:extLst>
                <a:ext uri="{FF2B5EF4-FFF2-40B4-BE49-F238E27FC236}">
                  <a16:creationId xmlns:a16="http://schemas.microsoft.com/office/drawing/2014/main" id="{D02E3855-1667-F502-FC34-5177938D95F5}"/>
                </a:ext>
              </a:extLst>
            </p:cNvPr>
            <p:cNvSpPr txBox="1">
              <a:spLocks noChangeArrowheads="1"/>
            </p:cNvSpPr>
            <p:nvPr/>
          </p:nvSpPr>
          <p:spPr bwMode="auto">
            <a:xfrm>
              <a:off x="552527" y="2351671"/>
              <a:ext cx="202588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0" rIns="9000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rgbClr val="262626"/>
                </a:buClr>
                <a:buSzPts val="1200"/>
              </a:pPr>
              <a:endParaRPr lang="pt-PT" sz="1200" dirty="0"/>
            </a:p>
            <a:p>
              <a:pPr lvl="0" algn="ctr">
                <a:buClr>
                  <a:srgbClr val="262626"/>
                </a:buClr>
                <a:buSzPts val="1200"/>
              </a:pPr>
              <a:r>
                <a:rPr lang="pt-PT" sz="1200" dirty="0"/>
                <a:t>Organizar quem faz o quê dentro do grupo.</a:t>
              </a:r>
              <a:endParaRPr kumimoji="0" lang="en-US"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57" name="Google Shape;146;p15">
              <a:extLst>
                <a:ext uri="{FF2B5EF4-FFF2-40B4-BE49-F238E27FC236}">
                  <a16:creationId xmlns:a16="http://schemas.microsoft.com/office/drawing/2014/main" id="{FE13A760-CCD8-C5ED-75DF-D07502889BD7}"/>
                </a:ext>
              </a:extLst>
            </p:cNvPr>
            <p:cNvSpPr txBox="1">
              <a:spLocks noChangeArrowheads="1"/>
            </p:cNvSpPr>
            <p:nvPr/>
          </p:nvSpPr>
          <p:spPr bwMode="auto">
            <a:xfrm>
              <a:off x="438313" y="2070683"/>
              <a:ext cx="21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9000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lang="en-GB" altLang="en-US" sz="2000" b="1" err="1">
                  <a:solidFill>
                    <a:srgbClr val="1C97D5"/>
                  </a:solidFill>
                  <a:latin typeface="Calibri" panose="020F0502020204030204" pitchFamily="34" charset="0"/>
                  <a:ea typeface="Calibri" panose="020F0502020204030204" pitchFamily="34" charset="0"/>
                  <a:cs typeface="Calibri" panose="020F0502020204030204" pitchFamily="34" charset="0"/>
                </a:rPr>
                <a:t>Distribuir</a:t>
              </a:r>
              <a:r>
                <a:rPr lang="en-GB" altLang="en-US" sz="2000" b="1">
                  <a:solidFill>
                    <a:srgbClr val="1C97D5"/>
                  </a:solidFill>
                  <a:latin typeface="Calibri" panose="020F0502020204030204" pitchFamily="34" charset="0"/>
                  <a:ea typeface="Calibri" panose="020F0502020204030204" pitchFamily="34" charset="0"/>
                  <a:cs typeface="Calibri" panose="020F0502020204030204" pitchFamily="34" charset="0"/>
                </a:rPr>
                <a:t> </a:t>
              </a:r>
              <a:r>
                <a:rPr lang="en-GB" altLang="en-US" sz="2000" b="1" err="1">
                  <a:solidFill>
                    <a:srgbClr val="1C97D5"/>
                  </a:solidFill>
                  <a:latin typeface="Calibri" panose="020F0502020204030204" pitchFamily="34" charset="0"/>
                  <a:ea typeface="Calibri" panose="020F0502020204030204" pitchFamily="34" charset="0"/>
                  <a:cs typeface="Calibri" panose="020F0502020204030204" pitchFamily="34" charset="0"/>
                </a:rPr>
                <a:t>tarefas</a:t>
              </a:r>
              <a:endParaRPr kumimoji="0" lang="en-US" altLang="en-US" sz="2000" b="1" i="0" u="none" strike="noStrike" kern="1200" cap="none" spc="0" normalizeH="0" baseline="0" noProof="0">
                <a:ln>
                  <a:noFill/>
                </a:ln>
                <a:solidFill>
                  <a:srgbClr val="1C97D5"/>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grpSp>
      <p:grpSp>
        <p:nvGrpSpPr>
          <p:cNvPr id="61" name="Group 60">
            <a:extLst>
              <a:ext uri="{FF2B5EF4-FFF2-40B4-BE49-F238E27FC236}">
                <a16:creationId xmlns:a16="http://schemas.microsoft.com/office/drawing/2014/main" id="{A8C0C830-8335-96FB-6AD5-EBF67D9C7FD3}"/>
              </a:ext>
            </a:extLst>
          </p:cNvPr>
          <p:cNvGrpSpPr/>
          <p:nvPr/>
        </p:nvGrpSpPr>
        <p:grpSpPr>
          <a:xfrm>
            <a:off x="6631438" y="5281079"/>
            <a:ext cx="2223248" cy="1026956"/>
            <a:chOff x="438312" y="2070683"/>
            <a:chExt cx="2223248" cy="1026956"/>
          </a:xfrm>
        </p:grpSpPr>
        <p:sp>
          <p:nvSpPr>
            <p:cNvPr id="62" name="Google Shape;131;p15">
              <a:extLst>
                <a:ext uri="{FF2B5EF4-FFF2-40B4-BE49-F238E27FC236}">
                  <a16:creationId xmlns:a16="http://schemas.microsoft.com/office/drawing/2014/main" id="{78B897C3-A6E7-4339-ACAE-18A7F87ADD28}"/>
                </a:ext>
              </a:extLst>
            </p:cNvPr>
            <p:cNvSpPr txBox="1">
              <a:spLocks noChangeArrowheads="1"/>
            </p:cNvSpPr>
            <p:nvPr/>
          </p:nvSpPr>
          <p:spPr bwMode="auto">
            <a:xfrm>
              <a:off x="501560" y="2377639"/>
              <a:ext cx="216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0" rIns="9000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a:buClr>
                  <a:srgbClr val="262626"/>
                </a:buClr>
                <a:buSzPts val="1200"/>
              </a:pPr>
              <a:endParaRPr lang="pt-PT" sz="1200" dirty="0"/>
            </a:p>
            <a:p>
              <a:pPr lvl="0" algn="ctr">
                <a:buClr>
                  <a:srgbClr val="262626"/>
                </a:buClr>
                <a:buSzPts val="1200"/>
              </a:pPr>
              <a:r>
                <a:rPr lang="pt-PT" sz="1200" dirty="0"/>
                <a:t>Perceber de que materiais, tempo ou ajuda vamos precisar.</a:t>
              </a:r>
              <a:endParaRPr kumimoji="0" lang="en-US"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63" name="Google Shape;146;p15">
              <a:extLst>
                <a:ext uri="{FF2B5EF4-FFF2-40B4-BE49-F238E27FC236}">
                  <a16:creationId xmlns:a16="http://schemas.microsoft.com/office/drawing/2014/main" id="{A0E06D4F-6B8B-5B60-F55F-31D4B4CE178D}"/>
                </a:ext>
              </a:extLst>
            </p:cNvPr>
            <p:cNvSpPr txBox="1">
              <a:spLocks noChangeArrowheads="1"/>
            </p:cNvSpPr>
            <p:nvPr/>
          </p:nvSpPr>
          <p:spPr bwMode="auto">
            <a:xfrm>
              <a:off x="438312" y="2070683"/>
              <a:ext cx="21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9000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pitchFamily="34" charset="0"/>
                <a:buNone/>
                <a:tabLst/>
                <a:defRPr/>
              </a:pPr>
              <a:r>
                <a:rPr kumimoji="0" lang="en-GB" sz="2000" b="1" i="0" u="none" strike="noStrike" kern="1200" cap="none" spc="0" normalizeH="0" baseline="0" noProof="0" dirty="0" err="1">
                  <a:ln>
                    <a:noFill/>
                  </a:ln>
                  <a:solidFill>
                    <a:srgbClr val="258287"/>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Identificar</a:t>
              </a:r>
              <a:r>
                <a:rPr kumimoji="0" lang="en-GB" sz="2000" b="1" i="0" u="none" strike="noStrike" kern="1200" cap="none" spc="0" normalizeH="0" baseline="0" noProof="0" dirty="0">
                  <a:ln>
                    <a:noFill/>
                  </a:ln>
                  <a:solidFill>
                    <a:srgbClr val="258287"/>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 </a:t>
              </a:r>
              <a:r>
                <a:rPr kumimoji="0" lang="en-GB" sz="2000" b="1" i="0" u="none" strike="noStrike" kern="1200" cap="none" spc="0" normalizeH="0" baseline="0" noProof="0" dirty="0" err="1">
                  <a:ln>
                    <a:noFill/>
                  </a:ln>
                  <a:solidFill>
                    <a:srgbClr val="258287"/>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recursos</a:t>
              </a:r>
              <a:endParaRPr kumimoji="0" lang="en-US" altLang="en-US" sz="2000" b="1" i="0" u="none" strike="noStrike" kern="1200" cap="none" spc="0" normalizeH="0" baseline="0" noProof="0" dirty="0">
                <a:ln>
                  <a:noFill/>
                </a:ln>
                <a:solidFill>
                  <a:srgbClr val="258287"/>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grpSp>
      <p:sp>
        <p:nvSpPr>
          <p:cNvPr id="4" name="CaixaDeTexto 3">
            <a:extLst>
              <a:ext uri="{FF2B5EF4-FFF2-40B4-BE49-F238E27FC236}">
                <a16:creationId xmlns:a16="http://schemas.microsoft.com/office/drawing/2014/main" id="{59296D1A-0EA4-AC40-8872-2A585FD80844}"/>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22" name="CaixaDeTexto 21">
            <a:extLst>
              <a:ext uri="{FF2B5EF4-FFF2-40B4-BE49-F238E27FC236}">
                <a16:creationId xmlns:a16="http://schemas.microsoft.com/office/drawing/2014/main" id="{227AEAAD-7CD2-5E31-FC5F-197609431796}"/>
              </a:ext>
            </a:extLst>
          </p:cNvPr>
          <p:cNvSpPr txBox="1"/>
          <p:nvPr/>
        </p:nvSpPr>
        <p:spPr>
          <a:xfrm>
            <a:off x="482010" y="1704894"/>
            <a:ext cx="11349990" cy="3970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Para a ideia se tornar real precisamos de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PLANEAR!</a:t>
            </a:r>
          </a:p>
        </p:txBody>
      </p:sp>
      <p:sp>
        <p:nvSpPr>
          <p:cNvPr id="8" name="Google Shape;490;p22">
            <a:extLst>
              <a:ext uri="{FF2B5EF4-FFF2-40B4-BE49-F238E27FC236}">
                <a16:creationId xmlns:a16="http://schemas.microsoft.com/office/drawing/2014/main" id="{505520C2-5CD6-F218-47D5-09AD3E37CA47}"/>
              </a:ext>
            </a:extLst>
          </p:cNvPr>
          <p:cNvSpPr>
            <a:spLocks/>
          </p:cNvSpPr>
          <p:nvPr/>
        </p:nvSpPr>
        <p:spPr bwMode="auto">
          <a:xfrm rot="281291">
            <a:off x="10673918" y="5225205"/>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2">
              <a:lumMod val="75000"/>
            </a:schemeClr>
          </a:solidFill>
          <a:ln>
            <a:noFill/>
          </a:ln>
        </p:spPr>
        <p:txBody>
          <a:bodyPr lIns="91425" tIns="45700" rIns="91425" bIns="45700"/>
          <a:lstStyle/>
          <a:p>
            <a:endParaRPr lang="en-US"/>
          </a:p>
        </p:txBody>
      </p:sp>
      <p:sp>
        <p:nvSpPr>
          <p:cNvPr id="2" name="Google Shape;489;p22">
            <a:extLst>
              <a:ext uri="{FF2B5EF4-FFF2-40B4-BE49-F238E27FC236}">
                <a16:creationId xmlns:a16="http://schemas.microsoft.com/office/drawing/2014/main" id="{05A190CA-1893-1A0E-8399-D83903C9B3AF}"/>
              </a:ext>
            </a:extLst>
          </p:cNvPr>
          <p:cNvSpPr>
            <a:spLocks noChangeArrowheads="1"/>
          </p:cNvSpPr>
          <p:nvPr/>
        </p:nvSpPr>
        <p:spPr bwMode="auto">
          <a:xfrm rot="281291">
            <a:off x="9880562" y="4082335"/>
            <a:ext cx="2452554" cy="2267970"/>
          </a:xfrm>
          <a:prstGeom prst="ellipse">
            <a:avLst/>
          </a:prstGeom>
          <a:solidFill>
            <a:schemeClr val="accent2"/>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 name="Google Shape;504;p22">
            <a:extLst>
              <a:ext uri="{FF2B5EF4-FFF2-40B4-BE49-F238E27FC236}">
                <a16:creationId xmlns:a16="http://schemas.microsoft.com/office/drawing/2014/main" id="{E23CBF7A-55FB-2C53-10A3-9DF83D779D57}"/>
              </a:ext>
            </a:extLst>
          </p:cNvPr>
          <p:cNvSpPr txBox="1">
            <a:spLocks noChangeArrowheads="1"/>
          </p:cNvSpPr>
          <p:nvPr/>
        </p:nvSpPr>
        <p:spPr bwMode="auto">
          <a:xfrm>
            <a:off x="10140639" y="4435290"/>
            <a:ext cx="1933147" cy="169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1800"/>
              <a:buFont typeface="Open Sans" panose="020B0606030504020204" pitchFamily="34" charset="0"/>
              <a:buNone/>
            </a:pP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Ao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longo</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todo</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o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planeamento</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há</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escolhas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que</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têm</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de ser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feitas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Que</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recursos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vamos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utilizer, quem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vai</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realizar</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cada</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tarefa</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Todas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estas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escolhas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devem</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 ser </a:t>
            </a:r>
            <a:r>
              <a:rPr lang="en-US" altLang="en-US" sz="1300" dirty="0" err="1">
                <a:solidFill>
                  <a:schemeClr val="bg1"/>
                </a:solidFill>
                <a:latin typeface="Calibri" panose="020F0502020204030204" pitchFamily="34" charset="0"/>
                <a:ea typeface="Calibri" panose="020F0502020204030204" pitchFamily="34" charset="0"/>
                <a:cs typeface="Calibri" panose="020F0502020204030204" pitchFamily="34" charset="0"/>
              </a:rPr>
              <a:t>pensadas</a:t>
            </a:r>
            <a:r>
              <a:rPr lang="en-US" altLang="en-US" sz="13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27854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05E1C-DED4-BD41-A525-058428061570}"/>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8CA0B33B-5675-7791-C8EF-836F179F3EC9}"/>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68F4815-5159-402C-4568-30B6C98DD4EC}"/>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3A49E77-DF08-FFF0-CC77-097FC0D89FFE}"/>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3823A93-DABA-8E95-0BED-43F2D3BA32C6}"/>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CF9B523C-2E77-7DEF-153B-9E940CEC9DD6}"/>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4" name="Google Shape;171;p23">
            <a:extLst>
              <a:ext uri="{FF2B5EF4-FFF2-40B4-BE49-F238E27FC236}">
                <a16:creationId xmlns:a16="http://schemas.microsoft.com/office/drawing/2014/main" id="{BA534556-4BB9-1AA7-EB00-37C66EF92DC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5936" y="1425716"/>
            <a:ext cx="7317369" cy="4461753"/>
          </a:xfrm>
          <a:prstGeom prst="rect">
            <a:avLst/>
          </a:prstGeom>
          <a:noFill/>
          <a:ln>
            <a:noFill/>
          </a:ln>
        </p:spPr>
      </p:pic>
      <p:sp>
        <p:nvSpPr>
          <p:cNvPr id="6" name="CaixaDeTexto 5">
            <a:extLst>
              <a:ext uri="{FF2B5EF4-FFF2-40B4-BE49-F238E27FC236}">
                <a16:creationId xmlns:a16="http://schemas.microsoft.com/office/drawing/2014/main" id="{8786922E-680B-6CF8-FA03-E06F241772E1}"/>
              </a:ext>
            </a:extLst>
          </p:cNvPr>
          <p:cNvSpPr txBox="1"/>
          <p:nvPr/>
        </p:nvSpPr>
        <p:spPr>
          <a:xfrm>
            <a:off x="841377" y="2202441"/>
            <a:ext cx="2073908" cy="738664"/>
          </a:xfrm>
          <a:prstGeom prst="rect">
            <a:avLst/>
          </a:prstGeom>
          <a:noFill/>
        </p:spPr>
        <p:txBody>
          <a:bodyPr wrap="square">
            <a:spAutoFit/>
          </a:bodyPr>
          <a:lstStyle/>
          <a:p>
            <a:pPr algn="ctr">
              <a:buClr>
                <a:srgbClr val="000000"/>
              </a:buClr>
              <a:buFont typeface="Arial"/>
              <a:buNone/>
            </a:pPr>
            <a:r>
              <a:rPr lang="en" sz="1050" kern="0">
                <a:solidFill>
                  <a:srgbClr val="000000"/>
                </a:solidFill>
                <a:latin typeface="Arial"/>
                <a:ea typeface="Work Sans Medium"/>
                <a:cs typeface="Work Sans Medium"/>
                <a:sym typeface="Work Sans Medium"/>
              </a:rPr>
              <a:t>Qual a necessidade identificada? Para que problema querem encontrar uma solução?</a:t>
            </a:r>
            <a:endParaRPr lang="pt-PT" sz="1050" kern="0">
              <a:solidFill>
                <a:srgbClr val="000000"/>
              </a:solidFill>
              <a:latin typeface="Arial"/>
              <a:cs typeface="Arial"/>
              <a:sym typeface="Arial"/>
            </a:endParaRPr>
          </a:p>
        </p:txBody>
      </p:sp>
      <p:sp>
        <p:nvSpPr>
          <p:cNvPr id="7" name="CaixaDeTexto 6">
            <a:extLst>
              <a:ext uri="{FF2B5EF4-FFF2-40B4-BE49-F238E27FC236}">
                <a16:creationId xmlns:a16="http://schemas.microsoft.com/office/drawing/2014/main" id="{49AA3FC0-5964-5B69-B08E-C2EB380A86A3}"/>
              </a:ext>
            </a:extLst>
          </p:cNvPr>
          <p:cNvSpPr txBox="1"/>
          <p:nvPr/>
        </p:nvSpPr>
        <p:spPr>
          <a:xfrm>
            <a:off x="841377" y="3456043"/>
            <a:ext cx="2073908" cy="577081"/>
          </a:xfrm>
          <a:prstGeom prst="rect">
            <a:avLst/>
          </a:prstGeom>
          <a:noFill/>
        </p:spPr>
        <p:txBody>
          <a:bodyPr wrap="square">
            <a:spAutoFit/>
          </a:bodyPr>
          <a:lstStyle/>
          <a:p>
            <a:pPr algn="ctr">
              <a:buClr>
                <a:srgbClr val="000000"/>
              </a:buClr>
              <a:buFont typeface="Arial"/>
              <a:buNone/>
            </a:pPr>
            <a:r>
              <a:rPr lang="en" sz="1050" kern="0">
                <a:solidFill>
                  <a:srgbClr val="000000"/>
                </a:solidFill>
                <a:latin typeface="Arial"/>
                <a:ea typeface="Work Sans Medium"/>
                <a:cs typeface="Work Sans Medium"/>
                <a:sym typeface="Work Sans Medium"/>
              </a:rPr>
              <a:t>De que forma vão colmatar a necessidade identificada na questão anterior?</a:t>
            </a:r>
            <a:endParaRPr lang="pt-PT" sz="1050" kern="0">
              <a:solidFill>
                <a:srgbClr val="000000"/>
              </a:solidFill>
              <a:latin typeface="Arial"/>
              <a:cs typeface="Arial"/>
              <a:sym typeface="Arial"/>
            </a:endParaRPr>
          </a:p>
        </p:txBody>
      </p:sp>
      <p:sp>
        <p:nvSpPr>
          <p:cNvPr id="9" name="CaixaDeTexto 8">
            <a:extLst>
              <a:ext uri="{FF2B5EF4-FFF2-40B4-BE49-F238E27FC236}">
                <a16:creationId xmlns:a16="http://schemas.microsoft.com/office/drawing/2014/main" id="{A7E352FA-2EE3-6558-04E2-2ED237A8F0D5}"/>
              </a:ext>
            </a:extLst>
          </p:cNvPr>
          <p:cNvSpPr txBox="1"/>
          <p:nvPr/>
        </p:nvSpPr>
        <p:spPr>
          <a:xfrm>
            <a:off x="3278310" y="2356863"/>
            <a:ext cx="1898061" cy="900246"/>
          </a:xfrm>
          <a:prstGeom prst="rect">
            <a:avLst/>
          </a:prstGeom>
          <a:noFill/>
        </p:spPr>
        <p:txBody>
          <a:bodyPr wrap="square">
            <a:spAutoFit/>
          </a:bodyPr>
          <a:lstStyle/>
          <a:p>
            <a:pPr marL="171450" algn="ctr">
              <a:buClr>
                <a:srgbClr val="000000"/>
              </a:buClr>
              <a:buSzPts val="900"/>
              <a:buFont typeface="Arial"/>
              <a:buNone/>
            </a:pPr>
            <a:r>
              <a:rPr lang="pt-PT" sz="1050" kern="0">
                <a:solidFill>
                  <a:srgbClr val="000000"/>
                </a:solidFill>
                <a:latin typeface="Arial"/>
                <a:cs typeface="Arial"/>
                <a:sym typeface="Work Sans Medium"/>
              </a:rPr>
              <a:t>Qual a mais valia da vossa ideia? De que forma é inovadora? Porque se destaca das demais?</a:t>
            </a:r>
          </a:p>
        </p:txBody>
      </p:sp>
      <p:sp>
        <p:nvSpPr>
          <p:cNvPr id="10" name="CaixaDeTexto 9">
            <a:extLst>
              <a:ext uri="{FF2B5EF4-FFF2-40B4-BE49-F238E27FC236}">
                <a16:creationId xmlns:a16="http://schemas.microsoft.com/office/drawing/2014/main" id="{10A5A427-3F6F-5E2A-5003-860967A8BE5A}"/>
              </a:ext>
            </a:extLst>
          </p:cNvPr>
          <p:cNvSpPr txBox="1"/>
          <p:nvPr/>
        </p:nvSpPr>
        <p:spPr>
          <a:xfrm>
            <a:off x="5308132" y="2268156"/>
            <a:ext cx="1833819" cy="1384995"/>
          </a:xfrm>
          <a:prstGeom prst="rect">
            <a:avLst/>
          </a:prstGeom>
          <a:noFill/>
        </p:spPr>
        <p:txBody>
          <a:bodyPr wrap="square">
            <a:spAutoFit/>
          </a:bodyPr>
          <a:lstStyle/>
          <a:p>
            <a:pPr marL="171450" algn="ctr">
              <a:buClr>
                <a:srgbClr val="3DAD8D"/>
              </a:buClr>
              <a:buSzPts val="900"/>
              <a:buFont typeface="Arial"/>
              <a:buNone/>
            </a:pPr>
            <a:r>
              <a:rPr lang="pt-PT" sz="1050" kern="0">
                <a:solidFill>
                  <a:srgbClr val="000000"/>
                </a:solidFill>
                <a:latin typeface="Arial"/>
                <a:cs typeface="Arial"/>
                <a:sym typeface="Work Sans Medium"/>
              </a:rPr>
              <a:t>Quais os recursos necessários para o vosso projeto? Que tipo de espaço e materiais necessitam? Quantas pessoas necessitam de trabalhar no vosso projeto?</a:t>
            </a:r>
          </a:p>
        </p:txBody>
      </p:sp>
      <p:sp>
        <p:nvSpPr>
          <p:cNvPr id="11" name="CaixaDeTexto 10">
            <a:extLst>
              <a:ext uri="{FF2B5EF4-FFF2-40B4-BE49-F238E27FC236}">
                <a16:creationId xmlns:a16="http://schemas.microsoft.com/office/drawing/2014/main" id="{6432E595-C6B4-1C1E-802B-679F658ED098}"/>
              </a:ext>
            </a:extLst>
          </p:cNvPr>
          <p:cNvSpPr txBox="1"/>
          <p:nvPr/>
        </p:nvSpPr>
        <p:spPr>
          <a:xfrm>
            <a:off x="716066" y="4765043"/>
            <a:ext cx="3002892" cy="415498"/>
          </a:xfrm>
          <a:prstGeom prst="rect">
            <a:avLst/>
          </a:prstGeom>
          <a:noFill/>
        </p:spPr>
        <p:txBody>
          <a:bodyPr wrap="square">
            <a:spAutoFit/>
          </a:bodyPr>
          <a:lstStyle/>
          <a:p>
            <a:pPr marL="171450" algn="ctr">
              <a:buClr>
                <a:srgbClr val="000000"/>
              </a:buClr>
              <a:buSzPts val="900"/>
              <a:buFont typeface="Arial"/>
              <a:buNone/>
            </a:pPr>
            <a:r>
              <a:rPr lang="en" sz="1050" kern="0" dirty="0">
                <a:solidFill>
                  <a:srgbClr val="000000"/>
                </a:solidFill>
                <a:latin typeface="Arial"/>
                <a:ea typeface="Work Sans Medium"/>
                <a:cs typeface="Work Sans Medium"/>
                <a:sym typeface="Work Sans Medium"/>
              </a:rPr>
              <a:t>Quais os custos mais importantes no vosso projeto?</a:t>
            </a:r>
            <a:endParaRPr lang="pt-PT" sz="1050" kern="0" dirty="0">
              <a:solidFill>
                <a:srgbClr val="000000"/>
              </a:solidFill>
              <a:latin typeface="Arial"/>
              <a:cs typeface="Arial"/>
              <a:sym typeface="Work Sans Medium"/>
            </a:endParaRPr>
          </a:p>
        </p:txBody>
      </p:sp>
      <p:sp>
        <p:nvSpPr>
          <p:cNvPr id="12" name="CaixaDeTexto 11">
            <a:extLst>
              <a:ext uri="{FF2B5EF4-FFF2-40B4-BE49-F238E27FC236}">
                <a16:creationId xmlns:a16="http://schemas.microsoft.com/office/drawing/2014/main" id="{702D0146-801C-19AF-AB8B-57E192405FDA}"/>
              </a:ext>
            </a:extLst>
          </p:cNvPr>
          <p:cNvSpPr txBox="1"/>
          <p:nvPr/>
        </p:nvSpPr>
        <p:spPr>
          <a:xfrm>
            <a:off x="3965803" y="4718876"/>
            <a:ext cx="3125033" cy="461665"/>
          </a:xfrm>
          <a:prstGeom prst="rect">
            <a:avLst/>
          </a:prstGeom>
          <a:noFill/>
        </p:spPr>
        <p:txBody>
          <a:bodyPr wrap="square">
            <a:spAutoFit/>
          </a:bodyPr>
          <a:lstStyle/>
          <a:p>
            <a:pPr marL="171450" algn="ctr">
              <a:buClr>
                <a:srgbClr val="000000"/>
              </a:buClr>
              <a:buSzPts val="900"/>
              <a:buFont typeface="Arial"/>
              <a:buNone/>
            </a:pPr>
            <a:r>
              <a:rPr lang="en" sz="800" kern="0" dirty="0">
                <a:solidFill>
                  <a:srgbClr val="000000"/>
                </a:solidFill>
                <a:latin typeface="Arial"/>
                <a:ea typeface="Work Sans Medium"/>
                <a:cs typeface="Work Sans Medium"/>
                <a:sym typeface="Work Sans Medium"/>
              </a:rPr>
              <a:t>Como vão tornar o vosso projeto economicamente sustentável? Como vão obter receitas? Precisam de recorrer a um financiamento? Se sim, a quem poderiam recorrer?</a:t>
            </a:r>
            <a:endParaRPr lang="pt-PT" sz="800" kern="0" dirty="0">
              <a:solidFill>
                <a:srgbClr val="000000"/>
              </a:solidFill>
              <a:latin typeface="Arial"/>
              <a:cs typeface="Arial"/>
              <a:sym typeface="Work Sans Medium"/>
            </a:endParaRPr>
          </a:p>
        </p:txBody>
      </p:sp>
      <p:sp>
        <p:nvSpPr>
          <p:cNvPr id="13" name="CaixaDeTexto 12">
            <a:extLst>
              <a:ext uri="{FF2B5EF4-FFF2-40B4-BE49-F238E27FC236}">
                <a16:creationId xmlns:a16="http://schemas.microsoft.com/office/drawing/2014/main" id="{C1AE718B-43EE-0E2A-FF8B-C21BC2AF5FC8}"/>
              </a:ext>
            </a:extLst>
          </p:cNvPr>
          <p:cNvSpPr txBox="1"/>
          <p:nvPr/>
        </p:nvSpPr>
        <p:spPr>
          <a:xfrm>
            <a:off x="7695906" y="2014196"/>
            <a:ext cx="3959263" cy="3323987"/>
          </a:xfrm>
          <a:prstGeom prst="rect">
            <a:avLst/>
          </a:prstGeom>
          <a:noFill/>
        </p:spPr>
        <p:txBody>
          <a:bodyPr wrap="square">
            <a:spAutoFit/>
          </a:bodyPr>
          <a:lstStyle/>
          <a:p>
            <a:r>
              <a:rPr lang="pt-PT" sz="1400" kern="0" dirty="0">
                <a:solidFill>
                  <a:srgbClr val="000000"/>
                </a:solidFill>
                <a:latin typeface="Work Sans" panose="00000500000000000000" pitchFamily="50" charset="0"/>
              </a:rPr>
              <a:t>O </a:t>
            </a:r>
            <a:r>
              <a:rPr lang="pt-PT" sz="1400" b="1" i="1" kern="0" dirty="0">
                <a:solidFill>
                  <a:srgbClr val="000000"/>
                </a:solidFill>
                <a:latin typeface="Work Sans" panose="00000500000000000000" pitchFamily="50" charset="0"/>
              </a:rPr>
              <a:t>Business </a:t>
            </a:r>
            <a:r>
              <a:rPr lang="pt-PT" sz="1400" b="1" i="1" kern="0" dirty="0" err="1">
                <a:solidFill>
                  <a:srgbClr val="000000"/>
                </a:solidFill>
                <a:latin typeface="Work Sans" panose="00000500000000000000" pitchFamily="50" charset="0"/>
              </a:rPr>
              <a:t>Model</a:t>
            </a:r>
            <a:r>
              <a:rPr lang="pt-PT" sz="1400" b="1" i="1" kern="0" dirty="0">
                <a:solidFill>
                  <a:srgbClr val="000000"/>
                </a:solidFill>
                <a:latin typeface="Work Sans" panose="00000500000000000000" pitchFamily="50" charset="0"/>
              </a:rPr>
              <a:t> </a:t>
            </a:r>
            <a:r>
              <a:rPr lang="pt-PT" sz="1400" b="1" i="1" kern="0" dirty="0" err="1">
                <a:solidFill>
                  <a:srgbClr val="000000"/>
                </a:solidFill>
                <a:latin typeface="Work Sans" panose="00000500000000000000" pitchFamily="50" charset="0"/>
              </a:rPr>
              <a:t>Canvas</a:t>
            </a:r>
            <a:r>
              <a:rPr lang="pt-PT" sz="1400" b="1" i="1" kern="0" dirty="0">
                <a:solidFill>
                  <a:srgbClr val="000000"/>
                </a:solidFill>
                <a:latin typeface="Work Sans" panose="00000500000000000000" pitchFamily="50" charset="0"/>
              </a:rPr>
              <a:t> </a:t>
            </a:r>
            <a:r>
              <a:rPr lang="pt-PT" sz="1400" kern="0" dirty="0">
                <a:solidFill>
                  <a:srgbClr val="000000"/>
                </a:solidFill>
                <a:latin typeface="Work Sans" panose="00000500000000000000" pitchFamily="50" charset="0"/>
              </a:rPr>
              <a:t>ajuda-nos a responder a quatro perguntas simples:</a:t>
            </a:r>
          </a:p>
          <a:p>
            <a:r>
              <a:rPr lang="pt-PT" sz="1400" kern="0" dirty="0">
                <a:solidFill>
                  <a:srgbClr val="000000"/>
                </a:solidFill>
                <a:latin typeface="Work Sans" panose="00000500000000000000" pitchFamily="50" charset="0"/>
              </a:rPr>
              <a:t> </a:t>
            </a:r>
          </a:p>
          <a:p>
            <a:pPr marL="285750" indent="-285750">
              <a:buFont typeface="Arial" panose="020B0604020202020204" pitchFamily="34" charset="0"/>
              <a:buChar char="•"/>
            </a:pPr>
            <a:r>
              <a:rPr lang="pt-PT" sz="1400" kern="0" dirty="0">
                <a:solidFill>
                  <a:srgbClr val="000000"/>
                </a:solidFill>
                <a:latin typeface="Work Sans" panose="00000500000000000000" pitchFamily="50" charset="0"/>
              </a:rPr>
              <a:t>o que fazemos; </a:t>
            </a:r>
          </a:p>
          <a:p>
            <a:pPr marL="285750" indent="-285750">
              <a:buFont typeface="Arial" panose="020B0604020202020204" pitchFamily="34" charset="0"/>
              <a:buChar char="•"/>
            </a:pPr>
            <a:r>
              <a:rPr lang="pt-PT" sz="1400" kern="0" dirty="0">
                <a:solidFill>
                  <a:srgbClr val="000000"/>
                </a:solidFill>
                <a:latin typeface="Work Sans" panose="00000500000000000000" pitchFamily="50" charset="0"/>
              </a:rPr>
              <a:t>para quem fazemos;</a:t>
            </a:r>
          </a:p>
          <a:p>
            <a:pPr marL="285750" indent="-285750">
              <a:buFont typeface="Arial" panose="020B0604020202020204" pitchFamily="34" charset="0"/>
              <a:buChar char="•"/>
            </a:pPr>
            <a:r>
              <a:rPr lang="pt-PT" sz="1400" kern="0" dirty="0">
                <a:solidFill>
                  <a:srgbClr val="000000"/>
                </a:solidFill>
                <a:latin typeface="Work Sans" panose="00000500000000000000" pitchFamily="50" charset="0"/>
              </a:rPr>
              <a:t>como fazemos;</a:t>
            </a:r>
          </a:p>
          <a:p>
            <a:pPr marL="285750" indent="-285750">
              <a:buFont typeface="Arial" panose="020B0604020202020204" pitchFamily="34" charset="0"/>
              <a:buChar char="•"/>
            </a:pPr>
            <a:r>
              <a:rPr lang="pt-PT" sz="1400" kern="0" dirty="0">
                <a:solidFill>
                  <a:srgbClr val="000000"/>
                </a:solidFill>
                <a:latin typeface="Work Sans" panose="00000500000000000000" pitchFamily="50" charset="0"/>
              </a:rPr>
              <a:t>quais os custos associados.</a:t>
            </a:r>
          </a:p>
          <a:p>
            <a:pPr marL="285750" indent="-285750">
              <a:buFont typeface="Arial" panose="020B0604020202020204" pitchFamily="34" charset="0"/>
              <a:buChar char="•"/>
            </a:pPr>
            <a:endParaRPr lang="pt-PT" sz="1400" kern="0" dirty="0">
              <a:solidFill>
                <a:srgbClr val="000000"/>
              </a:solidFill>
              <a:latin typeface="Work Sans" panose="00000500000000000000" pitchFamily="50" charset="0"/>
            </a:endParaRPr>
          </a:p>
          <a:p>
            <a:r>
              <a:rPr lang="pt-PT" sz="1400" dirty="0">
                <a:latin typeface="Work Sans" panose="00000500000000000000" pitchFamily="50" charset="0"/>
              </a:rPr>
              <a:t>O </a:t>
            </a:r>
            <a:r>
              <a:rPr lang="pt-PT" sz="1400" b="1" i="1" dirty="0">
                <a:latin typeface="Work Sans" panose="00000500000000000000" pitchFamily="50" charset="0"/>
              </a:rPr>
              <a:t>Business </a:t>
            </a:r>
            <a:r>
              <a:rPr lang="pt-PT" sz="1400" b="1" i="1" dirty="0" err="1">
                <a:latin typeface="Work Sans" panose="00000500000000000000" pitchFamily="50" charset="0"/>
              </a:rPr>
              <a:t>Model</a:t>
            </a:r>
            <a:r>
              <a:rPr lang="pt-PT" sz="1400" b="1" i="1" dirty="0">
                <a:latin typeface="Work Sans" panose="00000500000000000000" pitchFamily="50" charset="0"/>
              </a:rPr>
              <a:t> </a:t>
            </a:r>
            <a:r>
              <a:rPr lang="pt-PT" sz="1400" b="1" i="1" dirty="0" err="1">
                <a:latin typeface="Work Sans" panose="00000500000000000000" pitchFamily="50" charset="0"/>
              </a:rPr>
              <a:t>Canvas</a:t>
            </a:r>
            <a:r>
              <a:rPr lang="pt-PT" sz="1400" b="1" i="1" dirty="0">
                <a:latin typeface="Work Sans" panose="00000500000000000000" pitchFamily="50" charset="0"/>
              </a:rPr>
              <a:t> </a:t>
            </a:r>
            <a:r>
              <a:rPr lang="pt-PT" sz="1400" dirty="0">
                <a:latin typeface="Work Sans" panose="00000500000000000000" pitchFamily="50" charset="0"/>
              </a:rPr>
              <a:t>é uma ferramenta que permite estruturar uma ideia, ajudando a clarificar a proposta de valor, os clientes, os recursos, as atividades e os custos associados ao projeto, oferecendo uma visão global da solução a desenvolver. </a:t>
            </a:r>
            <a:endParaRPr lang="pt-PT" sz="1400" kern="0" dirty="0">
              <a:solidFill>
                <a:srgbClr val="000000"/>
              </a:solidFill>
              <a:latin typeface="Work Sans" panose="00000500000000000000" pitchFamily="50" charset="0"/>
            </a:endParaRPr>
          </a:p>
        </p:txBody>
      </p:sp>
    </p:spTree>
    <p:custDataLst>
      <p:tags r:id="rId1"/>
    </p:custDataLst>
    <p:extLst>
      <p:ext uri="{BB962C8B-B14F-4D97-AF65-F5344CB8AC3E}">
        <p14:creationId xmlns:p14="http://schemas.microsoft.com/office/powerpoint/2010/main" val="8227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C848-B7F4-5404-4936-D34AAF579956}"/>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A3536962-FAE5-FAA1-FB9A-FA5BFCBB0221}"/>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0A818A2-7943-D723-CCB8-992B5A2545A6}"/>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F557477E-6284-D7C3-89F5-1454BA1E9FCD}"/>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5C539A6-0CFE-8A23-F41F-5B212EFDEFA5}"/>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490;p22">
            <a:extLst>
              <a:ext uri="{FF2B5EF4-FFF2-40B4-BE49-F238E27FC236}">
                <a16:creationId xmlns:a16="http://schemas.microsoft.com/office/drawing/2014/main" id="{0224D2E0-5417-2D33-C0C9-05C7F68CE6E2}"/>
              </a:ext>
            </a:extLst>
          </p:cNvPr>
          <p:cNvSpPr>
            <a:spLocks/>
          </p:cNvSpPr>
          <p:nvPr/>
        </p:nvSpPr>
        <p:spPr bwMode="auto">
          <a:xfrm rot="281291">
            <a:off x="10727765" y="5352180"/>
            <a:ext cx="1527175" cy="2365375"/>
          </a:xfrm>
          <a:custGeom>
            <a:avLst/>
            <a:gdLst>
              <a:gd name="T0" fmla="*/ 2147483646 w 351"/>
              <a:gd name="T1" fmla="*/ 2147483646 h 543"/>
              <a:gd name="T2" fmla="*/ 0 w 351"/>
              <a:gd name="T3" fmla="*/ 2147483646 h 543"/>
              <a:gd name="T4" fmla="*/ 2147483646 w 351"/>
              <a:gd name="T5" fmla="*/ 0 h 543"/>
              <a:gd name="T6" fmla="*/ 2147483646 w 351"/>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1" h="543" extrusionOk="0">
                <a:moveTo>
                  <a:pt x="123" y="254"/>
                </a:moveTo>
                <a:cubicBezTo>
                  <a:pt x="108" y="362"/>
                  <a:pt x="65" y="461"/>
                  <a:pt x="0" y="543"/>
                </a:cubicBezTo>
                <a:cubicBezTo>
                  <a:pt x="207" y="449"/>
                  <a:pt x="351" y="241"/>
                  <a:pt x="351" y="0"/>
                </a:cubicBezTo>
                <a:cubicBezTo>
                  <a:pt x="351" y="132"/>
                  <a:pt x="251" y="240"/>
                  <a:pt x="123" y="254"/>
                </a:cubicBezTo>
                <a:close/>
              </a:path>
            </a:pathLst>
          </a:custGeom>
          <a:solidFill>
            <a:schemeClr val="accent2">
              <a:lumMod val="75000"/>
            </a:schemeClr>
          </a:solidFill>
          <a:ln>
            <a:noFill/>
          </a:ln>
        </p:spPr>
        <p:txBody>
          <a:bodyPr lIns="91425" tIns="45700" rIns="91425" bIns="45700"/>
          <a:lstStyle/>
          <a:p>
            <a:endParaRPr lang="en-US"/>
          </a:p>
        </p:txBody>
      </p:sp>
      <p:sp>
        <p:nvSpPr>
          <p:cNvPr id="15" name="Google Shape;489;p22">
            <a:extLst>
              <a:ext uri="{FF2B5EF4-FFF2-40B4-BE49-F238E27FC236}">
                <a16:creationId xmlns:a16="http://schemas.microsoft.com/office/drawing/2014/main" id="{039C3C83-D01A-F4E8-2B08-662A3A377CDF}"/>
              </a:ext>
            </a:extLst>
          </p:cNvPr>
          <p:cNvSpPr>
            <a:spLocks noChangeArrowheads="1"/>
          </p:cNvSpPr>
          <p:nvPr/>
        </p:nvSpPr>
        <p:spPr bwMode="auto">
          <a:xfrm rot="281291">
            <a:off x="10310014" y="4692160"/>
            <a:ext cx="2023706" cy="1798937"/>
          </a:xfrm>
          <a:prstGeom prst="ellipse">
            <a:avLst/>
          </a:prstGeom>
          <a:solidFill>
            <a:schemeClr val="accent2"/>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8" name="Google Shape;504;p22">
            <a:extLst>
              <a:ext uri="{FF2B5EF4-FFF2-40B4-BE49-F238E27FC236}">
                <a16:creationId xmlns:a16="http://schemas.microsoft.com/office/drawing/2014/main" id="{ED5F2067-B54C-13AE-EA14-48093E069335}"/>
              </a:ext>
            </a:extLst>
          </p:cNvPr>
          <p:cNvSpPr txBox="1">
            <a:spLocks noChangeArrowheads="1"/>
          </p:cNvSpPr>
          <p:nvPr/>
        </p:nvSpPr>
        <p:spPr bwMode="auto">
          <a:xfrm>
            <a:off x="10430340" y="5068722"/>
            <a:ext cx="1800271" cy="11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1800"/>
              <a:buFont typeface="Open Sans" panose="020B0606030504020204" pitchFamily="34" charset="0"/>
              <a:buNone/>
            </a:pP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Ao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longo</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de um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projeto</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empreendedor</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encontramos</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diferentes</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caraterísticas</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importantes</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do </a:t>
            </a:r>
            <a:r>
              <a:rPr lang="en-US" alt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empreendedor</a:t>
            </a:r>
            <a:r>
              <a:rPr lang="en-US" alt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9" name="Imagem 8" descr="Uma imagem com Gráficos, círculo, captura de ecrã&#10;&#10;Os conteúdos gerados por IA poderão estar incorretos.">
            <a:extLst>
              <a:ext uri="{FF2B5EF4-FFF2-40B4-BE49-F238E27FC236}">
                <a16:creationId xmlns:a16="http://schemas.microsoft.com/office/drawing/2014/main" id="{960B4EBA-B2AE-8A14-6853-6C0E719DD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550" y="1435509"/>
            <a:ext cx="2616146" cy="2616146"/>
          </a:xfrm>
          <a:prstGeom prst="rect">
            <a:avLst/>
          </a:prstGeom>
        </p:spPr>
      </p:pic>
      <p:pic>
        <p:nvPicPr>
          <p:cNvPr id="30" name="Imagem 29" descr="Uma imagem com captura de ecrã, Gráficos, design&#10;&#10;Os conteúdos gerados por IA poderão estar incorretos.">
            <a:extLst>
              <a:ext uri="{FF2B5EF4-FFF2-40B4-BE49-F238E27FC236}">
                <a16:creationId xmlns:a16="http://schemas.microsoft.com/office/drawing/2014/main" id="{4542D414-E6A8-72F7-1A2F-9FA4EB1B8A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6694" y="1420161"/>
            <a:ext cx="2789503" cy="2789503"/>
          </a:xfrm>
          <a:prstGeom prst="rect">
            <a:avLst/>
          </a:prstGeom>
        </p:spPr>
      </p:pic>
      <p:pic>
        <p:nvPicPr>
          <p:cNvPr id="31" name="Imagem 30" descr="Uma imagem com Gráficos, logótipo, símbolo, design gráfico&#10;&#10;Os conteúdos gerados por IA poderão estar incorretos.">
            <a:extLst>
              <a:ext uri="{FF2B5EF4-FFF2-40B4-BE49-F238E27FC236}">
                <a16:creationId xmlns:a16="http://schemas.microsoft.com/office/drawing/2014/main" id="{AF8AFA4C-8FB9-26A0-3068-1E53B2B7A88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450583" y="2063327"/>
            <a:ext cx="1165847" cy="1360509"/>
          </a:xfrm>
          <a:prstGeom prst="rect">
            <a:avLst/>
          </a:prstGeom>
        </p:spPr>
      </p:pic>
      <p:sp>
        <p:nvSpPr>
          <p:cNvPr id="32" name="CaixaDeTexto 31">
            <a:extLst>
              <a:ext uri="{FF2B5EF4-FFF2-40B4-BE49-F238E27FC236}">
                <a16:creationId xmlns:a16="http://schemas.microsoft.com/office/drawing/2014/main" id="{AE6391A0-616A-3510-912B-4223474D8BE7}"/>
              </a:ext>
            </a:extLst>
          </p:cNvPr>
          <p:cNvSpPr txBox="1"/>
          <p:nvPr/>
        </p:nvSpPr>
        <p:spPr>
          <a:xfrm>
            <a:off x="1473588" y="4051440"/>
            <a:ext cx="9244824" cy="1631216"/>
          </a:xfrm>
          <a:prstGeom prst="rect">
            <a:avLst/>
          </a:prstGeom>
          <a:noFill/>
        </p:spPr>
        <p:txBody>
          <a:bodyPr wrap="square" rtlCol="0">
            <a:spAutoFit/>
          </a:bodyPr>
          <a:lstStyle/>
          <a:p>
            <a:pPr algn="ctr"/>
            <a:r>
              <a:rPr lang="pt-PT" sz="2000" b="1" dirty="0">
                <a:latin typeface="Work Sans" panose="00000500000000000000" pitchFamily="50" charset="0"/>
              </a:rPr>
              <a:t>Para transformar uma ideia em realidade, é essencial planear bem</a:t>
            </a:r>
            <a:r>
              <a:rPr lang="pt-PT" sz="2000" dirty="0">
                <a:latin typeface="Work Sans" panose="00000500000000000000" pitchFamily="50" charset="0"/>
              </a:rPr>
              <a:t>.</a:t>
            </a:r>
            <a:br>
              <a:rPr lang="pt-PT" sz="2000" dirty="0">
                <a:latin typeface="Work Sans" panose="00000500000000000000" pitchFamily="50" charset="0"/>
              </a:rPr>
            </a:br>
            <a:endParaRPr lang="pt-PT" sz="2000" dirty="0">
              <a:latin typeface="Work Sans" panose="00000500000000000000" pitchFamily="50" charset="0"/>
            </a:endParaRPr>
          </a:p>
          <a:p>
            <a:pPr algn="ctr"/>
            <a:r>
              <a:rPr lang="pt-PT" sz="2000" dirty="0">
                <a:latin typeface="Work Sans" panose="00000500000000000000" pitchFamily="50" charset="0"/>
              </a:rPr>
              <a:t>Isso exige trabalho em equipa, comunicação eficaz e pensamento crítico para organizar e dividir todas as etapas importantes do planeamento.</a:t>
            </a:r>
          </a:p>
        </p:txBody>
      </p:sp>
      <p:sp>
        <p:nvSpPr>
          <p:cNvPr id="2" name="CaixaDeTexto 1">
            <a:extLst>
              <a:ext uri="{FF2B5EF4-FFF2-40B4-BE49-F238E27FC236}">
                <a16:creationId xmlns:a16="http://schemas.microsoft.com/office/drawing/2014/main" id="{52528E02-5861-EADB-DC0D-FEC507C02F18}"/>
              </a:ext>
            </a:extLst>
          </p:cNvPr>
          <p:cNvSpPr txBox="1"/>
          <p:nvPr/>
        </p:nvSpPr>
        <p:spPr>
          <a:xfrm>
            <a:off x="525921" y="55800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2754755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6DB2-0591-A1F5-A883-332A23489948}"/>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6A84D269-2681-95DC-49D3-C731DE24CFD5}"/>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FCB74A15-D819-F4B0-140D-6D2B5B5F8201}"/>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60E5900-63BF-C7DC-F14F-ABB652EBB054}"/>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B60AB1B7-8309-9665-278E-52262019AE6C}"/>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23644A4B-5C93-BEF2-7C98-2D040E547C47}"/>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22A93464-2CAB-D600-DC1B-54AE6C4A577D}"/>
              </a:ext>
            </a:extLst>
          </p:cNvPr>
          <p:cNvSpPr txBox="1"/>
          <p:nvPr/>
        </p:nvSpPr>
        <p:spPr>
          <a:xfrm>
            <a:off x="4636246" y="2346780"/>
            <a:ext cx="6717554"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a:ln>
                  <a:noFill/>
                </a:ln>
                <a:solidFill>
                  <a:prstClr val="black"/>
                </a:solidFill>
                <a:effectLst/>
                <a:uLnTx/>
                <a:uFillTx/>
                <a:latin typeface="Work Sans" panose="00000500000000000000" pitchFamily="50" charset="0"/>
              </a:rPr>
              <a:t>Uma ideia empreendedora precisa sempre de fazer um </a:t>
            </a:r>
            <a:r>
              <a:rPr kumimoji="0" lang="pt-PT" sz="2000" b="1" i="0" u="none" strike="noStrike" kern="0" cap="none" spc="0" normalizeH="0" baseline="0" noProof="0">
                <a:ln>
                  <a:noFill/>
                </a:ln>
                <a:solidFill>
                  <a:prstClr val="black"/>
                </a:solidFill>
                <a:effectLst/>
                <a:uLnTx/>
                <a:uFillTx/>
                <a:latin typeface="Work Sans" panose="00000500000000000000" pitchFamily="50" charset="0"/>
              </a:rPr>
              <a:t>Plano Financeiro! </a:t>
            </a:r>
            <a:r>
              <a:rPr kumimoji="0" lang="pt-PT" sz="2000" b="0" i="0" u="none" strike="noStrike" kern="0" cap="none" spc="0" normalizeH="0" baseline="0" noProof="0">
                <a:ln>
                  <a:noFill/>
                </a:ln>
                <a:solidFill>
                  <a:prstClr val="black"/>
                </a:solidFill>
                <a:effectLst/>
                <a:uLnTx/>
                <a:uFillTx/>
                <a:latin typeface="Work Sans" panose="00000500000000000000" pitchFamily="50" charset="0"/>
              </a:rPr>
              <a:t>Isto  ajuda-nos a saber se a ideia é possível de concretizar.</a:t>
            </a:r>
          </a:p>
        </p:txBody>
      </p:sp>
      <p:sp>
        <p:nvSpPr>
          <p:cNvPr id="10" name="CaixaDeTexto 9">
            <a:extLst>
              <a:ext uri="{FF2B5EF4-FFF2-40B4-BE49-F238E27FC236}">
                <a16:creationId xmlns:a16="http://schemas.microsoft.com/office/drawing/2014/main" id="{DC898DB4-4649-DB8B-68A8-C304B80769B2}"/>
              </a:ext>
            </a:extLst>
          </p:cNvPr>
          <p:cNvSpPr txBox="1"/>
          <p:nvPr/>
        </p:nvSpPr>
        <p:spPr>
          <a:xfrm>
            <a:off x="4668644" y="3541485"/>
            <a:ext cx="6490970" cy="13234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u="none" strike="noStrike" kern="0" cap="none" spc="0" normalizeH="0" baseline="0" noProof="0" dirty="0">
                <a:ln>
                  <a:noFill/>
                </a:ln>
                <a:solidFill>
                  <a:prstClr val="black"/>
                </a:solidFill>
                <a:effectLst/>
                <a:uLnTx/>
                <a:uFillTx/>
                <a:latin typeface="Work Sans" panose="00000500000000000000" pitchFamily="50" charset="0"/>
              </a:rPr>
              <a:t>Um </a:t>
            </a:r>
            <a:r>
              <a:rPr kumimoji="0" lang="pt-PT" sz="2000" b="1" u="none" strike="noStrike" kern="0" cap="none" spc="0" normalizeH="0" baseline="0" noProof="0" dirty="0">
                <a:ln>
                  <a:noFill/>
                </a:ln>
                <a:solidFill>
                  <a:prstClr val="black"/>
                </a:solidFill>
                <a:effectLst/>
                <a:uLnTx/>
                <a:uFillTx/>
                <a:latin typeface="Work Sans" panose="00000500000000000000" pitchFamily="50" charset="0"/>
              </a:rPr>
              <a:t>plano financeiro </a:t>
            </a:r>
            <a:r>
              <a:rPr kumimoji="0" lang="pt-PT" sz="2000" b="0" u="none" strike="noStrike" kern="0" cap="none" spc="0" normalizeH="0" baseline="0" noProof="0" dirty="0">
                <a:ln>
                  <a:noFill/>
                </a:ln>
                <a:solidFill>
                  <a:prstClr val="black"/>
                </a:solidFill>
                <a:effectLst/>
                <a:uLnTx/>
                <a:uFillTx/>
                <a:latin typeface="Work Sans" panose="00000500000000000000" pitchFamily="50" charset="0"/>
              </a:rPr>
              <a:t>serve para sabermos: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 Quanto precisamos para começar (custos)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 Quanto podemos receber (receitas)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 Se a ideia é possível ou não</a:t>
            </a:r>
          </a:p>
        </p:txBody>
      </p:sp>
      <p:sp>
        <p:nvSpPr>
          <p:cNvPr id="2" name="CaixaDeTexto 1">
            <a:extLst>
              <a:ext uri="{FF2B5EF4-FFF2-40B4-BE49-F238E27FC236}">
                <a16:creationId xmlns:a16="http://schemas.microsoft.com/office/drawing/2014/main" id="{A947B571-924C-E467-7E12-0C254A6F4638}"/>
              </a:ext>
            </a:extLst>
          </p:cNvPr>
          <p:cNvSpPr txBox="1"/>
          <p:nvPr/>
        </p:nvSpPr>
        <p:spPr>
          <a:xfrm>
            <a:off x="459921" y="584856"/>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graphicFrame>
        <p:nvGraphicFramePr>
          <p:cNvPr id="3" name="Diagrama 2">
            <a:extLst>
              <a:ext uri="{FF2B5EF4-FFF2-40B4-BE49-F238E27FC236}">
                <a16:creationId xmlns:a16="http://schemas.microsoft.com/office/drawing/2014/main" id="{81DEFAAA-1F6C-CAC2-46CB-0B5C32A90DBE}"/>
              </a:ext>
            </a:extLst>
          </p:cNvPr>
          <p:cNvGraphicFramePr/>
          <p:nvPr/>
        </p:nvGraphicFramePr>
        <p:xfrm>
          <a:off x="342900" y="2217029"/>
          <a:ext cx="3701460" cy="2905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12793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anim calcmode="lin" valueType="num">
                                      <p:cBhvr>
                                        <p:cTn id="1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67D2-1CA6-0C85-7A4B-5FB4BD694364}"/>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663D6273-6B19-6AF4-91CA-AB52FAB02DCB}"/>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29E8F23E-DE3A-B9C5-CCFF-3CC9D7EC2A67}"/>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75EB0C5-C67B-BB9F-F837-DCDF8BC4429A}"/>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692033B-3DC6-B980-CA07-F38F95081DF9}"/>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A6295116-1DC3-FA1E-9C42-94E46EB379F5}"/>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CA92E798-29E5-1D8B-6EE7-1FF0D9575B62}"/>
              </a:ext>
            </a:extLst>
          </p:cNvPr>
          <p:cNvSpPr txBox="1"/>
          <p:nvPr/>
        </p:nvSpPr>
        <p:spPr>
          <a:xfrm>
            <a:off x="3289375" y="2103432"/>
            <a:ext cx="8224200" cy="317009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Ideia com fins lucrativos versus sem fins lucrativos</a:t>
            </a:r>
          </a:p>
          <a:p>
            <a:pPr marL="0" marR="0" lvl="0" indent="0" algn="just" defTabSz="914400" eaLnBrk="1" fontAlgn="auto" latinLnBrk="0" hangingPunct="1">
              <a:lnSpc>
                <a:spcPct val="100000"/>
              </a:lnSpc>
              <a:spcBef>
                <a:spcPts val="0"/>
              </a:spcBef>
              <a:spcAft>
                <a:spcPts val="0"/>
              </a:spcAft>
              <a:buClrTx/>
              <a:buSzTx/>
              <a:buFontTx/>
              <a:buNone/>
              <a:tabLst/>
              <a:defRPr/>
            </a:pPr>
            <a:endParaRPr lang="pt-PT" sz="2000" kern="0" dirty="0">
              <a:solidFill>
                <a:prstClr val="black"/>
              </a:solidFill>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Empreender significa criar uma solução para um problema ou necessidade, organizando recursos para a colocar em prática.</a:t>
            </a:r>
          </a:p>
          <a:p>
            <a:pPr marL="0" marR="0" lvl="0" indent="0" algn="just" defTabSz="914400" eaLnBrk="1" fontAlgn="auto" latinLnBrk="0" hangingPunct="1">
              <a:lnSpc>
                <a:spcPct val="100000"/>
              </a:lnSpc>
              <a:spcBef>
                <a:spcPts val="0"/>
              </a:spcBef>
              <a:spcAft>
                <a:spcPts val="0"/>
              </a:spcAft>
              <a:buClrTx/>
              <a:buSzTx/>
              <a:buFontTx/>
              <a:buNone/>
              <a:tabLst/>
              <a:defRPr/>
            </a:pPr>
            <a:endParaRPr lang="pt-PT" sz="2000" kern="0" dirty="0">
              <a:solidFill>
                <a:prstClr val="black"/>
              </a:solidFill>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Essa solução pode ter </a:t>
            </a:r>
            <a:r>
              <a:rPr kumimoji="0" lang="pt-PT" sz="2000" b="1" i="0" u="none" strike="noStrike" kern="0" cap="none" spc="0" normalizeH="0" baseline="0" noProof="0" dirty="0">
                <a:ln>
                  <a:noFill/>
                </a:ln>
                <a:solidFill>
                  <a:prstClr val="black"/>
                </a:solidFill>
                <a:effectLst/>
                <a:uLnTx/>
                <a:uFillTx/>
                <a:latin typeface="Work Sans" panose="00000500000000000000" pitchFamily="50" charset="0"/>
              </a:rPr>
              <a:t>fins lucrativos (gerar lucro) </a:t>
            </a: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ou </a:t>
            </a:r>
            <a:r>
              <a:rPr kumimoji="0" lang="pt-PT" sz="2000" b="1" i="0" u="none" strike="noStrike" kern="0" cap="none" spc="0" normalizeH="0" baseline="0" noProof="0" dirty="0">
                <a:ln>
                  <a:noFill/>
                </a:ln>
                <a:solidFill>
                  <a:prstClr val="black"/>
                </a:solidFill>
                <a:effectLst/>
                <a:uLnTx/>
                <a:uFillTx/>
                <a:latin typeface="Work Sans" panose="00000500000000000000" pitchFamily="50" charset="0"/>
              </a:rPr>
              <a:t>sem fins lucrativos (gerar impacto social).</a:t>
            </a:r>
          </a:p>
          <a:p>
            <a:pPr marL="0" marR="0" lvl="0" indent="0" algn="just" defTabSz="914400" eaLnBrk="1" fontAlgn="auto" latinLnBrk="0" hangingPunct="1">
              <a:lnSpc>
                <a:spcPct val="100000"/>
              </a:lnSpc>
              <a:spcBef>
                <a:spcPts val="0"/>
              </a:spcBef>
              <a:spcAft>
                <a:spcPts val="0"/>
              </a:spcAft>
              <a:buClrTx/>
              <a:buSzTx/>
              <a:buFontTx/>
              <a:buNone/>
              <a:tabLst/>
              <a:defRPr/>
            </a:pPr>
            <a:endParaRPr lang="pt-PT" sz="2000" kern="0" dirty="0">
              <a:solidFill>
                <a:prstClr val="black"/>
              </a:solidFill>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Em ambas as situações o plano financeiro transforma a ação em algo sustentável e duradouro.  </a:t>
            </a:r>
          </a:p>
        </p:txBody>
      </p:sp>
      <p:sp>
        <p:nvSpPr>
          <p:cNvPr id="2" name="CaixaDeTexto 1">
            <a:extLst>
              <a:ext uri="{FF2B5EF4-FFF2-40B4-BE49-F238E27FC236}">
                <a16:creationId xmlns:a16="http://schemas.microsoft.com/office/drawing/2014/main" id="{9630B15B-D883-8CEF-619E-DF440FBA3953}"/>
              </a:ext>
            </a:extLst>
          </p:cNvPr>
          <p:cNvSpPr txBox="1"/>
          <p:nvPr/>
        </p:nvSpPr>
        <p:spPr>
          <a:xfrm>
            <a:off x="459921" y="584856"/>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3" name="Imagem 2">
            <a:extLst>
              <a:ext uri="{FF2B5EF4-FFF2-40B4-BE49-F238E27FC236}">
                <a16:creationId xmlns:a16="http://schemas.microsoft.com/office/drawing/2014/main" id="{742F08F3-F99A-7A58-838E-62CD1703AD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37" y="1130544"/>
            <a:ext cx="4815842" cy="4815842"/>
          </a:xfrm>
          <a:prstGeom prst="rect">
            <a:avLst/>
          </a:prstGeom>
        </p:spPr>
      </p:pic>
    </p:spTree>
    <p:custDataLst>
      <p:tags r:id="rId1"/>
    </p:custDataLst>
    <p:extLst>
      <p:ext uri="{BB962C8B-B14F-4D97-AF65-F5344CB8AC3E}">
        <p14:creationId xmlns:p14="http://schemas.microsoft.com/office/powerpoint/2010/main" val="2406892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8628-B817-9543-26C7-B8D8506A82F7}"/>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E280A654-E42B-455B-3F4D-954BF58F9612}"/>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F51FEBC3-2B0D-FC08-C4D4-18A31F5FB73C}"/>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97D47D30-DDF6-458A-4098-77707DF6E87C}"/>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49A58EE-A6E0-C166-041C-3F19FF5A02D5}"/>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BF1F2E87-F8EF-B5DB-E992-14A5976B63B8}"/>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F6C9BFFC-6DE1-AECB-9087-D684CF52DBE5}"/>
              </a:ext>
            </a:extLst>
          </p:cNvPr>
          <p:cNvSpPr txBox="1"/>
          <p:nvPr/>
        </p:nvSpPr>
        <p:spPr>
          <a:xfrm>
            <a:off x="3360518" y="2151727"/>
            <a:ext cx="8011570" cy="317009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prstClr val="black"/>
                </a:solidFill>
                <a:effectLst/>
                <a:uLnTx/>
                <a:uFillTx/>
                <a:latin typeface="Work Sans" panose="00000500000000000000" pitchFamily="50" charset="0"/>
              </a:rPr>
              <a:t>Ideia com fins lucrativos</a:t>
            </a:r>
            <a:r>
              <a:rPr lang="pt-PT" sz="2000" b="1" kern="0" dirty="0">
                <a:solidFill>
                  <a:prstClr val="black"/>
                </a:solidFill>
                <a:latin typeface="Work Sans" panose="00000500000000000000" pitchFamily="50"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lang="pt-PT" sz="2000" b="1" kern="0" dirty="0">
              <a:solidFill>
                <a:prstClr val="black"/>
              </a:solidFill>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Work Sans" panose="00000500000000000000" pitchFamily="50" charset="0"/>
              </a:rPr>
              <a:t>Tem como objetivo principal resolver um problema ou satisfazer uma necessidade e gerar lucro.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PT" sz="2000" b="0" i="0" u="none" strike="noStrike" kern="0" cap="none" spc="0" normalizeH="0" baseline="0" noProof="0" dirty="0">
              <a:ln>
                <a:noFill/>
              </a:ln>
              <a:solidFill>
                <a:prstClr val="black"/>
              </a:solidFill>
              <a:effectLst/>
              <a:uLnTx/>
              <a:uFillTx/>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pt-PT" sz="2000" b="1" kern="0" dirty="0">
                <a:solidFill>
                  <a:prstClr val="black"/>
                </a:solidFill>
                <a:latin typeface="Work Sans" panose="00000500000000000000" pitchFamily="50" charset="0"/>
              </a:rPr>
              <a:t>Exemplo: </a:t>
            </a:r>
          </a:p>
          <a:p>
            <a:pPr marL="0" marR="0" lvl="0" indent="0" algn="just" defTabSz="914400" eaLnBrk="1" fontAlgn="auto" latinLnBrk="0" hangingPunct="1">
              <a:lnSpc>
                <a:spcPct val="100000"/>
              </a:lnSpc>
              <a:spcBef>
                <a:spcPts val="0"/>
              </a:spcBef>
              <a:spcAft>
                <a:spcPts val="0"/>
              </a:spcAft>
              <a:buClrTx/>
              <a:buSzTx/>
              <a:buFontTx/>
              <a:buNone/>
              <a:tabLst/>
              <a:defRPr/>
            </a:pPr>
            <a:endParaRPr lang="pt-PT" sz="2000" b="1" kern="0" dirty="0">
              <a:solidFill>
                <a:prstClr val="black"/>
              </a:solidFill>
              <a:latin typeface="Work Sans" panose="00000500000000000000"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pt-PT" sz="2000" kern="0" dirty="0">
                <a:solidFill>
                  <a:prstClr val="black"/>
                </a:solidFill>
                <a:latin typeface="Work Sans" panose="00000500000000000000" pitchFamily="50" charset="0"/>
              </a:rPr>
              <a:t>Um grupo de alunos cria uma marca de t-shirts personalizadas e cria um </a:t>
            </a:r>
            <a:r>
              <a:rPr lang="pt-PT" sz="2000" i="1" kern="0" dirty="0">
                <a:solidFill>
                  <a:prstClr val="black"/>
                </a:solidFill>
                <a:latin typeface="Work Sans" panose="00000500000000000000" pitchFamily="50" charset="0"/>
              </a:rPr>
              <a:t>website</a:t>
            </a:r>
            <a:r>
              <a:rPr lang="pt-PT" sz="2000" kern="0" dirty="0">
                <a:solidFill>
                  <a:prstClr val="black"/>
                </a:solidFill>
                <a:latin typeface="Work Sans" panose="00000500000000000000" pitchFamily="50" charset="0"/>
              </a:rPr>
              <a:t> para as colocar à venda, isso é empreendedorismo com fins lucrativos.</a:t>
            </a:r>
            <a:endParaRPr kumimoji="0" lang="pt-PT" sz="2000" b="0" i="0" u="none" strike="noStrike" kern="0" cap="none" spc="0" normalizeH="0" baseline="0" noProof="0" dirty="0">
              <a:ln>
                <a:noFill/>
              </a:ln>
              <a:solidFill>
                <a:prstClr val="black"/>
              </a:solidFill>
              <a:effectLst/>
              <a:uLnTx/>
              <a:uFillTx/>
              <a:latin typeface="Work Sans" panose="00000500000000000000" pitchFamily="50" charset="0"/>
            </a:endParaRPr>
          </a:p>
        </p:txBody>
      </p:sp>
      <p:sp>
        <p:nvSpPr>
          <p:cNvPr id="2" name="CaixaDeTexto 1">
            <a:extLst>
              <a:ext uri="{FF2B5EF4-FFF2-40B4-BE49-F238E27FC236}">
                <a16:creationId xmlns:a16="http://schemas.microsoft.com/office/drawing/2014/main" id="{97E871D6-E4E9-7CC9-DEEF-C75DDC4DDCAD}"/>
              </a:ext>
            </a:extLst>
          </p:cNvPr>
          <p:cNvSpPr txBox="1"/>
          <p:nvPr/>
        </p:nvSpPr>
        <p:spPr>
          <a:xfrm>
            <a:off x="459921" y="584856"/>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3" name="Imagem 2">
            <a:extLst>
              <a:ext uri="{FF2B5EF4-FFF2-40B4-BE49-F238E27FC236}">
                <a16:creationId xmlns:a16="http://schemas.microsoft.com/office/drawing/2014/main" id="{5F86F320-BE99-9057-B56A-61BB4F736D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37" y="1130544"/>
            <a:ext cx="4815842" cy="4815842"/>
          </a:xfrm>
          <a:prstGeom prst="rect">
            <a:avLst/>
          </a:prstGeom>
        </p:spPr>
      </p:pic>
    </p:spTree>
    <p:custDataLst>
      <p:tags r:id="rId1"/>
    </p:custDataLst>
    <p:extLst>
      <p:ext uri="{BB962C8B-B14F-4D97-AF65-F5344CB8AC3E}">
        <p14:creationId xmlns:p14="http://schemas.microsoft.com/office/powerpoint/2010/main" val="652745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CFC4C-69D2-5F03-84C6-B5CA0DD579F0}"/>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59D0BB45-11A7-805A-CBD8-C510D6E3FF79}"/>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9FB699F-2E04-22B8-2CF8-CB38419144E3}"/>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B019B96-5E7D-BD60-4A7F-7B668BA9F9D6}"/>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764C815B-3B46-E4A6-A18A-ABB2A6801C37}"/>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E8C1306A-2FAB-8970-69C4-97FDA9E30AC0}"/>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4D3B5CE7-65D3-6909-7F9C-89ABF2D09F73}"/>
              </a:ext>
            </a:extLst>
          </p:cNvPr>
          <p:cNvSpPr txBox="1"/>
          <p:nvPr/>
        </p:nvSpPr>
        <p:spPr>
          <a:xfrm>
            <a:off x="3360518" y="2151727"/>
            <a:ext cx="8011570" cy="3477875"/>
          </a:xfrm>
          <a:prstGeom prst="rect">
            <a:avLst/>
          </a:prstGeom>
          <a:noFill/>
        </p:spPr>
        <p:txBody>
          <a:bodyPr wrap="square">
            <a:spAutoFit/>
          </a:bodyPr>
          <a:lstStyle/>
          <a:p>
            <a:pPr lvl="0" algn="just">
              <a:defRPr/>
            </a:pPr>
            <a:r>
              <a:rPr lang="pt-PT" sz="2000" b="1" kern="0" dirty="0">
                <a:solidFill>
                  <a:prstClr val="black"/>
                </a:solidFill>
                <a:latin typeface="Work Sans" panose="00000500000000000000" pitchFamily="50" charset="0"/>
              </a:rPr>
              <a:t>Ideia sem fins lucrativos</a:t>
            </a:r>
          </a:p>
          <a:p>
            <a:pPr lvl="0" algn="just">
              <a:defRPr/>
            </a:pPr>
            <a:endParaRPr lang="pt-PT" sz="2000" kern="0" dirty="0">
              <a:solidFill>
                <a:prstClr val="black"/>
              </a:solidFill>
              <a:latin typeface="Work Sans" panose="00000500000000000000" pitchFamily="50" charset="0"/>
            </a:endParaRPr>
          </a:p>
          <a:p>
            <a:pPr lvl="0" algn="just">
              <a:defRPr/>
            </a:pPr>
            <a:r>
              <a:rPr lang="pt-PT" sz="2000" kern="0" dirty="0">
                <a:solidFill>
                  <a:prstClr val="black"/>
                </a:solidFill>
                <a:latin typeface="Work Sans" panose="00000500000000000000" pitchFamily="50" charset="0"/>
              </a:rPr>
              <a:t>Tem como objetivo principal resolver um problema social, ambiental ou comunitário, sem o objetivo de distribuir lucros, mas sim gerar impacto social.</a:t>
            </a:r>
          </a:p>
          <a:p>
            <a:pPr lvl="0" algn="just">
              <a:defRPr/>
            </a:pPr>
            <a:endParaRPr lang="pt-PT" sz="2000" kern="0" dirty="0">
              <a:solidFill>
                <a:prstClr val="black"/>
              </a:solidFill>
              <a:latin typeface="Work Sans" panose="00000500000000000000" pitchFamily="50" charset="0"/>
            </a:endParaRPr>
          </a:p>
          <a:p>
            <a:pPr lvl="0" algn="just">
              <a:defRPr/>
            </a:pPr>
            <a:r>
              <a:rPr lang="pt-PT" sz="2000" b="1" kern="0" dirty="0">
                <a:solidFill>
                  <a:prstClr val="black"/>
                </a:solidFill>
                <a:latin typeface="Work Sans" panose="00000500000000000000" pitchFamily="50" charset="0"/>
              </a:rPr>
              <a:t>Exemplo: </a:t>
            </a:r>
          </a:p>
          <a:p>
            <a:pPr lvl="0" algn="just">
              <a:defRPr/>
            </a:pPr>
            <a:endParaRPr lang="pt-PT" sz="2000" kern="0" dirty="0">
              <a:solidFill>
                <a:prstClr val="black"/>
              </a:solidFill>
              <a:latin typeface="Work Sans" panose="00000500000000000000" pitchFamily="50" charset="0"/>
            </a:endParaRPr>
          </a:p>
          <a:p>
            <a:pPr lvl="0" algn="just">
              <a:defRPr/>
            </a:pPr>
            <a:r>
              <a:rPr lang="pt-PT" sz="2000" kern="0" dirty="0">
                <a:solidFill>
                  <a:prstClr val="black"/>
                </a:solidFill>
                <a:latin typeface="Work Sans" panose="00000500000000000000" pitchFamily="50" charset="0"/>
              </a:rPr>
              <a:t>Um grupo de alunos cria um projeto para recolher roupas para famílias carenciadas, isso é empreendedorismo social sem fins lucrativos.</a:t>
            </a:r>
          </a:p>
        </p:txBody>
      </p:sp>
      <p:sp>
        <p:nvSpPr>
          <p:cNvPr id="2" name="CaixaDeTexto 1">
            <a:extLst>
              <a:ext uri="{FF2B5EF4-FFF2-40B4-BE49-F238E27FC236}">
                <a16:creationId xmlns:a16="http://schemas.microsoft.com/office/drawing/2014/main" id="{95596938-A760-B1C6-FB37-3F874D0A4681}"/>
              </a:ext>
            </a:extLst>
          </p:cNvPr>
          <p:cNvSpPr txBox="1"/>
          <p:nvPr/>
        </p:nvSpPr>
        <p:spPr>
          <a:xfrm>
            <a:off x="459921" y="584856"/>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3" name="Imagem 2">
            <a:extLst>
              <a:ext uri="{FF2B5EF4-FFF2-40B4-BE49-F238E27FC236}">
                <a16:creationId xmlns:a16="http://schemas.microsoft.com/office/drawing/2014/main" id="{300025F2-8BB9-E79D-38D1-B5A9DCAB4A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37" y="1130544"/>
            <a:ext cx="4815842" cy="4815842"/>
          </a:xfrm>
          <a:prstGeom prst="rect">
            <a:avLst/>
          </a:prstGeom>
        </p:spPr>
      </p:pic>
    </p:spTree>
    <p:custDataLst>
      <p:tags r:id="rId1"/>
    </p:custDataLst>
    <p:extLst>
      <p:ext uri="{BB962C8B-B14F-4D97-AF65-F5344CB8AC3E}">
        <p14:creationId xmlns:p14="http://schemas.microsoft.com/office/powerpoint/2010/main" val="166149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B1FD8-DB8F-9338-EDC3-7C9A5CE27C36}"/>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37DB60B4-3DA6-DE77-FB70-42C0BCB0F53D}"/>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F23F10B-20EF-CDC2-C6DC-E8F4B45278AF}"/>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75EDB85-E5C3-DA4E-B09C-BD8F1B0D1A3C}"/>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F7643C2-66D7-9099-E07B-EB93F6F2A72A}"/>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AD412BED-E11A-DB01-8258-A48DB703CF3D}"/>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C0830650-1672-516C-EE09-A9A577318E38}"/>
              </a:ext>
            </a:extLst>
          </p:cNvPr>
          <p:cNvSpPr txBox="1"/>
          <p:nvPr/>
        </p:nvSpPr>
        <p:spPr>
          <a:xfrm>
            <a:off x="1133094" y="1742791"/>
            <a:ext cx="9925812"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a:ln>
                  <a:noFill/>
                </a:ln>
                <a:solidFill>
                  <a:prstClr val="black"/>
                </a:solidFill>
                <a:effectLst/>
                <a:uLnTx/>
                <a:uFillTx/>
                <a:latin typeface="Work Sans" panose="00000500000000000000" pitchFamily="50" charset="0"/>
              </a:rPr>
              <a:t>Em ambas as situações o plano financeiro é importante.</a:t>
            </a:r>
            <a:endParaRPr lang="pt-PT" b="1" kern="0">
              <a:solidFill>
                <a:prstClr val="black"/>
              </a:solidFill>
              <a:latin typeface="Work Sans" panose="00000500000000000000" pitchFamily="50" charset="0"/>
            </a:endParaRPr>
          </a:p>
        </p:txBody>
      </p:sp>
      <p:sp>
        <p:nvSpPr>
          <p:cNvPr id="2" name="CaixaDeTexto 1">
            <a:extLst>
              <a:ext uri="{FF2B5EF4-FFF2-40B4-BE49-F238E27FC236}">
                <a16:creationId xmlns:a16="http://schemas.microsoft.com/office/drawing/2014/main" id="{A4C73E6D-2750-46C5-AD2C-AAA45A2A92CA}"/>
              </a:ext>
            </a:extLst>
          </p:cNvPr>
          <p:cNvSpPr txBox="1"/>
          <p:nvPr/>
        </p:nvSpPr>
        <p:spPr>
          <a:xfrm>
            <a:off x="459921" y="584856"/>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3" name="CaixaDeTexto 2">
            <a:extLst>
              <a:ext uri="{FF2B5EF4-FFF2-40B4-BE49-F238E27FC236}">
                <a16:creationId xmlns:a16="http://schemas.microsoft.com/office/drawing/2014/main" id="{C247DC9B-6A25-A2B0-C0A8-008E7BD6C5F8}"/>
              </a:ext>
            </a:extLst>
          </p:cNvPr>
          <p:cNvSpPr txBox="1"/>
          <p:nvPr/>
        </p:nvSpPr>
        <p:spPr>
          <a:xfrm>
            <a:off x="484632" y="2544221"/>
            <a:ext cx="5020122" cy="2708434"/>
          </a:xfrm>
          <a:prstGeom prst="rect">
            <a:avLst/>
          </a:prstGeom>
          <a:noFill/>
        </p:spPr>
        <p:txBody>
          <a:bodyPr wrap="square" rtlCol="0">
            <a:spAutoFit/>
          </a:bodyPr>
          <a:lstStyle/>
          <a:p>
            <a:r>
              <a:rPr lang="pt-PT" sz="1700" dirty="0">
                <a:latin typeface="Work Sans" panose="00000500000000000000" pitchFamily="50" charset="0"/>
              </a:rPr>
              <a:t>No </a:t>
            </a:r>
            <a:r>
              <a:rPr lang="pt-PT" sz="1700" b="1" dirty="0">
                <a:latin typeface="Work Sans" panose="00000500000000000000" pitchFamily="50" charset="0"/>
              </a:rPr>
              <a:t>empreendedorismo com fins lucrativos </a:t>
            </a:r>
            <a:r>
              <a:rPr lang="pt-PT" sz="1700" dirty="0">
                <a:latin typeface="Work Sans" panose="00000500000000000000" pitchFamily="50" charset="0"/>
              </a:rPr>
              <a:t>ajuda a:</a:t>
            </a:r>
          </a:p>
          <a:p>
            <a:endParaRPr lang="pt-PT" sz="1700" dirty="0">
              <a:latin typeface="Work Sans" panose="00000500000000000000" pitchFamily="50" charset="0"/>
            </a:endParaRPr>
          </a:p>
          <a:p>
            <a:pPr marL="285750" indent="-285750">
              <a:buFont typeface="Arial" panose="020B0604020202020204" pitchFamily="34" charset="0"/>
              <a:buChar char="•"/>
            </a:pPr>
            <a:r>
              <a:rPr lang="pt-PT" sz="1700" dirty="0">
                <a:latin typeface="Work Sans" panose="00000500000000000000" pitchFamily="50" charset="0"/>
              </a:rPr>
              <a:t>Calcular custos;</a:t>
            </a:r>
          </a:p>
          <a:p>
            <a:pPr marL="285750" indent="-285750">
              <a:buFont typeface="Arial" panose="020B0604020202020204" pitchFamily="34" charset="0"/>
              <a:buChar char="•"/>
            </a:pPr>
            <a:r>
              <a:rPr lang="pt-PT" sz="1700" dirty="0">
                <a:latin typeface="Work Sans" panose="00000500000000000000" pitchFamily="50" charset="0"/>
              </a:rPr>
              <a:t>Definir o preço de venda;</a:t>
            </a:r>
          </a:p>
          <a:p>
            <a:pPr marL="285750" indent="-285750">
              <a:buFont typeface="Arial" panose="020B0604020202020204" pitchFamily="34" charset="0"/>
              <a:buChar char="•"/>
            </a:pPr>
            <a:r>
              <a:rPr lang="pt-PT" sz="1700" dirty="0">
                <a:latin typeface="Work Sans" panose="00000500000000000000" pitchFamily="50" charset="0"/>
              </a:rPr>
              <a:t>Estimar lucros;</a:t>
            </a:r>
          </a:p>
          <a:p>
            <a:pPr marL="285750" indent="-285750">
              <a:buFont typeface="Arial" panose="020B0604020202020204" pitchFamily="34" charset="0"/>
              <a:buChar char="•"/>
            </a:pPr>
            <a:r>
              <a:rPr lang="pt-PT" sz="1700" dirty="0">
                <a:latin typeface="Work Sans" panose="00000500000000000000" pitchFamily="50" charset="0"/>
              </a:rPr>
              <a:t>Evitar prejuízos.</a:t>
            </a:r>
          </a:p>
          <a:p>
            <a:endParaRPr lang="pt-PT" sz="1700" dirty="0">
              <a:latin typeface="Work Sans" panose="00000500000000000000" pitchFamily="50" charset="0"/>
            </a:endParaRPr>
          </a:p>
          <a:p>
            <a:r>
              <a:rPr lang="pt-PT" sz="1700" dirty="0">
                <a:latin typeface="Work Sans" panose="00000500000000000000" pitchFamily="50" charset="0"/>
              </a:rPr>
              <a:t>Sem plano financeiro a ideia pode falir, mesmo que seja boa. </a:t>
            </a:r>
          </a:p>
        </p:txBody>
      </p:sp>
      <p:sp>
        <p:nvSpPr>
          <p:cNvPr id="4" name="CaixaDeTexto 3">
            <a:extLst>
              <a:ext uri="{FF2B5EF4-FFF2-40B4-BE49-F238E27FC236}">
                <a16:creationId xmlns:a16="http://schemas.microsoft.com/office/drawing/2014/main" id="{CF4263A1-CF34-F525-81E5-8B885B47D9A1}"/>
              </a:ext>
            </a:extLst>
          </p:cNvPr>
          <p:cNvSpPr txBox="1"/>
          <p:nvPr/>
        </p:nvSpPr>
        <p:spPr>
          <a:xfrm>
            <a:off x="6486438" y="2475397"/>
            <a:ext cx="5401990" cy="2970044"/>
          </a:xfrm>
          <a:prstGeom prst="rect">
            <a:avLst/>
          </a:prstGeom>
          <a:noFill/>
        </p:spPr>
        <p:txBody>
          <a:bodyPr wrap="square" rtlCol="0">
            <a:spAutoFit/>
          </a:bodyPr>
          <a:lstStyle/>
          <a:p>
            <a:r>
              <a:rPr lang="pt-PT" sz="1700" dirty="0">
                <a:latin typeface="Work Sans" panose="00000500000000000000" pitchFamily="50" charset="0"/>
              </a:rPr>
              <a:t>No </a:t>
            </a:r>
            <a:r>
              <a:rPr lang="pt-PT" sz="1700" b="1" dirty="0">
                <a:latin typeface="Work Sans" panose="00000500000000000000" pitchFamily="50" charset="0"/>
              </a:rPr>
              <a:t>empreendedorismo sem fins lucrativos </a:t>
            </a:r>
            <a:r>
              <a:rPr lang="pt-PT" sz="1700" dirty="0">
                <a:latin typeface="Work Sans" panose="00000500000000000000" pitchFamily="50" charset="0"/>
              </a:rPr>
              <a:t>ajuda a:</a:t>
            </a:r>
          </a:p>
          <a:p>
            <a:endParaRPr lang="pt-PT" sz="1700" dirty="0">
              <a:latin typeface="Work Sans" panose="00000500000000000000" pitchFamily="50" charset="0"/>
            </a:endParaRPr>
          </a:p>
          <a:p>
            <a:pPr marL="285750" indent="-285750">
              <a:buFont typeface="Arial" panose="020B0604020202020204" pitchFamily="34" charset="0"/>
              <a:buChar char="•"/>
            </a:pPr>
            <a:r>
              <a:rPr lang="pt-PT" sz="1700" dirty="0">
                <a:latin typeface="Work Sans" panose="00000500000000000000" pitchFamily="50" charset="0"/>
              </a:rPr>
              <a:t>Organizar doações;</a:t>
            </a:r>
          </a:p>
          <a:p>
            <a:pPr marL="285750" indent="-285750">
              <a:buFont typeface="Arial" panose="020B0604020202020204" pitchFamily="34" charset="0"/>
              <a:buChar char="•"/>
            </a:pPr>
            <a:r>
              <a:rPr lang="pt-PT" sz="1700" dirty="0">
                <a:latin typeface="Work Sans" panose="00000500000000000000" pitchFamily="50" charset="0"/>
              </a:rPr>
              <a:t>Controlar despesas;</a:t>
            </a:r>
          </a:p>
          <a:p>
            <a:pPr marL="285750" indent="-285750">
              <a:buFont typeface="Arial" panose="020B0604020202020204" pitchFamily="34" charset="0"/>
              <a:buChar char="•"/>
            </a:pPr>
            <a:r>
              <a:rPr lang="pt-PT" sz="1700" dirty="0">
                <a:latin typeface="Work Sans" panose="00000500000000000000" pitchFamily="50" charset="0"/>
              </a:rPr>
              <a:t>Garantir que o dinheiro é bem utilizado;</a:t>
            </a:r>
          </a:p>
          <a:p>
            <a:pPr marL="285750" indent="-285750">
              <a:buFont typeface="Arial" panose="020B0604020202020204" pitchFamily="34" charset="0"/>
              <a:buChar char="•"/>
            </a:pPr>
            <a:r>
              <a:rPr lang="pt-PT" sz="1700" dirty="0">
                <a:latin typeface="Work Sans" panose="00000500000000000000" pitchFamily="50" charset="0"/>
              </a:rPr>
              <a:t>Manter o projeto ativo a longo prazo;</a:t>
            </a:r>
          </a:p>
          <a:p>
            <a:pPr marL="285750" indent="-285750">
              <a:buFont typeface="Arial" panose="020B0604020202020204" pitchFamily="34" charset="0"/>
              <a:buChar char="•"/>
            </a:pPr>
            <a:r>
              <a:rPr lang="pt-PT" sz="1700" dirty="0">
                <a:latin typeface="Work Sans" panose="00000500000000000000" pitchFamily="50" charset="0"/>
              </a:rPr>
              <a:t>Prestar contas a financiadores.</a:t>
            </a:r>
          </a:p>
          <a:p>
            <a:endParaRPr lang="pt-PT" sz="1700" dirty="0">
              <a:latin typeface="Work Sans" panose="00000500000000000000" pitchFamily="50" charset="0"/>
            </a:endParaRPr>
          </a:p>
          <a:p>
            <a:r>
              <a:rPr lang="pt-PT" sz="1700" dirty="0">
                <a:latin typeface="Work Sans" panose="00000500000000000000" pitchFamily="50" charset="0"/>
              </a:rPr>
              <a:t>Mesmo sem lucros, é preciso dinheiro para funcionar (materiais, transporte, comunicação).</a:t>
            </a:r>
          </a:p>
        </p:txBody>
      </p:sp>
      <p:cxnSp>
        <p:nvCxnSpPr>
          <p:cNvPr id="8" name="Conexão reta 7">
            <a:extLst>
              <a:ext uri="{FF2B5EF4-FFF2-40B4-BE49-F238E27FC236}">
                <a16:creationId xmlns:a16="http://schemas.microsoft.com/office/drawing/2014/main" id="{45BFA240-0CA2-461D-9C17-10BDE7DEA291}"/>
              </a:ext>
            </a:extLst>
          </p:cNvPr>
          <p:cNvCxnSpPr>
            <a:cxnSpLocks/>
          </p:cNvCxnSpPr>
          <p:nvPr/>
        </p:nvCxnSpPr>
        <p:spPr>
          <a:xfrm>
            <a:off x="6056671" y="2357395"/>
            <a:ext cx="0" cy="3117989"/>
          </a:xfrm>
          <a:prstGeom prst="line">
            <a:avLst/>
          </a:prstGeom>
          <a:ln>
            <a:solidFill>
              <a:srgbClr val="E18346"/>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3341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anim calcmode="lin" valueType="num">
                                      <p:cBhvr>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fade">
                                      <p:cBhvr>
                                        <p:cTn id="51" dur="1000"/>
                                        <p:tgtEl>
                                          <p:spTgt spid="4">
                                            <p:txEl>
                                              <p:pRg st="4" end="4"/>
                                            </p:txEl>
                                          </p:spTgt>
                                        </p:tgtEl>
                                      </p:cBhvr>
                                    </p:animEffect>
                                    <p:anim calcmode="lin" valueType="num">
                                      <p:cBhvr>
                                        <p:cTn id="5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3892-1C33-B362-9754-5101E3D3F5E9}"/>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61B8B9C6-9BF4-3355-D2CB-E47B6A9C7D4B}"/>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9F49DC1-6D7E-ABD8-04E8-F6747D08BD4F}"/>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F7FFCC3-CD24-D62A-AED7-F8EAD5906944}"/>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BCFC4D4-EE23-2118-8D7B-150F04033370}"/>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9CD7A583-3ECA-82DA-DF0E-48757FE6B866}"/>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FA1A47FD-834D-A2AE-2EFC-D6A80B969A6E}"/>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 </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05C18C53-56B7-D4AD-33CE-746CA50D3E2E}"/>
              </a:ext>
            </a:extLst>
          </p:cNvPr>
          <p:cNvSpPr txBox="1"/>
          <p:nvPr/>
        </p:nvSpPr>
        <p:spPr>
          <a:xfrm>
            <a:off x="481166" y="1663644"/>
            <a:ext cx="11229668" cy="3785652"/>
          </a:xfrm>
          <a:prstGeom prst="rect">
            <a:avLst/>
          </a:prstGeom>
          <a:noFill/>
        </p:spPr>
        <p:txBody>
          <a:bodyPr wrap="square">
            <a:spAutoFit/>
          </a:bodyPr>
          <a:lstStyle/>
          <a:p>
            <a:pPr algn="just">
              <a:buNone/>
            </a:pPr>
            <a:r>
              <a:rPr lang="pt-PT" sz="2000" b="1" dirty="0">
                <a:latin typeface="Work Sans" panose="00000500000000000000" pitchFamily="50" charset="0"/>
              </a:rPr>
              <a:t>Investimento Inicial</a:t>
            </a:r>
          </a:p>
          <a:p>
            <a:pPr algn="just">
              <a:buNone/>
            </a:pPr>
            <a:endParaRPr lang="pt-PT" sz="2000" dirty="0">
              <a:latin typeface="Work Sans" panose="00000500000000000000" pitchFamily="50" charset="0"/>
            </a:endParaRPr>
          </a:p>
          <a:p>
            <a:pPr algn="just">
              <a:buNone/>
            </a:pPr>
            <a:r>
              <a:rPr lang="pt-PT" sz="2000" dirty="0">
                <a:latin typeface="Work Sans" panose="00000500000000000000" pitchFamily="50" charset="0"/>
              </a:rPr>
              <a:t>Independentemente da ideia empreendedora que pretendemos implementar, com fins lucrativos ou sem fins lucrativos, teremos de passar por esta etapa: </a:t>
            </a:r>
            <a:r>
              <a:rPr lang="pt-PT" sz="2000" b="1" dirty="0">
                <a:latin typeface="Work Sans" panose="00000500000000000000" pitchFamily="50" charset="0"/>
              </a:rPr>
              <a:t>estimar o Investimento Inicial.</a:t>
            </a:r>
          </a:p>
          <a:p>
            <a:pPr algn="just">
              <a:buNone/>
            </a:pPr>
            <a:endParaRPr lang="pt-PT" sz="2000" dirty="0">
              <a:latin typeface="Work Sans" panose="00000500000000000000" pitchFamily="50" charset="0"/>
            </a:endParaRPr>
          </a:p>
          <a:p>
            <a:pPr algn="just">
              <a:buNone/>
            </a:pPr>
            <a:r>
              <a:rPr lang="pt-PT" sz="2000" dirty="0">
                <a:latin typeface="Work Sans" panose="00000500000000000000" pitchFamily="50" charset="0"/>
              </a:rPr>
              <a:t>É importante listar todos os recursos que a vossa ideia vai precisar para começar a funcionar e estimar o custo desses recursos.</a:t>
            </a:r>
          </a:p>
          <a:p>
            <a:pPr algn="just">
              <a:buNone/>
            </a:pPr>
            <a:endParaRPr lang="pt-PT" sz="2000" dirty="0">
              <a:latin typeface="Work Sans" panose="00000500000000000000" pitchFamily="50" charset="0"/>
            </a:endParaRPr>
          </a:p>
          <a:p>
            <a:pPr algn="just">
              <a:buNone/>
            </a:pPr>
            <a:r>
              <a:rPr lang="pt-PT" sz="2000" dirty="0">
                <a:latin typeface="Work Sans" panose="00000500000000000000" pitchFamily="50" charset="0"/>
              </a:rPr>
              <a:t>Por exemplo, se precisarem de comprar um computador ou um frigorifico, construir uma loja ou arranjar uma licença de venda de uma marca, de contratar uma empresa para criar um site ou uma aplicação, tudo isso será investimento.</a:t>
            </a:r>
          </a:p>
        </p:txBody>
      </p:sp>
    </p:spTree>
    <p:custDataLst>
      <p:tags r:id="rId1"/>
    </p:custDataLst>
    <p:extLst>
      <p:ext uri="{BB962C8B-B14F-4D97-AF65-F5344CB8AC3E}">
        <p14:creationId xmlns:p14="http://schemas.microsoft.com/office/powerpoint/2010/main" val="55647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2EA4E-D8F4-3334-EBF9-DB3546D98A25}"/>
            </a:ext>
          </a:extLst>
        </p:cNvPr>
        <p:cNvGrpSpPr/>
        <p:nvPr/>
      </p:nvGrpSpPr>
      <p:grpSpPr>
        <a:xfrm>
          <a:off x="0" y="0"/>
          <a:ext cx="0" cy="0"/>
          <a:chOff x="0" y="0"/>
          <a:chExt cx="0" cy="0"/>
        </a:xfrm>
      </p:grpSpPr>
      <p:pic>
        <p:nvPicPr>
          <p:cNvPr id="2" name="Imagem 1" descr="Uma imagem com círculo, captura de ecrã, Gráficos&#10;&#10;Os conteúdos gerados por IA poderão estar incorretos.">
            <a:extLst>
              <a:ext uri="{FF2B5EF4-FFF2-40B4-BE49-F238E27FC236}">
                <a16:creationId xmlns:a16="http://schemas.microsoft.com/office/drawing/2014/main" id="{99487D7B-F2E3-8760-36AD-61660EB52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819" y="1882998"/>
            <a:ext cx="2610392" cy="3095367"/>
          </a:xfrm>
          <a:prstGeom prst="rect">
            <a:avLst/>
          </a:prstGeom>
        </p:spPr>
      </p:pic>
      <p:sp>
        <p:nvSpPr>
          <p:cNvPr id="4" name="Slide Number Placeholder 3">
            <a:extLst>
              <a:ext uri="{FF2B5EF4-FFF2-40B4-BE49-F238E27FC236}">
                <a16:creationId xmlns:a16="http://schemas.microsoft.com/office/drawing/2014/main" id="{0AA0D38D-E081-CFF4-65E5-FAD4102F6552}"/>
              </a:ext>
            </a:extLst>
          </p:cNvPr>
          <p:cNvSpPr>
            <a:spLocks noGrp="1"/>
          </p:cNvSpPr>
          <p:nvPr>
            <p:ph type="sldNum" sz="quarter" idx="4294967295"/>
          </p:nvPr>
        </p:nvSpPr>
        <p:spPr>
          <a:xfrm>
            <a:off x="10954499" y="7241310"/>
            <a:ext cx="618506" cy="365125"/>
          </a:xfrm>
          <a:prstGeom prst="rect">
            <a:avLst/>
          </a:prstGeom>
        </p:spPr>
        <p:txBody>
          <a:bodyPr/>
          <a:lstStyle/>
          <a:p>
            <a:fld id="{0FC76E96-B79D-4F2B-9241-53214DAD9253}" type="slidenum">
              <a:rPr lang="en-GB" smtClean="0"/>
              <a:pPr/>
              <a:t>5</a:t>
            </a:fld>
            <a:endParaRPr lang="en-GB"/>
          </a:p>
        </p:txBody>
      </p:sp>
      <p:sp>
        <p:nvSpPr>
          <p:cNvPr id="7" name="CaixaDeTexto 6">
            <a:extLst>
              <a:ext uri="{FF2B5EF4-FFF2-40B4-BE49-F238E27FC236}">
                <a16:creationId xmlns:a16="http://schemas.microsoft.com/office/drawing/2014/main" id="{C5B1B438-94C0-E008-199D-4E039FD61788}"/>
              </a:ext>
            </a:extLst>
          </p:cNvPr>
          <p:cNvSpPr txBox="1"/>
          <p:nvPr/>
        </p:nvSpPr>
        <p:spPr>
          <a:xfrm>
            <a:off x="3209179" y="2777546"/>
            <a:ext cx="7745320" cy="769441"/>
          </a:xfrm>
          <a:prstGeom prst="rect">
            <a:avLst/>
          </a:prstGeom>
          <a:noFill/>
        </p:spPr>
        <p:txBody>
          <a:bodyPr wrap="square" lIns="91440" tIns="45720" rIns="91440" bIns="45720" anchor="t">
            <a:spAutoFit/>
          </a:bodyPr>
          <a:lstStyle/>
          <a:p>
            <a:pPr algn="just"/>
            <a:r>
              <a:rPr lang="pt-PT" sz="2200" b="1">
                <a:latin typeface="Work Sans" panose="00000500000000000000" pitchFamily="50" charset="0"/>
              </a:rPr>
              <a:t>Empreendedorismo é ter uma ideia para resolver um problema e fazer algo para ajudar as pessoas!</a:t>
            </a:r>
            <a:endParaRPr lang="pt-PT" sz="2200">
              <a:latin typeface="Work Sans" panose="00000500000000000000" pitchFamily="50" charset="0"/>
              <a:ea typeface="Calibri" panose="020F0502020204030204"/>
              <a:cs typeface="Calibri" panose="020F0502020204030204"/>
            </a:endParaRPr>
          </a:p>
        </p:txBody>
      </p:sp>
      <p:sp>
        <p:nvSpPr>
          <p:cNvPr id="9" name="CaixaDeTexto 8">
            <a:extLst>
              <a:ext uri="{FF2B5EF4-FFF2-40B4-BE49-F238E27FC236}">
                <a16:creationId xmlns:a16="http://schemas.microsoft.com/office/drawing/2014/main" id="{A3925DAA-909E-AE76-DB15-A0768E5B62C0}"/>
              </a:ext>
            </a:extLst>
          </p:cNvPr>
          <p:cNvSpPr txBox="1"/>
          <p:nvPr/>
        </p:nvSpPr>
        <p:spPr>
          <a:xfrm>
            <a:off x="3323150" y="3848466"/>
            <a:ext cx="7940602" cy="923330"/>
          </a:xfrm>
          <a:prstGeom prst="rect">
            <a:avLst/>
          </a:prstGeom>
          <a:noFill/>
        </p:spPr>
        <p:txBody>
          <a:bodyPr wrap="square" lIns="91440" tIns="45720" rIns="91440" bIns="45720" anchor="ctr">
            <a:spAutoFit/>
          </a:bodyPr>
          <a:lstStyle/>
          <a:p>
            <a:r>
              <a:rPr lang="pt-PT" b="1" dirty="0">
                <a:solidFill>
                  <a:srgbClr val="E18346"/>
                </a:solidFill>
                <a:latin typeface="Work Sans" panose="00000500000000000000" pitchFamily="50" charset="0"/>
              </a:rPr>
              <a:t>Ideia = limpar a ribeira</a:t>
            </a:r>
          </a:p>
          <a:p>
            <a:endParaRPr lang="pt-PT" b="1" dirty="0">
              <a:solidFill>
                <a:srgbClr val="E18346"/>
              </a:solidFill>
              <a:latin typeface="Work Sans" panose="00000500000000000000" pitchFamily="50" charset="0"/>
              <a:ea typeface="Calibri"/>
              <a:cs typeface="Calibri"/>
            </a:endParaRPr>
          </a:p>
          <a:p>
            <a:r>
              <a:rPr lang="pt-PT" b="1" dirty="0">
                <a:solidFill>
                  <a:srgbClr val="E18346"/>
                </a:solidFill>
                <a:latin typeface="Work Sans" panose="00000500000000000000" pitchFamily="50" charset="0"/>
                <a:ea typeface="Calibri"/>
                <a:cs typeface="Calibri"/>
              </a:rPr>
              <a:t>Fazer algo = juntar pessoas para ajudar a limpar a ribeira</a:t>
            </a:r>
          </a:p>
        </p:txBody>
      </p:sp>
      <p:sp>
        <p:nvSpPr>
          <p:cNvPr id="3" name="CaixaDeTexto 2">
            <a:extLst>
              <a:ext uri="{FF2B5EF4-FFF2-40B4-BE49-F238E27FC236}">
                <a16:creationId xmlns:a16="http://schemas.microsoft.com/office/drawing/2014/main" id="{1FB1D69F-F96B-3045-2014-47FD23A62434}"/>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47817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BA22-B5D8-529D-3663-AB808EF36FD6}"/>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0539F9DF-F82C-5807-8ACF-4E0EC3740DB1}"/>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20CBA35-0652-FCD2-BB87-309331C16F1A}"/>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97EA8B6-471C-DEFB-C6F6-489459812D9B}"/>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9506358-34BF-2CCC-143E-217C24E9D489}"/>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A4879614-1BA0-99A4-3D2D-3C42E0FF0154}"/>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14454922-4686-0D42-AF16-51DC69A1BF20}"/>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A08F34E7-8215-CE73-F52C-77866049FC1C}"/>
              </a:ext>
            </a:extLst>
          </p:cNvPr>
          <p:cNvSpPr txBox="1"/>
          <p:nvPr/>
        </p:nvSpPr>
        <p:spPr>
          <a:xfrm>
            <a:off x="614860" y="1632599"/>
            <a:ext cx="10962279" cy="4524315"/>
          </a:xfrm>
          <a:prstGeom prst="rect">
            <a:avLst/>
          </a:prstGeom>
          <a:noFill/>
        </p:spPr>
        <p:txBody>
          <a:bodyPr wrap="square">
            <a:spAutoFit/>
          </a:bodyPr>
          <a:lstStyle/>
          <a:p>
            <a:pPr algn="just">
              <a:buNone/>
            </a:pPr>
            <a:r>
              <a:rPr lang="pt-PT" b="1" dirty="0">
                <a:latin typeface="Work Sans" panose="00000500000000000000" pitchFamily="50" charset="0"/>
              </a:rPr>
              <a:t>Exemplo:</a:t>
            </a:r>
          </a:p>
          <a:p>
            <a:pPr algn="just">
              <a:buNone/>
            </a:pPr>
            <a:endParaRPr lang="pt-PT" dirty="0">
              <a:latin typeface="Work Sans" panose="00000500000000000000" pitchFamily="50" charset="0"/>
            </a:endParaRPr>
          </a:p>
          <a:p>
            <a:pPr algn="just">
              <a:buNone/>
            </a:pPr>
            <a:r>
              <a:rPr lang="pt-PT" b="0" i="0" dirty="0">
                <a:solidFill>
                  <a:srgbClr val="000000"/>
                </a:solidFill>
                <a:effectLst/>
                <a:latin typeface="Work Sans" panose="00000500000000000000" pitchFamily="50" charset="0"/>
              </a:rPr>
              <a:t>Vejamos o exemplo de uma empresa de painéis solares, que vende exclusivamente no online:</a:t>
            </a:r>
          </a:p>
          <a:p>
            <a:pPr algn="just">
              <a:buNone/>
            </a:pPr>
            <a:endParaRPr lang="pt-PT" b="0" i="0" dirty="0">
              <a:solidFill>
                <a:srgbClr val="122537"/>
              </a:solidFill>
              <a:effectLst/>
              <a:latin typeface="Work Sans" panose="00000500000000000000" pitchFamily="50" charset="0"/>
            </a:endParaRPr>
          </a:p>
          <a:p>
            <a:pPr marL="285750" indent="-285750" algn="just">
              <a:buFont typeface="Arial" panose="020B0604020202020204" pitchFamily="34" charset="0"/>
              <a:buChar char="•"/>
            </a:pPr>
            <a:r>
              <a:rPr lang="pt-PT" b="0" i="0" dirty="0">
                <a:solidFill>
                  <a:srgbClr val="000000"/>
                </a:solidFill>
                <a:effectLst/>
                <a:latin typeface="Work Sans" panose="00000500000000000000" pitchFamily="50" charset="0"/>
              </a:rPr>
              <a:t>Sendo uma empresa exclusivamente online, para vender os seus produtos precisa de ter um site ou uma aplicação para poder começar a vender. Desta forma, um dos seus investimentos iniciais será a </a:t>
            </a:r>
            <a:r>
              <a:rPr lang="pt-PT" b="1" i="0" dirty="0">
                <a:solidFill>
                  <a:srgbClr val="000000"/>
                </a:solidFill>
                <a:effectLst/>
                <a:latin typeface="Work Sans" panose="00000500000000000000" pitchFamily="50" charset="0"/>
              </a:rPr>
              <a:t>contratação de um serviço de criação de sites ou aplicações</a:t>
            </a:r>
            <a:r>
              <a:rPr lang="pt-PT" b="0" i="0" dirty="0">
                <a:solidFill>
                  <a:srgbClr val="000000"/>
                </a:solidFill>
                <a:effectLst/>
                <a:latin typeface="Work Sans" panose="00000500000000000000" pitchFamily="50" charset="0"/>
              </a:rPr>
              <a:t> (este investimento poderá ser evitado se alguém na equipa souber desenvolver um desses meios);</a:t>
            </a:r>
          </a:p>
          <a:p>
            <a:pPr marL="285750" indent="-285750" algn="just">
              <a:buFont typeface="Arial" panose="020B0604020202020204" pitchFamily="34" charset="0"/>
              <a:buChar char="•"/>
            </a:pPr>
            <a:endParaRPr lang="pt-PT" b="0" i="0" dirty="0">
              <a:solidFill>
                <a:srgbClr val="000000"/>
              </a:solidFill>
              <a:effectLst/>
              <a:latin typeface="Work Sans" panose="00000500000000000000" pitchFamily="50" charset="0"/>
            </a:endParaRPr>
          </a:p>
          <a:p>
            <a:pPr marL="285750" indent="-285750" algn="just">
              <a:buFont typeface="Arial" panose="020B0604020202020204" pitchFamily="34" charset="0"/>
              <a:buChar char="•"/>
            </a:pPr>
            <a:r>
              <a:rPr lang="pt-PT" b="0" i="0" dirty="0">
                <a:solidFill>
                  <a:srgbClr val="000000"/>
                </a:solidFill>
                <a:effectLst/>
                <a:latin typeface="Work Sans" panose="00000500000000000000" pitchFamily="50" charset="0"/>
              </a:rPr>
              <a:t>Uma vez que vendem painéis solares, também terão de investir nas </a:t>
            </a:r>
            <a:r>
              <a:rPr lang="pt-PT" b="1" i="0" dirty="0">
                <a:solidFill>
                  <a:srgbClr val="000000"/>
                </a:solidFill>
                <a:effectLst/>
                <a:latin typeface="Work Sans" panose="00000500000000000000" pitchFamily="50" charset="0"/>
              </a:rPr>
              <a:t>máquinas</a:t>
            </a:r>
            <a:r>
              <a:rPr lang="pt-PT" b="0" i="0" dirty="0">
                <a:solidFill>
                  <a:srgbClr val="000000"/>
                </a:solidFill>
                <a:effectLst/>
                <a:latin typeface="Work Sans" panose="00000500000000000000" pitchFamily="50" charset="0"/>
              </a:rPr>
              <a:t> necessárias para criarem esse produto;</a:t>
            </a:r>
          </a:p>
          <a:p>
            <a:pPr marL="285750" indent="-285750" algn="just">
              <a:buFont typeface="Arial" panose="020B0604020202020204" pitchFamily="34" charset="0"/>
              <a:buChar char="•"/>
            </a:pPr>
            <a:endParaRPr lang="pt-PT" b="0" i="0" dirty="0">
              <a:solidFill>
                <a:srgbClr val="000000"/>
              </a:solidFill>
              <a:effectLst/>
              <a:latin typeface="Work Sans" panose="00000500000000000000" pitchFamily="50" charset="0"/>
            </a:endParaRPr>
          </a:p>
          <a:p>
            <a:pPr marL="285750" indent="-285750" algn="just">
              <a:buFont typeface="Arial" panose="020B0604020202020204" pitchFamily="34" charset="0"/>
              <a:buChar char="•"/>
            </a:pPr>
            <a:r>
              <a:rPr lang="pt-PT" b="0" i="0" dirty="0">
                <a:solidFill>
                  <a:srgbClr val="000000"/>
                </a:solidFill>
                <a:effectLst/>
                <a:latin typeface="Work Sans" panose="00000500000000000000" pitchFamily="50" charset="0"/>
              </a:rPr>
              <a:t>Como é necessário terem um </a:t>
            </a:r>
            <a:r>
              <a:rPr lang="pt-PT" b="1" i="0" dirty="0">
                <a:solidFill>
                  <a:srgbClr val="000000"/>
                </a:solidFill>
                <a:effectLst/>
                <a:latin typeface="Work Sans" panose="00000500000000000000" pitchFamily="50" charset="0"/>
              </a:rPr>
              <a:t>local de produção</a:t>
            </a:r>
            <a:r>
              <a:rPr lang="pt-PT" b="0" i="0" dirty="0">
                <a:solidFill>
                  <a:srgbClr val="000000"/>
                </a:solidFill>
                <a:effectLst/>
                <a:latin typeface="Work Sans" panose="00000500000000000000" pitchFamily="50" charset="0"/>
              </a:rPr>
              <a:t>, deverão investir numa fábrica com capacidade de alocar todas as máquinas e para armazenar os produtos;</a:t>
            </a:r>
          </a:p>
          <a:p>
            <a:pPr marL="285750" indent="-285750" algn="just">
              <a:buFont typeface="Arial" panose="020B0604020202020204" pitchFamily="34" charset="0"/>
              <a:buChar char="•"/>
            </a:pPr>
            <a:endParaRPr lang="pt-PT" b="0" i="0" dirty="0">
              <a:solidFill>
                <a:srgbClr val="000000"/>
              </a:solidFill>
              <a:effectLst/>
              <a:latin typeface="Work Sans" panose="00000500000000000000" pitchFamily="50" charset="0"/>
            </a:endParaRPr>
          </a:p>
        </p:txBody>
      </p:sp>
    </p:spTree>
    <p:custDataLst>
      <p:tags r:id="rId1"/>
    </p:custDataLst>
    <p:extLst>
      <p:ext uri="{BB962C8B-B14F-4D97-AF65-F5344CB8AC3E}">
        <p14:creationId xmlns:p14="http://schemas.microsoft.com/office/powerpoint/2010/main" val="3384357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AD401-1D22-2216-D87F-C62D6AFA2D52}"/>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2762AC2E-AC22-BE89-25B6-95CCAB0A7E40}"/>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CD1F0807-2D70-46ED-3518-611121EAB636}"/>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4637327-33FC-1902-945F-CB84EDE36BCF}"/>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203B075-BBE2-3561-790C-27F2D1088292}"/>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0E816B78-9D19-8D61-0655-C30F03B76DAC}"/>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B0362192-0F3E-6715-6864-359B92120E9D}"/>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42DD911E-E850-296B-EB3F-0C0954DCFFCF}"/>
              </a:ext>
            </a:extLst>
          </p:cNvPr>
          <p:cNvSpPr txBox="1"/>
          <p:nvPr/>
        </p:nvSpPr>
        <p:spPr>
          <a:xfrm>
            <a:off x="3399530" y="1674489"/>
            <a:ext cx="7880990" cy="4154984"/>
          </a:xfrm>
          <a:prstGeom prst="rect">
            <a:avLst/>
          </a:prstGeom>
          <a:noFill/>
        </p:spPr>
        <p:txBody>
          <a:bodyPr wrap="square">
            <a:spAutoFit/>
          </a:bodyPr>
          <a:lstStyle/>
          <a:p>
            <a:pPr algn="just">
              <a:buNone/>
            </a:pPr>
            <a:r>
              <a:rPr lang="pt-PT" sz="2400" b="1" dirty="0">
                <a:latin typeface="Work Sans" panose="00000500000000000000" pitchFamily="50" charset="0"/>
              </a:rPr>
              <a:t>Fontes de receita:</a:t>
            </a:r>
          </a:p>
          <a:p>
            <a:pPr algn="just">
              <a:buNone/>
            </a:pPr>
            <a:endParaRPr lang="pt-PT" sz="1600" dirty="0">
              <a:latin typeface="Work Sans" panose="00000500000000000000" pitchFamily="50" charset="0"/>
            </a:endParaRPr>
          </a:p>
          <a:p>
            <a:pPr marL="285750" indent="-285750" algn="l">
              <a:buFont typeface="Arial" panose="020B0604020202020204" pitchFamily="34" charset="0"/>
              <a:buChar char="•"/>
            </a:pPr>
            <a:r>
              <a:rPr lang="pt-PT" sz="1600" b="0" i="0" dirty="0">
                <a:solidFill>
                  <a:srgbClr val="000000"/>
                </a:solidFill>
                <a:effectLst/>
                <a:latin typeface="Work Sans" panose="00000500000000000000" pitchFamily="50" charset="0"/>
              </a:rPr>
              <a:t>As receitas são o valor gerado em dinheiro pela vossa atividade, ou seja, quando vendem um produto ou prestam um serviço que vos é pago. Por vezes, esse valor é pago diretamente pelo vosso consumidor, sendo este também o vosso cliente. Noutros casos, como por exemplo, em projetos sociais, é muito comum esse valor ser pago por patrocínio ou donativos de terceiros, e não pelo usuário final do vosso produto ou serviço.</a:t>
            </a:r>
          </a:p>
          <a:p>
            <a:pPr marL="285750" indent="-285750" algn="l">
              <a:buFont typeface="Arial" panose="020B0604020202020204" pitchFamily="34" charset="0"/>
              <a:buChar char="•"/>
            </a:pPr>
            <a:endParaRPr lang="pt-PT" sz="1600" b="0" i="0" dirty="0">
              <a:solidFill>
                <a:srgbClr val="000000"/>
              </a:solidFill>
              <a:effectLst/>
              <a:latin typeface="Work Sans" panose="00000500000000000000" pitchFamily="50" charset="0"/>
            </a:endParaRPr>
          </a:p>
          <a:p>
            <a:pPr algn="l"/>
            <a:r>
              <a:rPr lang="pt-PT" sz="1600" b="0" i="0" dirty="0">
                <a:solidFill>
                  <a:srgbClr val="000000"/>
                </a:solidFill>
                <a:effectLst/>
                <a:latin typeface="Work Sans" panose="00000500000000000000" pitchFamily="50" charset="0"/>
              </a:rPr>
              <a:t>Algumas fontes de receitas comuns incluem:</a:t>
            </a:r>
          </a:p>
          <a:p>
            <a:pPr marL="285750" indent="-285750" algn="l">
              <a:buFont typeface="Arial" panose="020B0604020202020204" pitchFamily="34" charset="0"/>
              <a:buChar char="•"/>
            </a:pPr>
            <a:endParaRPr lang="pt-PT" sz="1600" dirty="0">
              <a:solidFill>
                <a:srgbClr val="000000"/>
              </a:solidFill>
              <a:latin typeface="Work Sans" panose="00000500000000000000" pitchFamily="50" charset="0"/>
            </a:endParaRPr>
          </a:p>
          <a:p>
            <a:pPr marL="285750" indent="-285750" algn="l">
              <a:buFont typeface="Arial" panose="020B0604020202020204" pitchFamily="34" charset="0"/>
              <a:buChar char="•"/>
            </a:pPr>
            <a:r>
              <a:rPr lang="pt-PT" sz="1600" b="0" i="0" dirty="0">
                <a:solidFill>
                  <a:srgbClr val="000000"/>
                </a:solidFill>
                <a:effectLst/>
                <a:latin typeface="Work Sans" panose="00000500000000000000" pitchFamily="50" charset="0"/>
              </a:rPr>
              <a:t>Vendas de produtos;</a:t>
            </a:r>
          </a:p>
          <a:p>
            <a:pPr marL="285750" indent="-285750" algn="l">
              <a:buFont typeface="Arial" panose="020B0604020202020204" pitchFamily="34" charset="0"/>
              <a:buChar char="•"/>
            </a:pPr>
            <a:r>
              <a:rPr lang="pt-PT" sz="1600" dirty="0">
                <a:solidFill>
                  <a:srgbClr val="000000"/>
                </a:solidFill>
                <a:latin typeface="Work Sans" panose="00000500000000000000" pitchFamily="50" charset="0"/>
              </a:rPr>
              <a:t>Venda de serviços;</a:t>
            </a:r>
          </a:p>
          <a:p>
            <a:pPr marL="285750" indent="-285750" algn="l">
              <a:buFont typeface="Arial" panose="020B0604020202020204" pitchFamily="34" charset="0"/>
              <a:buChar char="•"/>
            </a:pPr>
            <a:r>
              <a:rPr lang="pt-PT" sz="1600" b="0" i="0" dirty="0">
                <a:solidFill>
                  <a:srgbClr val="000000"/>
                </a:solidFill>
                <a:effectLst/>
                <a:latin typeface="Work Sans" panose="00000500000000000000" pitchFamily="50" charset="0"/>
              </a:rPr>
              <a:t>Taxas de assinatura;</a:t>
            </a:r>
          </a:p>
          <a:p>
            <a:pPr marL="285750" indent="-285750" algn="l">
              <a:buFont typeface="Arial" panose="020B0604020202020204" pitchFamily="34" charset="0"/>
              <a:buChar char="•"/>
            </a:pPr>
            <a:r>
              <a:rPr lang="pt-PT" sz="1600" dirty="0">
                <a:solidFill>
                  <a:srgbClr val="000000"/>
                </a:solidFill>
                <a:latin typeface="Work Sans" panose="00000500000000000000" pitchFamily="50" charset="0"/>
              </a:rPr>
              <a:t>Financiamento público;</a:t>
            </a:r>
          </a:p>
          <a:p>
            <a:pPr marL="285750" indent="-285750" algn="l">
              <a:buFont typeface="Arial" panose="020B0604020202020204" pitchFamily="34" charset="0"/>
              <a:buChar char="•"/>
            </a:pPr>
            <a:r>
              <a:rPr lang="pt-PT" sz="1600" b="0" i="0" dirty="0">
                <a:solidFill>
                  <a:srgbClr val="000000"/>
                </a:solidFill>
                <a:effectLst/>
                <a:latin typeface="Work Sans" panose="00000500000000000000" pitchFamily="50" charset="0"/>
              </a:rPr>
              <a:t>Doações</a:t>
            </a:r>
          </a:p>
        </p:txBody>
      </p:sp>
      <p:pic>
        <p:nvPicPr>
          <p:cNvPr id="2" name="Imagem 1">
            <a:extLst>
              <a:ext uri="{FF2B5EF4-FFF2-40B4-BE49-F238E27FC236}">
                <a16:creationId xmlns:a16="http://schemas.microsoft.com/office/drawing/2014/main" id="{5FD7C92A-967D-26BA-89AA-6BB7AD7C3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537" y="1130544"/>
            <a:ext cx="4815842" cy="4815842"/>
          </a:xfrm>
          <a:prstGeom prst="rect">
            <a:avLst/>
          </a:prstGeom>
        </p:spPr>
      </p:pic>
    </p:spTree>
    <p:custDataLst>
      <p:tags r:id="rId1"/>
    </p:custDataLst>
    <p:extLst>
      <p:ext uri="{BB962C8B-B14F-4D97-AF65-F5344CB8AC3E}">
        <p14:creationId xmlns:p14="http://schemas.microsoft.com/office/powerpoint/2010/main" val="2633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1000"/>
                                        <p:tgtEl>
                                          <p:spTgt spid="10">
                                            <p:txEl>
                                              <p:pRg st="6" end="6"/>
                                            </p:txEl>
                                          </p:spTgt>
                                        </p:tgtEl>
                                      </p:cBhvr>
                                    </p:animEffect>
                                    <p:anim calcmode="lin" valueType="num">
                                      <p:cBhvr>
                                        <p:cTn id="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1000"/>
                                        <p:tgtEl>
                                          <p:spTgt spid="10">
                                            <p:txEl>
                                              <p:pRg st="7" end="7"/>
                                            </p:txEl>
                                          </p:spTgt>
                                        </p:tgtEl>
                                      </p:cBhvr>
                                    </p:animEffect>
                                    <p:anim calcmode="lin" valueType="num">
                                      <p:cBhvr>
                                        <p:cTn id="1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1000"/>
                                        <p:tgtEl>
                                          <p:spTgt spid="10">
                                            <p:txEl>
                                              <p:pRg st="8" end="8"/>
                                            </p:txEl>
                                          </p:spTgt>
                                        </p:tgtEl>
                                      </p:cBhvr>
                                    </p:animEffect>
                                    <p:anim calcmode="lin" valueType="num">
                                      <p:cBhvr>
                                        <p:cTn id="1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1000"/>
                                        <p:tgtEl>
                                          <p:spTgt spid="10">
                                            <p:txEl>
                                              <p:pRg st="9" end="9"/>
                                            </p:txEl>
                                          </p:spTgt>
                                        </p:tgtEl>
                                      </p:cBhvr>
                                    </p:animEffect>
                                    <p:anim calcmode="lin" valueType="num">
                                      <p:cBhvr>
                                        <p:cTn id="2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1000"/>
                                        <p:tgtEl>
                                          <p:spTgt spid="10">
                                            <p:txEl>
                                              <p:pRg st="10" end="10"/>
                                            </p:txEl>
                                          </p:spTgt>
                                        </p:tgtEl>
                                      </p:cBhvr>
                                    </p:animEffect>
                                    <p:anim calcmode="lin" valueType="num">
                                      <p:cBhvr>
                                        <p:cTn id="28"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AC9F7-FF3F-CB92-6A8D-1B98564224BD}"/>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D001BCE3-E090-6F4B-8ED3-07962EF5114C}"/>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43E13FF2-982C-B138-3CD3-2862D2761833}"/>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E249EA92-C79A-C9D8-5BA5-7DD1CC4CDC0C}"/>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A73E25D4-C7D1-B32D-4A3A-F54B91D28E4D}"/>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B796F8AD-661B-B4E6-B52F-49D2A558EC6E}"/>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66E5C5B2-7A4B-39FB-47EC-9FD564CFAFAC}"/>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821C90FC-497D-EEBB-5F6B-A64B4C2BB809}"/>
              </a:ext>
            </a:extLst>
          </p:cNvPr>
          <p:cNvSpPr txBox="1"/>
          <p:nvPr/>
        </p:nvSpPr>
        <p:spPr>
          <a:xfrm>
            <a:off x="3510116" y="1471778"/>
            <a:ext cx="8209935" cy="4524315"/>
          </a:xfrm>
          <a:prstGeom prst="rect">
            <a:avLst/>
          </a:prstGeom>
          <a:noFill/>
        </p:spPr>
        <p:txBody>
          <a:bodyPr wrap="square">
            <a:spAutoFit/>
          </a:bodyPr>
          <a:lstStyle/>
          <a:p>
            <a:pPr algn="just">
              <a:buNone/>
            </a:pPr>
            <a:r>
              <a:rPr lang="pt-PT" b="1" dirty="0">
                <a:latin typeface="Work Sans" panose="00000500000000000000" pitchFamily="50" charset="0"/>
              </a:rPr>
              <a:t>Estrutura de custos:</a:t>
            </a:r>
          </a:p>
          <a:p>
            <a:pPr algn="just">
              <a:buNone/>
            </a:pPr>
            <a:endParaRPr lang="pt-PT" dirty="0">
              <a:latin typeface="Work Sans" panose="00000500000000000000" pitchFamily="50" charset="0"/>
            </a:endParaRPr>
          </a:p>
          <a:p>
            <a:r>
              <a:rPr lang="pt-PT" dirty="0">
                <a:latin typeface="Work Sans" panose="00000500000000000000" pitchFamily="50" charset="0"/>
              </a:rPr>
              <a:t>Para continuarmos a entender a sustentabilidade financeira do vosso projeto, vamos agora falar de custos.</a:t>
            </a:r>
          </a:p>
          <a:p>
            <a:endParaRPr lang="pt-PT" dirty="0">
              <a:latin typeface="Work Sans" panose="00000500000000000000" pitchFamily="50" charset="0"/>
            </a:endParaRPr>
          </a:p>
          <a:p>
            <a:r>
              <a:rPr lang="pt-PT" dirty="0">
                <a:latin typeface="Work Sans" panose="00000500000000000000" pitchFamily="50" charset="0"/>
              </a:rPr>
              <a:t>Sempre que o vosso projeto tiver atividade (quer seja de venda, de operações ou de desenvolvimento de algum produto), a mesma terá custos.</a:t>
            </a:r>
          </a:p>
          <a:p>
            <a:endParaRPr lang="pt-PT" dirty="0">
              <a:latin typeface="Work Sans" panose="00000500000000000000" pitchFamily="50" charset="0"/>
            </a:endParaRPr>
          </a:p>
          <a:p>
            <a:r>
              <a:rPr lang="pt-PT" dirty="0">
                <a:latin typeface="Work Sans" panose="00000500000000000000" pitchFamily="50" charset="0"/>
              </a:rPr>
              <a:t>Esses custos podem ser muito diversos, por exemplo: custo de produção de um produto, custo de operação para a prestação do vosso serviço, custo com salários da vossa equipa, campanhas de marketing, etc.</a:t>
            </a:r>
          </a:p>
          <a:p>
            <a:endParaRPr lang="pt-PT" dirty="0">
              <a:latin typeface="Work Sans" panose="00000500000000000000" pitchFamily="50" charset="0"/>
            </a:endParaRPr>
          </a:p>
          <a:p>
            <a:r>
              <a:rPr lang="pt-PT" dirty="0">
                <a:latin typeface="Work Sans" panose="00000500000000000000" pitchFamily="50" charset="0"/>
              </a:rPr>
              <a:t>Podemos definir os custos em dois tipos: </a:t>
            </a:r>
            <a:r>
              <a:rPr lang="pt-PT" b="1" dirty="0">
                <a:latin typeface="Work Sans" panose="00000500000000000000" pitchFamily="50" charset="0"/>
              </a:rPr>
              <a:t>custos variáveis e custos fixos</a:t>
            </a:r>
            <a:r>
              <a:rPr lang="pt-PT" dirty="0">
                <a:latin typeface="Work Sans" panose="00000500000000000000" pitchFamily="50" charset="0"/>
              </a:rPr>
              <a:t>. Já ouviram falar disto?</a:t>
            </a:r>
          </a:p>
        </p:txBody>
      </p:sp>
      <p:pic>
        <p:nvPicPr>
          <p:cNvPr id="3" name="Imagem 2">
            <a:extLst>
              <a:ext uri="{FF2B5EF4-FFF2-40B4-BE49-F238E27FC236}">
                <a16:creationId xmlns:a16="http://schemas.microsoft.com/office/drawing/2014/main" id="{251DD85F-037D-4E03-358B-8C8EEEEEE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28112"/>
            <a:ext cx="3608438" cy="3611645"/>
          </a:xfrm>
          <a:prstGeom prst="rect">
            <a:avLst/>
          </a:prstGeom>
        </p:spPr>
      </p:pic>
    </p:spTree>
    <p:custDataLst>
      <p:tags r:id="rId1"/>
    </p:custDataLst>
    <p:extLst>
      <p:ext uri="{BB962C8B-B14F-4D97-AF65-F5344CB8AC3E}">
        <p14:creationId xmlns:p14="http://schemas.microsoft.com/office/powerpoint/2010/main" val="3022801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D6084-858E-6ECB-AEB1-4ECA7FBB4E29}"/>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DE5A506A-2E39-26B9-827E-641673A206D6}"/>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794B401-A31A-CB7F-A6B5-D27FEF3E8944}"/>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C7172BA-B037-23DB-BEC3-FBA9CDB758BB}"/>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DDF16EEF-856F-06F8-1B45-5F0B3519A2A5}"/>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49135FCC-9D37-2D5A-C51B-2D33CF91A4CB}"/>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A25E34C3-5F19-65E2-14C7-E9E88C847C07}"/>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62DC172E-A5F5-AA64-D33B-BB6D41B6E6B0}"/>
              </a:ext>
            </a:extLst>
          </p:cNvPr>
          <p:cNvSpPr txBox="1"/>
          <p:nvPr/>
        </p:nvSpPr>
        <p:spPr>
          <a:xfrm>
            <a:off x="3606562" y="1867087"/>
            <a:ext cx="8242538" cy="3785652"/>
          </a:xfrm>
          <a:prstGeom prst="rect">
            <a:avLst/>
          </a:prstGeom>
          <a:noFill/>
        </p:spPr>
        <p:txBody>
          <a:bodyPr wrap="square">
            <a:spAutoFit/>
          </a:bodyPr>
          <a:lstStyle/>
          <a:p>
            <a:pPr algn="just">
              <a:buNone/>
            </a:pPr>
            <a:r>
              <a:rPr lang="pt-PT" sz="2000" b="1" dirty="0">
                <a:latin typeface="Work Sans" panose="00000500000000000000" pitchFamily="50" charset="0"/>
              </a:rPr>
              <a:t>Estrutura de custos:</a:t>
            </a:r>
          </a:p>
          <a:p>
            <a:pPr algn="just">
              <a:buNone/>
            </a:pPr>
            <a:endParaRPr lang="pt-PT" sz="2000" dirty="0">
              <a:latin typeface="Work Sans" panose="00000500000000000000" pitchFamily="50" charset="0"/>
            </a:endParaRPr>
          </a:p>
          <a:p>
            <a:r>
              <a:rPr lang="pt-PT" sz="2000" dirty="0">
                <a:latin typeface="Work Sans" panose="00000500000000000000" pitchFamily="50" charset="0"/>
              </a:rPr>
              <a:t>Custos variáveis:</a:t>
            </a:r>
          </a:p>
          <a:p>
            <a:endParaRPr lang="pt-PT" sz="2000" dirty="0">
              <a:latin typeface="Work Sans" panose="00000500000000000000" pitchFamily="50" charset="0"/>
            </a:endParaRPr>
          </a:p>
          <a:p>
            <a:r>
              <a:rPr lang="pt-PT" sz="2000" dirty="0">
                <a:latin typeface="Work Sans" panose="00000500000000000000" pitchFamily="50" charset="0"/>
              </a:rPr>
              <a:t>Os custos são variáveis quando estes dependem do volume de vendas, ou seja, à medida que as vendas aumentam, os custos aumentam. O mesmo acontece com o inverso: quando as vendas diminuem, os custos variáveis diminuem. Por exemplo:</a:t>
            </a:r>
          </a:p>
          <a:p>
            <a:endParaRPr lang="pt-PT" sz="2000" dirty="0">
              <a:latin typeface="Work Sans" panose="00000500000000000000" pitchFamily="50" charset="0"/>
            </a:endParaRPr>
          </a:p>
          <a:p>
            <a:pPr marL="285750" indent="-285750">
              <a:buFont typeface="Arial" panose="020B0604020202020204" pitchFamily="34" charset="0"/>
              <a:buChar char="•"/>
            </a:pPr>
            <a:r>
              <a:rPr lang="pt-PT" sz="2000" dirty="0">
                <a:latin typeface="Work Sans" panose="00000500000000000000" pitchFamily="50" charset="0"/>
              </a:rPr>
              <a:t>Matérias-primas;</a:t>
            </a:r>
          </a:p>
          <a:p>
            <a:pPr marL="285750" indent="-285750">
              <a:buFont typeface="Arial" panose="020B0604020202020204" pitchFamily="34" charset="0"/>
              <a:buChar char="•"/>
            </a:pPr>
            <a:r>
              <a:rPr lang="pt-PT" sz="2000" dirty="0">
                <a:latin typeface="Work Sans" panose="00000500000000000000" pitchFamily="50" charset="0"/>
              </a:rPr>
              <a:t>Comissões de vendas;</a:t>
            </a:r>
          </a:p>
          <a:p>
            <a:pPr marL="285750" indent="-285750">
              <a:buFont typeface="Arial" panose="020B0604020202020204" pitchFamily="34" charset="0"/>
              <a:buChar char="•"/>
            </a:pPr>
            <a:r>
              <a:rPr lang="pt-PT" sz="2000" dirty="0">
                <a:latin typeface="Work Sans" panose="00000500000000000000" pitchFamily="50" charset="0"/>
              </a:rPr>
              <a:t>Custos de manutenção.</a:t>
            </a:r>
          </a:p>
        </p:txBody>
      </p:sp>
      <p:pic>
        <p:nvPicPr>
          <p:cNvPr id="3" name="Imagem 2">
            <a:extLst>
              <a:ext uri="{FF2B5EF4-FFF2-40B4-BE49-F238E27FC236}">
                <a16:creationId xmlns:a16="http://schemas.microsoft.com/office/drawing/2014/main" id="{F250E09B-7BEA-2430-9600-386041523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52" y="1644445"/>
            <a:ext cx="3569110" cy="3569110"/>
          </a:xfrm>
          <a:prstGeom prst="rect">
            <a:avLst/>
          </a:prstGeom>
        </p:spPr>
      </p:pic>
    </p:spTree>
    <p:custDataLst>
      <p:tags r:id="rId1"/>
    </p:custDataLst>
    <p:extLst>
      <p:ext uri="{BB962C8B-B14F-4D97-AF65-F5344CB8AC3E}">
        <p14:creationId xmlns:p14="http://schemas.microsoft.com/office/powerpoint/2010/main" val="16533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1000"/>
                                        <p:tgtEl>
                                          <p:spTgt spid="10">
                                            <p:txEl>
                                              <p:pRg st="6" end="6"/>
                                            </p:txEl>
                                          </p:spTgt>
                                        </p:tgtEl>
                                      </p:cBhvr>
                                    </p:animEffect>
                                    <p:anim calcmode="lin" valueType="num">
                                      <p:cBhvr>
                                        <p:cTn id="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1000"/>
                                        <p:tgtEl>
                                          <p:spTgt spid="10">
                                            <p:txEl>
                                              <p:pRg st="7" end="7"/>
                                            </p:txEl>
                                          </p:spTgt>
                                        </p:tgtEl>
                                      </p:cBhvr>
                                    </p:animEffect>
                                    <p:anim calcmode="lin" valueType="num">
                                      <p:cBhvr>
                                        <p:cTn id="1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1000"/>
                                        <p:tgtEl>
                                          <p:spTgt spid="10">
                                            <p:txEl>
                                              <p:pRg st="8" end="8"/>
                                            </p:txEl>
                                          </p:spTgt>
                                        </p:tgtEl>
                                      </p:cBhvr>
                                    </p:animEffect>
                                    <p:anim calcmode="lin" valueType="num">
                                      <p:cBhvr>
                                        <p:cTn id="1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A582-083D-BC14-985A-4B6DAE3D9FD1}"/>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18A623A5-85F1-39D9-2494-422508A9F104}"/>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D58EF45-8BDD-2F1B-E1D6-8FEB6224721C}"/>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2806ED7-2A61-0450-4399-CC8EC9860182}"/>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AFCD17B2-788B-F41F-5391-E13C8B591834}"/>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4029A6AA-F28A-524E-F23A-8BFED9AFD028}"/>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F7402997-707A-7103-D620-D9B31053A4AA}"/>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10" name="CaixaDeTexto 9">
            <a:extLst>
              <a:ext uri="{FF2B5EF4-FFF2-40B4-BE49-F238E27FC236}">
                <a16:creationId xmlns:a16="http://schemas.microsoft.com/office/drawing/2014/main" id="{4873D1CE-DFAB-461F-ED9B-C1F28AD9D6CE}"/>
              </a:ext>
            </a:extLst>
          </p:cNvPr>
          <p:cNvSpPr txBox="1"/>
          <p:nvPr/>
        </p:nvSpPr>
        <p:spPr>
          <a:xfrm>
            <a:off x="3611943" y="1885320"/>
            <a:ext cx="8237157" cy="4093428"/>
          </a:xfrm>
          <a:prstGeom prst="rect">
            <a:avLst/>
          </a:prstGeom>
          <a:noFill/>
        </p:spPr>
        <p:txBody>
          <a:bodyPr wrap="square">
            <a:spAutoFit/>
          </a:bodyPr>
          <a:lstStyle/>
          <a:p>
            <a:pPr algn="just">
              <a:buNone/>
            </a:pPr>
            <a:r>
              <a:rPr lang="pt-PT" sz="2000" b="1" dirty="0">
                <a:latin typeface="Work Sans" panose="00000500000000000000" pitchFamily="50" charset="0"/>
              </a:rPr>
              <a:t>Estrutura de custos:</a:t>
            </a:r>
          </a:p>
          <a:p>
            <a:pPr algn="just">
              <a:buNone/>
            </a:pPr>
            <a:endParaRPr lang="pt-PT" sz="2000" dirty="0">
              <a:latin typeface="Work Sans" panose="00000500000000000000" pitchFamily="50" charset="0"/>
            </a:endParaRPr>
          </a:p>
          <a:p>
            <a:r>
              <a:rPr lang="pt-PT" sz="2000" dirty="0">
                <a:latin typeface="Work Sans" panose="00000500000000000000" pitchFamily="50" charset="0"/>
              </a:rPr>
              <a:t>Custos fixos:</a:t>
            </a:r>
          </a:p>
          <a:p>
            <a:endParaRPr lang="pt-PT" sz="2000" dirty="0">
              <a:latin typeface="Work Sans" panose="00000500000000000000" pitchFamily="50" charset="0"/>
            </a:endParaRPr>
          </a:p>
          <a:p>
            <a:r>
              <a:rPr lang="pt-PT" sz="2000" dirty="0">
                <a:latin typeface="Work Sans" panose="00000500000000000000" pitchFamily="50" charset="0"/>
              </a:rPr>
              <a:t>Os custos fixos são os fluxos de saída de caixa que ocorrem independentemente de o ativo estar ou não a ser utilizado, ou seja, custos que terão mesmo quando não têm vendas. Por exemplo:</a:t>
            </a:r>
          </a:p>
          <a:p>
            <a:endParaRPr lang="pt-PT" sz="2000" dirty="0">
              <a:latin typeface="Work Sans" panose="00000500000000000000" pitchFamily="50" charset="0"/>
            </a:endParaRPr>
          </a:p>
          <a:p>
            <a:pPr marL="285750" indent="-285750">
              <a:buFont typeface="Arial" panose="020B0604020202020204" pitchFamily="34" charset="0"/>
              <a:buChar char="•"/>
            </a:pPr>
            <a:r>
              <a:rPr lang="pt-PT" sz="2000" dirty="0">
                <a:latin typeface="Work Sans" panose="00000500000000000000" pitchFamily="50" charset="0"/>
              </a:rPr>
              <a:t>Os impostos sobre propriedades;</a:t>
            </a:r>
          </a:p>
          <a:p>
            <a:pPr marL="285750" indent="-285750">
              <a:buFont typeface="Arial" panose="020B0604020202020204" pitchFamily="34" charset="0"/>
              <a:buChar char="•"/>
            </a:pPr>
            <a:r>
              <a:rPr lang="pt-PT" sz="2000" dirty="0">
                <a:latin typeface="Work Sans" panose="00000500000000000000" pitchFamily="50" charset="0"/>
              </a:rPr>
              <a:t>Os salários dos trabalhadores contratados;</a:t>
            </a:r>
          </a:p>
          <a:p>
            <a:pPr marL="285750" indent="-285750">
              <a:buFont typeface="Arial" panose="020B0604020202020204" pitchFamily="34" charset="0"/>
              <a:buChar char="•"/>
            </a:pPr>
            <a:r>
              <a:rPr lang="pt-PT" sz="2000" dirty="0">
                <a:latin typeface="Work Sans" panose="00000500000000000000" pitchFamily="50" charset="0"/>
              </a:rPr>
              <a:t>Marketing;</a:t>
            </a:r>
          </a:p>
          <a:p>
            <a:pPr marL="285750" indent="-285750">
              <a:buFont typeface="Arial" panose="020B0604020202020204" pitchFamily="34" charset="0"/>
              <a:buChar char="•"/>
            </a:pPr>
            <a:r>
              <a:rPr lang="pt-PT" sz="2000" dirty="0">
                <a:latin typeface="Work Sans" panose="00000500000000000000" pitchFamily="50" charset="0"/>
              </a:rPr>
              <a:t>A renda do escritório, da fábrica, entre outros…</a:t>
            </a:r>
          </a:p>
        </p:txBody>
      </p:sp>
      <p:pic>
        <p:nvPicPr>
          <p:cNvPr id="2" name="Imagem 1">
            <a:extLst>
              <a:ext uri="{FF2B5EF4-FFF2-40B4-BE49-F238E27FC236}">
                <a16:creationId xmlns:a16="http://schemas.microsoft.com/office/drawing/2014/main" id="{B1E0C8AB-DC56-B3B4-9765-A08146065F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52" y="1644445"/>
            <a:ext cx="3569110" cy="3569110"/>
          </a:xfrm>
          <a:prstGeom prst="rect">
            <a:avLst/>
          </a:prstGeom>
        </p:spPr>
      </p:pic>
    </p:spTree>
    <p:custDataLst>
      <p:tags r:id="rId1"/>
    </p:custDataLst>
    <p:extLst>
      <p:ext uri="{BB962C8B-B14F-4D97-AF65-F5344CB8AC3E}">
        <p14:creationId xmlns:p14="http://schemas.microsoft.com/office/powerpoint/2010/main" val="38640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1000"/>
                                        <p:tgtEl>
                                          <p:spTgt spid="10">
                                            <p:txEl>
                                              <p:pRg st="6" end="6"/>
                                            </p:txEl>
                                          </p:spTgt>
                                        </p:tgtEl>
                                      </p:cBhvr>
                                    </p:animEffect>
                                    <p:anim calcmode="lin" valueType="num">
                                      <p:cBhvr>
                                        <p:cTn id="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1000"/>
                                        <p:tgtEl>
                                          <p:spTgt spid="10">
                                            <p:txEl>
                                              <p:pRg st="7" end="7"/>
                                            </p:txEl>
                                          </p:spTgt>
                                        </p:tgtEl>
                                      </p:cBhvr>
                                    </p:animEffect>
                                    <p:anim calcmode="lin" valueType="num">
                                      <p:cBhvr>
                                        <p:cTn id="1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1000"/>
                                        <p:tgtEl>
                                          <p:spTgt spid="10">
                                            <p:txEl>
                                              <p:pRg st="8" end="8"/>
                                            </p:txEl>
                                          </p:spTgt>
                                        </p:tgtEl>
                                      </p:cBhvr>
                                    </p:animEffect>
                                    <p:anim calcmode="lin" valueType="num">
                                      <p:cBhvr>
                                        <p:cTn id="1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1000"/>
                                        <p:tgtEl>
                                          <p:spTgt spid="10">
                                            <p:txEl>
                                              <p:pRg st="9" end="9"/>
                                            </p:txEl>
                                          </p:spTgt>
                                        </p:tgtEl>
                                      </p:cBhvr>
                                    </p:animEffect>
                                    <p:anim calcmode="lin" valueType="num">
                                      <p:cBhvr>
                                        <p:cTn id="23"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AA89-C5E0-6721-5C3F-A4D1D1DAE33C}"/>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BC21E933-07DB-15F1-18CB-047B91F20DD0}"/>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9D0FE937-EE66-B08F-FB5B-1BAF9D05D809}"/>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C04684F-ED0E-A3A4-42C4-04A9F9CD9D0F}"/>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0BC8039-69E6-B425-7E10-51FD5CA03073}"/>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FBC989F5-3556-1B3E-CFDB-0F725518E2D8}"/>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D562791A-7168-7515-284A-B2A21CC02B1F}"/>
              </a:ext>
            </a:extLst>
          </p:cNvPr>
          <p:cNvSpPr txBox="1"/>
          <p:nvPr/>
        </p:nvSpPr>
        <p:spPr>
          <a:xfrm>
            <a:off x="535818" y="1783950"/>
            <a:ext cx="1035925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Situação</a:t>
            </a:r>
          </a:p>
          <a:p>
            <a:pPr marL="0" marR="0" lvl="0" indent="0" defTabSz="914400" eaLnBrk="1" fontAlgn="auto" latinLnBrk="0" hangingPunct="1">
              <a:lnSpc>
                <a:spcPct val="100000"/>
              </a:lnSpc>
              <a:spcBef>
                <a:spcPts val="0"/>
              </a:spcBef>
              <a:spcAft>
                <a:spcPts val="0"/>
              </a:spcAft>
              <a:buClrTx/>
              <a:buSzTx/>
              <a:buFontTx/>
              <a:buNone/>
              <a:tabLst/>
              <a:defRPr/>
            </a:pPr>
            <a:r>
              <a:rPr lang="pt-PT" dirty="0">
                <a:latin typeface="Work Sans" panose="00000500000000000000" pitchFamily="50" charset="0"/>
              </a:rPr>
              <a:t>Um grupo de alunos da turma quer organizar uma </a:t>
            </a:r>
            <a:r>
              <a:rPr lang="pt-PT" b="1" dirty="0">
                <a:latin typeface="Work Sans" panose="00000500000000000000" pitchFamily="50" charset="0"/>
              </a:rPr>
              <a:t>ação de limpeza da ribeira</a:t>
            </a:r>
            <a:r>
              <a:rPr lang="pt-PT" dirty="0">
                <a:latin typeface="Work Sans" panose="00000500000000000000" pitchFamily="50" charset="0"/>
              </a:rPr>
              <a:t> e precisa de planear os recursos e o dinheiro necessário para perceber se a ideia é </a:t>
            </a:r>
            <a:r>
              <a:rPr lang="pt-PT" b="1" dirty="0">
                <a:latin typeface="Work Sans" panose="00000500000000000000" pitchFamily="50" charset="0"/>
              </a:rPr>
              <a:t>possível</a:t>
            </a:r>
            <a:r>
              <a:rPr lang="pt-PT" dirty="0">
                <a:latin typeface="Work Sans" panose="00000500000000000000" pitchFamily="50" charset="0"/>
              </a:rPr>
              <a:t>.</a:t>
            </a: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p:txBody>
      </p:sp>
      <p:sp>
        <p:nvSpPr>
          <p:cNvPr id="3" name="CaixaDeTexto 2">
            <a:extLst>
              <a:ext uri="{FF2B5EF4-FFF2-40B4-BE49-F238E27FC236}">
                <a16:creationId xmlns:a16="http://schemas.microsoft.com/office/drawing/2014/main" id="{41791759-79A1-F75C-B09F-830293F3DDBD}"/>
              </a:ext>
            </a:extLst>
          </p:cNvPr>
          <p:cNvSpPr txBox="1"/>
          <p:nvPr/>
        </p:nvSpPr>
        <p:spPr>
          <a:xfrm>
            <a:off x="535818" y="2903314"/>
            <a:ext cx="8183184"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a:ln>
                  <a:noFill/>
                </a:ln>
                <a:solidFill>
                  <a:prstClr val="black"/>
                </a:solidFill>
                <a:effectLst/>
                <a:uLnTx/>
                <a:uFillTx/>
                <a:latin typeface="Work Sans" panose="00000500000000000000" pitchFamily="50" charset="0"/>
              </a:rPr>
              <a:t>Parte 1 – O que precisamos para começar? (Custos)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prstClr val="black"/>
                </a:solidFill>
                <a:effectLst/>
                <a:uLnTx/>
                <a:uFillTx/>
                <a:latin typeface="Work Sans" panose="00000500000000000000" pitchFamily="50" charset="0"/>
              </a:rPr>
              <a:t>Mesmo as ideias sociais têm custos.</a:t>
            </a:r>
          </a:p>
        </p:txBody>
      </p:sp>
      <p:graphicFrame>
        <p:nvGraphicFramePr>
          <p:cNvPr id="8" name="Tabela 7">
            <a:extLst>
              <a:ext uri="{FF2B5EF4-FFF2-40B4-BE49-F238E27FC236}">
                <a16:creationId xmlns:a16="http://schemas.microsoft.com/office/drawing/2014/main" id="{8A24DB5B-AA10-5240-3AC2-CA86923B3C7B}"/>
              </a:ext>
            </a:extLst>
          </p:cNvPr>
          <p:cNvGraphicFramePr>
            <a:graphicFrameLocks noGrp="1"/>
          </p:cNvGraphicFramePr>
          <p:nvPr>
            <p:extLst>
              <p:ext uri="{D42A27DB-BD31-4B8C-83A1-F6EECF244321}">
                <p14:modId xmlns:p14="http://schemas.microsoft.com/office/powerpoint/2010/main" val="4288038083"/>
              </p:ext>
            </p:extLst>
          </p:nvPr>
        </p:nvGraphicFramePr>
        <p:xfrm>
          <a:off x="591204" y="3800847"/>
          <a:ext cx="7790061" cy="1463040"/>
        </p:xfrm>
        <a:graphic>
          <a:graphicData uri="http://schemas.openxmlformats.org/drawingml/2006/table">
            <a:tbl>
              <a:tblPr/>
              <a:tblGrid>
                <a:gridCol w="2596687">
                  <a:extLst>
                    <a:ext uri="{9D8B030D-6E8A-4147-A177-3AD203B41FA5}">
                      <a16:colId xmlns:a16="http://schemas.microsoft.com/office/drawing/2014/main" val="2210897984"/>
                    </a:ext>
                  </a:extLst>
                </a:gridCol>
                <a:gridCol w="2596687">
                  <a:extLst>
                    <a:ext uri="{9D8B030D-6E8A-4147-A177-3AD203B41FA5}">
                      <a16:colId xmlns:a16="http://schemas.microsoft.com/office/drawing/2014/main" val="1808610013"/>
                    </a:ext>
                  </a:extLst>
                </a:gridCol>
                <a:gridCol w="2596687">
                  <a:extLst>
                    <a:ext uri="{9D8B030D-6E8A-4147-A177-3AD203B41FA5}">
                      <a16:colId xmlns:a16="http://schemas.microsoft.com/office/drawing/2014/main" val="296755012"/>
                    </a:ext>
                  </a:extLst>
                </a:gridCol>
              </a:tblGrid>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b="1"/>
                        <a:t>O que precisamos</a:t>
                      </a:r>
                    </a:p>
                  </a:txBody>
                  <a:tcPr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b="1"/>
                        <a:t>Quantidades</a:t>
                      </a:r>
                    </a:p>
                  </a:txBody>
                  <a:tcPr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b="1"/>
                        <a:t>Custo (€)</a:t>
                      </a:r>
                    </a:p>
                  </a:txBody>
                  <a:tcPr anchor="ctr">
                    <a:lnL>
                      <a:noFill/>
                    </a:lnL>
                    <a:lnR>
                      <a:noFill/>
                    </a:lnR>
                    <a:lnT w="12700" cmpd="sng">
                      <a:solidFill>
                        <a:srgbClr val="FFC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8045043"/>
                  </a:ext>
                </a:extLst>
              </a:tr>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Luvas</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20 pares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20 €</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4720097"/>
                  </a:ext>
                </a:extLst>
              </a:tr>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a:t>Sacos do lixo </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2 Pack</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10 €</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29895034"/>
                  </a:ext>
                </a:extLst>
              </a:tr>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Cartazes e Marcadores</a:t>
                      </a:r>
                    </a:p>
                  </a:txBody>
                  <a:tcPr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a:t>-</a:t>
                      </a:r>
                    </a:p>
                  </a:txBody>
                  <a:tcPr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25 €</a:t>
                      </a:r>
                    </a:p>
                  </a:txBody>
                  <a:tcPr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353314144"/>
                  </a:ext>
                </a:extLst>
              </a:tr>
            </a:tbl>
          </a:graphicData>
        </a:graphic>
      </p:graphicFrame>
      <p:sp>
        <p:nvSpPr>
          <p:cNvPr id="6" name="CaixaDeTexto 5">
            <a:extLst>
              <a:ext uri="{FF2B5EF4-FFF2-40B4-BE49-F238E27FC236}">
                <a16:creationId xmlns:a16="http://schemas.microsoft.com/office/drawing/2014/main" id="{72B37ED7-67A8-D017-C038-5032A28A64D0}"/>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
        <p:nvSpPr>
          <p:cNvPr id="4" name="CaixaDeTexto 3">
            <a:extLst>
              <a:ext uri="{FF2B5EF4-FFF2-40B4-BE49-F238E27FC236}">
                <a16:creationId xmlns:a16="http://schemas.microsoft.com/office/drawing/2014/main" id="{D8C47490-89A3-FD0A-ABFA-301F25C19D3B}"/>
              </a:ext>
            </a:extLst>
          </p:cNvPr>
          <p:cNvSpPr txBox="1"/>
          <p:nvPr/>
        </p:nvSpPr>
        <p:spPr>
          <a:xfrm>
            <a:off x="3459598" y="5789409"/>
            <a:ext cx="6364224" cy="369332"/>
          </a:xfrm>
          <a:prstGeom prst="rect">
            <a:avLst/>
          </a:prstGeom>
          <a:noFill/>
        </p:spPr>
        <p:txBody>
          <a:bodyPr wrap="square" rtlCol="0">
            <a:spAutoFit/>
          </a:bodyPr>
          <a:lstStyle/>
          <a:p>
            <a:r>
              <a:rPr lang="pt-PT" b="1" dirty="0"/>
              <a:t>Quanto dinheiro precisamos para iniciar a ação? 55€</a:t>
            </a:r>
          </a:p>
        </p:txBody>
      </p:sp>
      <p:grpSp>
        <p:nvGrpSpPr>
          <p:cNvPr id="10" name="Agrupar 9">
            <a:extLst>
              <a:ext uri="{FF2B5EF4-FFF2-40B4-BE49-F238E27FC236}">
                <a16:creationId xmlns:a16="http://schemas.microsoft.com/office/drawing/2014/main" id="{4408F9F7-6C10-A9D0-A661-D882903C303E}"/>
              </a:ext>
            </a:extLst>
          </p:cNvPr>
          <p:cNvGrpSpPr/>
          <p:nvPr/>
        </p:nvGrpSpPr>
        <p:grpSpPr>
          <a:xfrm>
            <a:off x="9170764" y="3266801"/>
            <a:ext cx="2466868" cy="1767840"/>
            <a:chOff x="9103185" y="4196081"/>
            <a:chExt cx="2466868" cy="1767840"/>
          </a:xfrm>
        </p:grpSpPr>
        <p:sp>
          <p:nvSpPr>
            <p:cNvPr id="12" name="Oval 11">
              <a:extLst>
                <a:ext uri="{FF2B5EF4-FFF2-40B4-BE49-F238E27FC236}">
                  <a16:creationId xmlns:a16="http://schemas.microsoft.com/office/drawing/2014/main" id="{68C7F949-A3D4-1FC1-F8C9-4014A93A1F90}"/>
                </a:ext>
              </a:extLst>
            </p:cNvPr>
            <p:cNvSpPr/>
            <p:nvPr/>
          </p:nvSpPr>
          <p:spPr>
            <a:xfrm>
              <a:off x="9103185" y="4196081"/>
              <a:ext cx="2466868" cy="176784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CaixaDeTexto 12">
              <a:extLst>
                <a:ext uri="{FF2B5EF4-FFF2-40B4-BE49-F238E27FC236}">
                  <a16:creationId xmlns:a16="http://schemas.microsoft.com/office/drawing/2014/main" id="{F719F5DC-B9B3-74D6-8BE7-5F271ACB6DF2}"/>
                </a:ext>
              </a:extLst>
            </p:cNvPr>
            <p:cNvSpPr txBox="1"/>
            <p:nvPr/>
          </p:nvSpPr>
          <p:spPr>
            <a:xfrm>
              <a:off x="9284142" y="4559906"/>
              <a:ext cx="2124618" cy="923330"/>
            </a:xfrm>
            <a:prstGeom prst="rect">
              <a:avLst/>
            </a:prstGeom>
            <a:noFill/>
          </p:spPr>
          <p:txBody>
            <a:bodyPr wrap="square">
              <a:spAutoFit/>
            </a:bodyPr>
            <a:lstStyle/>
            <a:p>
              <a:pPr lvl="0" algn="ctr">
                <a:defRPr/>
              </a:pPr>
              <a:r>
                <a:rPr kumimoji="0" lang="pt-PT" sz="1800" b="1" i="0" u="none" strike="noStrike" kern="0" cap="none" spc="0" normalizeH="0" baseline="0" noProof="0" dirty="0">
                  <a:ln>
                    <a:noFill/>
                  </a:ln>
                  <a:solidFill>
                    <a:schemeClr val="bg1"/>
                  </a:solidFill>
                  <a:effectLst/>
                  <a:uLnTx/>
                  <a:uFillTx/>
                </a:rPr>
                <a:t>Receitas:</a:t>
              </a:r>
              <a:br>
                <a:rPr kumimoji="0" lang="pt-PT" sz="1800" b="0" i="0" u="none" strike="noStrike" kern="0" cap="none" spc="0" normalizeH="0" baseline="0" noProof="0" dirty="0">
                  <a:ln>
                    <a:noFill/>
                  </a:ln>
                  <a:solidFill>
                    <a:schemeClr val="bg1"/>
                  </a:solidFill>
                  <a:effectLst/>
                  <a:uLnTx/>
                  <a:uFillTx/>
                </a:rPr>
              </a:br>
              <a:r>
                <a:rPr lang="pt-PT" kern="0" dirty="0">
                  <a:solidFill>
                    <a:schemeClr val="bg1"/>
                  </a:solidFill>
                </a:rPr>
                <a:t>Dinheiro gasto para comprar recursos. </a:t>
              </a:r>
              <a:endParaRPr kumimoji="0" lang="pt-PT" sz="1800" b="1" i="0" u="none" strike="noStrike" kern="0" cap="none" spc="0" normalizeH="0" baseline="0" noProof="0" dirty="0">
                <a:ln>
                  <a:noFill/>
                </a:ln>
                <a:solidFill>
                  <a:schemeClr val="bg1"/>
                </a:solidFill>
                <a:effectLst/>
                <a:uLnTx/>
                <a:uFillTx/>
              </a:endParaRPr>
            </a:p>
          </p:txBody>
        </p:sp>
      </p:grpSp>
      <p:sp>
        <p:nvSpPr>
          <p:cNvPr id="11" name="CaixaDeTexto 10">
            <a:extLst>
              <a:ext uri="{FF2B5EF4-FFF2-40B4-BE49-F238E27FC236}">
                <a16:creationId xmlns:a16="http://schemas.microsoft.com/office/drawing/2014/main" id="{B0E57942-E9D3-CABA-DFB0-A06029C04A7F}"/>
              </a:ext>
            </a:extLst>
          </p:cNvPr>
          <p:cNvSpPr txBox="1"/>
          <p:nvPr/>
        </p:nvSpPr>
        <p:spPr>
          <a:xfrm>
            <a:off x="10149840" y="4532367"/>
            <a:ext cx="6103620" cy="461665"/>
          </a:xfrm>
          <a:prstGeom prst="rect">
            <a:avLst/>
          </a:prstGeom>
          <a:noFill/>
        </p:spPr>
        <p:txBody>
          <a:bodyPr wrap="square">
            <a:spAutoFit/>
          </a:bodyPr>
          <a:lstStyle/>
          <a:p>
            <a:r>
              <a:rPr lang="pt-PT" sz="2400" b="1" dirty="0">
                <a:solidFill>
                  <a:schemeClr val="bg1"/>
                </a:solidFill>
              </a:rPr>
              <a:t>55€</a:t>
            </a:r>
            <a:endParaRPr lang="pt-PT" dirty="0">
              <a:solidFill>
                <a:schemeClr val="bg1"/>
              </a:solidFill>
            </a:endParaRPr>
          </a:p>
        </p:txBody>
      </p:sp>
    </p:spTree>
    <p:custDataLst>
      <p:tags r:id="rId1"/>
    </p:custDataLst>
    <p:extLst>
      <p:ext uri="{BB962C8B-B14F-4D97-AF65-F5344CB8AC3E}">
        <p14:creationId xmlns:p14="http://schemas.microsoft.com/office/powerpoint/2010/main" val="2822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A451-DD44-B938-371A-1A54AF679453}"/>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35D5B1B9-198F-C7E3-0F81-650E69BE9D49}"/>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B6246866-696C-0484-37E2-66D88144D3F5}"/>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CFD2E9D6-DC4B-20A9-5C4E-74103F562B59}"/>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E9DC048-B04A-4D36-72BF-D92A6A6B0343}"/>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E6314A34-C35C-01F1-7DC4-E480F96A527A}"/>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1E011549-9683-93CC-B202-B755517A3E87}"/>
              </a:ext>
            </a:extLst>
          </p:cNvPr>
          <p:cNvSpPr txBox="1"/>
          <p:nvPr/>
        </p:nvSpPr>
        <p:spPr>
          <a:xfrm>
            <a:off x="535818" y="1774117"/>
            <a:ext cx="9670066"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Situação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A turma quer criar uma </a:t>
            </a: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ação de limpeza da ribeira</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 angariando dinheiro para conseguir comprar material necessário:</a:t>
            </a:r>
          </a:p>
        </p:txBody>
      </p:sp>
      <p:sp>
        <p:nvSpPr>
          <p:cNvPr id="6" name="CaixaDeTexto 5">
            <a:extLst>
              <a:ext uri="{FF2B5EF4-FFF2-40B4-BE49-F238E27FC236}">
                <a16:creationId xmlns:a16="http://schemas.microsoft.com/office/drawing/2014/main" id="{472EC813-69C8-9D08-658A-56AC03209E53}"/>
              </a:ext>
            </a:extLst>
          </p:cNvPr>
          <p:cNvSpPr txBox="1"/>
          <p:nvPr/>
        </p:nvSpPr>
        <p:spPr>
          <a:xfrm>
            <a:off x="561707" y="2913585"/>
            <a:ext cx="7992387"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Parte 2 – Como vamos angariar dinheiro? (Receitas)</a:t>
            </a:r>
          </a:p>
          <a:p>
            <a:pPr marL="0" marR="0" lvl="0" indent="0" defTabSz="914400" eaLnBrk="1" fontAlgn="auto" latinLnBrk="0" hangingPunct="1">
              <a:lnSpc>
                <a:spcPct val="100000"/>
              </a:lnSpc>
              <a:spcBef>
                <a:spcPts val="0"/>
              </a:spcBef>
              <a:spcAft>
                <a:spcPts val="0"/>
              </a:spcAft>
              <a:buClrTx/>
              <a:buSzTx/>
              <a:buFontTx/>
              <a:buNone/>
              <a:tabLst/>
              <a:defRPr/>
            </a:pPr>
            <a:r>
              <a:rPr lang="pt-PT" kern="0" dirty="0">
                <a:solidFill>
                  <a:prstClr val="black"/>
                </a:solidFill>
                <a:latin typeface="Work Sans" panose="00000500000000000000" pitchFamily="50" charset="0"/>
              </a:rPr>
              <a:t>O grupo </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decide: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Vender </a:t>
            </a:r>
            <a:r>
              <a:rPr lang="pt-PT" b="1" kern="0" dirty="0">
                <a:solidFill>
                  <a:prstClr val="black"/>
                </a:solidFill>
                <a:latin typeface="Work Sans" panose="00000500000000000000" pitchFamily="50" charset="0"/>
              </a:rPr>
              <a:t>bolos caseiros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Receber apoio da associação de pais</a:t>
            </a:r>
          </a:p>
        </p:txBody>
      </p:sp>
      <p:sp>
        <p:nvSpPr>
          <p:cNvPr id="3" name="CaixaDeTexto 2">
            <a:extLst>
              <a:ext uri="{FF2B5EF4-FFF2-40B4-BE49-F238E27FC236}">
                <a16:creationId xmlns:a16="http://schemas.microsoft.com/office/drawing/2014/main" id="{339AF5B3-07FD-D15D-F954-E8B22AF93C9F}"/>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graphicFrame>
        <p:nvGraphicFramePr>
          <p:cNvPr id="4" name="Tabela 3">
            <a:extLst>
              <a:ext uri="{FF2B5EF4-FFF2-40B4-BE49-F238E27FC236}">
                <a16:creationId xmlns:a16="http://schemas.microsoft.com/office/drawing/2014/main" id="{72B71765-4138-2EFB-AC45-EFDB54BE00C1}"/>
              </a:ext>
            </a:extLst>
          </p:cNvPr>
          <p:cNvGraphicFramePr>
            <a:graphicFrameLocks noGrp="1"/>
          </p:cNvGraphicFramePr>
          <p:nvPr>
            <p:extLst>
              <p:ext uri="{D42A27DB-BD31-4B8C-83A1-F6EECF244321}">
                <p14:modId xmlns:p14="http://schemas.microsoft.com/office/powerpoint/2010/main" val="4265678485"/>
              </p:ext>
            </p:extLst>
          </p:nvPr>
        </p:nvGraphicFramePr>
        <p:xfrm>
          <a:off x="522073" y="4395542"/>
          <a:ext cx="5193374" cy="1097280"/>
        </p:xfrm>
        <a:graphic>
          <a:graphicData uri="http://schemas.openxmlformats.org/drawingml/2006/table">
            <a:tbl>
              <a:tblPr/>
              <a:tblGrid>
                <a:gridCol w="2596687">
                  <a:extLst>
                    <a:ext uri="{9D8B030D-6E8A-4147-A177-3AD203B41FA5}">
                      <a16:colId xmlns:a16="http://schemas.microsoft.com/office/drawing/2014/main" val="2210897984"/>
                    </a:ext>
                  </a:extLst>
                </a:gridCol>
                <a:gridCol w="2596687">
                  <a:extLst>
                    <a:ext uri="{9D8B030D-6E8A-4147-A177-3AD203B41FA5}">
                      <a16:colId xmlns:a16="http://schemas.microsoft.com/office/drawing/2014/main" val="296755012"/>
                    </a:ext>
                  </a:extLst>
                </a:gridCol>
              </a:tblGrid>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b="1"/>
                        <a:t>Origem</a:t>
                      </a:r>
                    </a:p>
                  </a:txBody>
                  <a:tcPr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b="1" dirty="0"/>
                        <a:t>Valor (€)</a:t>
                      </a:r>
                    </a:p>
                  </a:txBody>
                  <a:tcPr anchor="ctr">
                    <a:lnL>
                      <a:noFill/>
                    </a:lnL>
                    <a:lnR>
                      <a:noFill/>
                    </a:lnR>
                    <a:lnT w="12700" cmpd="sng">
                      <a:solidFill>
                        <a:srgbClr val="FFC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8045043"/>
                  </a:ext>
                </a:extLst>
              </a:tr>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a:t>Venda de bolos</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30 €</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44720097"/>
                  </a:ext>
                </a:extLst>
              </a:tr>
              <a:tr h="3631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a:t>Apoio</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buNone/>
                      </a:pPr>
                      <a:r>
                        <a:rPr lang="pt-PT" dirty="0"/>
                        <a:t>100 €</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29895034"/>
                  </a:ext>
                </a:extLst>
              </a:tr>
            </a:tbl>
          </a:graphicData>
        </a:graphic>
      </p:graphicFrame>
      <p:sp>
        <p:nvSpPr>
          <p:cNvPr id="8" name="CaixaDeTexto 7">
            <a:extLst>
              <a:ext uri="{FF2B5EF4-FFF2-40B4-BE49-F238E27FC236}">
                <a16:creationId xmlns:a16="http://schemas.microsoft.com/office/drawing/2014/main" id="{D2444223-E930-00A1-A1B4-7DA29B1D6BE0}"/>
              </a:ext>
            </a:extLst>
          </p:cNvPr>
          <p:cNvSpPr txBox="1"/>
          <p:nvPr/>
        </p:nvSpPr>
        <p:spPr>
          <a:xfrm>
            <a:off x="561708" y="5606922"/>
            <a:ext cx="6364224" cy="369332"/>
          </a:xfrm>
          <a:prstGeom prst="rect">
            <a:avLst/>
          </a:prstGeom>
          <a:noFill/>
        </p:spPr>
        <p:txBody>
          <a:bodyPr wrap="square" rtlCol="0">
            <a:spAutoFit/>
          </a:bodyPr>
          <a:lstStyle/>
          <a:p>
            <a:r>
              <a:rPr lang="pt-PT" b="1" dirty="0"/>
              <a:t>Quanto dinheiro conseguimos angariar? 130€</a:t>
            </a:r>
          </a:p>
        </p:txBody>
      </p:sp>
      <p:grpSp>
        <p:nvGrpSpPr>
          <p:cNvPr id="9" name="Agrupar 8">
            <a:extLst>
              <a:ext uri="{FF2B5EF4-FFF2-40B4-BE49-F238E27FC236}">
                <a16:creationId xmlns:a16="http://schemas.microsoft.com/office/drawing/2014/main" id="{2EC304BE-DF30-A810-594C-EEDF87AC36CD}"/>
              </a:ext>
            </a:extLst>
          </p:cNvPr>
          <p:cNvGrpSpPr/>
          <p:nvPr/>
        </p:nvGrpSpPr>
        <p:grpSpPr>
          <a:xfrm>
            <a:off x="8554093" y="3319270"/>
            <a:ext cx="3076199" cy="2395729"/>
            <a:chOff x="9103185" y="4196081"/>
            <a:chExt cx="2466868" cy="1767840"/>
          </a:xfrm>
        </p:grpSpPr>
        <p:sp>
          <p:nvSpPr>
            <p:cNvPr id="11" name="Oval 10">
              <a:extLst>
                <a:ext uri="{FF2B5EF4-FFF2-40B4-BE49-F238E27FC236}">
                  <a16:creationId xmlns:a16="http://schemas.microsoft.com/office/drawing/2014/main" id="{C7EE33EB-FBCC-8687-FC5C-8F8814FDA205}"/>
                </a:ext>
              </a:extLst>
            </p:cNvPr>
            <p:cNvSpPr/>
            <p:nvPr/>
          </p:nvSpPr>
          <p:spPr>
            <a:xfrm>
              <a:off x="9103185" y="4196081"/>
              <a:ext cx="2466868" cy="176784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CaixaDeTexto 11">
              <a:extLst>
                <a:ext uri="{FF2B5EF4-FFF2-40B4-BE49-F238E27FC236}">
                  <a16:creationId xmlns:a16="http://schemas.microsoft.com/office/drawing/2014/main" id="{1D0BAEB7-BEEA-4ABB-0946-8E1FD6754380}"/>
                </a:ext>
              </a:extLst>
            </p:cNvPr>
            <p:cNvSpPr txBox="1"/>
            <p:nvPr/>
          </p:nvSpPr>
          <p:spPr>
            <a:xfrm>
              <a:off x="9274310" y="4392762"/>
              <a:ext cx="2124618" cy="1477328"/>
            </a:xfrm>
            <a:prstGeom prst="rect">
              <a:avLst/>
            </a:prstGeom>
            <a:noFill/>
          </p:spPr>
          <p:txBody>
            <a:bodyPr wrap="square">
              <a:spAutoFit/>
            </a:bodyPr>
            <a:lstStyle/>
            <a:p>
              <a:pPr lvl="0" algn="ctr">
                <a:defRPr/>
              </a:pPr>
              <a:r>
                <a:rPr kumimoji="0" lang="pt-PT" sz="1800" b="1" i="0" u="none" strike="noStrike" kern="0" cap="none" spc="0" normalizeH="0" baseline="0" noProof="0" dirty="0">
                  <a:ln>
                    <a:noFill/>
                  </a:ln>
                  <a:solidFill>
                    <a:schemeClr val="bg1"/>
                  </a:solidFill>
                  <a:effectLst/>
                  <a:uLnTx/>
                  <a:uFillTx/>
                </a:rPr>
                <a:t>Receitas:</a:t>
              </a:r>
              <a:br>
                <a:rPr kumimoji="0" lang="pt-PT" sz="1800" b="0" i="0" u="none" strike="noStrike" kern="0" cap="none" spc="0" normalizeH="0" baseline="0" noProof="0" dirty="0">
                  <a:ln>
                    <a:noFill/>
                  </a:ln>
                  <a:solidFill>
                    <a:schemeClr val="bg1"/>
                  </a:solidFill>
                  <a:effectLst/>
                  <a:uLnTx/>
                  <a:uFillTx/>
                </a:rPr>
              </a:br>
              <a:r>
                <a:rPr lang="pt-PT" kern="0" dirty="0">
                  <a:solidFill>
                    <a:schemeClr val="bg1"/>
                  </a:solidFill>
                </a:rPr>
                <a:t>Dinheiro ganho com o trabalho ou venda de produtos e/ou serviços.</a:t>
              </a:r>
              <a:endParaRPr kumimoji="0" lang="pt-PT" sz="1800" b="1" i="0" u="none" strike="noStrike" kern="0" cap="none" spc="0" normalizeH="0" baseline="0" noProof="0" dirty="0">
                <a:ln>
                  <a:noFill/>
                </a:ln>
                <a:solidFill>
                  <a:schemeClr val="bg1"/>
                </a:solidFill>
                <a:effectLst/>
                <a:uLnTx/>
                <a:uFillTx/>
              </a:endParaRPr>
            </a:p>
          </p:txBody>
        </p:sp>
      </p:grpSp>
      <p:sp>
        <p:nvSpPr>
          <p:cNvPr id="7" name="CaixaDeTexto 6">
            <a:extLst>
              <a:ext uri="{FF2B5EF4-FFF2-40B4-BE49-F238E27FC236}">
                <a16:creationId xmlns:a16="http://schemas.microsoft.com/office/drawing/2014/main" id="{77CDDB6D-7036-D792-1154-97B8EFFCC742}"/>
              </a:ext>
            </a:extLst>
          </p:cNvPr>
          <p:cNvSpPr txBox="1"/>
          <p:nvPr/>
        </p:nvSpPr>
        <p:spPr>
          <a:xfrm>
            <a:off x="9624060" y="4958923"/>
            <a:ext cx="6103620" cy="461665"/>
          </a:xfrm>
          <a:prstGeom prst="rect">
            <a:avLst/>
          </a:prstGeom>
          <a:noFill/>
        </p:spPr>
        <p:txBody>
          <a:bodyPr wrap="square">
            <a:spAutoFit/>
          </a:bodyPr>
          <a:lstStyle/>
          <a:p>
            <a:r>
              <a:rPr lang="pt-PT" sz="2400" b="1" dirty="0">
                <a:solidFill>
                  <a:schemeClr val="bg1"/>
                </a:solidFill>
              </a:rPr>
              <a:t>130€</a:t>
            </a:r>
            <a:endParaRPr lang="pt-PT" dirty="0">
              <a:solidFill>
                <a:schemeClr val="bg1"/>
              </a:solidFill>
            </a:endParaRPr>
          </a:p>
        </p:txBody>
      </p:sp>
    </p:spTree>
    <p:custDataLst>
      <p:tags r:id="rId1"/>
    </p:custDataLst>
    <p:extLst>
      <p:ext uri="{BB962C8B-B14F-4D97-AF65-F5344CB8AC3E}">
        <p14:creationId xmlns:p14="http://schemas.microsoft.com/office/powerpoint/2010/main" val="4582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3BDD-B3A1-7DEE-CC6D-402AF17A65B7}"/>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9C26B1BF-F6EE-4C2B-C5E2-83BA5F4D9463}"/>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42EEBE6-4574-7E62-DDF1-585E016C7977}"/>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E29DED87-8988-4056-3B80-999FC4D5FF6C}"/>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E2552DE7-7802-85F7-DE23-42AE5102DCB8}"/>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69D3FF54-50EB-8259-338B-A4D3AFF4F0AA}"/>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2523E832-85BF-0566-2008-5CDE5A94E7A8}"/>
              </a:ext>
            </a:extLst>
          </p:cNvPr>
          <p:cNvSpPr txBox="1"/>
          <p:nvPr/>
        </p:nvSpPr>
        <p:spPr>
          <a:xfrm>
            <a:off x="528440" y="1765090"/>
            <a:ext cx="1059827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Situação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A turma quer criar uma </a:t>
            </a: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ação de limpeza da ribeira</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 angariando dinheiro para conseguir comprar material necessário:</a:t>
            </a:r>
          </a:p>
        </p:txBody>
      </p:sp>
      <p:sp>
        <p:nvSpPr>
          <p:cNvPr id="3" name="CaixaDeTexto 2">
            <a:extLst>
              <a:ext uri="{FF2B5EF4-FFF2-40B4-BE49-F238E27FC236}">
                <a16:creationId xmlns:a16="http://schemas.microsoft.com/office/drawing/2014/main" id="{D85F4A78-8E01-321E-AAB5-0C9E56253352}"/>
              </a:ext>
            </a:extLst>
          </p:cNvPr>
          <p:cNvSpPr txBox="1"/>
          <p:nvPr/>
        </p:nvSpPr>
        <p:spPr>
          <a:xfrm>
            <a:off x="567768" y="2897909"/>
            <a:ext cx="9563153" cy="34163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Parte 3 – Quanto conseguimos ajudar? (Resultado social)</a:t>
            </a: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Receitas – 130€</a:t>
            </a:r>
          </a:p>
          <a:p>
            <a:pPr marL="0" marR="0" lvl="0" indent="0" defTabSz="914400" eaLnBrk="1" fontAlgn="auto" latinLnBrk="0" hangingPunct="1">
              <a:lnSpc>
                <a:spcPct val="100000"/>
              </a:lnSpc>
              <a:spcBef>
                <a:spcPts val="0"/>
              </a:spcBef>
              <a:spcAft>
                <a:spcPts val="0"/>
              </a:spcAft>
              <a:buClrTx/>
              <a:buSzTx/>
              <a:buFontTx/>
              <a:buNone/>
              <a:tabLst/>
              <a:defRPr/>
            </a:pPr>
            <a:r>
              <a:rPr lang="pt-PT" kern="0" dirty="0">
                <a:solidFill>
                  <a:prstClr val="black"/>
                </a:solidFill>
                <a:latin typeface="Work Sans" panose="00000500000000000000" pitchFamily="50" charset="0"/>
              </a:rPr>
              <a:t>Custos – 55€</a:t>
            </a: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t-PT" kern="0" dirty="0">
                <a:solidFill>
                  <a:prstClr val="black"/>
                </a:solidFill>
                <a:latin typeface="Work Sans" panose="00000500000000000000" pitchFamily="50" charset="0"/>
              </a:rPr>
              <a:t>Resultado – Lucro de 85€</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t-PT" kern="0" dirty="0">
                <a:solidFill>
                  <a:prstClr val="black"/>
                </a:solidFill>
                <a:latin typeface="Work Sans" panose="00000500000000000000" pitchFamily="50" charset="0"/>
              </a:rPr>
              <a:t>Foi possível cobrir todos os custos (55€) e ainda obtiveram lucro de 85€ que pode ser utilizado para:</a:t>
            </a: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kern="0" dirty="0">
                <a:solidFill>
                  <a:prstClr val="black"/>
                </a:solidFill>
                <a:latin typeface="Work Sans" panose="00000500000000000000" pitchFamily="50" charset="0"/>
              </a:rPr>
              <a:t>Para uma próxima ação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kern="0" dirty="0">
                <a:solidFill>
                  <a:prstClr val="black"/>
                </a:solidFill>
                <a:latin typeface="Work Sans" panose="00000500000000000000" pitchFamily="50" charset="0"/>
              </a:rPr>
              <a:t>Doar para causa social</a:t>
            </a: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p:txBody>
      </p:sp>
      <p:sp>
        <p:nvSpPr>
          <p:cNvPr id="6" name="CaixaDeTexto 5">
            <a:extLst>
              <a:ext uri="{FF2B5EF4-FFF2-40B4-BE49-F238E27FC236}">
                <a16:creationId xmlns:a16="http://schemas.microsoft.com/office/drawing/2014/main" id="{91556592-3DD4-AD3F-A218-8FDC73D71D08}"/>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1658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1000"/>
                                        <p:tgtEl>
                                          <p:spTgt spid="3">
                                            <p:txEl>
                                              <p:pRg st="10" end="10"/>
                                            </p:txEl>
                                          </p:spTgt>
                                        </p:tgtEl>
                                      </p:cBhvr>
                                    </p:animEffect>
                                    <p:anim calcmode="lin" valueType="num">
                                      <p:cBhvr>
                                        <p:cTn id="1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E705-61F0-885E-AE47-75357F07E058}"/>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18B2EC74-0B23-0214-40DA-279CA7A731C1}"/>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40B980DB-6178-1AB1-0BBA-EDF5D013C2EF}"/>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98B7660-3EAF-4941-F9F9-92427E52DFA2}"/>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01D2438A-0F9C-3B9E-C839-C82AB0292A45}"/>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F69EBBBD-399D-636F-FD59-5846BF5B5F2B}"/>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290377C5-BF78-275C-072D-D41EFED360CA}"/>
              </a:ext>
            </a:extLst>
          </p:cNvPr>
          <p:cNvSpPr txBox="1"/>
          <p:nvPr/>
        </p:nvSpPr>
        <p:spPr>
          <a:xfrm>
            <a:off x="597268" y="1604719"/>
            <a:ext cx="1035925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Situação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A turma quer criar uma </a:t>
            </a: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ação de limpeza da ribeira</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 angariando dinheiro para conseguir comprar material necessário:</a:t>
            </a:r>
          </a:p>
        </p:txBody>
      </p:sp>
      <p:sp>
        <p:nvSpPr>
          <p:cNvPr id="3" name="CaixaDeTexto 2">
            <a:extLst>
              <a:ext uri="{FF2B5EF4-FFF2-40B4-BE49-F238E27FC236}">
                <a16:creationId xmlns:a16="http://schemas.microsoft.com/office/drawing/2014/main" id="{FE9F2499-FB6B-27FC-644F-C7F53C51D251}"/>
              </a:ext>
            </a:extLst>
          </p:cNvPr>
          <p:cNvSpPr txBox="1"/>
          <p:nvPr/>
        </p:nvSpPr>
        <p:spPr>
          <a:xfrm>
            <a:off x="607100" y="2588199"/>
            <a:ext cx="9549623" cy="369331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E se fosse diferente?</a:t>
            </a: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Situação B:</a:t>
            </a:r>
          </a:p>
          <a:p>
            <a:pPr marL="0" marR="0" lvl="0" indent="0" defTabSz="914400" eaLnBrk="1" fontAlgn="auto" latinLnBrk="0" hangingPunct="1">
              <a:lnSpc>
                <a:spcPct val="100000"/>
              </a:lnSpc>
              <a:spcBef>
                <a:spcPts val="0"/>
              </a:spcBef>
              <a:spcAft>
                <a:spcPts val="0"/>
              </a:spcAft>
              <a:buClrTx/>
              <a:buSzTx/>
              <a:buFontTx/>
              <a:buNone/>
              <a:tabLst/>
              <a:defRPr/>
            </a:pPr>
            <a:r>
              <a:rPr lang="pt-PT" kern="0" noProof="0" dirty="0">
                <a:solidFill>
                  <a:prstClr val="black"/>
                </a:solidFill>
                <a:latin typeface="Work Sans" panose="00000500000000000000" pitchFamily="50" charset="0"/>
              </a:rPr>
              <a:t>Custos – 130€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dirty="0">
                <a:ln>
                  <a:noFill/>
                </a:ln>
                <a:solidFill>
                  <a:prstClr val="black"/>
                </a:solidFill>
                <a:effectLst/>
                <a:uLnTx/>
                <a:uFillTx/>
                <a:latin typeface="Work Sans" panose="00000500000000000000" pitchFamily="50" charset="0"/>
              </a:rPr>
              <a:t>Receitas – 55€</a:t>
            </a:r>
          </a:p>
          <a:p>
            <a:pPr marL="0" marR="0" lvl="0" indent="0" defTabSz="914400" eaLnBrk="1" fontAlgn="auto" latinLnBrk="0" hangingPunct="1">
              <a:lnSpc>
                <a:spcPct val="100000"/>
              </a:lnSpc>
              <a:spcBef>
                <a:spcPts val="0"/>
              </a:spcBef>
              <a:spcAft>
                <a:spcPts val="0"/>
              </a:spcAft>
              <a:buClrTx/>
              <a:buSzTx/>
              <a:buFontTx/>
              <a:buNone/>
              <a:tabLst/>
              <a:defRPr/>
            </a:pPr>
            <a:endParaRPr lang="pt-PT" kern="0" noProof="0" dirty="0">
              <a:solidFill>
                <a:prstClr val="black"/>
              </a:solidFill>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dirty="0">
                <a:ln>
                  <a:noFill/>
                </a:ln>
                <a:solidFill>
                  <a:prstClr val="black"/>
                </a:solidFill>
                <a:effectLst/>
                <a:uLnTx/>
                <a:uFillTx/>
                <a:latin typeface="Work Sans" panose="00000500000000000000" pitchFamily="50" charset="0"/>
              </a:rPr>
              <a:t>Resultado – Pre</a:t>
            </a:r>
            <a:r>
              <a:rPr lang="pt-PT" kern="0" dirty="0">
                <a:solidFill>
                  <a:prstClr val="black"/>
                </a:solidFill>
                <a:latin typeface="Work Sans" panose="00000500000000000000" pitchFamily="50" charset="0"/>
              </a:rPr>
              <a:t>juízo de 85€</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a:p>
            <a:pPr>
              <a:buNone/>
            </a:pPr>
            <a:r>
              <a:rPr lang="pt-PT" b="1" dirty="0">
                <a:latin typeface="Work Sans" panose="00000500000000000000" pitchFamily="50" charset="0"/>
              </a:rPr>
              <a:t>Perguntas para a turma:</a:t>
            </a:r>
          </a:p>
          <a:p>
            <a:pPr>
              <a:buNone/>
            </a:pPr>
            <a:endParaRPr lang="pt-PT" dirty="0">
              <a:latin typeface="Work Sans" panose="00000500000000000000" pitchFamily="50" charset="0"/>
            </a:endParaRPr>
          </a:p>
          <a:p>
            <a:pPr marL="285750" indent="-285750">
              <a:buFont typeface="Arial" panose="020B0604020202020204" pitchFamily="34" charset="0"/>
              <a:buChar char="•"/>
            </a:pPr>
            <a:r>
              <a:rPr lang="pt-PT" dirty="0">
                <a:latin typeface="Work Sans" panose="00000500000000000000" pitchFamily="50" charset="0"/>
              </a:rPr>
              <a:t>A ação devia acontecer na mesma?</a:t>
            </a:r>
          </a:p>
          <a:p>
            <a:pPr marL="285750" indent="-285750">
              <a:buFont typeface="Arial" panose="020B0604020202020204" pitchFamily="34" charset="0"/>
              <a:buChar char="•"/>
            </a:pPr>
            <a:r>
              <a:rPr lang="pt-PT" dirty="0">
                <a:latin typeface="Work Sans" panose="00000500000000000000" pitchFamily="50" charset="0"/>
              </a:rPr>
              <a:t>O que podia ser feito para reduzir custos?</a:t>
            </a:r>
          </a:p>
          <a:p>
            <a:pPr marL="285750" indent="-285750">
              <a:buFont typeface="Arial" panose="020B0604020202020204" pitchFamily="34" charset="0"/>
              <a:buChar char="•"/>
            </a:pPr>
            <a:r>
              <a:rPr lang="pt-PT" dirty="0">
                <a:latin typeface="Work Sans" panose="00000500000000000000" pitchFamily="50" charset="0"/>
              </a:rPr>
              <a:t>Como aumentar receitas sem perder o objetivo social?</a:t>
            </a: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p:txBody>
      </p:sp>
      <p:sp>
        <p:nvSpPr>
          <p:cNvPr id="6" name="CaixaDeTexto 5">
            <a:extLst>
              <a:ext uri="{FF2B5EF4-FFF2-40B4-BE49-F238E27FC236}">
                <a16:creationId xmlns:a16="http://schemas.microsoft.com/office/drawing/2014/main" id="{8D0D25A1-7956-ACC3-1147-30685931B05E}"/>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41833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2" end="12"/>
                                            </p:txEl>
                                          </p:spTgt>
                                        </p:tgtEl>
                                        <p:attrNameLst>
                                          <p:attrName>style.visibility</p:attrName>
                                        </p:attrNameLst>
                                      </p:cBhvr>
                                      <p:to>
                                        <p:strVal val="visible"/>
                                      </p:to>
                                    </p:set>
                                    <p:animEffect transition="in" filter="fade">
                                      <p:cBhvr>
                                        <p:cTn id="14" dur="1000"/>
                                        <p:tgtEl>
                                          <p:spTgt spid="3">
                                            <p:txEl>
                                              <p:pRg st="12" end="12"/>
                                            </p:txEl>
                                          </p:spTgt>
                                        </p:tgtEl>
                                      </p:cBhvr>
                                    </p:animEffect>
                                    <p:anim calcmode="lin" valueType="num">
                                      <p:cBhvr>
                                        <p:cTn id="1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A533-3701-49A8-89A7-901DFAEC51CF}"/>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DA986121-8F6D-B6B8-97F7-81B8BE92E4C9}"/>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DB94178B-5EF7-15DF-E743-BCD7787D00B6}"/>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6CBC522-BB6C-8754-849E-124CD0C58529}"/>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5EA45DDC-23CD-714D-9D2B-EBE73DD59B1B}"/>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Posição de Conteúdo 2">
            <a:extLst>
              <a:ext uri="{FF2B5EF4-FFF2-40B4-BE49-F238E27FC236}">
                <a16:creationId xmlns:a16="http://schemas.microsoft.com/office/drawing/2014/main" id="{82CB4B6F-6E36-89EF-94AC-FDDAE1B98C1A}"/>
              </a:ext>
            </a:extLst>
          </p:cNvPr>
          <p:cNvSpPr txBox="1">
            <a:spLocks/>
          </p:cNvSpPr>
          <p:nvPr/>
        </p:nvSpPr>
        <p:spPr>
          <a:xfrm>
            <a:off x="342900" y="228600"/>
            <a:ext cx="10209276" cy="6181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E769117A-9C8E-44EF-2C62-AAF8E8B8AEC0}"/>
              </a:ext>
            </a:extLst>
          </p:cNvPr>
          <p:cNvSpPr txBox="1"/>
          <p:nvPr/>
        </p:nvSpPr>
        <p:spPr>
          <a:xfrm>
            <a:off x="492507" y="1602952"/>
            <a:ext cx="1035925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Situação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A turma quer criar uma </a:t>
            </a: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ação de limpeza da ribeira</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 angariando dinheiro para conseguir comprar material necessário:</a:t>
            </a:r>
          </a:p>
        </p:txBody>
      </p:sp>
      <p:sp>
        <p:nvSpPr>
          <p:cNvPr id="3" name="CaixaDeTexto 2">
            <a:extLst>
              <a:ext uri="{FF2B5EF4-FFF2-40B4-BE49-F238E27FC236}">
                <a16:creationId xmlns:a16="http://schemas.microsoft.com/office/drawing/2014/main" id="{37F27267-91F2-6DC8-D08E-40AB62DE4A3A}"/>
              </a:ext>
            </a:extLst>
          </p:cNvPr>
          <p:cNvSpPr txBox="1"/>
          <p:nvPr/>
        </p:nvSpPr>
        <p:spPr>
          <a:xfrm>
            <a:off x="489112" y="2680751"/>
            <a:ext cx="9824927" cy="31393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Um plano financeiro ajuda a decidir antes de agir!</a:t>
            </a: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lvl="0">
              <a:defRPr/>
            </a:pPr>
            <a:r>
              <a:rPr kumimoji="0" lang="pt-PT" sz="1800" b="1" i="0" u="none" strike="noStrike" kern="0" cap="none" spc="0" normalizeH="0" baseline="0" noProof="0" dirty="0">
                <a:ln>
                  <a:noFill/>
                </a:ln>
                <a:solidFill>
                  <a:prstClr val="black"/>
                </a:solidFill>
                <a:effectLst/>
                <a:uLnTx/>
                <a:uFillTx/>
                <a:latin typeface="Work Sans" panose="00000500000000000000" pitchFamily="50" charset="0"/>
              </a:rPr>
              <a:t>Lucro </a:t>
            </a:r>
            <a:r>
              <a:rPr kumimoji="0" lang="pt-PT" sz="1800" b="0" i="0" u="none" strike="noStrike" kern="0" cap="none" spc="0" normalizeH="0" baseline="0" noProof="0" dirty="0">
                <a:ln>
                  <a:noFill/>
                </a:ln>
                <a:solidFill>
                  <a:prstClr val="black"/>
                </a:solidFill>
                <a:effectLst/>
                <a:uLnTx/>
                <a:uFillTx/>
                <a:latin typeface="Work Sans" panose="00000500000000000000" pitchFamily="50" charset="0"/>
              </a:rPr>
              <a:t>– </a:t>
            </a:r>
            <a:r>
              <a:rPr lang="pt-PT" dirty="0">
                <a:latin typeface="Work Sans" panose="00000500000000000000" pitchFamily="50" charset="0"/>
              </a:rPr>
              <a:t>total das receitas é maior do que o total das despesas.</a:t>
            </a:r>
          </a:p>
          <a:p>
            <a:pPr lvl="0">
              <a:defRPr/>
            </a:pPr>
            <a:endParaRPr lang="pt-PT" dirty="0">
              <a:latin typeface="Work Sans" panose="00000500000000000000" pitchFamily="50" charset="0"/>
            </a:endParaRPr>
          </a:p>
          <a:p>
            <a:pPr lvl="0">
              <a:defRPr/>
            </a:pPr>
            <a:r>
              <a:rPr lang="pt-PT" b="1" kern="0" dirty="0">
                <a:solidFill>
                  <a:prstClr val="black"/>
                </a:solidFill>
                <a:latin typeface="Work Sans" panose="00000500000000000000" pitchFamily="50" charset="0"/>
              </a:rPr>
              <a:t>Prejuízo</a:t>
            </a:r>
            <a:r>
              <a:rPr lang="pt-PT" kern="0" dirty="0">
                <a:solidFill>
                  <a:prstClr val="black"/>
                </a:solidFill>
                <a:latin typeface="Work Sans" panose="00000500000000000000" pitchFamily="50" charset="0"/>
              </a:rPr>
              <a:t> - </a:t>
            </a:r>
            <a:r>
              <a:rPr lang="pt-PT" dirty="0">
                <a:latin typeface="Work Sans" panose="00000500000000000000" pitchFamily="50" charset="0"/>
              </a:rPr>
              <a:t>total das despesas é maior do que o total das receitas. </a:t>
            </a: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pt-PT" kern="0" dirty="0">
              <a:solidFill>
                <a:prstClr val="black"/>
              </a:solidFill>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t-PT" kern="0" dirty="0">
                <a:solidFill>
                  <a:prstClr val="black"/>
                </a:solidFill>
                <a:latin typeface="Work Sans" panose="00000500000000000000" pitchFamily="50" charset="0"/>
              </a:rPr>
              <a:t>Nem todas as ideias precisam de lucro, mas </a:t>
            </a:r>
            <a:r>
              <a:rPr lang="pt-PT" b="1" kern="0" dirty="0">
                <a:solidFill>
                  <a:prstClr val="black"/>
                </a:solidFill>
                <a:latin typeface="Work Sans" panose="00000500000000000000" pitchFamily="50" charset="0"/>
              </a:rPr>
              <a:t>todas precisam de planeamento!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prstClr val="black"/>
              </a:solidFill>
              <a:effectLst/>
              <a:uLnTx/>
              <a:uFillTx/>
              <a:latin typeface="Work Sans" panose="00000500000000000000" pitchFamily="50" charset="0"/>
            </a:endParaRPr>
          </a:p>
          <a:p>
            <a:pPr marL="0" marR="0" lvl="0" indent="0" defTabSz="914400" eaLnBrk="1" fontAlgn="auto" latinLnBrk="0" hangingPunct="1">
              <a:lnSpc>
                <a:spcPct val="100000"/>
              </a:lnSpc>
              <a:spcBef>
                <a:spcPts val="0"/>
              </a:spcBef>
              <a:spcAft>
                <a:spcPts val="0"/>
              </a:spcAft>
              <a:buClrTx/>
              <a:buSzTx/>
              <a:buFontTx/>
              <a:buNone/>
              <a:tabLst/>
              <a:defRPr/>
            </a:pPr>
            <a:r>
              <a:rPr lang="pt-PT" dirty="0">
                <a:latin typeface="Work Sans" panose="00000500000000000000" pitchFamily="50" charset="0"/>
              </a:rPr>
              <a:t>Planear a parte financeira de uma ideia ajuda a transformar boas ideias em ações possíveis.</a:t>
            </a:r>
            <a:endParaRPr kumimoji="0" lang="pt-PT" sz="1800" b="1" i="0" u="none" strike="noStrike" kern="0" cap="none" spc="0" normalizeH="0" baseline="0" noProof="0" dirty="0">
              <a:ln>
                <a:noFill/>
              </a:ln>
              <a:solidFill>
                <a:prstClr val="black"/>
              </a:solidFill>
              <a:effectLst/>
              <a:uLnTx/>
              <a:uFillTx/>
              <a:latin typeface="Work Sans" panose="00000500000000000000" pitchFamily="50" charset="0"/>
            </a:endParaRPr>
          </a:p>
        </p:txBody>
      </p:sp>
      <p:sp>
        <p:nvSpPr>
          <p:cNvPr id="6" name="CaixaDeTexto 5">
            <a:extLst>
              <a:ext uri="{FF2B5EF4-FFF2-40B4-BE49-F238E27FC236}">
                <a16:creationId xmlns:a16="http://schemas.microsoft.com/office/drawing/2014/main" id="{E71C590D-D5EE-E145-E6AB-8F7AA0DAC53A}"/>
              </a:ext>
            </a:extLst>
          </p:cNvPr>
          <p:cNvSpPr txBox="1"/>
          <p:nvPr/>
        </p:nvSpPr>
        <p:spPr>
          <a:xfrm>
            <a:off x="355233" y="594740"/>
            <a:ext cx="11732079" cy="78483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pt-PT" sz="4500" b="1" i="0" u="none" strike="noStrike" kern="1200" cap="none" spc="0" normalizeH="0" baseline="0" noProof="0">
                <a:ln>
                  <a:noFill/>
                </a:ln>
                <a:solidFill>
                  <a:srgbClr val="E18346"/>
                </a:solidFill>
                <a:effectLst/>
                <a:uLnTx/>
                <a:uFillTx/>
                <a:latin typeface="Calibri" panose="020F0502020204030204"/>
                <a:ea typeface="+mn-ea"/>
                <a:cs typeface="+mn-cs"/>
              </a:rPr>
              <a:t>AVALIAR RISCOS </a:t>
            </a:r>
            <a:r>
              <a:rPr lang="pt-PT" sz="4500" b="1">
                <a:solidFill>
                  <a:srgbClr val="E18346"/>
                </a:solidFill>
                <a:latin typeface="Calibri" panose="020F0502020204030204"/>
              </a:rPr>
              <a:t>E PLANEAR</a:t>
            </a:r>
            <a:endParaRPr kumimoji="0"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spTree>
    <p:custDataLst>
      <p:tags r:id="rId1"/>
    </p:custDataLst>
    <p:extLst>
      <p:ext uri="{BB962C8B-B14F-4D97-AF65-F5344CB8AC3E}">
        <p14:creationId xmlns:p14="http://schemas.microsoft.com/office/powerpoint/2010/main" val="341773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93237-3D63-DF53-1F1F-29424E3568F9}"/>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D02A68C8-C685-55E1-6903-460018AC513F}"/>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3">
            <a:extLst>
              <a:ext uri="{FF2B5EF4-FFF2-40B4-BE49-F238E27FC236}">
                <a16:creationId xmlns:a16="http://schemas.microsoft.com/office/drawing/2014/main" id="{87393B05-E3ED-9A0E-E9CC-190CC0A0E30B}"/>
              </a:ext>
            </a:extLst>
          </p:cNvPr>
          <p:cNvSpPr txBox="1">
            <a:spLocks/>
          </p:cNvSpPr>
          <p:nvPr/>
        </p:nvSpPr>
        <p:spPr>
          <a:xfrm>
            <a:off x="3277557" y="2433773"/>
            <a:ext cx="8056579" cy="2226991"/>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Quando falamos de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empreendedorismo</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 falamos de muito mais do que a criação de uma empresa. Falamos de uma forma de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pensar e de agir</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200" b="0" i="0" u="none" strike="noStrike" kern="1200" cap="none" spc="0" normalizeH="0" baseline="0" noProof="0">
              <a:ln>
                <a:noFill/>
              </a:ln>
              <a:solidFill>
                <a:prstClr val="black"/>
              </a:solidFill>
              <a:effectLst/>
              <a:uLnTx/>
              <a:uFillTx/>
              <a:latin typeface="Work Sans" panose="00000500000000000000" pitchFamily="50"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É uma capacidade de agir sobre ideias e oportunidades para criar </a:t>
            </a:r>
            <a:r>
              <a:rPr kumimoji="0" lang="pt-PT" sz="2200" b="1" i="0" u="none" strike="noStrike" kern="1200" cap="none" spc="0" normalizeH="0" baseline="0" noProof="0">
                <a:ln>
                  <a:noFill/>
                </a:ln>
                <a:solidFill>
                  <a:prstClr val="black"/>
                </a:solidFill>
                <a:effectLst/>
                <a:uLnTx/>
                <a:uFillTx/>
                <a:latin typeface="Work Sans" panose="00000500000000000000" pitchFamily="50" charset="0"/>
              </a:rPr>
              <a:t>valor para os outros</a:t>
            </a:r>
            <a:r>
              <a:rPr kumimoji="0" lang="pt-PT" sz="2200" b="0" i="0" u="none" strike="noStrike" kern="1200" cap="none" spc="0" normalizeH="0" baseline="0" noProof="0">
                <a:ln>
                  <a:noFill/>
                </a:ln>
                <a:solidFill>
                  <a:prstClr val="black"/>
                </a:solidFill>
                <a:effectLst/>
                <a:uLnTx/>
                <a:uFillTx/>
                <a:latin typeface="Work Sans" panose="00000500000000000000" pitchFamily="50" charset="0"/>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PT" sz="2200" b="0" i="0" u="none" strike="noStrike" kern="1200" cap="none" spc="0" normalizeH="0" baseline="0" noProof="0">
              <a:ln>
                <a:noFill/>
              </a:ln>
              <a:solidFill>
                <a:prstClr val="black"/>
              </a:solidFill>
              <a:effectLst/>
              <a:uLnTx/>
              <a:uFillTx/>
              <a:latin typeface="Work Sans" panose="00000500000000000000" pitchFamily="50" charset="0"/>
            </a:endParaRPr>
          </a:p>
        </p:txBody>
      </p:sp>
      <p:sp>
        <p:nvSpPr>
          <p:cNvPr id="2" name="CaixaDeTexto 1">
            <a:extLst>
              <a:ext uri="{FF2B5EF4-FFF2-40B4-BE49-F238E27FC236}">
                <a16:creationId xmlns:a16="http://schemas.microsoft.com/office/drawing/2014/main" id="{8BD33351-D0EF-5458-8972-E622FA8F4BBB}"/>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pic>
        <p:nvPicPr>
          <p:cNvPr id="3" name="Imagem 2">
            <a:extLst>
              <a:ext uri="{FF2B5EF4-FFF2-40B4-BE49-F238E27FC236}">
                <a16:creationId xmlns:a16="http://schemas.microsoft.com/office/drawing/2014/main" id="{9ED0E550-178A-42C9-477E-825533ECCB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4384" y="2016732"/>
            <a:ext cx="2932339" cy="2943088"/>
          </a:xfrm>
          <a:prstGeom prst="rect">
            <a:avLst/>
          </a:prstGeom>
        </p:spPr>
      </p:pic>
    </p:spTree>
    <p:custDataLst>
      <p:tags r:id="rId1"/>
    </p:custDataLst>
    <p:extLst>
      <p:ext uri="{BB962C8B-B14F-4D97-AF65-F5344CB8AC3E}">
        <p14:creationId xmlns:p14="http://schemas.microsoft.com/office/powerpoint/2010/main" val="2683655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09B7-A6AB-7EA9-B2DA-1B6D2514BA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8D6E9-A560-A394-A58C-6F91E36C3AC0}"/>
              </a:ext>
            </a:extLst>
          </p:cNvPr>
          <p:cNvSpPr>
            <a:spLocks noGrp="1"/>
          </p:cNvSpPr>
          <p:nvPr>
            <p:ph type="body" sz="quarter" idx="10"/>
          </p:nvPr>
        </p:nvSpPr>
        <p:spPr/>
        <p:txBody>
          <a:bodyPr>
            <a:normAutofit fontScale="92500" lnSpcReduction="10000"/>
          </a:bodyPr>
          <a:lstStyle/>
          <a:p>
            <a:r>
              <a:rPr lang="en-GB" dirty="0"/>
              <a:t>EMPREENDEDORISMO SOCIAL E EMPRESARIAL</a:t>
            </a:r>
          </a:p>
        </p:txBody>
      </p:sp>
    </p:spTree>
    <p:custDataLst>
      <p:tags r:id="rId1"/>
    </p:custDataLst>
    <p:extLst>
      <p:ext uri="{BB962C8B-B14F-4D97-AF65-F5344CB8AC3E}">
        <p14:creationId xmlns:p14="http://schemas.microsoft.com/office/powerpoint/2010/main" val="4070241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8474-1375-948D-9505-E19E8CB8F82D}"/>
            </a:ext>
          </a:extLst>
        </p:cNvPr>
        <p:cNvGrpSpPr/>
        <p:nvPr/>
      </p:nvGrpSpPr>
      <p:grpSpPr>
        <a:xfrm>
          <a:off x="0" y="0"/>
          <a:ext cx="0" cy="0"/>
          <a:chOff x="0" y="0"/>
          <a:chExt cx="0" cy="0"/>
        </a:xfrm>
      </p:grpSpPr>
      <p:pic>
        <p:nvPicPr>
          <p:cNvPr id="12" name="Imagem 11" descr="Uma imagem com círculo, Gráficos, captura de ecrã, criatividade&#10;&#10;Os conteúdos gerados por IA poderão estar incorretos.">
            <a:extLst>
              <a:ext uri="{FF2B5EF4-FFF2-40B4-BE49-F238E27FC236}">
                <a16:creationId xmlns:a16="http://schemas.microsoft.com/office/drawing/2014/main" id="{644F5AFD-405B-C026-77A1-B0709D5863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8306" y="4895077"/>
            <a:ext cx="2081818" cy="2869268"/>
          </a:xfrm>
          <a:prstGeom prst="rect">
            <a:avLst/>
          </a:prstGeom>
        </p:spPr>
      </p:pic>
      <p:pic>
        <p:nvPicPr>
          <p:cNvPr id="9" name="Imagem 8" descr="Uma imagem com captura de ecrã, Gráficos, design gráfico, Saturação de cores&#10;&#10;Os conteúdos gerados por IA poderão estar incorretos.">
            <a:extLst>
              <a:ext uri="{FF2B5EF4-FFF2-40B4-BE49-F238E27FC236}">
                <a16:creationId xmlns:a16="http://schemas.microsoft.com/office/drawing/2014/main" id="{A9D0D4BF-0E36-0E96-93C2-54CDEA70D2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0153" y="1017862"/>
            <a:ext cx="3134120" cy="3134120"/>
          </a:xfrm>
          <a:prstGeom prst="rect">
            <a:avLst/>
          </a:prstGeom>
        </p:spPr>
      </p:pic>
      <p:pic>
        <p:nvPicPr>
          <p:cNvPr id="2" name="Imagem 1">
            <a:extLst>
              <a:ext uri="{FF2B5EF4-FFF2-40B4-BE49-F238E27FC236}">
                <a16:creationId xmlns:a16="http://schemas.microsoft.com/office/drawing/2014/main" id="{5998653D-F4A4-2BCF-002E-0058870855D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257760" y="1551244"/>
            <a:ext cx="2117680" cy="2056915"/>
          </a:xfrm>
          <a:prstGeom prst="rect">
            <a:avLst/>
          </a:prstGeom>
        </p:spPr>
      </p:pic>
      <p:sp>
        <p:nvSpPr>
          <p:cNvPr id="8" name="CaixaDeTexto 7">
            <a:extLst>
              <a:ext uri="{FF2B5EF4-FFF2-40B4-BE49-F238E27FC236}">
                <a16:creationId xmlns:a16="http://schemas.microsoft.com/office/drawing/2014/main" id="{BAC90D1C-5738-7B2A-10EF-213DBB604B3A}"/>
              </a:ext>
            </a:extLst>
          </p:cNvPr>
          <p:cNvSpPr txBox="1"/>
          <p:nvPr/>
        </p:nvSpPr>
        <p:spPr>
          <a:xfrm>
            <a:off x="859020" y="4317569"/>
            <a:ext cx="4914664" cy="1693846"/>
          </a:xfrm>
          <a:prstGeom prst="rect">
            <a:avLst/>
          </a:prstGeom>
          <a:noFill/>
        </p:spPr>
        <p:txBody>
          <a:bodyPr wrap="square" lIns="91440" tIns="45720" rIns="91440" bIns="45720" anchor="t">
            <a:spAutoFit/>
          </a:bodyPr>
          <a:lstStyle/>
          <a:p>
            <a:pPr algn="ctr"/>
            <a:r>
              <a:rPr lang="pt-PT" sz="2000" b="1">
                <a:solidFill>
                  <a:srgbClr val="000000"/>
                </a:solidFill>
              </a:rPr>
              <a:t>Resolução de problemas sociais, ambientais ou comunitários, através do desenvolvimento de soluções inovadoras, procurando melhorar a vida das pessoas e gerar impacto positivo na sociedade</a:t>
            </a:r>
            <a:endParaRPr lang="pt-PT" sz="2000" b="1">
              <a:solidFill>
                <a:srgbClr val="000000"/>
              </a:solidFill>
              <a:ea typeface="Calibri"/>
              <a:cs typeface="Calibri"/>
            </a:endParaRPr>
          </a:p>
        </p:txBody>
      </p:sp>
      <p:sp>
        <p:nvSpPr>
          <p:cNvPr id="3" name="CaixaDeTexto 2">
            <a:extLst>
              <a:ext uri="{FF2B5EF4-FFF2-40B4-BE49-F238E27FC236}">
                <a16:creationId xmlns:a16="http://schemas.microsoft.com/office/drawing/2014/main" id="{BF32217F-3490-1686-53BF-EE055EEEBCB4}"/>
              </a:ext>
            </a:extLst>
          </p:cNvPr>
          <p:cNvSpPr txBox="1"/>
          <p:nvPr/>
        </p:nvSpPr>
        <p:spPr>
          <a:xfrm>
            <a:off x="671130" y="3754131"/>
            <a:ext cx="5089388" cy="487492"/>
          </a:xfrm>
          <a:prstGeom prst="rect">
            <a:avLst/>
          </a:prstGeom>
          <a:noFill/>
        </p:spPr>
        <p:txBody>
          <a:bodyPr wrap="square" lIns="91440" tIns="45720" rIns="91440" bIns="45720" anchor="t">
            <a:spAutoFit/>
          </a:bodyPr>
          <a:lstStyle/>
          <a:p>
            <a:pPr algn="ctr"/>
            <a:r>
              <a:rPr lang="pt-PT" sz="2500" b="1">
                <a:solidFill>
                  <a:srgbClr val="E18346"/>
                </a:solidFill>
                <a:ea typeface="Calibri"/>
                <a:cs typeface="Calibri"/>
              </a:rPr>
              <a:t>EMPREENDEDORISMO SOCIAL</a:t>
            </a:r>
            <a:endParaRPr lang="pt-PT" sz="2500"/>
          </a:p>
        </p:txBody>
      </p:sp>
      <p:sp>
        <p:nvSpPr>
          <p:cNvPr id="6" name="CaixaDeTexto 5">
            <a:extLst>
              <a:ext uri="{FF2B5EF4-FFF2-40B4-BE49-F238E27FC236}">
                <a16:creationId xmlns:a16="http://schemas.microsoft.com/office/drawing/2014/main" id="{74C8C407-458D-0AB8-2033-7EE768941BC8}"/>
              </a:ext>
            </a:extLst>
          </p:cNvPr>
          <p:cNvSpPr txBox="1"/>
          <p:nvPr/>
        </p:nvSpPr>
        <p:spPr>
          <a:xfrm>
            <a:off x="6159610" y="3758429"/>
            <a:ext cx="5114290" cy="477054"/>
          </a:xfrm>
          <a:prstGeom prst="rect">
            <a:avLst/>
          </a:prstGeom>
          <a:noFill/>
        </p:spPr>
        <p:txBody>
          <a:bodyPr wrap="square" lIns="91440" tIns="45720" rIns="91440" bIns="45720" anchor="t">
            <a:spAutoFit/>
          </a:bodyPr>
          <a:lstStyle/>
          <a:p>
            <a:pPr algn="ctr"/>
            <a:r>
              <a:rPr lang="pt-PT" sz="2500" b="1">
                <a:solidFill>
                  <a:srgbClr val="E18346"/>
                </a:solidFill>
                <a:ea typeface="Calibri"/>
                <a:cs typeface="Calibri"/>
              </a:rPr>
              <a:t>EMPREENDEDORISMO EMPRESARIAL</a:t>
            </a:r>
            <a:endParaRPr lang="pt-PT" sz="2500">
              <a:ea typeface="Calibri"/>
              <a:cs typeface="Calibri"/>
            </a:endParaRPr>
          </a:p>
        </p:txBody>
      </p:sp>
      <p:sp>
        <p:nvSpPr>
          <p:cNvPr id="7" name="CaixaDeTexto 6">
            <a:extLst>
              <a:ext uri="{FF2B5EF4-FFF2-40B4-BE49-F238E27FC236}">
                <a16:creationId xmlns:a16="http://schemas.microsoft.com/office/drawing/2014/main" id="{6149FA7B-DA47-6596-DCFA-2B85EF03E5A7}"/>
              </a:ext>
            </a:extLst>
          </p:cNvPr>
          <p:cNvSpPr txBox="1"/>
          <p:nvPr/>
        </p:nvSpPr>
        <p:spPr>
          <a:xfrm>
            <a:off x="365343" y="623618"/>
            <a:ext cx="12016532"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SOCIAL E EMPRESARIAL</a:t>
            </a:r>
            <a:endParaRPr lang="pt-PT" sz="4500" b="1" i="0" kern="1200">
              <a:solidFill>
                <a:srgbClr val="E18346"/>
              </a:solidFill>
              <a:effectLst/>
              <a:latin typeface="+mn-lt"/>
              <a:ea typeface="Calibri"/>
              <a:cs typeface="Calibri"/>
            </a:endParaRPr>
          </a:p>
        </p:txBody>
      </p:sp>
      <p:sp>
        <p:nvSpPr>
          <p:cNvPr id="10" name="CaixaDeTexto 9">
            <a:extLst>
              <a:ext uri="{FF2B5EF4-FFF2-40B4-BE49-F238E27FC236}">
                <a16:creationId xmlns:a16="http://schemas.microsoft.com/office/drawing/2014/main" id="{973652E9-EF84-C3B3-AA0B-B79F6016B81C}"/>
              </a:ext>
            </a:extLst>
          </p:cNvPr>
          <p:cNvSpPr txBox="1"/>
          <p:nvPr/>
        </p:nvSpPr>
        <p:spPr>
          <a:xfrm>
            <a:off x="6712843" y="4315997"/>
            <a:ext cx="4006528" cy="1323439"/>
          </a:xfrm>
          <a:prstGeom prst="rect">
            <a:avLst/>
          </a:prstGeom>
          <a:noFill/>
        </p:spPr>
        <p:txBody>
          <a:bodyPr wrap="square" lIns="91440" tIns="45720" rIns="91440" bIns="45720" anchor="t">
            <a:spAutoFit/>
          </a:bodyPr>
          <a:lstStyle/>
          <a:p>
            <a:pPr algn="ctr"/>
            <a:r>
              <a:rPr lang="pt-PT" sz="2000" b="1">
                <a:solidFill>
                  <a:srgbClr val="000000"/>
                </a:solidFill>
                <a:latin typeface="Calibri"/>
                <a:ea typeface="Calibri"/>
                <a:cs typeface="Calibri"/>
              </a:rPr>
              <a:t>Criação de valor económico, através do desenvolvimento de produtos</a:t>
            </a:r>
          </a:p>
          <a:p>
            <a:pPr algn="ctr"/>
            <a:r>
              <a:rPr lang="pt-PT" sz="2000" b="1">
                <a:solidFill>
                  <a:srgbClr val="000000"/>
                </a:solidFill>
                <a:latin typeface="Calibri"/>
                <a:ea typeface="Calibri"/>
                <a:cs typeface="Calibri"/>
              </a:rPr>
              <a:t>ou serviços sustentáveis e financeiramente viáveis </a:t>
            </a:r>
            <a:endParaRPr lang="pt-PT" sz="2000" b="1">
              <a:latin typeface="Calibri"/>
              <a:ea typeface="Calibri"/>
              <a:cs typeface="Calibri"/>
            </a:endParaRPr>
          </a:p>
        </p:txBody>
      </p:sp>
      <p:sp>
        <p:nvSpPr>
          <p:cNvPr id="17" name="CaixaDeTexto 16">
            <a:extLst>
              <a:ext uri="{FF2B5EF4-FFF2-40B4-BE49-F238E27FC236}">
                <a16:creationId xmlns:a16="http://schemas.microsoft.com/office/drawing/2014/main" id="{B9CE0320-E842-FDD1-E485-38DD2A509B53}"/>
              </a:ext>
            </a:extLst>
          </p:cNvPr>
          <p:cNvSpPr txBox="1"/>
          <p:nvPr/>
        </p:nvSpPr>
        <p:spPr>
          <a:xfrm>
            <a:off x="9759922" y="5123778"/>
            <a:ext cx="2712172" cy="1200329"/>
          </a:xfrm>
          <a:prstGeom prst="rect">
            <a:avLst/>
          </a:prstGeom>
          <a:noFill/>
        </p:spPr>
        <p:txBody>
          <a:bodyPr wrap="square" lIns="91440" tIns="45720" rIns="91440" bIns="45720" anchor="t">
            <a:spAutoFit/>
          </a:bodyPr>
          <a:lstStyle/>
          <a:p>
            <a:pPr algn="ctr"/>
            <a:r>
              <a:rPr lang="pt-PT" b="1" dirty="0">
                <a:solidFill>
                  <a:srgbClr val="E1B14A"/>
                </a:solidFill>
                <a:latin typeface="Calibri"/>
                <a:ea typeface="Calibri"/>
                <a:cs typeface="Calibri"/>
              </a:rPr>
              <a:t>Aprendizagens</a:t>
            </a:r>
            <a:endParaRPr lang="pt-PT" dirty="0"/>
          </a:p>
          <a:p>
            <a:pPr algn="ctr"/>
            <a:r>
              <a:rPr lang="pt-PT" b="1" dirty="0">
                <a:solidFill>
                  <a:srgbClr val="E1B14A"/>
                </a:solidFill>
                <a:latin typeface="Calibri"/>
                <a:ea typeface="Calibri"/>
                <a:cs typeface="Calibri"/>
              </a:rPr>
              <a:t>Essenciais</a:t>
            </a:r>
            <a:endParaRPr lang="pt-PT" dirty="0"/>
          </a:p>
          <a:p>
            <a:pPr algn="ctr"/>
            <a:r>
              <a:rPr lang="pt-PT" sz="1200" dirty="0">
                <a:solidFill>
                  <a:srgbClr val="E1B14A"/>
                </a:solidFill>
                <a:ea typeface="Calibri"/>
                <a:cs typeface="Calibri"/>
              </a:rPr>
              <a:t>Distinguir necessidades</a:t>
            </a:r>
            <a:endParaRPr lang="pt-PT" sz="1200" dirty="0">
              <a:solidFill>
                <a:srgbClr val="000000"/>
              </a:solidFill>
              <a:ea typeface="Calibri"/>
              <a:cs typeface="Calibri"/>
            </a:endParaRPr>
          </a:p>
          <a:p>
            <a:pPr algn="ctr"/>
            <a:r>
              <a:rPr lang="pt-PT" sz="1200" dirty="0">
                <a:solidFill>
                  <a:srgbClr val="E1B14A"/>
                </a:solidFill>
                <a:ea typeface="Calibri"/>
                <a:cs typeface="Calibri"/>
              </a:rPr>
              <a:t>de desejos e rendimentos</a:t>
            </a:r>
            <a:endParaRPr lang="pt-PT" sz="1200" dirty="0">
              <a:solidFill>
                <a:srgbClr val="000000"/>
              </a:solidFill>
              <a:ea typeface="Calibri"/>
              <a:cs typeface="Calibri"/>
            </a:endParaRPr>
          </a:p>
          <a:p>
            <a:pPr algn="ctr"/>
            <a:r>
              <a:rPr lang="pt-PT" sz="1200" dirty="0">
                <a:solidFill>
                  <a:srgbClr val="E1B14A"/>
                </a:solidFill>
                <a:ea typeface="Calibri"/>
                <a:cs typeface="Calibri"/>
              </a:rPr>
              <a:t>de despesas.</a:t>
            </a:r>
            <a:endParaRPr lang="pt-PT" sz="1200" dirty="0">
              <a:ea typeface="Calibri"/>
              <a:cs typeface="Calibri"/>
            </a:endParaRPr>
          </a:p>
        </p:txBody>
      </p:sp>
    </p:spTree>
    <p:custDataLst>
      <p:tags r:id="rId1"/>
    </p:custDataLst>
    <p:extLst>
      <p:ext uri="{BB962C8B-B14F-4D97-AF65-F5344CB8AC3E}">
        <p14:creationId xmlns:p14="http://schemas.microsoft.com/office/powerpoint/2010/main" val="6686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B4BB-D800-8597-238F-7DD278960102}"/>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F64C0E60-7029-BC56-B92D-D4ACD0A0AAC8}"/>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CaixaDeTexto 9">
            <a:extLst>
              <a:ext uri="{FF2B5EF4-FFF2-40B4-BE49-F238E27FC236}">
                <a16:creationId xmlns:a16="http://schemas.microsoft.com/office/drawing/2014/main" id="{75E79DE1-3C2A-FBBE-B7EE-C93A7F182610}"/>
              </a:ext>
            </a:extLst>
          </p:cNvPr>
          <p:cNvSpPr txBox="1"/>
          <p:nvPr/>
        </p:nvSpPr>
        <p:spPr>
          <a:xfrm>
            <a:off x="2079219" y="3571994"/>
            <a:ext cx="8033563" cy="2246769"/>
          </a:xfrm>
          <a:prstGeom prst="rect">
            <a:avLst/>
          </a:prstGeom>
          <a:noFill/>
        </p:spPr>
        <p:txBody>
          <a:bodyPr wrap="square" lIns="91440" tIns="45720" rIns="91440" bIns="45720" anchor="t">
            <a:spAutoFit/>
          </a:bodyPr>
          <a:lstStyle/>
          <a:p>
            <a:pPr algn="ctr">
              <a:defRPr/>
            </a:pPr>
            <a:r>
              <a:rPr lang="pt-PT" sz="2800" b="1">
                <a:solidFill>
                  <a:srgbClr val="000000"/>
                </a:solidFill>
                <a:latin typeface="Calibri"/>
                <a:ea typeface="Calibri"/>
                <a:cs typeface="Calibri"/>
              </a:rPr>
              <a:t>No empreendedorismo, é importante identificar o problema, recolher e analisar informação para compreender as necessidades, opiniões e hábitos das pessoas, refletir sobre os dados e só depois agir de forma consciente e responsável.</a:t>
            </a:r>
          </a:p>
        </p:txBody>
      </p:sp>
      <p:sp>
        <p:nvSpPr>
          <p:cNvPr id="9" name="CaixaDeTexto 8">
            <a:extLst>
              <a:ext uri="{FF2B5EF4-FFF2-40B4-BE49-F238E27FC236}">
                <a16:creationId xmlns:a16="http://schemas.microsoft.com/office/drawing/2014/main" id="{C9F1F6C3-7519-4940-ED4E-2F1C7FC78789}"/>
              </a:ext>
            </a:extLst>
          </p:cNvPr>
          <p:cNvSpPr txBox="1"/>
          <p:nvPr/>
        </p:nvSpPr>
        <p:spPr>
          <a:xfrm>
            <a:off x="355233" y="594740"/>
            <a:ext cx="11732079" cy="784830"/>
          </a:xfrm>
          <a:prstGeom prst="rect">
            <a:avLst/>
          </a:prstGeom>
          <a:noFill/>
        </p:spPr>
        <p:txBody>
          <a:bodyPr wrap="square" lIns="91440" tIns="45720" rIns="91440" bIns="45720" anchor="t">
            <a:spAutoFit/>
          </a:bodyPr>
          <a:lstStyle/>
          <a:p>
            <a:pPr fontAlgn="base">
              <a:defRPr/>
            </a:pPr>
            <a:r>
              <a:rPr lang="pt-PT" sz="4500" b="1" dirty="0">
                <a:solidFill>
                  <a:srgbClr val="E18346"/>
                </a:solidFill>
                <a:latin typeface="Calibri" panose="020F0502020204030204"/>
                <a:ea typeface="Calibri"/>
                <a:cs typeface="Calibri"/>
              </a:rPr>
              <a:t>OBSERVAÇÃO E AVALIAÇÃO</a:t>
            </a:r>
            <a:endParaRPr lang="pt-PT" sz="4500" b="1" i="0" u="none" strike="noStrike" kern="1200" cap="none" spc="0" normalizeH="0" baseline="0" noProof="0" dirty="0">
              <a:ln>
                <a:noFill/>
              </a:ln>
              <a:solidFill>
                <a:srgbClr val="E18346"/>
              </a:solidFill>
              <a:effectLst/>
              <a:uLnTx/>
              <a:uFillTx/>
              <a:latin typeface="Calibri" panose="020F0502020204030204"/>
              <a:ea typeface="Calibri"/>
              <a:cs typeface="Calibri"/>
            </a:endParaRPr>
          </a:p>
        </p:txBody>
      </p:sp>
      <p:sp>
        <p:nvSpPr>
          <p:cNvPr id="8" name="Google Shape;504;p22">
            <a:extLst>
              <a:ext uri="{FF2B5EF4-FFF2-40B4-BE49-F238E27FC236}">
                <a16:creationId xmlns:a16="http://schemas.microsoft.com/office/drawing/2014/main" id="{6FF2FD6D-0258-667D-E52A-0F08FD7CC9AD}"/>
              </a:ext>
            </a:extLst>
          </p:cNvPr>
          <p:cNvSpPr txBox="1">
            <a:spLocks noChangeArrowheads="1"/>
          </p:cNvSpPr>
          <p:nvPr/>
        </p:nvSpPr>
        <p:spPr bwMode="auto">
          <a:xfrm>
            <a:off x="10335346" y="4916946"/>
            <a:ext cx="1755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1800"/>
              <a:buFont typeface="Open Sans" panose="020B0606030504020204" pitchFamily="34" charset="0"/>
              <a:buNone/>
            </a:pPr>
            <a:r>
              <a:rPr lang="en-US" altLang="en-US" sz="1800">
                <a:solidFill>
                  <a:schemeClr val="bg1"/>
                </a:solidFill>
                <a:latin typeface="Calibri"/>
                <a:ea typeface="Calibri"/>
                <a:cs typeface="Calibri"/>
              </a:rPr>
              <a:t>!</a:t>
            </a:r>
          </a:p>
        </p:txBody>
      </p:sp>
      <p:pic>
        <p:nvPicPr>
          <p:cNvPr id="11" name="Imagem 10" descr="Uma imagem com Gráficos, logótipo, símbolo, design gráfico&#10;&#10;Os conteúdos gerados por IA poderão estar incorretos.">
            <a:extLst>
              <a:ext uri="{FF2B5EF4-FFF2-40B4-BE49-F238E27FC236}">
                <a16:creationId xmlns:a16="http://schemas.microsoft.com/office/drawing/2014/main" id="{1D548222-63F8-A9C3-56B7-15BDE45D27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91053" y="1717927"/>
            <a:ext cx="1400290" cy="1634121"/>
          </a:xfrm>
          <a:prstGeom prst="rect">
            <a:avLst/>
          </a:prstGeom>
        </p:spPr>
      </p:pic>
      <p:pic>
        <p:nvPicPr>
          <p:cNvPr id="16" name="Imagem 15" descr="Uma imagem com círculo, Gráficos, captura de ecrã, criatividade&#10;&#10;Os conteúdos gerados por IA poderão estar incorretos.">
            <a:extLst>
              <a:ext uri="{FF2B5EF4-FFF2-40B4-BE49-F238E27FC236}">
                <a16:creationId xmlns:a16="http://schemas.microsoft.com/office/drawing/2014/main" id="{6CE3247B-83E5-E281-BF53-9DAF645C1E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3704" y="4495041"/>
            <a:ext cx="2239406" cy="3161849"/>
          </a:xfrm>
          <a:prstGeom prst="rect">
            <a:avLst/>
          </a:prstGeom>
        </p:spPr>
      </p:pic>
      <p:sp>
        <p:nvSpPr>
          <p:cNvPr id="17" name="CaixaDeTexto 16">
            <a:extLst>
              <a:ext uri="{FF2B5EF4-FFF2-40B4-BE49-F238E27FC236}">
                <a16:creationId xmlns:a16="http://schemas.microsoft.com/office/drawing/2014/main" id="{C07EBC43-8C32-E82B-370E-814F4FB92173}"/>
              </a:ext>
            </a:extLst>
          </p:cNvPr>
          <p:cNvSpPr txBox="1"/>
          <p:nvPr/>
        </p:nvSpPr>
        <p:spPr>
          <a:xfrm>
            <a:off x="9686853" y="4767032"/>
            <a:ext cx="2712172" cy="1692771"/>
          </a:xfrm>
          <a:prstGeom prst="rect">
            <a:avLst/>
          </a:prstGeom>
          <a:noFill/>
        </p:spPr>
        <p:txBody>
          <a:bodyPr wrap="square" lIns="91440" tIns="45720" rIns="91440" bIns="45720" anchor="t">
            <a:spAutoFit/>
          </a:bodyPr>
          <a:lstStyle/>
          <a:p>
            <a:pPr algn="ctr"/>
            <a:r>
              <a:rPr lang="pt-PT" b="1">
                <a:solidFill>
                  <a:srgbClr val="E1B14A"/>
                </a:solidFill>
                <a:latin typeface="Calibri"/>
                <a:ea typeface="Calibri"/>
                <a:cs typeface="Calibri"/>
              </a:rPr>
              <a:t>Aprendizagens</a:t>
            </a:r>
            <a:endParaRPr lang="pt-PT"/>
          </a:p>
          <a:p>
            <a:pPr algn="ctr"/>
            <a:r>
              <a:rPr lang="pt-PT" b="1">
                <a:solidFill>
                  <a:srgbClr val="E1B14A"/>
                </a:solidFill>
                <a:latin typeface="Calibri"/>
                <a:ea typeface="Calibri"/>
                <a:cs typeface="Calibri"/>
              </a:rPr>
              <a:t>Essenciais</a:t>
            </a:r>
            <a:endParaRPr lang="pt-PT"/>
          </a:p>
          <a:p>
            <a:pPr algn="ctr"/>
            <a:r>
              <a:rPr lang="pt-PT" sz="1200">
                <a:solidFill>
                  <a:srgbClr val="E1B14A"/>
                </a:solidFill>
                <a:ea typeface="Calibri"/>
                <a:cs typeface="Calibri"/>
              </a:rPr>
              <a:t>Avaliar o risco em diferentes</a:t>
            </a:r>
            <a:endParaRPr lang="pt-PT" sz="1200">
              <a:solidFill>
                <a:srgbClr val="000000"/>
              </a:solidFill>
              <a:ea typeface="Calibri"/>
              <a:cs typeface="Calibri"/>
            </a:endParaRPr>
          </a:p>
          <a:p>
            <a:pPr algn="ctr"/>
            <a:r>
              <a:rPr lang="pt-PT" sz="1200">
                <a:solidFill>
                  <a:srgbClr val="E1B14A"/>
                </a:solidFill>
                <a:ea typeface="Calibri"/>
                <a:cs typeface="Calibri"/>
              </a:rPr>
              <a:t>contextos no processo</a:t>
            </a:r>
            <a:endParaRPr lang="pt-PT" sz="1200">
              <a:solidFill>
                <a:srgbClr val="000000"/>
              </a:solidFill>
              <a:ea typeface="Calibri"/>
              <a:cs typeface="Calibri"/>
            </a:endParaRPr>
          </a:p>
          <a:p>
            <a:pPr algn="ctr"/>
            <a:r>
              <a:rPr lang="pt-PT" sz="1200">
                <a:solidFill>
                  <a:srgbClr val="E1B14A"/>
                </a:solidFill>
                <a:ea typeface="Calibri"/>
                <a:cs typeface="Calibri"/>
              </a:rPr>
              <a:t>empreendedor, a nível</a:t>
            </a:r>
            <a:endParaRPr lang="pt-PT" sz="1200">
              <a:solidFill>
                <a:srgbClr val="000000"/>
              </a:solidFill>
              <a:ea typeface="Calibri"/>
              <a:cs typeface="Calibri"/>
            </a:endParaRPr>
          </a:p>
          <a:p>
            <a:pPr algn="ctr"/>
            <a:r>
              <a:rPr lang="pt-PT" sz="1200">
                <a:solidFill>
                  <a:srgbClr val="E1B14A"/>
                </a:solidFill>
                <a:ea typeface="Calibri"/>
                <a:cs typeface="Calibri"/>
              </a:rPr>
              <a:t>individual e social.</a:t>
            </a:r>
            <a:endParaRPr lang="pt-PT" sz="1200">
              <a:ea typeface="Calibri"/>
              <a:cs typeface="Calibri"/>
            </a:endParaRPr>
          </a:p>
          <a:p>
            <a:pPr algn="ctr"/>
            <a:endParaRPr lang="pt-PT" sz="2000">
              <a:solidFill>
                <a:srgbClr val="E1B14A"/>
              </a:solidFill>
              <a:ea typeface="Calibri"/>
              <a:cs typeface="Calibri"/>
            </a:endParaRPr>
          </a:p>
        </p:txBody>
      </p:sp>
    </p:spTree>
    <p:custDataLst>
      <p:tags r:id="rId1"/>
    </p:custDataLst>
    <p:extLst>
      <p:ext uri="{BB962C8B-B14F-4D97-AF65-F5344CB8AC3E}">
        <p14:creationId xmlns:p14="http://schemas.microsoft.com/office/powerpoint/2010/main" val="3384454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A75A-7067-2F48-FC51-C841C9CA9A41}"/>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DAFDDB2E-D9E0-860C-C5E9-7C6DE76D51CC}"/>
              </a:ext>
            </a:extLst>
          </p:cNvPr>
          <p:cNvSpPr txBox="1"/>
          <p:nvPr/>
        </p:nvSpPr>
        <p:spPr>
          <a:xfrm>
            <a:off x="2071022" y="3716866"/>
            <a:ext cx="8051561" cy="2246769"/>
          </a:xfrm>
          <a:prstGeom prst="rect">
            <a:avLst/>
          </a:prstGeom>
          <a:noFill/>
        </p:spPr>
        <p:txBody>
          <a:bodyPr wrap="square" lIns="91440" tIns="45720" rIns="91440" bIns="45720" anchor="t">
            <a:spAutoFit/>
          </a:bodyPr>
          <a:lstStyle/>
          <a:p>
            <a:pPr algn="ctr"/>
            <a:r>
              <a:rPr lang="pt-PT" sz="2800" b="1" dirty="0">
                <a:solidFill>
                  <a:srgbClr val="0E2841"/>
                </a:solidFill>
                <a:ea typeface="Calibri"/>
                <a:cs typeface="Calibri"/>
              </a:rPr>
              <a:t>É </a:t>
            </a:r>
            <a:r>
              <a:rPr lang="pt-PT" sz="2800" b="1" dirty="0">
                <a:solidFill>
                  <a:srgbClr val="0E2841"/>
                </a:solidFill>
                <a:ea typeface="+mn-lt"/>
                <a:cs typeface="+mn-lt"/>
              </a:rPr>
              <a:t>essencial distinguir uma </a:t>
            </a:r>
            <a:r>
              <a:rPr lang="pt-PT" sz="2800" b="1" dirty="0">
                <a:solidFill>
                  <a:srgbClr val="E18346"/>
                </a:solidFill>
                <a:ea typeface="+mn-lt"/>
                <a:cs typeface="+mn-lt"/>
              </a:rPr>
              <a:t>necessidade real</a:t>
            </a:r>
            <a:r>
              <a:rPr lang="pt-PT" sz="2800" b="1" dirty="0">
                <a:solidFill>
                  <a:srgbClr val="0E2841"/>
                </a:solidFill>
                <a:ea typeface="+mn-lt"/>
                <a:cs typeface="+mn-lt"/>
              </a:rPr>
              <a:t>, fundamental para o bem-estar das pessoas,</a:t>
            </a:r>
            <a:endParaRPr lang="en-US" sz="2800" b="1" dirty="0">
              <a:solidFill>
                <a:srgbClr val="0E2841"/>
              </a:solidFill>
              <a:ea typeface="+mn-lt"/>
              <a:cs typeface="+mn-lt"/>
            </a:endParaRPr>
          </a:p>
          <a:p>
            <a:pPr algn="ctr"/>
            <a:r>
              <a:rPr lang="pt-PT" sz="2800" b="1" dirty="0">
                <a:solidFill>
                  <a:srgbClr val="0E2841"/>
                </a:solidFill>
                <a:ea typeface="+mn-lt"/>
                <a:cs typeface="+mn-lt"/>
              </a:rPr>
              <a:t>de um simples </a:t>
            </a:r>
            <a:r>
              <a:rPr lang="pt-PT" sz="2800" b="1" dirty="0">
                <a:solidFill>
                  <a:srgbClr val="E18346"/>
                </a:solidFill>
                <a:ea typeface="+mn-lt"/>
                <a:cs typeface="+mn-lt"/>
              </a:rPr>
              <a:t>desejo</a:t>
            </a:r>
            <a:r>
              <a:rPr lang="pt-PT" sz="2800" b="1" dirty="0">
                <a:solidFill>
                  <a:srgbClr val="0E2841"/>
                </a:solidFill>
                <a:ea typeface="+mn-lt"/>
                <a:cs typeface="+mn-lt"/>
              </a:rPr>
              <a:t>. </a:t>
            </a:r>
            <a:endParaRPr lang="en-US" sz="2800" b="1" dirty="0">
              <a:solidFill>
                <a:srgbClr val="0E2841"/>
              </a:solidFill>
              <a:ea typeface="+mn-lt"/>
              <a:cs typeface="+mn-lt"/>
            </a:endParaRPr>
          </a:p>
          <a:p>
            <a:pPr algn="ctr"/>
            <a:r>
              <a:rPr lang="pt-PT" sz="2800" b="1" dirty="0">
                <a:solidFill>
                  <a:srgbClr val="0E2841"/>
                </a:solidFill>
                <a:ea typeface="+mn-lt"/>
                <a:cs typeface="+mn-lt"/>
              </a:rPr>
              <a:t>Esta distinção permite definir prioridades</a:t>
            </a:r>
            <a:endParaRPr lang="en-US" sz="2800" b="1" dirty="0">
              <a:solidFill>
                <a:srgbClr val="0E2841"/>
              </a:solidFill>
              <a:ea typeface="+mn-lt"/>
              <a:cs typeface="+mn-lt"/>
            </a:endParaRPr>
          </a:p>
          <a:p>
            <a:pPr algn="ctr"/>
            <a:r>
              <a:rPr lang="pt-PT" sz="2800" b="1" dirty="0">
                <a:solidFill>
                  <a:srgbClr val="0E2841"/>
                </a:solidFill>
                <a:ea typeface="+mn-lt"/>
                <a:cs typeface="+mn-lt"/>
              </a:rPr>
              <a:t>e tomar decisões mais conscientes.</a:t>
            </a:r>
            <a:endParaRPr lang="en-US" sz="2800" b="1" dirty="0">
              <a:solidFill>
                <a:srgbClr val="0E2841"/>
              </a:solidFill>
              <a:ea typeface="+mn-lt"/>
              <a:cs typeface="+mn-lt"/>
            </a:endParaRPr>
          </a:p>
        </p:txBody>
      </p:sp>
      <p:sp>
        <p:nvSpPr>
          <p:cNvPr id="4" name="CaixaDeTexto 3">
            <a:extLst>
              <a:ext uri="{FF2B5EF4-FFF2-40B4-BE49-F238E27FC236}">
                <a16:creationId xmlns:a16="http://schemas.microsoft.com/office/drawing/2014/main" id="{3FADCC31-D458-8E5E-7D14-06DEB458A1EA}"/>
              </a:ext>
            </a:extLst>
          </p:cNvPr>
          <p:cNvSpPr txBox="1"/>
          <p:nvPr/>
        </p:nvSpPr>
        <p:spPr>
          <a:xfrm>
            <a:off x="355233" y="594740"/>
            <a:ext cx="11732079" cy="784830"/>
          </a:xfrm>
          <a:prstGeom prst="rect">
            <a:avLst/>
          </a:prstGeom>
          <a:noFill/>
        </p:spPr>
        <p:txBody>
          <a:bodyPr wrap="square" lIns="91440" tIns="45720" rIns="91440" bIns="45720" anchor="t">
            <a:spAutoFit/>
          </a:bodyPr>
          <a:lstStyle/>
          <a:p>
            <a:pPr fontAlgn="base">
              <a:defRPr/>
            </a:pPr>
            <a:r>
              <a:rPr lang="pt-PT" sz="4500" b="1" dirty="0">
                <a:solidFill>
                  <a:srgbClr val="E18346"/>
                </a:solidFill>
                <a:latin typeface="Calibri" panose="020F0502020204030204"/>
                <a:ea typeface="Calibri"/>
                <a:cs typeface="Calibri"/>
              </a:rPr>
              <a:t>OBSERVAÇÃO E AVALIAÇÃO</a:t>
            </a:r>
            <a:endParaRPr lang="pt-PT" sz="4500" b="1" i="0" u="none" strike="noStrike" kern="1200" cap="none" spc="0" normalizeH="0" baseline="0" noProof="0" dirty="0">
              <a:ln>
                <a:noFill/>
              </a:ln>
              <a:solidFill>
                <a:srgbClr val="E18346"/>
              </a:solidFill>
              <a:effectLst/>
              <a:uLnTx/>
              <a:uFillTx/>
              <a:latin typeface="Calibri" panose="020F0502020204030204"/>
              <a:ea typeface="Calibri"/>
              <a:cs typeface="Calibri"/>
            </a:endParaRPr>
          </a:p>
        </p:txBody>
      </p:sp>
      <p:pic>
        <p:nvPicPr>
          <p:cNvPr id="7" name="Imagem 6" descr="Uma imagem com Gráficos, design gráfico, captura de ecrã, design&#10;&#10;Os conteúdos gerados por IA poderão estar incorretos.">
            <a:extLst>
              <a:ext uri="{FF2B5EF4-FFF2-40B4-BE49-F238E27FC236}">
                <a16:creationId xmlns:a16="http://schemas.microsoft.com/office/drawing/2014/main" id="{05689926-A41D-FAA1-5F8A-14D9F84A2DE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37861" y="1784123"/>
            <a:ext cx="2539817" cy="1749262"/>
          </a:xfrm>
          <a:prstGeom prst="rect">
            <a:avLst/>
          </a:prstGeom>
        </p:spPr>
      </p:pic>
      <p:pic>
        <p:nvPicPr>
          <p:cNvPr id="9" name="Imagem 8" descr="Uma imagem com círculo, Gráficos, captura de ecrã, criatividade&#10;&#10;Os conteúdos gerados por IA poderão estar incorretos.">
            <a:extLst>
              <a:ext uri="{FF2B5EF4-FFF2-40B4-BE49-F238E27FC236}">
                <a16:creationId xmlns:a16="http://schemas.microsoft.com/office/drawing/2014/main" id="{705DD31F-2B0E-6241-68A4-6A641937E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0062" y="3722626"/>
            <a:ext cx="2648342" cy="4048495"/>
          </a:xfrm>
          <a:prstGeom prst="rect">
            <a:avLst/>
          </a:prstGeom>
        </p:spPr>
      </p:pic>
      <p:sp>
        <p:nvSpPr>
          <p:cNvPr id="5" name="CaixaDeTexto 4">
            <a:extLst>
              <a:ext uri="{FF2B5EF4-FFF2-40B4-BE49-F238E27FC236}">
                <a16:creationId xmlns:a16="http://schemas.microsoft.com/office/drawing/2014/main" id="{7FEDA98A-ACBC-6D38-6AA5-E36CEDBD41D0}"/>
              </a:ext>
            </a:extLst>
          </p:cNvPr>
          <p:cNvSpPr txBox="1"/>
          <p:nvPr/>
        </p:nvSpPr>
        <p:spPr>
          <a:xfrm>
            <a:off x="9298834" y="3937122"/>
            <a:ext cx="3067076" cy="1938992"/>
          </a:xfrm>
          <a:prstGeom prst="rect">
            <a:avLst/>
          </a:prstGeom>
          <a:noFill/>
        </p:spPr>
        <p:txBody>
          <a:bodyPr wrap="square" lIns="91440" tIns="45720" rIns="91440" bIns="45720" anchor="t">
            <a:spAutoFit/>
          </a:bodyPr>
          <a:lstStyle/>
          <a:p>
            <a:pPr algn="ctr"/>
            <a:r>
              <a:rPr lang="pt-PT" b="1" dirty="0">
                <a:solidFill>
                  <a:srgbClr val="E1B14A"/>
                </a:solidFill>
                <a:latin typeface="Calibri"/>
                <a:ea typeface="Calibri"/>
                <a:cs typeface="Calibri"/>
              </a:rPr>
              <a:t>Aprendizagens</a:t>
            </a:r>
            <a:endParaRPr lang="pt-PT" dirty="0"/>
          </a:p>
          <a:p>
            <a:pPr algn="ctr"/>
            <a:r>
              <a:rPr lang="pt-PT" b="1" dirty="0">
                <a:solidFill>
                  <a:srgbClr val="E1B14A"/>
                </a:solidFill>
                <a:latin typeface="Calibri"/>
                <a:ea typeface="Calibri"/>
                <a:cs typeface="Calibri"/>
              </a:rPr>
              <a:t>Essenciais</a:t>
            </a:r>
            <a:endParaRPr lang="pt-PT" dirty="0"/>
          </a:p>
          <a:p>
            <a:pPr algn="ctr"/>
            <a:r>
              <a:rPr lang="pt-PT" sz="1200" dirty="0">
                <a:solidFill>
                  <a:srgbClr val="E1B14A"/>
                </a:solidFill>
                <a:ea typeface="Calibri"/>
                <a:cs typeface="Calibri"/>
              </a:rPr>
              <a:t>Distinguir necessidades de desejos</a:t>
            </a:r>
            <a:endParaRPr lang="pt-PT" dirty="0">
              <a:solidFill>
                <a:srgbClr val="000000"/>
              </a:solidFill>
              <a:ea typeface="Calibri"/>
              <a:cs typeface="Calibri"/>
            </a:endParaRPr>
          </a:p>
          <a:p>
            <a:pPr algn="ctr"/>
            <a:r>
              <a:rPr lang="pt-PT" sz="1200" dirty="0">
                <a:solidFill>
                  <a:srgbClr val="E1B14A"/>
                </a:solidFill>
                <a:ea typeface="Calibri"/>
                <a:cs typeface="Calibri"/>
              </a:rPr>
              <a:t>e rendimentos de despesa.</a:t>
            </a:r>
            <a:endParaRPr lang="pt-PT" dirty="0">
              <a:ea typeface="Calibri"/>
              <a:cs typeface="Calibri"/>
            </a:endParaRPr>
          </a:p>
          <a:p>
            <a:pPr algn="ctr"/>
            <a:endParaRPr lang="pt-PT" sz="1200" dirty="0">
              <a:solidFill>
                <a:srgbClr val="E1B14A"/>
              </a:solidFill>
              <a:ea typeface="Calibri"/>
              <a:cs typeface="Calibri"/>
            </a:endParaRPr>
          </a:p>
          <a:p>
            <a:pPr algn="ctr"/>
            <a:r>
              <a:rPr lang="pt-PT" sz="1200" dirty="0">
                <a:solidFill>
                  <a:srgbClr val="E1B14A"/>
                </a:solidFill>
                <a:ea typeface="Calibri"/>
                <a:cs typeface="Calibri"/>
              </a:rPr>
              <a:t>Reconhecer a importância da</a:t>
            </a:r>
            <a:endParaRPr lang="pt-PT" dirty="0">
              <a:solidFill>
                <a:srgbClr val="000000"/>
              </a:solidFill>
              <a:ea typeface="Calibri"/>
              <a:cs typeface="Calibri"/>
            </a:endParaRPr>
          </a:p>
          <a:p>
            <a:pPr algn="ctr"/>
            <a:r>
              <a:rPr lang="pt-PT" sz="1200" dirty="0">
                <a:solidFill>
                  <a:srgbClr val="E1B14A"/>
                </a:solidFill>
                <a:ea typeface="Calibri"/>
                <a:cs typeface="Calibri"/>
              </a:rPr>
              <a:t>tomada de decisão e a necessidade</a:t>
            </a:r>
            <a:endParaRPr lang="pt-PT" dirty="0">
              <a:solidFill>
                <a:srgbClr val="000000"/>
              </a:solidFill>
              <a:ea typeface="Calibri"/>
              <a:cs typeface="Calibri"/>
            </a:endParaRPr>
          </a:p>
          <a:p>
            <a:pPr algn="ctr"/>
            <a:r>
              <a:rPr lang="pt-PT" sz="1200" dirty="0">
                <a:solidFill>
                  <a:srgbClr val="E1B14A"/>
                </a:solidFill>
                <a:ea typeface="Calibri"/>
                <a:cs typeface="Calibri"/>
              </a:rPr>
              <a:t>de fazer escolhas que impliquem</a:t>
            </a:r>
            <a:br>
              <a:rPr lang="pt-PT" sz="1200" dirty="0">
                <a:solidFill>
                  <a:srgbClr val="E1B14A"/>
                </a:solidFill>
                <a:ea typeface="Calibri"/>
                <a:cs typeface="Calibri"/>
              </a:rPr>
            </a:br>
            <a:r>
              <a:rPr lang="pt-PT" sz="1200" dirty="0">
                <a:solidFill>
                  <a:srgbClr val="E1B14A"/>
                </a:solidFill>
                <a:ea typeface="Calibri"/>
                <a:cs typeface="Calibri"/>
              </a:rPr>
              <a:t>ganhos ou perdas. </a:t>
            </a:r>
            <a:endParaRPr lang="pt-PT" dirty="0">
              <a:ea typeface="Calibri"/>
              <a:cs typeface="Calibri"/>
            </a:endParaRPr>
          </a:p>
        </p:txBody>
      </p:sp>
    </p:spTree>
    <p:custDataLst>
      <p:tags r:id="rId1"/>
    </p:custDataLst>
    <p:extLst>
      <p:ext uri="{BB962C8B-B14F-4D97-AF65-F5344CB8AC3E}">
        <p14:creationId xmlns:p14="http://schemas.microsoft.com/office/powerpoint/2010/main" val="307742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774B8-2EAD-69DC-EC64-361D57D2446A}"/>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A21920D7-7696-4CC5-3CDD-7694917BECD7}"/>
              </a:ext>
            </a:extLst>
          </p:cNvPr>
          <p:cNvSpPr txBox="1"/>
          <p:nvPr/>
        </p:nvSpPr>
        <p:spPr>
          <a:xfrm>
            <a:off x="-96512" y="4509714"/>
            <a:ext cx="4914664" cy="1015663"/>
          </a:xfrm>
          <a:prstGeom prst="rect">
            <a:avLst/>
          </a:prstGeom>
          <a:noFill/>
        </p:spPr>
        <p:txBody>
          <a:bodyPr wrap="square" lIns="91440" tIns="45720" rIns="91440" bIns="45720" anchor="t">
            <a:spAutoFit/>
          </a:bodyPr>
          <a:lstStyle/>
          <a:p>
            <a:pPr algn="ctr"/>
            <a:r>
              <a:rPr lang="pt-PT" sz="2000" b="1" dirty="0">
                <a:solidFill>
                  <a:srgbClr val="000000"/>
                </a:solidFill>
                <a:latin typeface="Calibri"/>
                <a:ea typeface="Calibri"/>
                <a:cs typeface="Calibri"/>
              </a:rPr>
              <a:t>Tem como objetivo principal resolver um problema ou satisfazer uma necessidade e gerar lucro</a:t>
            </a:r>
            <a:endParaRPr lang="pt-PT" sz="2000" b="1" dirty="0">
              <a:latin typeface="Calibri"/>
              <a:ea typeface="Calibri"/>
              <a:cs typeface="Calibri"/>
            </a:endParaRPr>
          </a:p>
        </p:txBody>
      </p:sp>
      <p:sp>
        <p:nvSpPr>
          <p:cNvPr id="3" name="CaixaDeTexto 2">
            <a:extLst>
              <a:ext uri="{FF2B5EF4-FFF2-40B4-BE49-F238E27FC236}">
                <a16:creationId xmlns:a16="http://schemas.microsoft.com/office/drawing/2014/main" id="{4ECB954B-7997-CCB1-AF66-9D1DB174B16D}"/>
              </a:ext>
            </a:extLst>
          </p:cNvPr>
          <p:cNvSpPr txBox="1"/>
          <p:nvPr/>
        </p:nvSpPr>
        <p:spPr>
          <a:xfrm>
            <a:off x="-183549" y="4125570"/>
            <a:ext cx="5089388" cy="487492"/>
          </a:xfrm>
          <a:prstGeom prst="rect">
            <a:avLst/>
          </a:prstGeom>
          <a:noFill/>
        </p:spPr>
        <p:txBody>
          <a:bodyPr wrap="square" lIns="91440" tIns="45720" rIns="91440" bIns="45720" anchor="t">
            <a:spAutoFit/>
          </a:bodyPr>
          <a:lstStyle/>
          <a:p>
            <a:pPr algn="ctr"/>
            <a:r>
              <a:rPr lang="pt-PT" sz="2500" b="1">
                <a:solidFill>
                  <a:srgbClr val="E18346"/>
                </a:solidFill>
                <a:ea typeface="Calibri"/>
                <a:cs typeface="Calibri"/>
              </a:rPr>
              <a:t>PROJETO COM FINS LUCRATIVOS</a:t>
            </a:r>
          </a:p>
        </p:txBody>
      </p:sp>
      <p:sp>
        <p:nvSpPr>
          <p:cNvPr id="6" name="CaixaDeTexto 5">
            <a:extLst>
              <a:ext uri="{FF2B5EF4-FFF2-40B4-BE49-F238E27FC236}">
                <a16:creationId xmlns:a16="http://schemas.microsoft.com/office/drawing/2014/main" id="{D7B74835-57B7-E62B-697C-08A143AA3144}"/>
              </a:ext>
            </a:extLst>
          </p:cNvPr>
          <p:cNvSpPr txBox="1"/>
          <p:nvPr/>
        </p:nvSpPr>
        <p:spPr>
          <a:xfrm>
            <a:off x="5140041" y="4129868"/>
            <a:ext cx="5114290" cy="477054"/>
          </a:xfrm>
          <a:prstGeom prst="rect">
            <a:avLst/>
          </a:prstGeom>
          <a:noFill/>
        </p:spPr>
        <p:txBody>
          <a:bodyPr wrap="square" lIns="91440" tIns="45720" rIns="91440" bIns="45720" anchor="t">
            <a:spAutoFit/>
          </a:bodyPr>
          <a:lstStyle/>
          <a:p>
            <a:pPr algn="ctr"/>
            <a:r>
              <a:rPr lang="pt-PT" sz="2500" b="1">
                <a:solidFill>
                  <a:srgbClr val="E18346"/>
                </a:solidFill>
                <a:ea typeface="Calibri"/>
                <a:cs typeface="Calibri"/>
              </a:rPr>
              <a:t>PROJETO SEM FINS LUCRATIVOS</a:t>
            </a:r>
          </a:p>
        </p:txBody>
      </p:sp>
      <p:sp>
        <p:nvSpPr>
          <p:cNvPr id="10" name="CaixaDeTexto 9">
            <a:extLst>
              <a:ext uri="{FF2B5EF4-FFF2-40B4-BE49-F238E27FC236}">
                <a16:creationId xmlns:a16="http://schemas.microsoft.com/office/drawing/2014/main" id="{F97AD3EA-773C-7A45-344A-05BADCF0F443}"/>
              </a:ext>
            </a:extLst>
          </p:cNvPr>
          <p:cNvSpPr txBox="1"/>
          <p:nvPr/>
        </p:nvSpPr>
        <p:spPr>
          <a:xfrm>
            <a:off x="5244425" y="4509714"/>
            <a:ext cx="4904226" cy="1323439"/>
          </a:xfrm>
          <a:prstGeom prst="rect">
            <a:avLst/>
          </a:prstGeom>
          <a:noFill/>
        </p:spPr>
        <p:txBody>
          <a:bodyPr wrap="square" lIns="91440" tIns="45720" rIns="91440" bIns="45720" anchor="t">
            <a:spAutoFit/>
          </a:bodyPr>
          <a:lstStyle/>
          <a:p>
            <a:pPr algn="ctr"/>
            <a:r>
              <a:rPr lang="pt-PT" sz="2000" b="1" dirty="0">
                <a:solidFill>
                  <a:srgbClr val="000000"/>
                </a:solidFill>
                <a:latin typeface="Calibri"/>
                <a:ea typeface="Calibri"/>
                <a:cs typeface="Calibri"/>
              </a:rPr>
              <a:t>Tem como objetivo principal resolver um problema social, ambiental ou comunitário, sem o objetivo de distribuir lucros, </a:t>
            </a:r>
          </a:p>
          <a:p>
            <a:pPr algn="ctr"/>
            <a:r>
              <a:rPr lang="pt-PT" sz="2000" b="1" dirty="0">
                <a:solidFill>
                  <a:srgbClr val="000000"/>
                </a:solidFill>
                <a:latin typeface="Calibri"/>
                <a:ea typeface="Calibri"/>
                <a:cs typeface="Calibri"/>
              </a:rPr>
              <a:t>mas sim gerar impacto social</a:t>
            </a:r>
            <a:endParaRPr lang="pt-PT" sz="2000" b="1" dirty="0">
              <a:latin typeface="Calibri"/>
              <a:ea typeface="Calibri"/>
              <a:cs typeface="Calibri"/>
            </a:endParaRPr>
          </a:p>
        </p:txBody>
      </p:sp>
      <p:pic>
        <p:nvPicPr>
          <p:cNvPr id="14" name="Imagem 13" descr="Uma imagem com círculo, Gráficos, captura de ecrã, criatividade&#10;&#10;Os conteúdos gerados por IA poderão estar incorretos.">
            <a:extLst>
              <a:ext uri="{FF2B5EF4-FFF2-40B4-BE49-F238E27FC236}">
                <a16:creationId xmlns:a16="http://schemas.microsoft.com/office/drawing/2014/main" id="{20676FB4-8FF8-EC9C-194C-179162419D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8794" y="4952948"/>
            <a:ext cx="2301883" cy="3014177"/>
          </a:xfrm>
          <a:prstGeom prst="rect">
            <a:avLst/>
          </a:prstGeom>
        </p:spPr>
      </p:pic>
      <p:sp>
        <p:nvSpPr>
          <p:cNvPr id="15" name="CaixaDeTexto 14">
            <a:extLst>
              <a:ext uri="{FF2B5EF4-FFF2-40B4-BE49-F238E27FC236}">
                <a16:creationId xmlns:a16="http://schemas.microsoft.com/office/drawing/2014/main" id="{41AE412A-107C-2076-C919-DBA65C41BD9E}"/>
              </a:ext>
            </a:extLst>
          </p:cNvPr>
          <p:cNvSpPr txBox="1"/>
          <p:nvPr/>
        </p:nvSpPr>
        <p:spPr>
          <a:xfrm>
            <a:off x="9662137" y="5140049"/>
            <a:ext cx="2712172" cy="1384995"/>
          </a:xfrm>
          <a:prstGeom prst="rect">
            <a:avLst/>
          </a:prstGeom>
          <a:noFill/>
        </p:spPr>
        <p:txBody>
          <a:bodyPr wrap="square" lIns="91440" tIns="45720" rIns="91440" bIns="45720" anchor="t">
            <a:spAutoFit/>
          </a:bodyPr>
          <a:lstStyle/>
          <a:p>
            <a:pPr algn="ctr"/>
            <a:r>
              <a:rPr lang="pt-PT" b="1">
                <a:solidFill>
                  <a:srgbClr val="E1B14A"/>
                </a:solidFill>
                <a:latin typeface="Calibri"/>
                <a:ea typeface="Calibri"/>
                <a:cs typeface="Calibri"/>
              </a:rPr>
              <a:t>Aprendizagens</a:t>
            </a:r>
            <a:endParaRPr lang="pt-PT"/>
          </a:p>
          <a:p>
            <a:pPr algn="ctr"/>
            <a:r>
              <a:rPr lang="pt-PT" b="1">
                <a:solidFill>
                  <a:srgbClr val="E1B14A"/>
                </a:solidFill>
                <a:latin typeface="Calibri"/>
                <a:ea typeface="Calibri"/>
                <a:cs typeface="Calibri"/>
              </a:rPr>
              <a:t>Essenciais</a:t>
            </a:r>
            <a:endParaRPr lang="pt-PT"/>
          </a:p>
          <a:p>
            <a:pPr algn="ctr"/>
            <a:r>
              <a:rPr lang="pt-PT" sz="1200">
                <a:solidFill>
                  <a:srgbClr val="E1B14A"/>
                </a:solidFill>
                <a:ea typeface="Calibri"/>
                <a:cs typeface="Calibri"/>
              </a:rPr>
              <a:t>Elaborar o orçamento de</a:t>
            </a:r>
            <a:endParaRPr lang="pt-PT">
              <a:solidFill>
                <a:srgbClr val="000000"/>
              </a:solidFill>
              <a:ea typeface="Calibri"/>
              <a:cs typeface="Calibri"/>
            </a:endParaRPr>
          </a:p>
          <a:p>
            <a:pPr algn="ctr"/>
            <a:r>
              <a:rPr lang="pt-PT" sz="1200">
                <a:solidFill>
                  <a:srgbClr val="E1B14A"/>
                </a:solidFill>
                <a:ea typeface="Calibri"/>
                <a:cs typeface="Calibri"/>
              </a:rPr>
              <a:t>um projeto tendo em conta</a:t>
            </a:r>
            <a:endParaRPr lang="pt-PT">
              <a:solidFill>
                <a:srgbClr val="000000"/>
              </a:solidFill>
              <a:ea typeface="Calibri"/>
              <a:cs typeface="Calibri"/>
            </a:endParaRPr>
          </a:p>
          <a:p>
            <a:pPr algn="ctr"/>
            <a:r>
              <a:rPr lang="pt-PT" sz="1200">
                <a:solidFill>
                  <a:srgbClr val="E1B14A"/>
                </a:solidFill>
                <a:ea typeface="Calibri"/>
                <a:cs typeface="Calibri"/>
              </a:rPr>
              <a:t>as parcerias estratégias</a:t>
            </a:r>
            <a:endParaRPr lang="pt-PT">
              <a:solidFill>
                <a:srgbClr val="000000"/>
              </a:solidFill>
              <a:ea typeface="Calibri"/>
              <a:cs typeface="Calibri"/>
            </a:endParaRPr>
          </a:p>
          <a:p>
            <a:pPr algn="ctr"/>
            <a:r>
              <a:rPr lang="pt-PT" sz="1200">
                <a:solidFill>
                  <a:srgbClr val="E1B14A"/>
                </a:solidFill>
                <a:ea typeface="Calibri"/>
                <a:cs typeface="Calibri"/>
              </a:rPr>
              <a:t>e os recursos necessários.</a:t>
            </a:r>
            <a:endParaRPr lang="pt-PT">
              <a:ea typeface="Calibri"/>
              <a:cs typeface="Calibri"/>
            </a:endParaRPr>
          </a:p>
        </p:txBody>
      </p:sp>
      <p:sp>
        <p:nvSpPr>
          <p:cNvPr id="5" name="CaixaDeTexto 4">
            <a:extLst>
              <a:ext uri="{FF2B5EF4-FFF2-40B4-BE49-F238E27FC236}">
                <a16:creationId xmlns:a16="http://schemas.microsoft.com/office/drawing/2014/main" id="{44CA0B73-6A95-FD72-27D4-8A35C3415196}"/>
              </a:ext>
            </a:extLst>
          </p:cNvPr>
          <p:cNvSpPr txBox="1"/>
          <p:nvPr/>
        </p:nvSpPr>
        <p:spPr>
          <a:xfrm>
            <a:off x="459921" y="584856"/>
            <a:ext cx="11732079" cy="784830"/>
          </a:xfrm>
          <a:prstGeom prst="rect">
            <a:avLst/>
          </a:prstGeom>
          <a:noFill/>
        </p:spPr>
        <p:txBody>
          <a:bodyPr wrap="square" lIns="91440" tIns="45720" rIns="91440" bIns="45720" anchor="t">
            <a:spAutoFit/>
          </a:bodyPr>
          <a:lstStyle/>
          <a:p>
            <a:pPr fontAlgn="base">
              <a:defRPr/>
            </a:pPr>
            <a:r>
              <a:rPr lang="pt-PT" sz="4500" b="1">
                <a:solidFill>
                  <a:srgbClr val="E18346"/>
                </a:solidFill>
                <a:latin typeface="Calibri" panose="020F0502020204030204"/>
                <a:ea typeface="Calibri"/>
                <a:cs typeface="Calibri"/>
              </a:rPr>
              <a:t>PLANO FINANCEIRO</a:t>
            </a:r>
            <a:endParaRPr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pic>
        <p:nvPicPr>
          <p:cNvPr id="13" name="Imagem 12" descr="Uma imagem com Saturação de cores, círculo, captura de ecrã, luz&#10;&#10;Os conteúdos gerados por IA poderão estar incorretos.">
            <a:extLst>
              <a:ext uri="{FF2B5EF4-FFF2-40B4-BE49-F238E27FC236}">
                <a16:creationId xmlns:a16="http://schemas.microsoft.com/office/drawing/2014/main" id="{CD6561E7-2D16-6F70-D724-644A7CC65833}"/>
              </a:ext>
            </a:extLst>
          </p:cNvPr>
          <p:cNvPicPr>
            <a:picLocks noChangeAspect="1"/>
          </p:cNvPicPr>
          <p:nvPr/>
        </p:nvPicPr>
        <p:blipFill>
          <a:blip r:embed="rId5" cstate="email">
            <a:extLst>
              <a:ext uri="{28A0092B-C50C-407E-A947-70E740481C1C}">
                <a14:useLocalDpi xmlns:a14="http://schemas.microsoft.com/office/drawing/2010/main"/>
              </a:ext>
            </a:extLst>
          </a:blip>
          <a:srcRect l="21893" t="21754" r="21006" b="22360"/>
          <a:stretch>
            <a:fillRect/>
          </a:stretch>
        </p:blipFill>
        <p:spPr>
          <a:xfrm>
            <a:off x="1275586" y="1957893"/>
            <a:ext cx="2166259" cy="2120178"/>
          </a:xfrm>
          <a:prstGeom prst="rect">
            <a:avLst/>
          </a:prstGeom>
        </p:spPr>
      </p:pic>
      <p:pic>
        <p:nvPicPr>
          <p:cNvPr id="18" name="Imagem 17" descr="Uma imagem com Gráficos, captura de ecrã, círculo, Saturação de cores&#10;&#10;Os conteúdos gerados por IA poderão estar incorretos.">
            <a:extLst>
              <a:ext uri="{FF2B5EF4-FFF2-40B4-BE49-F238E27FC236}">
                <a16:creationId xmlns:a16="http://schemas.microsoft.com/office/drawing/2014/main" id="{FF9DEC1C-8B33-B6B1-2B40-F16D113A216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296423" y="1997129"/>
            <a:ext cx="2803877" cy="2121583"/>
          </a:xfrm>
          <a:prstGeom prst="rect">
            <a:avLst/>
          </a:prstGeom>
        </p:spPr>
      </p:pic>
      <p:sp>
        <p:nvSpPr>
          <p:cNvPr id="2" name="CaixaDeTexto 1">
            <a:extLst>
              <a:ext uri="{FF2B5EF4-FFF2-40B4-BE49-F238E27FC236}">
                <a16:creationId xmlns:a16="http://schemas.microsoft.com/office/drawing/2014/main" id="{86FC98B2-0ACB-056A-F2E8-C39B65CEFBA0}"/>
              </a:ext>
            </a:extLst>
          </p:cNvPr>
          <p:cNvSpPr txBox="1"/>
          <p:nvPr/>
        </p:nvSpPr>
        <p:spPr>
          <a:xfrm>
            <a:off x="328445" y="1518380"/>
            <a:ext cx="11852232" cy="400110"/>
          </a:xfrm>
          <a:prstGeom prst="rect">
            <a:avLst/>
          </a:prstGeom>
          <a:noFill/>
        </p:spPr>
        <p:txBody>
          <a:bodyPr wrap="square" lIns="91440" tIns="45720" rIns="91440" bIns="45720" anchor="t">
            <a:spAutoFit/>
          </a:bodyPr>
          <a:lstStyle/>
          <a:p>
            <a:pPr>
              <a:defRPr/>
            </a:pPr>
            <a:r>
              <a:rPr lang="pt-PT" sz="2000" b="1" kern="0" dirty="0">
                <a:solidFill>
                  <a:prstClr val="black"/>
                </a:solidFill>
                <a:latin typeface="Calibri"/>
                <a:ea typeface="Calibri"/>
                <a:cs typeface="Calibri"/>
              </a:rPr>
              <a:t>Um projeto pode ter fins lucrativos ou não, mas, em ambos os casos, </a:t>
            </a:r>
            <a:r>
              <a:rPr kumimoji="0" lang="pt-PT" sz="2000" b="1" i="0" u="none" strike="noStrike" kern="0" cap="none" spc="0" normalizeH="0" baseline="0" noProof="0" dirty="0">
                <a:ln>
                  <a:noFill/>
                </a:ln>
                <a:solidFill>
                  <a:prstClr val="black"/>
                </a:solidFill>
                <a:effectLst/>
                <a:uLnTx/>
                <a:uFillTx/>
                <a:latin typeface="Calibri"/>
                <a:ea typeface="Calibri"/>
                <a:cs typeface="Calibri"/>
              </a:rPr>
              <a:t>precisa de um </a:t>
            </a:r>
            <a:r>
              <a:rPr lang="pt-PT" sz="2000" b="1" kern="0" dirty="0">
                <a:solidFill>
                  <a:prstClr val="black"/>
                </a:solidFill>
                <a:latin typeface="Calibri"/>
                <a:ea typeface="Calibri"/>
                <a:cs typeface="Calibri"/>
              </a:rPr>
              <a:t>plano financeiro.</a:t>
            </a:r>
            <a:endParaRPr lang="pt-PT" sz="2000" b="1" dirty="0">
              <a:solidFill>
                <a:prstClr val="black"/>
              </a:solidFill>
              <a:latin typeface="Calibri"/>
              <a:ea typeface="Calibri"/>
              <a:cs typeface="Calibri"/>
            </a:endParaRPr>
          </a:p>
        </p:txBody>
      </p:sp>
    </p:spTree>
    <p:custDataLst>
      <p:tags r:id="rId1"/>
    </p:custDataLst>
    <p:extLst>
      <p:ext uri="{BB962C8B-B14F-4D97-AF65-F5344CB8AC3E}">
        <p14:creationId xmlns:p14="http://schemas.microsoft.com/office/powerpoint/2010/main" val="148994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B1FD8-DB8F-9338-EDC3-7C9A5CE27C36}"/>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37DB60B4-3DA6-DE77-FB70-42C0BCB0F53D}"/>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F23F10B-20EF-CDC2-C6DC-E8F4B45278AF}"/>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75EDB85-E5C3-DA4E-B09C-BD8F1B0D1A3C}"/>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F7643C2-66D7-9099-E07B-EB93F6F2A72A}"/>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C0830650-1672-516C-EE09-A9A577318E38}"/>
              </a:ext>
            </a:extLst>
          </p:cNvPr>
          <p:cNvSpPr txBox="1"/>
          <p:nvPr/>
        </p:nvSpPr>
        <p:spPr>
          <a:xfrm>
            <a:off x="1133094" y="1529879"/>
            <a:ext cx="9925812"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a:ln>
                  <a:noFill/>
                </a:ln>
                <a:solidFill>
                  <a:srgbClr val="033F61"/>
                </a:solidFill>
                <a:effectLst/>
                <a:uLnTx/>
                <a:uFillTx/>
                <a:latin typeface="Calibri"/>
                <a:ea typeface="Calibri"/>
                <a:cs typeface="Calibri"/>
              </a:rPr>
              <a:t>Em ambas as situações o plano financeiro é importante.</a:t>
            </a:r>
            <a:endParaRPr lang="pt-PT" sz="2000" b="1" kern="0">
              <a:solidFill>
                <a:srgbClr val="033F61"/>
              </a:solidFill>
              <a:latin typeface="Calibri"/>
              <a:ea typeface="Calibri"/>
              <a:cs typeface="Calibri"/>
            </a:endParaRPr>
          </a:p>
        </p:txBody>
      </p:sp>
      <p:cxnSp>
        <p:nvCxnSpPr>
          <p:cNvPr id="8" name="Conexão reta 7">
            <a:extLst>
              <a:ext uri="{FF2B5EF4-FFF2-40B4-BE49-F238E27FC236}">
                <a16:creationId xmlns:a16="http://schemas.microsoft.com/office/drawing/2014/main" id="{45BFA240-0CA2-461D-9C17-10BDE7DEA291}"/>
              </a:ext>
            </a:extLst>
          </p:cNvPr>
          <p:cNvCxnSpPr>
            <a:cxnSpLocks/>
          </p:cNvCxnSpPr>
          <p:nvPr/>
        </p:nvCxnSpPr>
        <p:spPr>
          <a:xfrm flipV="1">
            <a:off x="2078582" y="3884149"/>
            <a:ext cx="8034619" cy="8451"/>
          </a:xfrm>
          <a:prstGeom prst="line">
            <a:avLst/>
          </a:prstGeom>
          <a:ln>
            <a:solidFill>
              <a:srgbClr val="E18346"/>
            </a:solidFill>
          </a:ln>
        </p:spPr>
        <p:style>
          <a:lnRef idx="2">
            <a:schemeClr val="accent1"/>
          </a:lnRef>
          <a:fillRef idx="0">
            <a:schemeClr val="accent1"/>
          </a:fillRef>
          <a:effectRef idx="1">
            <a:schemeClr val="accent1"/>
          </a:effectRef>
          <a:fontRef idx="minor">
            <a:schemeClr val="tx1"/>
          </a:fontRef>
        </p:style>
      </p:cxnSp>
      <p:sp>
        <p:nvSpPr>
          <p:cNvPr id="13" name="CaixaDeTexto 12">
            <a:extLst>
              <a:ext uri="{FF2B5EF4-FFF2-40B4-BE49-F238E27FC236}">
                <a16:creationId xmlns:a16="http://schemas.microsoft.com/office/drawing/2014/main" id="{5E570802-0B7F-FD9D-0BB8-99C02D38B752}"/>
              </a:ext>
            </a:extLst>
          </p:cNvPr>
          <p:cNvSpPr txBox="1"/>
          <p:nvPr/>
        </p:nvSpPr>
        <p:spPr>
          <a:xfrm>
            <a:off x="459921" y="584856"/>
            <a:ext cx="11732079" cy="784830"/>
          </a:xfrm>
          <a:prstGeom prst="rect">
            <a:avLst/>
          </a:prstGeom>
          <a:noFill/>
        </p:spPr>
        <p:txBody>
          <a:bodyPr wrap="square" lIns="91440" tIns="45720" rIns="91440" bIns="45720" anchor="t">
            <a:spAutoFit/>
          </a:bodyPr>
          <a:lstStyle/>
          <a:p>
            <a:pPr fontAlgn="base">
              <a:defRPr/>
            </a:pPr>
            <a:r>
              <a:rPr lang="pt-PT" sz="4500" b="1">
                <a:solidFill>
                  <a:srgbClr val="E18346"/>
                </a:solidFill>
                <a:latin typeface="Calibri" panose="020F0502020204030204"/>
                <a:ea typeface="Calibri"/>
                <a:cs typeface="Calibri"/>
              </a:rPr>
              <a:t>PLANO FINANCEIRO</a:t>
            </a:r>
            <a:endParaRPr lang="pt-PT" sz="4500" b="1" i="0" u="none" strike="noStrike" kern="1200" cap="none" spc="0" normalizeH="0" baseline="0" noProof="0">
              <a:ln>
                <a:noFill/>
              </a:ln>
              <a:solidFill>
                <a:srgbClr val="E18346"/>
              </a:solidFill>
              <a:effectLst/>
              <a:uLnTx/>
              <a:uFillTx/>
              <a:latin typeface="Calibri" panose="020F0502020204030204"/>
              <a:ea typeface="Calibri"/>
              <a:cs typeface="Calibri"/>
            </a:endParaRPr>
          </a:p>
        </p:txBody>
      </p:sp>
      <p:grpSp>
        <p:nvGrpSpPr>
          <p:cNvPr id="15" name="Agrupar 14">
            <a:extLst>
              <a:ext uri="{FF2B5EF4-FFF2-40B4-BE49-F238E27FC236}">
                <a16:creationId xmlns:a16="http://schemas.microsoft.com/office/drawing/2014/main" id="{FD82C5E1-DFD2-BA89-895B-E9941633935D}"/>
              </a:ext>
            </a:extLst>
          </p:cNvPr>
          <p:cNvGrpSpPr/>
          <p:nvPr/>
        </p:nvGrpSpPr>
        <p:grpSpPr>
          <a:xfrm>
            <a:off x="2709023" y="2124336"/>
            <a:ext cx="7061225" cy="1683149"/>
            <a:chOff x="3273265" y="2124336"/>
            <a:chExt cx="7061225" cy="1683149"/>
          </a:xfrm>
        </p:grpSpPr>
        <p:sp>
          <p:nvSpPr>
            <p:cNvPr id="3" name="CaixaDeTexto 2">
              <a:extLst>
                <a:ext uri="{FF2B5EF4-FFF2-40B4-BE49-F238E27FC236}">
                  <a16:creationId xmlns:a16="http://schemas.microsoft.com/office/drawing/2014/main" id="{C247DC9B-6A25-A2B0-C0A8-008E7BD6C5F8}"/>
                </a:ext>
              </a:extLst>
            </p:cNvPr>
            <p:cNvSpPr txBox="1"/>
            <p:nvPr/>
          </p:nvSpPr>
          <p:spPr>
            <a:xfrm>
              <a:off x="5460044" y="2308897"/>
              <a:ext cx="4874446"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pt-PT" sz="2000" b="1" dirty="0">
                  <a:latin typeface="Calibri"/>
                  <a:ea typeface="Calibri"/>
                  <a:cs typeface="Calibri"/>
                </a:rPr>
                <a:t>Calcular custos</a:t>
              </a:r>
            </a:p>
            <a:p>
              <a:pPr marL="285750" indent="-285750">
                <a:buFont typeface="Arial" panose="020B0604020202020204" pitchFamily="34" charset="0"/>
                <a:buChar char="•"/>
              </a:pPr>
              <a:r>
                <a:rPr lang="pt-PT" sz="2000" b="1" dirty="0">
                  <a:latin typeface="Calibri"/>
                  <a:ea typeface="Calibri"/>
                  <a:cs typeface="Calibri"/>
                </a:rPr>
                <a:t>Definir o preço de venda</a:t>
              </a:r>
            </a:p>
            <a:p>
              <a:pPr marL="285750" indent="-285750">
                <a:buFont typeface="Arial" panose="020B0604020202020204" pitchFamily="34" charset="0"/>
                <a:buChar char="•"/>
              </a:pPr>
              <a:r>
                <a:rPr lang="pt-PT" sz="2000" b="1" dirty="0">
                  <a:latin typeface="Calibri"/>
                  <a:ea typeface="Calibri"/>
                  <a:cs typeface="Calibri"/>
                </a:rPr>
                <a:t>Estimar lucros</a:t>
              </a:r>
            </a:p>
            <a:p>
              <a:pPr marL="285750" indent="-285750">
                <a:buFont typeface="Arial" panose="020B0604020202020204" pitchFamily="34" charset="0"/>
                <a:buChar char="•"/>
              </a:pPr>
              <a:r>
                <a:rPr lang="pt-PT" sz="2000" b="1" dirty="0">
                  <a:latin typeface="Calibri"/>
                  <a:ea typeface="Calibri"/>
                  <a:cs typeface="Calibri"/>
                </a:rPr>
                <a:t>Evitar prejuízos</a:t>
              </a:r>
            </a:p>
          </p:txBody>
        </p:sp>
        <p:pic>
          <p:nvPicPr>
            <p:cNvPr id="7" name="Imagem 6" descr="Uma imagem com Saturação de cores, círculo, captura de ecrã, luz&#10;&#10;Os conteúdos gerados por IA poderão estar incorretos.">
              <a:extLst>
                <a:ext uri="{FF2B5EF4-FFF2-40B4-BE49-F238E27FC236}">
                  <a16:creationId xmlns:a16="http://schemas.microsoft.com/office/drawing/2014/main" id="{8B205E74-DA0F-3F5D-28B8-2DFB2D04412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73265" y="2124336"/>
              <a:ext cx="1718025" cy="1683149"/>
            </a:xfrm>
            <a:prstGeom prst="rect">
              <a:avLst/>
            </a:prstGeom>
          </p:spPr>
        </p:pic>
      </p:grpSp>
      <p:grpSp>
        <p:nvGrpSpPr>
          <p:cNvPr id="14" name="Agrupar 13">
            <a:extLst>
              <a:ext uri="{FF2B5EF4-FFF2-40B4-BE49-F238E27FC236}">
                <a16:creationId xmlns:a16="http://schemas.microsoft.com/office/drawing/2014/main" id="{F16468E4-E3EF-1B35-5AF8-C7E44063EDE8}"/>
              </a:ext>
            </a:extLst>
          </p:cNvPr>
          <p:cNvGrpSpPr/>
          <p:nvPr/>
        </p:nvGrpSpPr>
        <p:grpSpPr>
          <a:xfrm>
            <a:off x="2591361" y="4055427"/>
            <a:ext cx="7195682" cy="1642421"/>
            <a:chOff x="3046552" y="4055427"/>
            <a:chExt cx="7195682" cy="1642421"/>
          </a:xfrm>
        </p:grpSpPr>
        <p:sp>
          <p:nvSpPr>
            <p:cNvPr id="4" name="CaixaDeTexto 3">
              <a:extLst>
                <a:ext uri="{FF2B5EF4-FFF2-40B4-BE49-F238E27FC236}">
                  <a16:creationId xmlns:a16="http://schemas.microsoft.com/office/drawing/2014/main" id="{CF4263A1-CF34-F525-81E5-8B885B47D9A1}"/>
                </a:ext>
              </a:extLst>
            </p:cNvPr>
            <p:cNvSpPr txBox="1"/>
            <p:nvPr/>
          </p:nvSpPr>
          <p:spPr>
            <a:xfrm>
              <a:off x="5355713" y="4055427"/>
              <a:ext cx="4886521" cy="16424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pt-PT" sz="2000" b="1">
                  <a:latin typeface="Calibri"/>
                  <a:ea typeface="Calibri"/>
                  <a:cs typeface="Calibri"/>
                </a:rPr>
                <a:t>Organizar doações</a:t>
              </a:r>
            </a:p>
            <a:p>
              <a:pPr marL="285750" indent="-285750">
                <a:buFont typeface="Arial" panose="020B0604020202020204" pitchFamily="34" charset="0"/>
                <a:buChar char="•"/>
              </a:pPr>
              <a:r>
                <a:rPr lang="pt-PT" sz="2000" b="1">
                  <a:latin typeface="Calibri"/>
                  <a:ea typeface="Calibri"/>
                  <a:cs typeface="Calibri"/>
                </a:rPr>
                <a:t>Controlar despesas</a:t>
              </a:r>
            </a:p>
            <a:p>
              <a:pPr marL="285750" indent="-285750">
                <a:buFont typeface="Arial" panose="020B0604020202020204" pitchFamily="34" charset="0"/>
                <a:buChar char="•"/>
              </a:pPr>
              <a:r>
                <a:rPr lang="pt-PT" sz="2000" b="1">
                  <a:latin typeface="Calibri"/>
                  <a:ea typeface="Calibri"/>
                  <a:cs typeface="Calibri"/>
                </a:rPr>
                <a:t>Garantir que o dinheiro é bem utilizado</a:t>
              </a:r>
            </a:p>
            <a:p>
              <a:pPr marL="285750" indent="-285750">
                <a:buFont typeface="Arial" panose="020B0604020202020204" pitchFamily="34" charset="0"/>
                <a:buChar char="•"/>
              </a:pPr>
              <a:r>
                <a:rPr lang="pt-PT" sz="2000" b="1">
                  <a:latin typeface="Calibri"/>
                  <a:ea typeface="Calibri"/>
                  <a:cs typeface="Calibri"/>
                </a:rPr>
                <a:t>Manter o projeto ativo a longo prazo</a:t>
              </a:r>
            </a:p>
            <a:p>
              <a:pPr marL="285750" indent="-285750">
                <a:buFont typeface="Arial" panose="020B0604020202020204" pitchFamily="34" charset="0"/>
                <a:buChar char="•"/>
              </a:pPr>
              <a:r>
                <a:rPr lang="pt-PT" sz="2000" b="1">
                  <a:latin typeface="Calibri"/>
                  <a:ea typeface="Calibri"/>
                  <a:cs typeface="Calibri"/>
                </a:rPr>
                <a:t>Prestar contas a financiadores</a:t>
              </a:r>
            </a:p>
          </p:txBody>
        </p:sp>
        <p:pic>
          <p:nvPicPr>
            <p:cNvPr id="12" name="Imagem 11" descr="Uma imagem com Gráficos, captura de ecrã, círculo, Saturação de cores&#10;&#10;Os conteúdos gerados por IA poderão estar incorretos.">
              <a:extLst>
                <a:ext uri="{FF2B5EF4-FFF2-40B4-BE49-F238E27FC236}">
                  <a16:creationId xmlns:a16="http://schemas.microsoft.com/office/drawing/2014/main" id="{F21FBE29-8E31-8821-69C5-48852FB0886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46552" y="4057366"/>
              <a:ext cx="2176348" cy="1639731"/>
            </a:xfrm>
            <a:prstGeom prst="rect">
              <a:avLst/>
            </a:prstGeom>
          </p:spPr>
        </p:pic>
      </p:grpSp>
    </p:spTree>
    <p:custDataLst>
      <p:tags r:id="rId1"/>
    </p:custDataLst>
    <p:extLst>
      <p:ext uri="{BB962C8B-B14F-4D97-AF65-F5344CB8AC3E}">
        <p14:creationId xmlns:p14="http://schemas.microsoft.com/office/powerpoint/2010/main" val="856605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2AF4-440F-CA99-D673-09AF9B10A846}"/>
            </a:ext>
          </a:extLst>
        </p:cNvPr>
        <p:cNvGrpSpPr/>
        <p:nvPr/>
      </p:nvGrpSpPr>
      <p:grpSpPr>
        <a:xfrm>
          <a:off x="0" y="0"/>
          <a:ext cx="0" cy="0"/>
          <a:chOff x="0" y="0"/>
          <a:chExt cx="0" cy="0"/>
        </a:xfrm>
      </p:grpSpPr>
      <p:sp>
        <p:nvSpPr>
          <p:cNvPr id="10" name="CaixaDeTexto 9">
            <a:extLst>
              <a:ext uri="{FF2B5EF4-FFF2-40B4-BE49-F238E27FC236}">
                <a16:creationId xmlns:a16="http://schemas.microsoft.com/office/drawing/2014/main" id="{93A1502A-9639-B008-3F8D-4474E646C6DE}"/>
              </a:ext>
            </a:extLst>
          </p:cNvPr>
          <p:cNvSpPr txBox="1"/>
          <p:nvPr/>
        </p:nvSpPr>
        <p:spPr>
          <a:xfrm>
            <a:off x="2205346" y="3373974"/>
            <a:ext cx="7770868" cy="2785378"/>
          </a:xfrm>
          <a:prstGeom prst="rect">
            <a:avLst/>
          </a:prstGeom>
          <a:noFill/>
        </p:spPr>
        <p:txBody>
          <a:bodyPr wrap="square" lIns="91440" tIns="45720" rIns="91440" bIns="45720" anchor="t">
            <a:spAutoFit/>
          </a:bodyPr>
          <a:lstStyle/>
          <a:p>
            <a:pPr algn="ctr">
              <a:defRPr/>
            </a:pPr>
            <a:r>
              <a:rPr lang="pt-PT" sz="2500" b="1">
                <a:solidFill>
                  <a:prstClr val="black"/>
                </a:solidFill>
                <a:latin typeface="Calibri"/>
                <a:ea typeface="Calibri"/>
                <a:cs typeface="Calibri"/>
              </a:rPr>
              <a:t>Ser empreendedor não é só ter ideias.</a:t>
            </a:r>
            <a:br>
              <a:rPr lang="pt-PT" sz="2500" b="1">
                <a:latin typeface="Calibri"/>
                <a:ea typeface="Calibri"/>
                <a:cs typeface="Calibri"/>
              </a:rPr>
            </a:br>
            <a:r>
              <a:rPr lang="pt-PT" sz="2500" b="1">
                <a:solidFill>
                  <a:prstClr val="black"/>
                </a:solidFill>
                <a:latin typeface="Calibri"/>
                <a:ea typeface="Calibri"/>
                <a:cs typeface="Calibri"/>
              </a:rPr>
              <a:t>É também saber fazer o que é certo</a:t>
            </a:r>
            <a:r>
              <a:rPr lang="pt-PT" sz="2500">
                <a:solidFill>
                  <a:prstClr val="black"/>
                </a:solidFill>
                <a:latin typeface="Calibri"/>
                <a:ea typeface="Calibri"/>
                <a:cs typeface="Calibri"/>
              </a:rPr>
              <a:t>.</a:t>
            </a:r>
          </a:p>
          <a:p>
            <a:pPr algn="ctr">
              <a:defRPr/>
            </a:pPr>
            <a:endParaRPr lang="pt-PT" sz="2500" b="1" i="0" u="none" strike="noStrike" kern="1200" cap="none" spc="0" normalizeH="0" baseline="0" noProof="0">
              <a:ln>
                <a:noFill/>
              </a:ln>
              <a:solidFill>
                <a:prstClr val="black"/>
              </a:solidFill>
              <a:effectLst/>
              <a:uLnTx/>
              <a:uFillTx/>
              <a:latin typeface="Calibri"/>
              <a:ea typeface="Calibri"/>
              <a:cs typeface="Calibri"/>
            </a:endParaRPr>
          </a:p>
          <a:p>
            <a:pPr algn="ctr">
              <a:defRPr/>
            </a:pPr>
            <a:r>
              <a:rPr lang="pt-PT" sz="2500" b="1">
                <a:solidFill>
                  <a:prstClr val="black"/>
                </a:solidFill>
                <a:latin typeface="Calibri"/>
                <a:ea typeface="Calibri"/>
                <a:cs typeface="Calibri"/>
              </a:rPr>
              <a:t>A INOVAÇÃO E A RESPONSABILIDADE SOCIAL E AMBIENTAL SÃO IMPORTANTES E DEVERÃO SER TIDAS EM CONTA NA ESCOLHA DE UMA IDEIA EMPREENDEDORA. </a:t>
            </a:r>
          </a:p>
        </p:txBody>
      </p:sp>
      <p:sp>
        <p:nvSpPr>
          <p:cNvPr id="2" name="CaixaDeTexto 1">
            <a:extLst>
              <a:ext uri="{FF2B5EF4-FFF2-40B4-BE49-F238E27FC236}">
                <a16:creationId xmlns:a16="http://schemas.microsoft.com/office/drawing/2014/main" id="{720307D4-01C4-F76D-1EEA-BCA0A3ED5D9B}"/>
              </a:ext>
            </a:extLst>
          </p:cNvPr>
          <p:cNvSpPr txBox="1"/>
          <p:nvPr/>
        </p:nvSpPr>
        <p:spPr>
          <a:xfrm>
            <a:off x="445152" y="549983"/>
            <a:ext cx="8387951" cy="784830"/>
          </a:xfrm>
          <a:prstGeom prst="rect">
            <a:avLst/>
          </a:prstGeom>
          <a:noFill/>
        </p:spPr>
        <p:txBody>
          <a:bodyPr wrap="square" lIns="91440" tIns="45720" rIns="91440" bIns="45720" anchor="t">
            <a:spAutoFit/>
          </a:bodyPr>
          <a:lstStyle/>
          <a:p>
            <a:pPr fontAlgn="base"/>
            <a:r>
              <a:rPr lang="pt-PT" sz="4500" b="1">
                <a:solidFill>
                  <a:srgbClr val="E18346"/>
                </a:solidFill>
                <a:ea typeface="Calibri"/>
                <a:cs typeface="Calibri"/>
              </a:rPr>
              <a:t>SUSTENTABILIDADE SOCIAL</a:t>
            </a:r>
            <a:endParaRPr lang="pt-PT" sz="4500" b="1" i="0" kern="1200">
              <a:solidFill>
                <a:srgbClr val="E18346"/>
              </a:solidFill>
              <a:effectLst/>
              <a:latin typeface="+mn-lt"/>
              <a:ea typeface="Calibri"/>
              <a:cs typeface="Calibri"/>
            </a:endParaRPr>
          </a:p>
        </p:txBody>
      </p:sp>
      <p:pic>
        <p:nvPicPr>
          <p:cNvPr id="3" name="Imagem 2">
            <a:extLst>
              <a:ext uri="{FF2B5EF4-FFF2-40B4-BE49-F238E27FC236}">
                <a16:creationId xmlns:a16="http://schemas.microsoft.com/office/drawing/2014/main" id="{95505FB1-6854-B305-B004-1944C20B8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2913" y="1184318"/>
            <a:ext cx="2240687" cy="2240687"/>
          </a:xfrm>
          <a:prstGeom prst="rect">
            <a:avLst/>
          </a:prstGeom>
        </p:spPr>
      </p:pic>
      <p:pic>
        <p:nvPicPr>
          <p:cNvPr id="6" name="Imagem 5">
            <a:extLst>
              <a:ext uri="{FF2B5EF4-FFF2-40B4-BE49-F238E27FC236}">
                <a16:creationId xmlns:a16="http://schemas.microsoft.com/office/drawing/2014/main" id="{47C90AC5-A800-F208-21FD-5AC1AAA7DF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4290" y="1184318"/>
            <a:ext cx="2240687" cy="2240687"/>
          </a:xfrm>
          <a:prstGeom prst="rect">
            <a:avLst/>
          </a:prstGeom>
        </p:spPr>
      </p:pic>
      <p:pic>
        <p:nvPicPr>
          <p:cNvPr id="5" name="Imagem 4" descr="Uma imagem com círculo, Gráficos, captura de ecrã, criatividade&#10;&#10;Os conteúdos gerados por IA poderão estar incorretos.">
            <a:extLst>
              <a:ext uri="{FF2B5EF4-FFF2-40B4-BE49-F238E27FC236}">
                <a16:creationId xmlns:a16="http://schemas.microsoft.com/office/drawing/2014/main" id="{ABFAE7C7-191F-65D9-7FA9-345609024A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706" y="4179742"/>
            <a:ext cx="2392595" cy="3417588"/>
          </a:xfrm>
          <a:prstGeom prst="rect">
            <a:avLst/>
          </a:prstGeom>
        </p:spPr>
      </p:pic>
      <p:sp>
        <p:nvSpPr>
          <p:cNvPr id="7" name="CaixaDeTexto 6">
            <a:extLst>
              <a:ext uri="{FF2B5EF4-FFF2-40B4-BE49-F238E27FC236}">
                <a16:creationId xmlns:a16="http://schemas.microsoft.com/office/drawing/2014/main" id="{E5DADC26-94EC-1D90-39A8-E93CB9ADDBD4}"/>
              </a:ext>
            </a:extLst>
          </p:cNvPr>
          <p:cNvSpPr txBox="1"/>
          <p:nvPr/>
        </p:nvSpPr>
        <p:spPr>
          <a:xfrm>
            <a:off x="9527668" y="4439452"/>
            <a:ext cx="2712172" cy="1600438"/>
          </a:xfrm>
          <a:prstGeom prst="rect">
            <a:avLst/>
          </a:prstGeom>
          <a:noFill/>
        </p:spPr>
        <p:txBody>
          <a:bodyPr wrap="square" lIns="91440" tIns="45720" rIns="91440" bIns="45720" anchor="t">
            <a:spAutoFit/>
          </a:bodyPr>
          <a:lstStyle/>
          <a:p>
            <a:pPr algn="ctr"/>
            <a:r>
              <a:rPr lang="pt-PT" b="1">
                <a:solidFill>
                  <a:srgbClr val="E1B14A"/>
                </a:solidFill>
                <a:latin typeface="Calibri"/>
                <a:ea typeface="Calibri"/>
                <a:cs typeface="Calibri"/>
              </a:rPr>
              <a:t>Aprendizagens</a:t>
            </a:r>
            <a:endParaRPr lang="pt-PT"/>
          </a:p>
          <a:p>
            <a:pPr algn="ctr"/>
            <a:r>
              <a:rPr lang="pt-PT" b="1">
                <a:solidFill>
                  <a:srgbClr val="E1B14A"/>
                </a:solidFill>
                <a:latin typeface="Calibri"/>
                <a:ea typeface="Calibri"/>
                <a:cs typeface="Calibri"/>
              </a:rPr>
              <a:t>Essenciais</a:t>
            </a:r>
            <a:endParaRPr lang="pt-PT"/>
          </a:p>
          <a:p>
            <a:pPr algn="ctr"/>
            <a:r>
              <a:rPr lang="pt-PT" sz="1400">
                <a:solidFill>
                  <a:srgbClr val="E1B14A"/>
                </a:solidFill>
                <a:ea typeface="Calibri"/>
                <a:cs typeface="Calibri"/>
              </a:rPr>
              <a:t>Reconhecer a importância</a:t>
            </a:r>
            <a:endParaRPr lang="pt-PT">
              <a:solidFill>
                <a:srgbClr val="000000"/>
              </a:solidFill>
              <a:ea typeface="Calibri"/>
              <a:cs typeface="Calibri"/>
            </a:endParaRPr>
          </a:p>
          <a:p>
            <a:pPr algn="ctr"/>
            <a:r>
              <a:rPr lang="pt-PT" sz="1400">
                <a:solidFill>
                  <a:srgbClr val="E1B14A"/>
                </a:solidFill>
                <a:ea typeface="Calibri"/>
                <a:cs typeface="Calibri"/>
              </a:rPr>
              <a:t>da adoção de valores éticos</a:t>
            </a:r>
            <a:endParaRPr lang="pt-PT">
              <a:solidFill>
                <a:srgbClr val="000000"/>
              </a:solidFill>
              <a:ea typeface="Calibri"/>
              <a:cs typeface="Calibri"/>
            </a:endParaRPr>
          </a:p>
          <a:p>
            <a:pPr algn="ctr"/>
            <a:r>
              <a:rPr lang="pt-PT" sz="1400">
                <a:solidFill>
                  <a:srgbClr val="E1B14A"/>
                </a:solidFill>
                <a:ea typeface="Calibri"/>
                <a:cs typeface="Calibri"/>
              </a:rPr>
              <a:t>num projeto empreendedor.</a:t>
            </a:r>
            <a:endParaRPr lang="pt-PT">
              <a:ea typeface="Calibri"/>
              <a:cs typeface="Calibri"/>
            </a:endParaRPr>
          </a:p>
          <a:p>
            <a:pPr algn="ctr"/>
            <a:endParaRPr lang="pt-PT" sz="2000">
              <a:solidFill>
                <a:srgbClr val="E1B14A"/>
              </a:solidFill>
              <a:ea typeface="Calibri"/>
              <a:cs typeface="Calibri"/>
            </a:endParaRPr>
          </a:p>
        </p:txBody>
      </p:sp>
    </p:spTree>
    <p:custDataLst>
      <p:tags r:id="rId1"/>
    </p:custDataLst>
    <p:extLst>
      <p:ext uri="{BB962C8B-B14F-4D97-AF65-F5344CB8AC3E}">
        <p14:creationId xmlns:p14="http://schemas.microsoft.com/office/powerpoint/2010/main" val="281632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274DA-6001-9E4E-A7B9-C5B88CA3D7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9D24E3-9391-088F-8520-6C825ED4D3E1}"/>
              </a:ext>
            </a:extLst>
          </p:cNvPr>
          <p:cNvSpPr>
            <a:spLocks noGrp="1"/>
          </p:cNvSpPr>
          <p:nvPr>
            <p:ph type="body" sz="quarter" idx="10"/>
          </p:nvPr>
        </p:nvSpPr>
        <p:spPr/>
        <p:txBody>
          <a:bodyPr>
            <a:normAutofit/>
          </a:bodyPr>
          <a:lstStyle/>
          <a:p>
            <a:r>
              <a:rPr lang="en-GB" dirty="0"/>
              <a:t>FAZER O QUE É CERTO</a:t>
            </a:r>
          </a:p>
        </p:txBody>
      </p:sp>
    </p:spTree>
    <p:custDataLst>
      <p:tags r:id="rId1"/>
    </p:custDataLst>
    <p:extLst>
      <p:ext uri="{BB962C8B-B14F-4D97-AF65-F5344CB8AC3E}">
        <p14:creationId xmlns:p14="http://schemas.microsoft.com/office/powerpoint/2010/main" val="1863024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2AF4-440F-CA99-D673-09AF9B10A846}"/>
            </a:ext>
          </a:extLst>
        </p:cNvPr>
        <p:cNvGrpSpPr/>
        <p:nvPr/>
      </p:nvGrpSpPr>
      <p:grpSpPr>
        <a:xfrm>
          <a:off x="0" y="0"/>
          <a:ext cx="0" cy="0"/>
          <a:chOff x="0" y="0"/>
          <a:chExt cx="0" cy="0"/>
        </a:xfrm>
      </p:grpSpPr>
      <p:sp>
        <p:nvSpPr>
          <p:cNvPr id="10" name="CaixaDeTexto 9">
            <a:extLst>
              <a:ext uri="{FF2B5EF4-FFF2-40B4-BE49-F238E27FC236}">
                <a16:creationId xmlns:a16="http://schemas.microsoft.com/office/drawing/2014/main" id="{93A1502A-9639-B008-3F8D-4474E646C6DE}"/>
              </a:ext>
            </a:extLst>
          </p:cNvPr>
          <p:cNvSpPr txBox="1"/>
          <p:nvPr/>
        </p:nvSpPr>
        <p:spPr>
          <a:xfrm>
            <a:off x="-99060" y="3385199"/>
            <a:ext cx="1239012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prstClr val="black"/>
                </a:solidFill>
                <a:effectLst/>
                <a:uLnTx/>
                <a:uFillTx/>
                <a:latin typeface="Work Sans" panose="00000500000000000000" pitchFamily="50" charset="0"/>
              </a:rPr>
              <a:t>Ser empreendedor </a:t>
            </a:r>
            <a:r>
              <a:rPr kumimoji="0" lang="pt-PT" sz="2000" b="1" i="0" u="none" strike="noStrike" kern="1200" cap="none" spc="0" normalizeH="0" baseline="0" noProof="0">
                <a:ln>
                  <a:noFill/>
                </a:ln>
                <a:solidFill>
                  <a:prstClr val="black"/>
                </a:solidFill>
                <a:effectLst/>
                <a:uLnTx/>
                <a:uFillTx/>
                <a:latin typeface="Work Sans" panose="00000500000000000000" pitchFamily="50" charset="0"/>
              </a:rPr>
              <a:t>não é só ter ideias</a:t>
            </a:r>
            <a:r>
              <a:rPr kumimoji="0" lang="pt-PT" sz="2000" b="0" i="0" u="none" strike="noStrike" kern="1200" cap="none" spc="0" normalizeH="0" baseline="0" noProof="0">
                <a:ln>
                  <a:noFill/>
                </a:ln>
                <a:solidFill>
                  <a:prstClr val="black"/>
                </a:solidFill>
                <a:effectLst/>
                <a:uLnTx/>
                <a:uFillTx/>
                <a:latin typeface="Work Sans" panose="00000500000000000000" pitchFamily="50" charset="0"/>
              </a:rPr>
              <a:t>.</a:t>
            </a:r>
            <a:br>
              <a:rPr kumimoji="0" lang="pt-PT" sz="2000" b="0" i="0" u="none" strike="noStrike" kern="1200" cap="none" spc="0" normalizeH="0" baseline="0" noProof="0">
                <a:ln>
                  <a:noFill/>
                </a:ln>
                <a:solidFill>
                  <a:prstClr val="black"/>
                </a:solidFill>
                <a:effectLst/>
                <a:uLnTx/>
                <a:uFillTx/>
                <a:latin typeface="Work Sans" panose="00000500000000000000" pitchFamily="50" charset="0"/>
              </a:rPr>
            </a:br>
            <a:r>
              <a:rPr kumimoji="0" lang="pt-PT" sz="2000" b="0" i="0" u="none" strike="noStrike" kern="1200" cap="none" spc="0" normalizeH="0" baseline="0" noProof="0">
                <a:ln>
                  <a:noFill/>
                </a:ln>
                <a:solidFill>
                  <a:prstClr val="black"/>
                </a:solidFill>
                <a:effectLst/>
                <a:uLnTx/>
                <a:uFillTx/>
                <a:latin typeface="Work Sans" panose="00000500000000000000" pitchFamily="50" charset="0"/>
              </a:rPr>
              <a:t>É também </a:t>
            </a:r>
            <a:r>
              <a:rPr kumimoji="0" lang="pt-PT" sz="2000" b="1" i="0" u="none" strike="noStrike" kern="1200" cap="none" spc="0" normalizeH="0" baseline="0" noProof="0">
                <a:ln>
                  <a:noFill/>
                </a:ln>
                <a:solidFill>
                  <a:prstClr val="black"/>
                </a:solidFill>
                <a:effectLst/>
                <a:uLnTx/>
                <a:uFillTx/>
                <a:latin typeface="Work Sans" panose="00000500000000000000" pitchFamily="50" charset="0"/>
              </a:rPr>
              <a:t>saber fazer o que é certo</a:t>
            </a:r>
            <a:r>
              <a:rPr kumimoji="0" lang="pt-PT" sz="2000" b="0" i="0" u="none" strike="noStrike" kern="1200" cap="none" spc="0" normalizeH="0" baseline="0" noProof="0">
                <a:ln>
                  <a:noFill/>
                </a:ln>
                <a:solidFill>
                  <a:prstClr val="black"/>
                </a:solidFill>
                <a:effectLst/>
                <a:uLnTx/>
                <a:uFillTx/>
                <a:latin typeface="Work Sans" panose="00000500000000000000" pitchFamily="50"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000" b="0" i="0" u="none" strike="noStrike" kern="1200" cap="none" spc="0" normalizeH="0" baseline="0" noProof="0">
              <a:ln>
                <a:noFill/>
              </a:ln>
              <a:solidFill>
                <a:prstClr val="black"/>
              </a:solidFill>
              <a:effectLst/>
              <a:uLnTx/>
              <a:uFillTx/>
              <a:latin typeface="Work Sans"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0" i="0" u="none" strike="noStrike" kern="1200" cap="none" spc="0" normalizeH="0" baseline="0" noProof="0">
                <a:ln>
                  <a:noFill/>
                </a:ln>
                <a:solidFill>
                  <a:prstClr val="black"/>
                </a:solidFill>
                <a:effectLst/>
                <a:uLnTx/>
                <a:uFillTx/>
                <a:latin typeface="Work Sans" panose="00000500000000000000" pitchFamily="50" charset="0"/>
              </a:rPr>
              <a:t>Quando tomamos decisões, estas não nos afetam só a nós.</a:t>
            </a:r>
            <a:br>
              <a:rPr kumimoji="0" lang="pt-PT" sz="2000" b="0" i="0" u="none" strike="noStrike" kern="1200" cap="none" spc="0" normalizeH="0" baseline="0" noProof="0">
                <a:ln>
                  <a:noFill/>
                </a:ln>
                <a:solidFill>
                  <a:prstClr val="black"/>
                </a:solidFill>
                <a:effectLst/>
                <a:uLnTx/>
                <a:uFillTx/>
                <a:latin typeface="Work Sans" panose="00000500000000000000" pitchFamily="50" charset="0"/>
              </a:rPr>
            </a:br>
            <a:r>
              <a:rPr kumimoji="0" lang="pt-PT" sz="2000" b="1" i="0" u="none" strike="noStrike" kern="1200" cap="none" spc="0" normalizeH="0" baseline="0" noProof="0">
                <a:ln>
                  <a:noFill/>
                </a:ln>
                <a:solidFill>
                  <a:prstClr val="black"/>
                </a:solidFill>
                <a:effectLst/>
                <a:uLnTx/>
                <a:uFillTx/>
                <a:latin typeface="Work Sans" panose="00000500000000000000" pitchFamily="50" charset="0"/>
              </a:rPr>
              <a:t>Afetam os amigos, a escola, a comunidade e o lugar onde vivemos.</a:t>
            </a:r>
            <a:endParaRPr kumimoji="0" lang="pt-PT" sz="2000" b="0" i="0" u="none" strike="noStrike" kern="1200" cap="none" spc="0" normalizeH="0" baseline="0" noProof="0">
              <a:ln>
                <a:noFill/>
              </a:ln>
              <a:solidFill>
                <a:prstClr val="black"/>
              </a:solidFill>
              <a:effectLst/>
              <a:uLnTx/>
              <a:uFillTx/>
              <a:latin typeface="Work Sans" panose="00000500000000000000" pitchFamily="50" charset="0"/>
            </a:endParaRPr>
          </a:p>
        </p:txBody>
      </p:sp>
      <p:sp>
        <p:nvSpPr>
          <p:cNvPr id="2" name="CaixaDeTexto 1">
            <a:extLst>
              <a:ext uri="{FF2B5EF4-FFF2-40B4-BE49-F238E27FC236}">
                <a16:creationId xmlns:a16="http://schemas.microsoft.com/office/drawing/2014/main" id="{720307D4-01C4-F76D-1EEA-BCA0A3ED5D9B}"/>
              </a:ext>
            </a:extLst>
          </p:cNvPr>
          <p:cNvSpPr txBox="1"/>
          <p:nvPr/>
        </p:nvSpPr>
        <p:spPr>
          <a:xfrm>
            <a:off x="445152" y="549983"/>
            <a:ext cx="8387951" cy="784830"/>
          </a:xfrm>
          <a:prstGeom prst="rect">
            <a:avLst/>
          </a:prstGeom>
          <a:noFill/>
        </p:spPr>
        <p:txBody>
          <a:bodyPr wrap="square" lIns="91440" tIns="45720" rIns="91440" bIns="45720" anchor="t">
            <a:spAutoFit/>
          </a:bodyPr>
          <a:lstStyle/>
          <a:p>
            <a:pPr rtl="0" fontAlgn="base"/>
            <a:r>
              <a:rPr lang="pt-PT" sz="4500" b="1">
                <a:solidFill>
                  <a:srgbClr val="E18346"/>
                </a:solidFill>
              </a:rPr>
              <a:t>FAZER O QUE É CERTO</a:t>
            </a:r>
            <a:endParaRPr lang="pt-PT" sz="4500" b="0" i="0" kern="1200">
              <a:solidFill>
                <a:srgbClr val="E18346"/>
              </a:solidFill>
              <a:effectLst/>
              <a:latin typeface="+mn-lt"/>
              <a:ea typeface="Calibri"/>
              <a:cs typeface="Calibri"/>
            </a:endParaRPr>
          </a:p>
        </p:txBody>
      </p:sp>
      <p:pic>
        <p:nvPicPr>
          <p:cNvPr id="3" name="Imagem 2">
            <a:extLst>
              <a:ext uri="{FF2B5EF4-FFF2-40B4-BE49-F238E27FC236}">
                <a16:creationId xmlns:a16="http://schemas.microsoft.com/office/drawing/2014/main" id="{95505FB1-6854-B305-B004-1944C20B8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2913" y="1184318"/>
            <a:ext cx="2240687" cy="2240687"/>
          </a:xfrm>
          <a:prstGeom prst="rect">
            <a:avLst/>
          </a:prstGeom>
        </p:spPr>
      </p:pic>
      <p:pic>
        <p:nvPicPr>
          <p:cNvPr id="6" name="Imagem 5">
            <a:extLst>
              <a:ext uri="{FF2B5EF4-FFF2-40B4-BE49-F238E27FC236}">
                <a16:creationId xmlns:a16="http://schemas.microsoft.com/office/drawing/2014/main" id="{47C90AC5-A800-F208-21FD-5AC1AAA7DF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4290" y="1184318"/>
            <a:ext cx="2240687" cy="2240687"/>
          </a:xfrm>
          <a:prstGeom prst="rect">
            <a:avLst/>
          </a:prstGeom>
        </p:spPr>
      </p:pic>
    </p:spTree>
    <p:custDataLst>
      <p:tags r:id="rId1"/>
    </p:custDataLst>
    <p:extLst>
      <p:ext uri="{BB962C8B-B14F-4D97-AF65-F5344CB8AC3E}">
        <p14:creationId xmlns:p14="http://schemas.microsoft.com/office/powerpoint/2010/main" val="31890453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6C97-91ED-9892-3272-1802A007E935}"/>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BA5F3B16-648F-EA69-43AC-3F7DE9F28F58}"/>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4EF9D3B9-5337-5EAB-C506-22F17D506A9A}"/>
              </a:ext>
            </a:extLst>
          </p:cNvPr>
          <p:cNvSpPr txBox="1"/>
          <p:nvPr/>
        </p:nvSpPr>
        <p:spPr>
          <a:xfrm>
            <a:off x="3213676" y="2344450"/>
            <a:ext cx="6982379" cy="2462213"/>
          </a:xfrm>
          <a:prstGeom prst="rect">
            <a:avLst/>
          </a:prstGeom>
          <a:noFill/>
        </p:spPr>
        <p:txBody>
          <a:bodyPr wrap="square">
            <a:spAutoFit/>
          </a:bodyPr>
          <a:lstStyle/>
          <a:p>
            <a:r>
              <a:rPr lang="pt-PT" sz="2200" b="1" dirty="0">
                <a:latin typeface="Work Sans" panose="00000500000000000000" pitchFamily="50" charset="0"/>
              </a:rPr>
              <a:t>Ser empreendedor é fazer escolhas certas.</a:t>
            </a:r>
          </a:p>
          <a:p>
            <a:endParaRPr lang="pt-PT" sz="2200" dirty="0">
              <a:latin typeface="Work Sans" panose="00000500000000000000" pitchFamily="50" charset="0"/>
            </a:endParaRPr>
          </a:p>
          <a:p>
            <a:r>
              <a:rPr lang="pt-PT" sz="2200" dirty="0">
                <a:latin typeface="Work Sans" panose="00000500000000000000" pitchFamily="50" charset="0"/>
              </a:rPr>
              <a:t>Escolhas que:</a:t>
            </a:r>
          </a:p>
          <a:p>
            <a:endParaRPr lang="pt-PT" sz="2200" dirty="0">
              <a:latin typeface="Work Sans" panose="00000500000000000000" pitchFamily="50" charset="0"/>
            </a:endParaRPr>
          </a:p>
          <a:p>
            <a:r>
              <a:rPr lang="pt-PT" sz="2200" dirty="0">
                <a:latin typeface="Work Sans" panose="00000500000000000000" pitchFamily="50" charset="0"/>
              </a:rPr>
              <a:t> respeitam as pessoas</a:t>
            </a:r>
            <a:br>
              <a:rPr lang="pt-PT" sz="2200" dirty="0">
                <a:latin typeface="Work Sans" panose="00000500000000000000" pitchFamily="50" charset="0"/>
              </a:rPr>
            </a:br>
            <a:r>
              <a:rPr lang="pt-PT" sz="2200" dirty="0">
                <a:latin typeface="Work Sans" panose="00000500000000000000" pitchFamily="50" charset="0"/>
              </a:rPr>
              <a:t> cuidam do ambiente</a:t>
            </a:r>
            <a:br>
              <a:rPr lang="pt-PT" sz="2200" dirty="0">
                <a:latin typeface="Work Sans" panose="00000500000000000000" pitchFamily="50" charset="0"/>
              </a:rPr>
            </a:br>
            <a:r>
              <a:rPr lang="pt-PT" sz="2200" dirty="0">
                <a:latin typeface="Work Sans" panose="00000500000000000000" pitchFamily="50" charset="0"/>
              </a:rPr>
              <a:t> ajudam os outros</a:t>
            </a:r>
            <a:endParaRPr kumimoji="0" lang="pt-PT" sz="2200"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8" name="CaixaDeTexto 7">
            <a:extLst>
              <a:ext uri="{FF2B5EF4-FFF2-40B4-BE49-F238E27FC236}">
                <a16:creationId xmlns:a16="http://schemas.microsoft.com/office/drawing/2014/main" id="{17814641-DC00-FF1E-FE49-80A2C80A2165}"/>
              </a:ext>
            </a:extLst>
          </p:cNvPr>
          <p:cNvSpPr txBox="1"/>
          <p:nvPr/>
        </p:nvSpPr>
        <p:spPr>
          <a:xfrm>
            <a:off x="445152" y="549983"/>
            <a:ext cx="8387951" cy="784830"/>
          </a:xfrm>
          <a:prstGeom prst="rect">
            <a:avLst/>
          </a:prstGeom>
          <a:noFill/>
        </p:spPr>
        <p:txBody>
          <a:bodyPr wrap="square" lIns="91440" tIns="45720" rIns="91440" bIns="45720" anchor="t">
            <a:spAutoFit/>
          </a:bodyPr>
          <a:lstStyle/>
          <a:p>
            <a:pPr rtl="0" fontAlgn="base"/>
            <a:r>
              <a:rPr lang="pt-PT" sz="4500" b="1">
                <a:solidFill>
                  <a:srgbClr val="E18346"/>
                </a:solidFill>
              </a:rPr>
              <a:t>FAZER O QUE É CERTO</a:t>
            </a:r>
            <a:endParaRPr lang="pt-PT" sz="4500" b="0" i="0" kern="1200">
              <a:solidFill>
                <a:srgbClr val="E18346"/>
              </a:solidFill>
              <a:effectLst/>
              <a:latin typeface="+mn-lt"/>
              <a:ea typeface="Calibri"/>
              <a:cs typeface="Calibri"/>
            </a:endParaRPr>
          </a:p>
        </p:txBody>
      </p:sp>
      <p:pic>
        <p:nvPicPr>
          <p:cNvPr id="2" name="Imagem 1">
            <a:extLst>
              <a:ext uri="{FF2B5EF4-FFF2-40B4-BE49-F238E27FC236}">
                <a16:creationId xmlns:a16="http://schemas.microsoft.com/office/drawing/2014/main" id="{5D7A913C-1794-FFA8-E279-7A026F610EC8}"/>
              </a:ext>
            </a:extLst>
          </p:cNvPr>
          <p:cNvPicPr>
            <a:picLocks noChangeAspect="1"/>
          </p:cNvPicPr>
          <p:nvPr/>
        </p:nvPicPr>
        <p:blipFill>
          <a:blip r:embed="rId3" cstate="email">
            <a:extLst>
              <a:ext uri="{28A0092B-C50C-407E-A947-70E740481C1C}">
                <a14:useLocalDpi xmlns:a14="http://schemas.microsoft.com/office/drawing/2010/main"/>
              </a:ext>
            </a:extLst>
          </a:blip>
          <a:srcRect l="9498" t="18422" r="17169" b="15112"/>
          <a:stretch>
            <a:fillRect/>
          </a:stretch>
        </p:blipFill>
        <p:spPr>
          <a:xfrm>
            <a:off x="73397" y="2074008"/>
            <a:ext cx="2939845" cy="2664542"/>
          </a:xfrm>
          <a:prstGeom prst="rect">
            <a:avLst/>
          </a:prstGeom>
        </p:spPr>
      </p:pic>
    </p:spTree>
    <p:custDataLst>
      <p:tags r:id="rId1"/>
    </p:custDataLst>
    <p:extLst>
      <p:ext uri="{BB962C8B-B14F-4D97-AF65-F5344CB8AC3E}">
        <p14:creationId xmlns:p14="http://schemas.microsoft.com/office/powerpoint/2010/main" val="6209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8E53E-1749-0B2B-C4B4-3DA2CEB1C0D9}"/>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7B4EABEC-0384-E8F9-9445-8CC3CFE8C05E}"/>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Freeform 6">
            <a:extLst>
              <a:ext uri="{FF2B5EF4-FFF2-40B4-BE49-F238E27FC236}">
                <a16:creationId xmlns:a16="http://schemas.microsoft.com/office/drawing/2014/main" id="{5AC5C998-916C-3E3B-5075-AC068D2F056D}"/>
              </a:ext>
            </a:extLst>
          </p:cNvPr>
          <p:cNvSpPr>
            <a:spLocks/>
          </p:cNvSpPr>
          <p:nvPr/>
        </p:nvSpPr>
        <p:spPr bwMode="auto">
          <a:xfrm>
            <a:off x="6901768" y="2102641"/>
            <a:ext cx="398450" cy="391133"/>
          </a:xfrm>
          <a:custGeom>
            <a:avLst/>
            <a:gdLst>
              <a:gd name="T0" fmla="*/ 219199836 w 117"/>
              <a:gd name="T1" fmla="*/ 2147483646 h 115"/>
              <a:gd name="T2" fmla="*/ 79709031 w 117"/>
              <a:gd name="T3" fmla="*/ 2147483646 h 115"/>
              <a:gd name="T4" fmla="*/ 79709031 w 117"/>
              <a:gd name="T5" fmla="*/ 1988089744 h 115"/>
              <a:gd name="T6" fmla="*/ 1992721321 w 117"/>
              <a:gd name="T7" fmla="*/ 79522698 h 115"/>
              <a:gd name="T8" fmla="*/ 2147483646 w 117"/>
              <a:gd name="T9" fmla="*/ 79522698 h 115"/>
              <a:gd name="T10" fmla="*/ 2147483646 w 117"/>
              <a:gd name="T11" fmla="*/ 337977040 h 115"/>
              <a:gd name="T12" fmla="*/ 338763383 w 117"/>
              <a:gd name="T13" fmla="*/ 2147483646 h 115"/>
              <a:gd name="T14" fmla="*/ 219199836 w 117"/>
              <a:gd name="T15" fmla="*/ 2147483646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15">
                <a:moveTo>
                  <a:pt x="11" y="115"/>
                </a:moveTo>
                <a:cubicBezTo>
                  <a:pt x="8" y="115"/>
                  <a:pt x="6" y="115"/>
                  <a:pt x="4" y="113"/>
                </a:cubicBezTo>
                <a:cubicBezTo>
                  <a:pt x="0" y="109"/>
                  <a:pt x="0" y="103"/>
                  <a:pt x="4" y="100"/>
                </a:cubicBezTo>
                <a:cubicBezTo>
                  <a:pt x="100" y="4"/>
                  <a:pt x="100" y="4"/>
                  <a:pt x="100" y="4"/>
                </a:cubicBezTo>
                <a:cubicBezTo>
                  <a:pt x="104" y="0"/>
                  <a:pt x="109" y="0"/>
                  <a:pt x="113" y="4"/>
                </a:cubicBezTo>
                <a:cubicBezTo>
                  <a:pt x="117" y="7"/>
                  <a:pt x="117" y="13"/>
                  <a:pt x="113" y="17"/>
                </a:cubicBezTo>
                <a:cubicBezTo>
                  <a:pt x="17" y="113"/>
                  <a:pt x="17" y="113"/>
                  <a:pt x="17" y="113"/>
                </a:cubicBezTo>
                <a:cubicBezTo>
                  <a:pt x="15" y="115"/>
                  <a:pt x="13" y="115"/>
                  <a:pt x="11" y="115"/>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8">
            <a:extLst>
              <a:ext uri="{FF2B5EF4-FFF2-40B4-BE49-F238E27FC236}">
                <a16:creationId xmlns:a16="http://schemas.microsoft.com/office/drawing/2014/main" id="{36EF1656-505B-8CA9-ABDE-D6D365CEE4A9}"/>
              </a:ext>
            </a:extLst>
          </p:cNvPr>
          <p:cNvSpPr>
            <a:spLocks/>
          </p:cNvSpPr>
          <p:nvPr/>
        </p:nvSpPr>
        <p:spPr bwMode="auto">
          <a:xfrm>
            <a:off x="6905401" y="4484560"/>
            <a:ext cx="394817" cy="391133"/>
          </a:xfrm>
          <a:custGeom>
            <a:avLst/>
            <a:gdLst>
              <a:gd name="T0" fmla="*/ 2109855735 w 116"/>
              <a:gd name="T1" fmla="*/ 2147483646 h 115"/>
              <a:gd name="T2" fmla="*/ 1970525513 w 116"/>
              <a:gd name="T3" fmla="*/ 2147483646 h 115"/>
              <a:gd name="T4" fmla="*/ 59711678 w 116"/>
              <a:gd name="T5" fmla="*/ 318095251 h 115"/>
              <a:gd name="T6" fmla="*/ 59711678 w 116"/>
              <a:gd name="T7" fmla="*/ 59640909 h 115"/>
              <a:gd name="T8" fmla="*/ 318469716 w 116"/>
              <a:gd name="T9" fmla="*/ 59640909 h 115"/>
              <a:gd name="T10" fmla="*/ 2147483646 w 116"/>
              <a:gd name="T11" fmla="*/ 1968207955 h 115"/>
              <a:gd name="T12" fmla="*/ 2147483646 w 116"/>
              <a:gd name="T13" fmla="*/ 2147483646 h 115"/>
              <a:gd name="T14" fmla="*/ 2109855735 w 116"/>
              <a:gd name="T15" fmla="*/ 2147483646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15">
                <a:moveTo>
                  <a:pt x="106" y="115"/>
                </a:moveTo>
                <a:cubicBezTo>
                  <a:pt x="103" y="115"/>
                  <a:pt x="101" y="114"/>
                  <a:pt x="99" y="112"/>
                </a:cubicBezTo>
                <a:cubicBezTo>
                  <a:pt x="3" y="16"/>
                  <a:pt x="3" y="16"/>
                  <a:pt x="3" y="16"/>
                </a:cubicBezTo>
                <a:cubicBezTo>
                  <a:pt x="0" y="13"/>
                  <a:pt x="0" y="7"/>
                  <a:pt x="3" y="3"/>
                </a:cubicBezTo>
                <a:cubicBezTo>
                  <a:pt x="7" y="0"/>
                  <a:pt x="13" y="0"/>
                  <a:pt x="16" y="3"/>
                </a:cubicBezTo>
                <a:cubicBezTo>
                  <a:pt x="112" y="99"/>
                  <a:pt x="112" y="99"/>
                  <a:pt x="112" y="99"/>
                </a:cubicBezTo>
                <a:cubicBezTo>
                  <a:pt x="116" y="103"/>
                  <a:pt x="116" y="109"/>
                  <a:pt x="112" y="112"/>
                </a:cubicBezTo>
                <a:cubicBezTo>
                  <a:pt x="111" y="114"/>
                  <a:pt x="108" y="115"/>
                  <a:pt x="106" y="115"/>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9">
            <a:extLst>
              <a:ext uri="{FF2B5EF4-FFF2-40B4-BE49-F238E27FC236}">
                <a16:creationId xmlns:a16="http://schemas.microsoft.com/office/drawing/2014/main" id="{60F3BBCD-9B4B-DC1C-487D-A37E23064061}"/>
              </a:ext>
            </a:extLst>
          </p:cNvPr>
          <p:cNvSpPr>
            <a:spLocks/>
          </p:cNvSpPr>
          <p:nvPr/>
        </p:nvSpPr>
        <p:spPr bwMode="auto">
          <a:xfrm>
            <a:off x="4525600" y="4484560"/>
            <a:ext cx="398450" cy="391133"/>
          </a:xfrm>
          <a:custGeom>
            <a:avLst/>
            <a:gdLst>
              <a:gd name="T0" fmla="*/ 199272578 w 117"/>
              <a:gd name="T1" fmla="*/ 2147483646 h 115"/>
              <a:gd name="T2" fmla="*/ 79709031 w 117"/>
              <a:gd name="T3" fmla="*/ 2147483646 h 115"/>
              <a:gd name="T4" fmla="*/ 79709031 w 117"/>
              <a:gd name="T5" fmla="*/ 1968207955 h 115"/>
              <a:gd name="T6" fmla="*/ 1992721321 w 117"/>
              <a:gd name="T7" fmla="*/ 79522698 h 115"/>
              <a:gd name="T8" fmla="*/ 2147483646 w 117"/>
              <a:gd name="T9" fmla="*/ 79522698 h 115"/>
              <a:gd name="T10" fmla="*/ 2147483646 w 117"/>
              <a:gd name="T11" fmla="*/ 337977040 h 115"/>
              <a:gd name="T12" fmla="*/ 338763383 w 117"/>
              <a:gd name="T13" fmla="*/ 2147483646 h 115"/>
              <a:gd name="T14" fmla="*/ 199272578 w 117"/>
              <a:gd name="T15" fmla="*/ 2147483646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115">
                <a:moveTo>
                  <a:pt x="10" y="115"/>
                </a:moveTo>
                <a:cubicBezTo>
                  <a:pt x="8" y="115"/>
                  <a:pt x="6" y="114"/>
                  <a:pt x="4" y="113"/>
                </a:cubicBezTo>
                <a:cubicBezTo>
                  <a:pt x="0" y="109"/>
                  <a:pt x="0" y="103"/>
                  <a:pt x="4" y="99"/>
                </a:cubicBezTo>
                <a:cubicBezTo>
                  <a:pt x="100" y="4"/>
                  <a:pt x="100" y="4"/>
                  <a:pt x="100" y="4"/>
                </a:cubicBezTo>
                <a:cubicBezTo>
                  <a:pt x="103" y="0"/>
                  <a:pt x="109" y="0"/>
                  <a:pt x="113" y="4"/>
                </a:cubicBezTo>
                <a:cubicBezTo>
                  <a:pt x="117" y="7"/>
                  <a:pt x="117" y="13"/>
                  <a:pt x="113" y="17"/>
                </a:cubicBezTo>
                <a:cubicBezTo>
                  <a:pt x="17" y="113"/>
                  <a:pt x="17" y="113"/>
                  <a:pt x="17" y="113"/>
                </a:cubicBezTo>
                <a:cubicBezTo>
                  <a:pt x="15" y="114"/>
                  <a:pt x="13" y="115"/>
                  <a:pt x="10" y="115"/>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0">
            <a:extLst>
              <a:ext uri="{FF2B5EF4-FFF2-40B4-BE49-F238E27FC236}">
                <a16:creationId xmlns:a16="http://schemas.microsoft.com/office/drawing/2014/main" id="{FAB6155C-0FF0-C7C7-4A4D-80B7D2C0D1A4}"/>
              </a:ext>
            </a:extLst>
          </p:cNvPr>
          <p:cNvSpPr>
            <a:spLocks/>
          </p:cNvSpPr>
          <p:nvPr/>
        </p:nvSpPr>
        <p:spPr bwMode="auto">
          <a:xfrm>
            <a:off x="3968496" y="3460104"/>
            <a:ext cx="523193" cy="64179"/>
          </a:xfrm>
          <a:custGeom>
            <a:avLst/>
            <a:gdLst>
              <a:gd name="T0" fmla="*/ 2147483646 w 154"/>
              <a:gd name="T1" fmla="*/ 372580777 h 19"/>
              <a:gd name="T2" fmla="*/ 178481677 w 154"/>
              <a:gd name="T3" fmla="*/ 372580777 h 19"/>
              <a:gd name="T4" fmla="*/ 0 w 154"/>
              <a:gd name="T5" fmla="*/ 176484000 h 19"/>
              <a:gd name="T6" fmla="*/ 178481677 w 154"/>
              <a:gd name="T7" fmla="*/ 0 h 19"/>
              <a:gd name="T8" fmla="*/ 2147483646 w 154"/>
              <a:gd name="T9" fmla="*/ 0 h 19"/>
              <a:gd name="T10" fmla="*/ 2147483646 w 154"/>
              <a:gd name="T11" fmla="*/ 176484000 h 19"/>
              <a:gd name="T12" fmla="*/ 2147483646 w 154"/>
              <a:gd name="T13" fmla="*/ 37258077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9">
                <a:moveTo>
                  <a:pt x="145" y="19"/>
                </a:moveTo>
                <a:cubicBezTo>
                  <a:pt x="9" y="19"/>
                  <a:pt x="9" y="19"/>
                  <a:pt x="9" y="19"/>
                </a:cubicBezTo>
                <a:cubicBezTo>
                  <a:pt x="4" y="19"/>
                  <a:pt x="0" y="15"/>
                  <a:pt x="0" y="9"/>
                </a:cubicBezTo>
                <a:cubicBezTo>
                  <a:pt x="0" y="4"/>
                  <a:pt x="4" y="0"/>
                  <a:pt x="9" y="0"/>
                </a:cubicBezTo>
                <a:cubicBezTo>
                  <a:pt x="145" y="0"/>
                  <a:pt x="145" y="0"/>
                  <a:pt x="145" y="0"/>
                </a:cubicBezTo>
                <a:cubicBezTo>
                  <a:pt x="150" y="0"/>
                  <a:pt x="154" y="4"/>
                  <a:pt x="154" y="9"/>
                </a:cubicBezTo>
                <a:cubicBezTo>
                  <a:pt x="154" y="15"/>
                  <a:pt x="150" y="19"/>
                  <a:pt x="145" y="19"/>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A2B59EF2-9488-E7B2-2BD5-360C4DA9624C}"/>
              </a:ext>
            </a:extLst>
          </p:cNvPr>
          <p:cNvSpPr>
            <a:spLocks/>
          </p:cNvSpPr>
          <p:nvPr/>
        </p:nvSpPr>
        <p:spPr bwMode="auto">
          <a:xfrm>
            <a:off x="4525600" y="2102641"/>
            <a:ext cx="394817" cy="394767"/>
          </a:xfrm>
          <a:custGeom>
            <a:avLst/>
            <a:gdLst>
              <a:gd name="T0" fmla="*/ 2109855735 w 116"/>
              <a:gd name="T1" fmla="*/ 2147483646 h 116"/>
              <a:gd name="T2" fmla="*/ 1970525513 w 116"/>
              <a:gd name="T3" fmla="*/ 2147483646 h 116"/>
              <a:gd name="T4" fmla="*/ 59711678 w 116"/>
              <a:gd name="T5" fmla="*/ 338372122 h 116"/>
              <a:gd name="T6" fmla="*/ 59711678 w 116"/>
              <a:gd name="T7" fmla="*/ 79618544 h 116"/>
              <a:gd name="T8" fmla="*/ 338372122 w 116"/>
              <a:gd name="T9" fmla="*/ 79618544 h 116"/>
              <a:gd name="T10" fmla="*/ 2147483646 w 116"/>
              <a:gd name="T11" fmla="*/ 1990427919 h 116"/>
              <a:gd name="T12" fmla="*/ 2147483646 w 116"/>
              <a:gd name="T13" fmla="*/ 2147483646 h 116"/>
              <a:gd name="T14" fmla="*/ 2109855735 w 116"/>
              <a:gd name="T15" fmla="*/ 2147483646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16">
                <a:moveTo>
                  <a:pt x="106" y="116"/>
                </a:moveTo>
                <a:cubicBezTo>
                  <a:pt x="104" y="116"/>
                  <a:pt x="101" y="115"/>
                  <a:pt x="99" y="113"/>
                </a:cubicBezTo>
                <a:cubicBezTo>
                  <a:pt x="3" y="17"/>
                  <a:pt x="3" y="17"/>
                  <a:pt x="3" y="17"/>
                </a:cubicBezTo>
                <a:cubicBezTo>
                  <a:pt x="0" y="14"/>
                  <a:pt x="0" y="8"/>
                  <a:pt x="3" y="4"/>
                </a:cubicBezTo>
                <a:cubicBezTo>
                  <a:pt x="7" y="0"/>
                  <a:pt x="13" y="0"/>
                  <a:pt x="17" y="4"/>
                </a:cubicBezTo>
                <a:cubicBezTo>
                  <a:pt x="113" y="100"/>
                  <a:pt x="113" y="100"/>
                  <a:pt x="113" y="100"/>
                </a:cubicBezTo>
                <a:cubicBezTo>
                  <a:pt x="116" y="104"/>
                  <a:pt x="116" y="109"/>
                  <a:pt x="113" y="113"/>
                </a:cubicBezTo>
                <a:cubicBezTo>
                  <a:pt x="111" y="115"/>
                  <a:pt x="108" y="116"/>
                  <a:pt x="106" y="116"/>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2">
            <a:extLst>
              <a:ext uri="{FF2B5EF4-FFF2-40B4-BE49-F238E27FC236}">
                <a16:creationId xmlns:a16="http://schemas.microsoft.com/office/drawing/2014/main" id="{50C1A577-82AE-6EB8-918D-166758D1CF9B}"/>
              </a:ext>
            </a:extLst>
          </p:cNvPr>
          <p:cNvSpPr>
            <a:spLocks/>
          </p:cNvSpPr>
          <p:nvPr/>
        </p:nvSpPr>
        <p:spPr bwMode="auto">
          <a:xfrm>
            <a:off x="5879604" y="1545608"/>
            <a:ext cx="64188" cy="526759"/>
          </a:xfrm>
          <a:custGeom>
            <a:avLst/>
            <a:gdLst>
              <a:gd name="T0" fmla="*/ 196096777 w 19"/>
              <a:gd name="T1" fmla="*/ 2147483646 h 155"/>
              <a:gd name="T2" fmla="*/ 0 w 19"/>
              <a:gd name="T3" fmla="*/ 2147483646 h 155"/>
              <a:gd name="T4" fmla="*/ 0 w 19"/>
              <a:gd name="T5" fmla="*/ 198489795 h 155"/>
              <a:gd name="T6" fmla="*/ 196096777 w 19"/>
              <a:gd name="T7" fmla="*/ 0 h 155"/>
              <a:gd name="T8" fmla="*/ 372580777 w 19"/>
              <a:gd name="T9" fmla="*/ 198489795 h 155"/>
              <a:gd name="T10" fmla="*/ 372580777 w 19"/>
              <a:gd name="T11" fmla="*/ 2147483646 h 155"/>
              <a:gd name="T12" fmla="*/ 196096777 w 19"/>
              <a:gd name="T13" fmla="*/ 2147483646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55">
                <a:moveTo>
                  <a:pt x="10" y="155"/>
                </a:moveTo>
                <a:cubicBezTo>
                  <a:pt x="5" y="155"/>
                  <a:pt x="0" y="151"/>
                  <a:pt x="0" y="145"/>
                </a:cubicBezTo>
                <a:cubicBezTo>
                  <a:pt x="0" y="10"/>
                  <a:pt x="0" y="10"/>
                  <a:pt x="0" y="10"/>
                </a:cubicBezTo>
                <a:cubicBezTo>
                  <a:pt x="0" y="5"/>
                  <a:pt x="5" y="0"/>
                  <a:pt x="10" y="0"/>
                </a:cubicBezTo>
                <a:cubicBezTo>
                  <a:pt x="15" y="0"/>
                  <a:pt x="19" y="5"/>
                  <a:pt x="19" y="10"/>
                </a:cubicBezTo>
                <a:cubicBezTo>
                  <a:pt x="19" y="145"/>
                  <a:pt x="19" y="145"/>
                  <a:pt x="19" y="145"/>
                </a:cubicBezTo>
                <a:cubicBezTo>
                  <a:pt x="19" y="151"/>
                  <a:pt x="15" y="155"/>
                  <a:pt x="10" y="155"/>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3">
            <a:extLst>
              <a:ext uri="{FF2B5EF4-FFF2-40B4-BE49-F238E27FC236}">
                <a16:creationId xmlns:a16="http://schemas.microsoft.com/office/drawing/2014/main" id="{65552D7C-A2F4-6507-48FD-BB9B3806F786}"/>
              </a:ext>
            </a:extLst>
          </p:cNvPr>
          <p:cNvSpPr>
            <a:spLocks/>
          </p:cNvSpPr>
          <p:nvPr/>
        </p:nvSpPr>
        <p:spPr bwMode="auto">
          <a:xfrm>
            <a:off x="5372155" y="5174796"/>
            <a:ext cx="1019742" cy="142891"/>
          </a:xfrm>
          <a:custGeom>
            <a:avLst/>
            <a:gdLst>
              <a:gd name="T0" fmla="*/ 0 w 300"/>
              <a:gd name="T1" fmla="*/ 417748130 h 42"/>
              <a:gd name="T2" fmla="*/ 416895566 w 300"/>
              <a:gd name="T3" fmla="*/ 835491801 h 42"/>
              <a:gd name="T4" fmla="*/ 2147483646 w 300"/>
              <a:gd name="T5" fmla="*/ 835491801 h 42"/>
              <a:gd name="T6" fmla="*/ 2147483646 w 300"/>
              <a:gd name="T7" fmla="*/ 417748130 h 42"/>
              <a:gd name="T8" fmla="*/ 2147483646 w 300"/>
              <a:gd name="T9" fmla="*/ 417748130 h 42"/>
              <a:gd name="T10" fmla="*/ 2147483646 w 300"/>
              <a:gd name="T11" fmla="*/ 0 h 42"/>
              <a:gd name="T12" fmla="*/ 416895566 w 300"/>
              <a:gd name="T13" fmla="*/ 0 h 42"/>
              <a:gd name="T14" fmla="*/ 0 w 300"/>
              <a:gd name="T15" fmla="*/ 41774813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0" h="42">
                <a:moveTo>
                  <a:pt x="0" y="21"/>
                </a:moveTo>
                <a:cubicBezTo>
                  <a:pt x="0" y="33"/>
                  <a:pt x="9" y="42"/>
                  <a:pt x="21" y="42"/>
                </a:cubicBezTo>
                <a:cubicBezTo>
                  <a:pt x="279" y="42"/>
                  <a:pt x="279" y="42"/>
                  <a:pt x="279" y="42"/>
                </a:cubicBezTo>
                <a:cubicBezTo>
                  <a:pt x="291" y="42"/>
                  <a:pt x="300" y="33"/>
                  <a:pt x="300" y="21"/>
                </a:cubicBezTo>
                <a:cubicBezTo>
                  <a:pt x="300" y="21"/>
                  <a:pt x="300" y="21"/>
                  <a:pt x="300" y="21"/>
                </a:cubicBezTo>
                <a:cubicBezTo>
                  <a:pt x="300" y="9"/>
                  <a:pt x="291" y="0"/>
                  <a:pt x="279" y="0"/>
                </a:cubicBezTo>
                <a:cubicBezTo>
                  <a:pt x="21" y="0"/>
                  <a:pt x="21" y="0"/>
                  <a:pt x="21" y="0"/>
                </a:cubicBezTo>
                <a:cubicBezTo>
                  <a:pt x="9" y="0"/>
                  <a:pt x="0" y="9"/>
                  <a:pt x="0" y="21"/>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4">
            <a:extLst>
              <a:ext uri="{FF2B5EF4-FFF2-40B4-BE49-F238E27FC236}">
                <a16:creationId xmlns:a16="http://schemas.microsoft.com/office/drawing/2014/main" id="{0E269212-CD1A-5E79-F3AE-7AE54CE49C5A}"/>
              </a:ext>
            </a:extLst>
          </p:cNvPr>
          <p:cNvSpPr>
            <a:spLocks/>
          </p:cNvSpPr>
          <p:nvPr/>
        </p:nvSpPr>
        <p:spPr bwMode="auto">
          <a:xfrm>
            <a:off x="5400010" y="5389133"/>
            <a:ext cx="968876" cy="146523"/>
          </a:xfrm>
          <a:custGeom>
            <a:avLst/>
            <a:gdLst>
              <a:gd name="T0" fmla="*/ 0 w 285"/>
              <a:gd name="T1" fmla="*/ 419062360 h 43"/>
              <a:gd name="T2" fmla="*/ 417001158 w 285"/>
              <a:gd name="T3" fmla="*/ 858079432 h 43"/>
              <a:gd name="T4" fmla="*/ 2147483646 w 285"/>
              <a:gd name="T5" fmla="*/ 858079432 h 43"/>
              <a:gd name="T6" fmla="*/ 2147483646 w 285"/>
              <a:gd name="T7" fmla="*/ 419062360 h 43"/>
              <a:gd name="T8" fmla="*/ 2147483646 w 285"/>
              <a:gd name="T9" fmla="*/ 419062360 h 43"/>
              <a:gd name="T10" fmla="*/ 2147483646 w 285"/>
              <a:gd name="T11" fmla="*/ 0 h 43"/>
              <a:gd name="T12" fmla="*/ 417001158 w 285"/>
              <a:gd name="T13" fmla="*/ 0 h 43"/>
              <a:gd name="T14" fmla="*/ 0 w 285"/>
              <a:gd name="T15" fmla="*/ 41906236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43">
                <a:moveTo>
                  <a:pt x="0" y="21"/>
                </a:moveTo>
                <a:cubicBezTo>
                  <a:pt x="0" y="33"/>
                  <a:pt x="9" y="43"/>
                  <a:pt x="21" y="43"/>
                </a:cubicBezTo>
                <a:cubicBezTo>
                  <a:pt x="263" y="43"/>
                  <a:pt x="263" y="43"/>
                  <a:pt x="263" y="43"/>
                </a:cubicBezTo>
                <a:cubicBezTo>
                  <a:pt x="275" y="43"/>
                  <a:pt x="285" y="33"/>
                  <a:pt x="285" y="21"/>
                </a:cubicBezTo>
                <a:cubicBezTo>
                  <a:pt x="285" y="21"/>
                  <a:pt x="285" y="21"/>
                  <a:pt x="285" y="21"/>
                </a:cubicBezTo>
                <a:cubicBezTo>
                  <a:pt x="285" y="10"/>
                  <a:pt x="275" y="0"/>
                  <a:pt x="263" y="0"/>
                </a:cubicBezTo>
                <a:cubicBezTo>
                  <a:pt x="21" y="0"/>
                  <a:pt x="21" y="0"/>
                  <a:pt x="21" y="0"/>
                </a:cubicBezTo>
                <a:cubicBezTo>
                  <a:pt x="9" y="0"/>
                  <a:pt x="0" y="10"/>
                  <a:pt x="0" y="21"/>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5">
            <a:extLst>
              <a:ext uri="{FF2B5EF4-FFF2-40B4-BE49-F238E27FC236}">
                <a16:creationId xmlns:a16="http://schemas.microsoft.com/office/drawing/2014/main" id="{7DAF713F-CD74-D378-7B5A-D79B0BB8DB90}"/>
              </a:ext>
            </a:extLst>
          </p:cNvPr>
          <p:cNvSpPr>
            <a:spLocks/>
          </p:cNvSpPr>
          <p:nvPr/>
        </p:nvSpPr>
        <p:spPr bwMode="auto">
          <a:xfrm>
            <a:off x="5535653" y="5599837"/>
            <a:ext cx="696379" cy="146523"/>
          </a:xfrm>
          <a:custGeom>
            <a:avLst/>
            <a:gdLst>
              <a:gd name="T0" fmla="*/ 0 w 205"/>
              <a:gd name="T1" fmla="*/ 439017072 h 43"/>
              <a:gd name="T2" fmla="*/ 436190554 w 205"/>
              <a:gd name="T3" fmla="*/ 858079432 h 43"/>
              <a:gd name="T4" fmla="*/ 2147483646 w 205"/>
              <a:gd name="T5" fmla="*/ 858079432 h 43"/>
              <a:gd name="T6" fmla="*/ 2147483646 w 205"/>
              <a:gd name="T7" fmla="*/ 439017072 h 43"/>
              <a:gd name="T8" fmla="*/ 2147483646 w 205"/>
              <a:gd name="T9" fmla="*/ 439017072 h 43"/>
              <a:gd name="T10" fmla="*/ 2147483646 w 205"/>
              <a:gd name="T11" fmla="*/ 0 h 43"/>
              <a:gd name="T12" fmla="*/ 436190554 w 205"/>
              <a:gd name="T13" fmla="*/ 0 h 43"/>
              <a:gd name="T14" fmla="*/ 0 w 205"/>
              <a:gd name="T15" fmla="*/ 439017072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43">
                <a:moveTo>
                  <a:pt x="0" y="22"/>
                </a:moveTo>
                <a:cubicBezTo>
                  <a:pt x="0" y="34"/>
                  <a:pt x="10" y="43"/>
                  <a:pt x="22" y="43"/>
                </a:cubicBezTo>
                <a:cubicBezTo>
                  <a:pt x="183" y="43"/>
                  <a:pt x="183" y="43"/>
                  <a:pt x="183" y="43"/>
                </a:cubicBezTo>
                <a:cubicBezTo>
                  <a:pt x="195" y="43"/>
                  <a:pt x="205" y="34"/>
                  <a:pt x="205" y="22"/>
                </a:cubicBezTo>
                <a:cubicBezTo>
                  <a:pt x="205" y="22"/>
                  <a:pt x="205" y="22"/>
                  <a:pt x="205" y="22"/>
                </a:cubicBezTo>
                <a:cubicBezTo>
                  <a:pt x="205" y="10"/>
                  <a:pt x="195" y="0"/>
                  <a:pt x="183" y="0"/>
                </a:cubicBezTo>
                <a:cubicBezTo>
                  <a:pt x="22" y="0"/>
                  <a:pt x="22" y="0"/>
                  <a:pt x="22" y="0"/>
                </a:cubicBezTo>
                <a:cubicBezTo>
                  <a:pt x="10" y="0"/>
                  <a:pt x="0" y="10"/>
                  <a:pt x="0" y="22"/>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6">
            <a:extLst>
              <a:ext uri="{FF2B5EF4-FFF2-40B4-BE49-F238E27FC236}">
                <a16:creationId xmlns:a16="http://schemas.microsoft.com/office/drawing/2014/main" id="{D0ABEEEF-112D-E489-DB0F-25F4F11C0125}"/>
              </a:ext>
            </a:extLst>
          </p:cNvPr>
          <p:cNvSpPr>
            <a:spLocks/>
          </p:cNvSpPr>
          <p:nvPr/>
        </p:nvSpPr>
        <p:spPr bwMode="auto">
          <a:xfrm>
            <a:off x="5056059" y="3969911"/>
            <a:ext cx="1873564" cy="561876"/>
          </a:xfrm>
          <a:custGeom>
            <a:avLst/>
            <a:gdLst>
              <a:gd name="T0" fmla="*/ 139061514 w 551"/>
              <a:gd name="T1" fmla="*/ 279010687 h 165"/>
              <a:gd name="T2" fmla="*/ 297983865 w 551"/>
              <a:gd name="T3" fmla="*/ 558025839 h 165"/>
              <a:gd name="T4" fmla="*/ 297983865 w 551"/>
              <a:gd name="T5" fmla="*/ 558025839 h 165"/>
              <a:gd name="T6" fmla="*/ 1628989756 w 551"/>
              <a:gd name="T7" fmla="*/ 2147483646 h 165"/>
              <a:gd name="T8" fmla="*/ 1688585638 w 551"/>
              <a:gd name="T9" fmla="*/ 2147483646 h 165"/>
              <a:gd name="T10" fmla="*/ 2147483646 w 551"/>
              <a:gd name="T11" fmla="*/ 2147483646 h 165"/>
              <a:gd name="T12" fmla="*/ 2147483646 w 551"/>
              <a:gd name="T13" fmla="*/ 2147483646 h 165"/>
              <a:gd name="T14" fmla="*/ 2147483646 w 551"/>
              <a:gd name="T15" fmla="*/ 558025839 h 165"/>
              <a:gd name="T16" fmla="*/ 2147483646 w 551"/>
              <a:gd name="T17" fmla="*/ 558025839 h 165"/>
              <a:gd name="T18" fmla="*/ 2147483646 w 551"/>
              <a:gd name="T19" fmla="*/ 279010687 h 165"/>
              <a:gd name="T20" fmla="*/ 2147483646 w 551"/>
              <a:gd name="T21" fmla="*/ 0 h 165"/>
              <a:gd name="T22" fmla="*/ 0 w 551"/>
              <a:gd name="T23" fmla="*/ 0 h 165"/>
              <a:gd name="T24" fmla="*/ 139061514 w 551"/>
              <a:gd name="T25" fmla="*/ 27901068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1" h="165">
                <a:moveTo>
                  <a:pt x="7" y="14"/>
                </a:moveTo>
                <a:cubicBezTo>
                  <a:pt x="10" y="18"/>
                  <a:pt x="13" y="23"/>
                  <a:pt x="15" y="28"/>
                </a:cubicBezTo>
                <a:cubicBezTo>
                  <a:pt x="15" y="28"/>
                  <a:pt x="15" y="28"/>
                  <a:pt x="15" y="28"/>
                </a:cubicBezTo>
                <a:cubicBezTo>
                  <a:pt x="39" y="69"/>
                  <a:pt x="61" y="109"/>
                  <a:pt x="82" y="156"/>
                </a:cubicBezTo>
                <a:cubicBezTo>
                  <a:pt x="83" y="159"/>
                  <a:pt x="84" y="162"/>
                  <a:pt x="85" y="165"/>
                </a:cubicBezTo>
                <a:cubicBezTo>
                  <a:pt x="465" y="165"/>
                  <a:pt x="465" y="165"/>
                  <a:pt x="465" y="165"/>
                </a:cubicBezTo>
                <a:cubicBezTo>
                  <a:pt x="466" y="162"/>
                  <a:pt x="468" y="159"/>
                  <a:pt x="469" y="156"/>
                </a:cubicBezTo>
                <a:cubicBezTo>
                  <a:pt x="489" y="109"/>
                  <a:pt x="512" y="69"/>
                  <a:pt x="535" y="28"/>
                </a:cubicBezTo>
                <a:cubicBezTo>
                  <a:pt x="535" y="28"/>
                  <a:pt x="535" y="28"/>
                  <a:pt x="535" y="28"/>
                </a:cubicBezTo>
                <a:cubicBezTo>
                  <a:pt x="538" y="23"/>
                  <a:pt x="541" y="18"/>
                  <a:pt x="543" y="14"/>
                </a:cubicBezTo>
                <a:cubicBezTo>
                  <a:pt x="546" y="9"/>
                  <a:pt x="548" y="5"/>
                  <a:pt x="551" y="0"/>
                </a:cubicBezTo>
                <a:cubicBezTo>
                  <a:pt x="0" y="0"/>
                  <a:pt x="0" y="0"/>
                  <a:pt x="0" y="0"/>
                </a:cubicBezTo>
                <a:cubicBezTo>
                  <a:pt x="2" y="5"/>
                  <a:pt x="5" y="9"/>
                  <a:pt x="7" y="14"/>
                </a:cubicBez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7">
            <a:extLst>
              <a:ext uri="{FF2B5EF4-FFF2-40B4-BE49-F238E27FC236}">
                <a16:creationId xmlns:a16="http://schemas.microsoft.com/office/drawing/2014/main" id="{D8E37A3E-4488-DBD3-5B7A-E4503D7415A6}"/>
              </a:ext>
            </a:extLst>
          </p:cNvPr>
          <p:cNvSpPr>
            <a:spLocks/>
          </p:cNvSpPr>
          <p:nvPr/>
        </p:nvSpPr>
        <p:spPr bwMode="auto">
          <a:xfrm>
            <a:off x="5223191" y="4531787"/>
            <a:ext cx="1291027" cy="560665"/>
          </a:xfrm>
          <a:custGeom>
            <a:avLst/>
            <a:gdLst>
              <a:gd name="T0" fmla="*/ 555306681 w 380"/>
              <a:gd name="T1" fmla="*/ 2147483646 h 165"/>
              <a:gd name="T2" fmla="*/ 1586587973 w 380"/>
              <a:gd name="T3" fmla="*/ 2147483646 h 165"/>
              <a:gd name="T4" fmla="*/ 1586587973 w 380"/>
              <a:gd name="T5" fmla="*/ 2147483646 h 165"/>
              <a:gd name="T6" fmla="*/ 2042736246 w 380"/>
              <a:gd name="T7" fmla="*/ 2147483646 h 165"/>
              <a:gd name="T8" fmla="*/ 2147483646 w 380"/>
              <a:gd name="T9" fmla="*/ 2147483646 h 165"/>
              <a:gd name="T10" fmla="*/ 2147483646 w 380"/>
              <a:gd name="T11" fmla="*/ 2147483646 h 165"/>
              <a:gd name="T12" fmla="*/ 2147483646 w 380"/>
              <a:gd name="T13" fmla="*/ 2147483646 h 165"/>
              <a:gd name="T14" fmla="*/ 2147483646 w 380"/>
              <a:gd name="T15" fmla="*/ 2147483646 h 165"/>
              <a:gd name="T16" fmla="*/ 2147483646 w 380"/>
              <a:gd name="T17" fmla="*/ 2147483646 h 165"/>
              <a:gd name="T18" fmla="*/ 2147483646 w 380"/>
              <a:gd name="T19" fmla="*/ 2147483646 h 165"/>
              <a:gd name="T20" fmla="*/ 2147483646 w 380"/>
              <a:gd name="T21" fmla="*/ 2147483646 h 165"/>
              <a:gd name="T22" fmla="*/ 2147483646 w 380"/>
              <a:gd name="T23" fmla="*/ 2147483646 h 165"/>
              <a:gd name="T24" fmla="*/ 2147483646 w 380"/>
              <a:gd name="T25" fmla="*/ 2147483646 h 165"/>
              <a:gd name="T26" fmla="*/ 2147483646 w 380"/>
              <a:gd name="T27" fmla="*/ 2147483646 h 165"/>
              <a:gd name="T28" fmla="*/ 2147483646 w 380"/>
              <a:gd name="T29" fmla="*/ 2147483646 h 165"/>
              <a:gd name="T30" fmla="*/ 2147483646 w 380"/>
              <a:gd name="T31" fmla="*/ 2147483646 h 165"/>
              <a:gd name="T32" fmla="*/ 2147483646 w 380"/>
              <a:gd name="T33" fmla="*/ 2147483646 h 165"/>
              <a:gd name="T34" fmla="*/ 2147483646 w 380"/>
              <a:gd name="T35" fmla="*/ 2147483646 h 165"/>
              <a:gd name="T36" fmla="*/ 2147483646 w 380"/>
              <a:gd name="T37" fmla="*/ 0 h 165"/>
              <a:gd name="T38" fmla="*/ 0 w 380"/>
              <a:gd name="T39" fmla="*/ 0 h 165"/>
              <a:gd name="T40" fmla="*/ 555306681 w 380"/>
              <a:gd name="T41" fmla="*/ 2147483646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0" h="165">
                <a:moveTo>
                  <a:pt x="28" y="122"/>
                </a:moveTo>
                <a:cubicBezTo>
                  <a:pt x="35" y="152"/>
                  <a:pt x="46" y="163"/>
                  <a:pt x="80" y="165"/>
                </a:cubicBezTo>
                <a:cubicBezTo>
                  <a:pt x="80" y="165"/>
                  <a:pt x="80" y="165"/>
                  <a:pt x="80" y="165"/>
                </a:cubicBezTo>
                <a:cubicBezTo>
                  <a:pt x="103" y="165"/>
                  <a:pt x="103" y="165"/>
                  <a:pt x="103" y="165"/>
                </a:cubicBezTo>
                <a:cubicBezTo>
                  <a:pt x="106" y="165"/>
                  <a:pt x="108" y="165"/>
                  <a:pt x="111" y="165"/>
                </a:cubicBezTo>
                <a:cubicBezTo>
                  <a:pt x="111" y="165"/>
                  <a:pt x="111" y="165"/>
                  <a:pt x="111" y="165"/>
                </a:cubicBezTo>
                <a:cubicBezTo>
                  <a:pt x="150" y="165"/>
                  <a:pt x="150" y="165"/>
                  <a:pt x="150" y="165"/>
                </a:cubicBezTo>
                <a:cubicBezTo>
                  <a:pt x="150" y="165"/>
                  <a:pt x="150" y="165"/>
                  <a:pt x="150" y="165"/>
                </a:cubicBezTo>
                <a:cubicBezTo>
                  <a:pt x="163" y="165"/>
                  <a:pt x="175" y="165"/>
                  <a:pt x="188" y="165"/>
                </a:cubicBezTo>
                <a:cubicBezTo>
                  <a:pt x="189" y="165"/>
                  <a:pt x="189" y="165"/>
                  <a:pt x="190" y="165"/>
                </a:cubicBezTo>
                <a:cubicBezTo>
                  <a:pt x="191" y="165"/>
                  <a:pt x="191" y="165"/>
                  <a:pt x="192" y="165"/>
                </a:cubicBezTo>
                <a:cubicBezTo>
                  <a:pt x="192" y="165"/>
                  <a:pt x="192" y="164"/>
                  <a:pt x="192" y="165"/>
                </a:cubicBezTo>
                <a:cubicBezTo>
                  <a:pt x="205" y="165"/>
                  <a:pt x="217" y="165"/>
                  <a:pt x="230" y="165"/>
                </a:cubicBezTo>
                <a:cubicBezTo>
                  <a:pt x="230" y="165"/>
                  <a:pt x="230" y="165"/>
                  <a:pt x="230" y="165"/>
                </a:cubicBezTo>
                <a:cubicBezTo>
                  <a:pt x="269" y="165"/>
                  <a:pt x="269" y="165"/>
                  <a:pt x="269" y="165"/>
                </a:cubicBezTo>
                <a:cubicBezTo>
                  <a:pt x="269" y="165"/>
                  <a:pt x="269" y="165"/>
                  <a:pt x="269" y="165"/>
                </a:cubicBezTo>
                <a:cubicBezTo>
                  <a:pt x="277" y="165"/>
                  <a:pt x="286" y="165"/>
                  <a:pt x="294" y="165"/>
                </a:cubicBezTo>
                <a:cubicBezTo>
                  <a:pt x="332" y="165"/>
                  <a:pt x="345" y="154"/>
                  <a:pt x="352" y="122"/>
                </a:cubicBezTo>
                <a:cubicBezTo>
                  <a:pt x="360" y="85"/>
                  <a:pt x="366" y="37"/>
                  <a:pt x="380" y="0"/>
                </a:cubicBezTo>
                <a:cubicBezTo>
                  <a:pt x="0" y="0"/>
                  <a:pt x="0" y="0"/>
                  <a:pt x="0" y="0"/>
                </a:cubicBezTo>
                <a:cubicBezTo>
                  <a:pt x="14" y="37"/>
                  <a:pt x="20" y="85"/>
                  <a:pt x="28" y="122"/>
                </a:cubicBez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8">
            <a:extLst>
              <a:ext uri="{FF2B5EF4-FFF2-40B4-BE49-F238E27FC236}">
                <a16:creationId xmlns:a16="http://schemas.microsoft.com/office/drawing/2014/main" id="{31AABB31-CC3F-961C-BE87-6BB66D681383}"/>
              </a:ext>
            </a:extLst>
          </p:cNvPr>
          <p:cNvSpPr>
            <a:spLocks/>
          </p:cNvSpPr>
          <p:nvPr/>
        </p:nvSpPr>
        <p:spPr bwMode="auto">
          <a:xfrm>
            <a:off x="4818685" y="2288266"/>
            <a:ext cx="2100039" cy="560665"/>
          </a:xfrm>
          <a:custGeom>
            <a:avLst/>
            <a:gdLst>
              <a:gd name="T0" fmla="*/ 2147483646 w 618"/>
              <a:gd name="T1" fmla="*/ 0 h 165"/>
              <a:gd name="T2" fmla="*/ 2147483646 w 618"/>
              <a:gd name="T3" fmla="*/ 0 h 165"/>
              <a:gd name="T4" fmla="*/ 0 w 618"/>
              <a:gd name="T5" fmla="*/ 2147483646 h 165"/>
              <a:gd name="T6" fmla="*/ 2147483646 w 618"/>
              <a:gd name="T7" fmla="*/ 2147483646 h 165"/>
              <a:gd name="T8" fmla="*/ 2147483646 w 618"/>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8" h="165">
                <a:moveTo>
                  <a:pt x="309" y="0"/>
                </a:moveTo>
                <a:cubicBezTo>
                  <a:pt x="309" y="0"/>
                  <a:pt x="309" y="0"/>
                  <a:pt x="309" y="0"/>
                </a:cubicBezTo>
                <a:cubicBezTo>
                  <a:pt x="163" y="0"/>
                  <a:pt x="51" y="78"/>
                  <a:pt x="0" y="165"/>
                </a:cubicBezTo>
                <a:cubicBezTo>
                  <a:pt x="618" y="165"/>
                  <a:pt x="618" y="165"/>
                  <a:pt x="618" y="165"/>
                </a:cubicBezTo>
                <a:cubicBezTo>
                  <a:pt x="567" y="78"/>
                  <a:pt x="455" y="0"/>
                  <a:pt x="309" y="0"/>
                </a:cubicBezTo>
                <a:close/>
              </a:path>
            </a:pathLst>
          </a:custGeom>
          <a:solidFill>
            <a:schemeClr val="accent5"/>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9">
            <a:extLst>
              <a:ext uri="{FF2B5EF4-FFF2-40B4-BE49-F238E27FC236}">
                <a16:creationId xmlns:a16="http://schemas.microsoft.com/office/drawing/2014/main" id="{120E1E10-BC3A-2BC5-F049-81E842965FBE}"/>
              </a:ext>
            </a:extLst>
          </p:cNvPr>
          <p:cNvSpPr>
            <a:spLocks/>
          </p:cNvSpPr>
          <p:nvPr/>
        </p:nvSpPr>
        <p:spPr bwMode="auto">
          <a:xfrm>
            <a:off x="4828374" y="2847369"/>
            <a:ext cx="2328936" cy="561876"/>
          </a:xfrm>
          <a:custGeom>
            <a:avLst/>
            <a:gdLst>
              <a:gd name="T0" fmla="*/ 2147483646 w 685"/>
              <a:gd name="T1" fmla="*/ 1992944960 h 165"/>
              <a:gd name="T2" fmla="*/ 2147483646 w 685"/>
              <a:gd name="T3" fmla="*/ 1992944960 h 165"/>
              <a:gd name="T4" fmla="*/ 2147483646 w 685"/>
              <a:gd name="T5" fmla="*/ 1155908434 h 165"/>
              <a:gd name="T6" fmla="*/ 2147483646 w 685"/>
              <a:gd name="T7" fmla="*/ 0 h 165"/>
              <a:gd name="T8" fmla="*/ 655416860 w 685"/>
              <a:gd name="T9" fmla="*/ 0 h 165"/>
              <a:gd name="T10" fmla="*/ 178749242 w 685"/>
              <a:gd name="T11" fmla="*/ 1155908434 h 165"/>
              <a:gd name="T12" fmla="*/ 39721559 w 685"/>
              <a:gd name="T13" fmla="*/ 1992944960 h 165"/>
              <a:gd name="T14" fmla="*/ 39721559 w 685"/>
              <a:gd name="T15" fmla="*/ 1992944960 h 165"/>
              <a:gd name="T16" fmla="*/ 59584566 w 685"/>
              <a:gd name="T17" fmla="*/ 2147483646 h 165"/>
              <a:gd name="T18" fmla="*/ 2147483646 w 685"/>
              <a:gd name="T19" fmla="*/ 2147483646 h 165"/>
              <a:gd name="T20" fmla="*/ 2147483646 w 685"/>
              <a:gd name="T21" fmla="*/ 199294496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 h="165">
                <a:moveTo>
                  <a:pt x="683" y="100"/>
                </a:moveTo>
                <a:cubicBezTo>
                  <a:pt x="683" y="100"/>
                  <a:pt x="683" y="100"/>
                  <a:pt x="683" y="100"/>
                </a:cubicBezTo>
                <a:cubicBezTo>
                  <a:pt x="681" y="86"/>
                  <a:pt x="679" y="72"/>
                  <a:pt x="675" y="58"/>
                </a:cubicBezTo>
                <a:cubicBezTo>
                  <a:pt x="671" y="39"/>
                  <a:pt x="662" y="19"/>
                  <a:pt x="651" y="0"/>
                </a:cubicBezTo>
                <a:cubicBezTo>
                  <a:pt x="33" y="0"/>
                  <a:pt x="33" y="0"/>
                  <a:pt x="33" y="0"/>
                </a:cubicBezTo>
                <a:cubicBezTo>
                  <a:pt x="22" y="19"/>
                  <a:pt x="14" y="39"/>
                  <a:pt x="9" y="58"/>
                </a:cubicBezTo>
                <a:cubicBezTo>
                  <a:pt x="5" y="72"/>
                  <a:pt x="3" y="86"/>
                  <a:pt x="2" y="100"/>
                </a:cubicBezTo>
                <a:cubicBezTo>
                  <a:pt x="2" y="100"/>
                  <a:pt x="2" y="100"/>
                  <a:pt x="2" y="100"/>
                </a:cubicBezTo>
                <a:cubicBezTo>
                  <a:pt x="0" y="122"/>
                  <a:pt x="0" y="144"/>
                  <a:pt x="3" y="165"/>
                </a:cubicBezTo>
                <a:cubicBezTo>
                  <a:pt x="681" y="165"/>
                  <a:pt x="681" y="165"/>
                  <a:pt x="681" y="165"/>
                </a:cubicBezTo>
                <a:cubicBezTo>
                  <a:pt x="684" y="144"/>
                  <a:pt x="685" y="122"/>
                  <a:pt x="683" y="100"/>
                </a:cubicBezTo>
                <a:close/>
              </a:path>
            </a:pathLst>
          </a:custGeom>
          <a:solidFill>
            <a:schemeClr val="accent4"/>
          </a:solid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0">
            <a:extLst>
              <a:ext uri="{FF2B5EF4-FFF2-40B4-BE49-F238E27FC236}">
                <a16:creationId xmlns:a16="http://schemas.microsoft.com/office/drawing/2014/main" id="{70651769-3DDB-B7E4-466F-8116479EA3B0}"/>
              </a:ext>
            </a:extLst>
          </p:cNvPr>
          <p:cNvSpPr>
            <a:spLocks/>
          </p:cNvSpPr>
          <p:nvPr/>
        </p:nvSpPr>
        <p:spPr bwMode="auto">
          <a:xfrm>
            <a:off x="4716953" y="3409245"/>
            <a:ext cx="2304714" cy="560665"/>
          </a:xfrm>
          <a:custGeom>
            <a:avLst/>
            <a:gdLst>
              <a:gd name="T0" fmla="*/ 2147483646 w 678"/>
              <a:gd name="T1" fmla="*/ 0 h 165"/>
              <a:gd name="T2" fmla="*/ 0 w 678"/>
              <a:gd name="T3" fmla="*/ 0 h 165"/>
              <a:gd name="T4" fmla="*/ 853716604 w 678"/>
              <a:gd name="T5" fmla="*/ 2147483646 h 165"/>
              <a:gd name="T6" fmla="*/ 1250796995 w 678"/>
              <a:gd name="T7" fmla="*/ 2147483646 h 165"/>
              <a:gd name="T8" fmla="*/ 2147483646 w 678"/>
              <a:gd name="T9" fmla="*/ 2147483646 h 165"/>
              <a:gd name="T10" fmla="*/ 2147483646 w 678"/>
              <a:gd name="T11" fmla="*/ 2147483646 h 165"/>
              <a:gd name="T12" fmla="*/ 2147483646 w 678"/>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8" h="165">
                <a:moveTo>
                  <a:pt x="678" y="0"/>
                </a:moveTo>
                <a:cubicBezTo>
                  <a:pt x="0" y="0"/>
                  <a:pt x="0" y="0"/>
                  <a:pt x="0" y="0"/>
                </a:cubicBezTo>
                <a:cubicBezTo>
                  <a:pt x="6" y="43"/>
                  <a:pt x="21" y="86"/>
                  <a:pt x="43" y="127"/>
                </a:cubicBezTo>
                <a:cubicBezTo>
                  <a:pt x="50" y="140"/>
                  <a:pt x="57" y="153"/>
                  <a:pt x="63" y="165"/>
                </a:cubicBezTo>
                <a:cubicBezTo>
                  <a:pt x="615" y="165"/>
                  <a:pt x="615" y="165"/>
                  <a:pt x="615" y="165"/>
                </a:cubicBezTo>
                <a:cubicBezTo>
                  <a:pt x="621" y="153"/>
                  <a:pt x="628" y="140"/>
                  <a:pt x="635" y="127"/>
                </a:cubicBezTo>
                <a:cubicBezTo>
                  <a:pt x="657" y="86"/>
                  <a:pt x="672" y="43"/>
                  <a:pt x="678" y="0"/>
                </a:cubicBez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96;p13">
            <a:extLst>
              <a:ext uri="{FF2B5EF4-FFF2-40B4-BE49-F238E27FC236}">
                <a16:creationId xmlns:a16="http://schemas.microsoft.com/office/drawing/2014/main" id="{808D0CCE-B229-04FE-EEA2-32E14C4CB517}"/>
              </a:ext>
            </a:extLst>
          </p:cNvPr>
          <p:cNvSpPr txBox="1">
            <a:spLocks noChangeArrowheads="1"/>
          </p:cNvSpPr>
          <p:nvPr/>
        </p:nvSpPr>
        <p:spPr bwMode="auto">
          <a:xfrm>
            <a:off x="5538940" y="2388598"/>
            <a:ext cx="747939"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FFFFFF"/>
              </a:buClr>
              <a:buSzPts val="2000"/>
              <a:buFont typeface="Open Sans Semibold" panose="020B0706030804020204" pitchFamily="34" charset="0"/>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panose="020B0706030804020204" pitchFamily="34" charset="0"/>
              </a:rPr>
              <a:t>ESCOLA</a:t>
            </a:r>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38" name="Google Shape;97;p13">
            <a:extLst>
              <a:ext uri="{FF2B5EF4-FFF2-40B4-BE49-F238E27FC236}">
                <a16:creationId xmlns:a16="http://schemas.microsoft.com/office/drawing/2014/main" id="{89C5B2D7-CADD-B17B-5DD9-4CAD56C8B1CF}"/>
              </a:ext>
            </a:extLst>
          </p:cNvPr>
          <p:cNvSpPr txBox="1">
            <a:spLocks noChangeArrowheads="1"/>
          </p:cNvSpPr>
          <p:nvPr/>
        </p:nvSpPr>
        <p:spPr bwMode="auto">
          <a:xfrm>
            <a:off x="5306134" y="2948307"/>
            <a:ext cx="121355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panose="020B0706030804020204" pitchFamily="34" charset="0"/>
              </a:rPr>
              <a:t>TRABALHO</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39" name="Google Shape;98;p13">
            <a:extLst>
              <a:ext uri="{FF2B5EF4-FFF2-40B4-BE49-F238E27FC236}">
                <a16:creationId xmlns:a16="http://schemas.microsoft.com/office/drawing/2014/main" id="{16BE13F7-2A15-BC9B-BD23-E8B2193289A3}"/>
              </a:ext>
            </a:extLst>
          </p:cNvPr>
          <p:cNvSpPr txBox="1">
            <a:spLocks noChangeArrowheads="1"/>
          </p:cNvSpPr>
          <p:nvPr/>
        </p:nvSpPr>
        <p:spPr bwMode="auto">
          <a:xfrm>
            <a:off x="5460958" y="3509577"/>
            <a:ext cx="903902"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panose="020B0706030804020204" pitchFamily="34" charset="0"/>
              </a:rPr>
              <a:t>CASA</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40" name="Google Shape;99;p13">
            <a:extLst>
              <a:ext uri="{FF2B5EF4-FFF2-40B4-BE49-F238E27FC236}">
                <a16:creationId xmlns:a16="http://schemas.microsoft.com/office/drawing/2014/main" id="{B499B1E3-6F40-BE56-6F8E-34B387CF37F2}"/>
              </a:ext>
            </a:extLst>
          </p:cNvPr>
          <p:cNvSpPr txBox="1">
            <a:spLocks noChangeArrowheads="1"/>
          </p:cNvSpPr>
          <p:nvPr/>
        </p:nvSpPr>
        <p:spPr bwMode="auto">
          <a:xfrm>
            <a:off x="5330617" y="4060714"/>
            <a:ext cx="119503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panose="020B0706030804020204" pitchFamily="34" charset="0"/>
              </a:rPr>
              <a:t>COMUNIDADE</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41" name="Google Shape;100;p13">
            <a:extLst>
              <a:ext uri="{FF2B5EF4-FFF2-40B4-BE49-F238E27FC236}">
                <a16:creationId xmlns:a16="http://schemas.microsoft.com/office/drawing/2014/main" id="{EB2B5C6A-9FD1-E78F-34A6-D8B345EB34BA}"/>
              </a:ext>
            </a:extLst>
          </p:cNvPr>
          <p:cNvSpPr txBox="1">
            <a:spLocks noChangeArrowheads="1"/>
          </p:cNvSpPr>
          <p:nvPr/>
        </p:nvSpPr>
        <p:spPr bwMode="auto">
          <a:xfrm>
            <a:off x="5472912" y="4632119"/>
            <a:ext cx="8799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panose="020B0604020202020204" pitchFamily="34" charset="0"/>
              <a:buNone/>
              <a:tabLst/>
              <a:defRPr/>
            </a:pPr>
            <a:r>
              <a:rPr kumimoji="0" lang="en-US" altLang="en-US" sz="14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panose="020B0706030804020204" pitchFamily="34" charset="0"/>
              </a:rPr>
              <a:t>NEGÓCIO</a:t>
            </a:r>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p:txBody>
      </p:sp>
      <p:sp>
        <p:nvSpPr>
          <p:cNvPr id="2" name="CaixaDeTexto 1">
            <a:extLst>
              <a:ext uri="{FF2B5EF4-FFF2-40B4-BE49-F238E27FC236}">
                <a16:creationId xmlns:a16="http://schemas.microsoft.com/office/drawing/2014/main" id="{289CF888-0394-6C88-AC2B-3402D486C4D9}"/>
              </a:ext>
            </a:extLst>
          </p:cNvPr>
          <p:cNvSpPr txBox="1"/>
          <p:nvPr/>
        </p:nvSpPr>
        <p:spPr>
          <a:xfrm>
            <a:off x="365342" y="623618"/>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
        <p:nvSpPr>
          <p:cNvPr id="3" name="Freeform 10">
            <a:extLst>
              <a:ext uri="{FF2B5EF4-FFF2-40B4-BE49-F238E27FC236}">
                <a16:creationId xmlns:a16="http://schemas.microsoft.com/office/drawing/2014/main" id="{A1D59044-DE85-8690-8589-54A375D67383}"/>
              </a:ext>
            </a:extLst>
          </p:cNvPr>
          <p:cNvSpPr>
            <a:spLocks/>
          </p:cNvSpPr>
          <p:nvPr/>
        </p:nvSpPr>
        <p:spPr bwMode="auto">
          <a:xfrm>
            <a:off x="7270563" y="3458105"/>
            <a:ext cx="575512" cy="58345"/>
          </a:xfrm>
          <a:custGeom>
            <a:avLst/>
            <a:gdLst>
              <a:gd name="T0" fmla="*/ 2147483646 w 154"/>
              <a:gd name="T1" fmla="*/ 372580777 h 19"/>
              <a:gd name="T2" fmla="*/ 178481677 w 154"/>
              <a:gd name="T3" fmla="*/ 372580777 h 19"/>
              <a:gd name="T4" fmla="*/ 0 w 154"/>
              <a:gd name="T5" fmla="*/ 176484000 h 19"/>
              <a:gd name="T6" fmla="*/ 178481677 w 154"/>
              <a:gd name="T7" fmla="*/ 0 h 19"/>
              <a:gd name="T8" fmla="*/ 2147483646 w 154"/>
              <a:gd name="T9" fmla="*/ 0 h 19"/>
              <a:gd name="T10" fmla="*/ 2147483646 w 154"/>
              <a:gd name="T11" fmla="*/ 176484000 h 19"/>
              <a:gd name="T12" fmla="*/ 2147483646 w 154"/>
              <a:gd name="T13" fmla="*/ 37258077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9">
                <a:moveTo>
                  <a:pt x="145" y="19"/>
                </a:moveTo>
                <a:cubicBezTo>
                  <a:pt x="9" y="19"/>
                  <a:pt x="9" y="19"/>
                  <a:pt x="9" y="19"/>
                </a:cubicBezTo>
                <a:cubicBezTo>
                  <a:pt x="4" y="19"/>
                  <a:pt x="0" y="15"/>
                  <a:pt x="0" y="9"/>
                </a:cubicBezTo>
                <a:cubicBezTo>
                  <a:pt x="0" y="4"/>
                  <a:pt x="4" y="0"/>
                  <a:pt x="9" y="0"/>
                </a:cubicBezTo>
                <a:cubicBezTo>
                  <a:pt x="145" y="0"/>
                  <a:pt x="145" y="0"/>
                  <a:pt x="145" y="0"/>
                </a:cubicBezTo>
                <a:cubicBezTo>
                  <a:pt x="150" y="0"/>
                  <a:pt x="154" y="4"/>
                  <a:pt x="154" y="9"/>
                </a:cubicBezTo>
                <a:cubicBezTo>
                  <a:pt x="154" y="15"/>
                  <a:pt x="150" y="19"/>
                  <a:pt x="145" y="19"/>
                </a:cubicBez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9260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EC6C-9753-00E5-786F-378AED1BB008}"/>
            </a:ext>
          </a:extLst>
        </p:cNvPr>
        <p:cNvGrpSpPr/>
        <p:nvPr/>
      </p:nvGrpSpPr>
      <p:grpSpPr>
        <a:xfrm>
          <a:off x="0" y="0"/>
          <a:ext cx="0" cy="0"/>
          <a:chOff x="0" y="0"/>
          <a:chExt cx="0" cy="0"/>
        </a:xfrm>
      </p:grpSpPr>
      <p:sp>
        <p:nvSpPr>
          <p:cNvPr id="51" name="Rectangle 50">
            <a:extLst>
              <a:ext uri="{FF2B5EF4-FFF2-40B4-BE49-F238E27FC236}">
                <a16:creationId xmlns:a16="http://schemas.microsoft.com/office/drawing/2014/main" id="{2E82F45A-BF15-F1F3-75EC-23855B61A00F}"/>
              </a:ext>
            </a:extLst>
          </p:cNvPr>
          <p:cNvSpPr/>
          <p:nvPr/>
        </p:nvSpPr>
        <p:spPr>
          <a:xfrm rot="5400000">
            <a:off x="11958000" y="955264"/>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BB44C054-E04C-1910-D446-B359A9F84048}"/>
              </a:ext>
            </a:extLst>
          </p:cNvPr>
          <p:cNvSpPr/>
          <p:nvPr/>
        </p:nvSpPr>
        <p:spPr>
          <a:xfrm rot="5400000">
            <a:off x="11958000" y="851271"/>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C82EE04-61A7-824B-53C5-0D5D39699B37}"/>
              </a:ext>
            </a:extLst>
          </p:cNvPr>
          <p:cNvSpPr/>
          <p:nvPr/>
        </p:nvSpPr>
        <p:spPr>
          <a:xfrm rot="5400000">
            <a:off x="11958000" y="643283"/>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6926EDC-BA6A-F2C2-44D3-E28D2014DAB0}"/>
              </a:ext>
            </a:extLst>
          </p:cNvPr>
          <p:cNvSpPr/>
          <p:nvPr/>
        </p:nvSpPr>
        <p:spPr>
          <a:xfrm rot="5400000">
            <a:off x="11958000" y="747277"/>
            <a:ext cx="108000" cy="360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Imagem 16">
            <a:extLst>
              <a:ext uri="{FF2B5EF4-FFF2-40B4-BE49-F238E27FC236}">
                <a16:creationId xmlns:a16="http://schemas.microsoft.com/office/drawing/2014/main" id="{36F8AE2F-197E-E28F-C3A6-F65F08C18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946" y="1374496"/>
            <a:ext cx="4944285" cy="4816257"/>
          </a:xfrm>
          <a:prstGeom prst="rect">
            <a:avLst/>
          </a:prstGeom>
        </p:spPr>
      </p:pic>
      <p:pic>
        <p:nvPicPr>
          <p:cNvPr id="18" name="Imagem 17">
            <a:extLst>
              <a:ext uri="{FF2B5EF4-FFF2-40B4-BE49-F238E27FC236}">
                <a16:creationId xmlns:a16="http://schemas.microsoft.com/office/drawing/2014/main" id="{891C28F5-DF3C-6889-09A0-7D1FCD077E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13" y="2655107"/>
            <a:ext cx="3255546" cy="2956816"/>
          </a:xfrm>
          <a:prstGeom prst="rect">
            <a:avLst/>
          </a:prstGeom>
        </p:spPr>
      </p:pic>
      <p:pic>
        <p:nvPicPr>
          <p:cNvPr id="19" name="Imagem 18">
            <a:extLst>
              <a:ext uri="{FF2B5EF4-FFF2-40B4-BE49-F238E27FC236}">
                <a16:creationId xmlns:a16="http://schemas.microsoft.com/office/drawing/2014/main" id="{2FAEF3BC-F7B8-FEE9-85D1-79B6E14D08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6454" y="2655107"/>
            <a:ext cx="3255546" cy="2956816"/>
          </a:xfrm>
          <a:prstGeom prst="rect">
            <a:avLst/>
          </a:prstGeom>
        </p:spPr>
      </p:pic>
      <p:sp>
        <p:nvSpPr>
          <p:cNvPr id="2" name="CaixaDeTexto 1">
            <a:extLst>
              <a:ext uri="{FF2B5EF4-FFF2-40B4-BE49-F238E27FC236}">
                <a16:creationId xmlns:a16="http://schemas.microsoft.com/office/drawing/2014/main" id="{C92A97DA-B080-8375-E2F8-CBF105864C00}"/>
              </a:ext>
            </a:extLst>
          </p:cNvPr>
          <p:cNvSpPr txBox="1"/>
          <p:nvPr/>
        </p:nvSpPr>
        <p:spPr>
          <a:xfrm>
            <a:off x="445152" y="549983"/>
            <a:ext cx="8387951" cy="784830"/>
          </a:xfrm>
          <a:prstGeom prst="rect">
            <a:avLst/>
          </a:prstGeom>
          <a:noFill/>
        </p:spPr>
        <p:txBody>
          <a:bodyPr wrap="square" lIns="91440" tIns="45720" rIns="91440" bIns="45720" anchor="t">
            <a:spAutoFit/>
          </a:bodyPr>
          <a:lstStyle/>
          <a:p>
            <a:pPr rtl="0" fontAlgn="base"/>
            <a:r>
              <a:rPr lang="pt-PT" sz="4500" b="1">
                <a:solidFill>
                  <a:srgbClr val="E18346"/>
                </a:solidFill>
              </a:rPr>
              <a:t>FAZER O QUE É CERTO</a:t>
            </a:r>
            <a:endParaRPr lang="pt-PT" sz="4500" b="0"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223694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6C85-DC03-61A5-912B-355F032B2831}"/>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9BAA6216-8A3D-11B6-597B-09C1D73EB2C8}"/>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AB2EFF8C-550F-CF9F-1551-8D5D24AE504D}"/>
              </a:ext>
            </a:extLst>
          </p:cNvPr>
          <p:cNvSpPr txBox="1"/>
          <p:nvPr/>
        </p:nvSpPr>
        <p:spPr>
          <a:xfrm>
            <a:off x="1967844" y="3994157"/>
            <a:ext cx="8256307" cy="2246769"/>
          </a:xfrm>
          <a:prstGeom prst="rect">
            <a:avLst/>
          </a:prstGeom>
          <a:noFill/>
        </p:spPr>
        <p:txBody>
          <a:bodyPr wrap="square">
            <a:spAutoFit/>
          </a:bodyPr>
          <a:lstStyle/>
          <a:p>
            <a:pPr algn="ctr">
              <a:buNone/>
            </a:pPr>
            <a:r>
              <a:rPr lang="pt-PT" sz="2000" b="1" dirty="0">
                <a:latin typeface="Work Sans" panose="00000500000000000000" pitchFamily="50" charset="0"/>
              </a:rPr>
              <a:t>Ação Empreendedora: Ribeira Limpa, Escola Melhor</a:t>
            </a:r>
          </a:p>
          <a:p>
            <a:pPr algn="ctr">
              <a:buNone/>
            </a:pPr>
            <a:endParaRPr lang="pt-PT" sz="2000" b="1" dirty="0">
              <a:latin typeface="Work Sans"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0" u="none" strike="noStrike" kern="1200" cap="none" spc="0" normalizeH="0" baseline="0" noProof="0" dirty="0">
                <a:ln>
                  <a:noFill/>
                </a:ln>
                <a:solidFill>
                  <a:prstClr val="black"/>
                </a:solidFill>
                <a:effectLst/>
                <a:uLnTx/>
                <a:uFillTx/>
                <a:latin typeface="Work Sans" panose="00000500000000000000" pitchFamily="50" charset="0"/>
              </a:rPr>
              <a:t>Um grupo de alunos cria uma ação empreendedora para limpar a ribeira atrás da escola e sensibilizar a comunidade para manter a ribeira limpa.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PT" sz="2000" dirty="0">
              <a:solidFill>
                <a:prstClr val="black"/>
              </a:solidFill>
              <a:latin typeface="Work Sans"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u="none" strike="noStrike" kern="1200" cap="none" spc="0" normalizeH="0" baseline="0" noProof="0" dirty="0">
                <a:ln>
                  <a:noFill/>
                </a:ln>
                <a:solidFill>
                  <a:schemeClr val="accent4"/>
                </a:solidFill>
                <a:effectLst/>
                <a:uLnTx/>
                <a:uFillTx/>
                <a:latin typeface="Work Sans" panose="00000500000000000000" pitchFamily="50" charset="0"/>
              </a:rPr>
              <a:t>Como enquadramos valores éticos aqui?</a:t>
            </a:r>
          </a:p>
        </p:txBody>
      </p:sp>
      <p:sp>
        <p:nvSpPr>
          <p:cNvPr id="5" name="CaixaDeTexto 4">
            <a:extLst>
              <a:ext uri="{FF2B5EF4-FFF2-40B4-BE49-F238E27FC236}">
                <a16:creationId xmlns:a16="http://schemas.microsoft.com/office/drawing/2014/main" id="{E22AC8D0-8344-9AD3-BB56-195094DA08BC}"/>
              </a:ext>
            </a:extLst>
          </p:cNvPr>
          <p:cNvSpPr txBox="1"/>
          <p:nvPr/>
        </p:nvSpPr>
        <p:spPr>
          <a:xfrm>
            <a:off x="445152" y="549983"/>
            <a:ext cx="8387951" cy="784830"/>
          </a:xfrm>
          <a:prstGeom prst="rect">
            <a:avLst/>
          </a:prstGeom>
          <a:noFill/>
        </p:spPr>
        <p:txBody>
          <a:bodyPr wrap="square" lIns="91440" tIns="45720" rIns="91440" bIns="45720" anchor="t">
            <a:spAutoFit/>
          </a:bodyPr>
          <a:lstStyle/>
          <a:p>
            <a:pPr rtl="0" fontAlgn="base"/>
            <a:r>
              <a:rPr lang="pt-PT" sz="4500" b="1">
                <a:solidFill>
                  <a:srgbClr val="E18346"/>
                </a:solidFill>
              </a:rPr>
              <a:t>FAZER O QUE É CERTO</a:t>
            </a:r>
            <a:endParaRPr lang="pt-PT" sz="4500" b="0" i="0" kern="1200">
              <a:solidFill>
                <a:srgbClr val="E18346"/>
              </a:solidFill>
              <a:effectLst/>
              <a:latin typeface="+mn-lt"/>
              <a:ea typeface="Calibri"/>
              <a:cs typeface="Calibri"/>
            </a:endParaRPr>
          </a:p>
        </p:txBody>
      </p:sp>
      <p:pic>
        <p:nvPicPr>
          <p:cNvPr id="2" name="Gráfico 1">
            <a:extLst>
              <a:ext uri="{FF2B5EF4-FFF2-40B4-BE49-F238E27FC236}">
                <a16:creationId xmlns:a16="http://schemas.microsoft.com/office/drawing/2014/main" id="{74633693-DDD2-1F1D-AE0A-A9B6A72B89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96701" y="1576661"/>
            <a:ext cx="4598595" cy="2281334"/>
          </a:xfrm>
          <a:prstGeom prst="rect">
            <a:avLst/>
          </a:prstGeom>
        </p:spPr>
      </p:pic>
    </p:spTree>
    <p:custDataLst>
      <p:tags r:id="rId1"/>
    </p:custDataLst>
    <p:extLst>
      <p:ext uri="{BB962C8B-B14F-4D97-AF65-F5344CB8AC3E}">
        <p14:creationId xmlns:p14="http://schemas.microsoft.com/office/powerpoint/2010/main" val="3793401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0FA8-5C0E-BA1C-05A0-28CB3361FAB0}"/>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7C18D953-419E-5039-84CB-13647E43805B}"/>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CC8B968A-9B35-2363-943E-D39047CF70D6}"/>
              </a:ext>
            </a:extLst>
          </p:cNvPr>
          <p:cNvSpPr txBox="1"/>
          <p:nvPr/>
        </p:nvSpPr>
        <p:spPr>
          <a:xfrm>
            <a:off x="3243719" y="1806464"/>
            <a:ext cx="8456669" cy="3847207"/>
          </a:xfrm>
          <a:prstGeom prst="rect">
            <a:avLst/>
          </a:prstGeom>
          <a:noFill/>
        </p:spPr>
        <p:txBody>
          <a:bodyPr wrap="square">
            <a:spAutoFit/>
          </a:bodyPr>
          <a:lstStyle/>
          <a:p>
            <a:pPr algn="just">
              <a:buNone/>
            </a:pPr>
            <a:r>
              <a:rPr lang="pt-PT" dirty="0">
                <a:latin typeface="Work Sans" panose="00000500000000000000" pitchFamily="50" charset="0"/>
              </a:rPr>
              <a:t>A responsabilidade social de um projeto representa o compromisso em atuar de acordo com um comportamento ético no desenvolvimento económico. </a:t>
            </a:r>
          </a:p>
          <a:p>
            <a:pPr algn="just">
              <a:buNone/>
            </a:pPr>
            <a:endParaRPr lang="pt-PT" sz="2800" dirty="0">
              <a:solidFill>
                <a:prstClr val="black"/>
              </a:solidFill>
              <a:latin typeface="Work Sans" panose="00000500000000000000" pitchFamily="50" charset="0"/>
            </a:endParaRPr>
          </a:p>
          <a:p>
            <a:pPr lvl="0" algn="just">
              <a:defRPr/>
            </a:pPr>
            <a:r>
              <a:rPr lang="pt-PT" dirty="0">
                <a:latin typeface="Work Sans" panose="00000500000000000000" pitchFamily="50" charset="0"/>
              </a:rPr>
              <a:t>A </a:t>
            </a:r>
            <a:r>
              <a:rPr lang="pt-PT" b="1" dirty="0">
                <a:latin typeface="Work Sans" panose="00000500000000000000" pitchFamily="50" charset="0"/>
              </a:rPr>
              <a:t>inovação</a:t>
            </a:r>
            <a:r>
              <a:rPr lang="pt-PT" dirty="0">
                <a:latin typeface="Work Sans" panose="00000500000000000000" pitchFamily="50" charset="0"/>
              </a:rPr>
              <a:t> e a </a:t>
            </a:r>
            <a:r>
              <a:rPr lang="pt-PT" b="1" dirty="0">
                <a:latin typeface="Work Sans" panose="00000500000000000000" pitchFamily="50" charset="0"/>
              </a:rPr>
              <a:t>responsabilidade ambiental e social </a:t>
            </a:r>
            <a:r>
              <a:rPr lang="pt-PT" dirty="0">
                <a:latin typeface="Work Sans" panose="00000500000000000000" pitchFamily="50" charset="0"/>
              </a:rPr>
              <a:t>são importantes e deverão ser tidas em conta no momento da escolha de uma ideia empreendedora. </a:t>
            </a:r>
          </a:p>
          <a:p>
            <a:pPr lvl="0" algn="just">
              <a:defRPr/>
            </a:pPr>
            <a:endParaRPr lang="pt-PT" dirty="0">
              <a:latin typeface="Work Sans" panose="00000500000000000000" pitchFamily="50" charset="0"/>
            </a:endParaRPr>
          </a:p>
          <a:p>
            <a:pPr lvl="0" algn="just">
              <a:defRPr/>
            </a:pPr>
            <a:r>
              <a:rPr lang="pt-PT" dirty="0">
                <a:latin typeface="Work Sans" panose="00000500000000000000" pitchFamily="50" charset="0"/>
              </a:rPr>
              <a:t>É cada vez mais importante adotar valores como a sustentabilidade e o respeito pela dignidade humana, capazes de orientar bem o mundo do empreendedorismo. É necessário, por isso, assumir a responsabilidade das nossas ações, transformando as nossas obrigações legais e morais em mais-valias para ideias empreendedoras e para a sociedade.</a:t>
            </a:r>
            <a:endParaRPr kumimoji="0" lang="pt-PT" sz="2800"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5" name="CaixaDeTexto 4">
            <a:extLst>
              <a:ext uri="{FF2B5EF4-FFF2-40B4-BE49-F238E27FC236}">
                <a16:creationId xmlns:a16="http://schemas.microsoft.com/office/drawing/2014/main" id="{3D760335-8BE4-1585-DE74-E704F7FA4475}"/>
              </a:ext>
            </a:extLst>
          </p:cNvPr>
          <p:cNvSpPr txBox="1"/>
          <p:nvPr/>
        </p:nvSpPr>
        <p:spPr>
          <a:xfrm>
            <a:off x="555066" y="517384"/>
            <a:ext cx="10929798" cy="784830"/>
          </a:xfrm>
          <a:prstGeom prst="rect">
            <a:avLst/>
          </a:prstGeom>
          <a:noFill/>
        </p:spPr>
        <p:txBody>
          <a:bodyPr wrap="square" lIns="91440" tIns="45720" rIns="91440" bIns="45720" anchor="t">
            <a:spAutoFit/>
          </a:bodyPr>
          <a:lstStyle/>
          <a:p>
            <a:pPr rtl="0" fontAlgn="base"/>
            <a:r>
              <a:rPr lang="pt-PT" sz="4500" b="1">
                <a:solidFill>
                  <a:srgbClr val="E18346"/>
                </a:solidFill>
              </a:rPr>
              <a:t>SUSTENTABILIDADE SOCIAL DE UM PROJETO</a:t>
            </a:r>
            <a:endParaRPr lang="pt-PT" sz="4500" b="0" i="0" kern="1200">
              <a:solidFill>
                <a:srgbClr val="E18346"/>
              </a:solidFill>
              <a:effectLst/>
              <a:latin typeface="+mn-lt"/>
              <a:ea typeface="Calibri"/>
              <a:cs typeface="Calibri"/>
            </a:endParaRPr>
          </a:p>
        </p:txBody>
      </p:sp>
      <p:pic>
        <p:nvPicPr>
          <p:cNvPr id="3" name="Imagem 2">
            <a:extLst>
              <a:ext uri="{FF2B5EF4-FFF2-40B4-BE49-F238E27FC236}">
                <a16:creationId xmlns:a16="http://schemas.microsoft.com/office/drawing/2014/main" id="{1EDB6D7C-7B2D-180A-D019-491BEFC5AD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129" y="1364226"/>
            <a:ext cx="4129548" cy="4129548"/>
          </a:xfrm>
          <a:prstGeom prst="rect">
            <a:avLst/>
          </a:prstGeom>
        </p:spPr>
      </p:pic>
    </p:spTree>
    <p:custDataLst>
      <p:tags r:id="rId1"/>
    </p:custDataLst>
    <p:extLst>
      <p:ext uri="{BB962C8B-B14F-4D97-AF65-F5344CB8AC3E}">
        <p14:creationId xmlns:p14="http://schemas.microsoft.com/office/powerpoint/2010/main" val="19331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48BC-6154-5CC2-B6AE-352996E5DF12}"/>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6DD8E6DF-A4F0-1DA1-F4D1-9A43FAC289FF}"/>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7A8C2524-1933-483F-C791-D5BEB37F6366}"/>
              </a:ext>
            </a:extLst>
          </p:cNvPr>
          <p:cNvSpPr txBox="1"/>
          <p:nvPr/>
        </p:nvSpPr>
        <p:spPr>
          <a:xfrm>
            <a:off x="1223248" y="1859339"/>
            <a:ext cx="9512046" cy="3139321"/>
          </a:xfrm>
          <a:prstGeom prst="rect">
            <a:avLst/>
          </a:prstGeom>
          <a:noFill/>
        </p:spPr>
        <p:txBody>
          <a:bodyPr wrap="square">
            <a:spAutoFit/>
          </a:bodyPr>
          <a:lstStyle/>
          <a:p>
            <a:pPr algn="just">
              <a:buNone/>
            </a:pPr>
            <a:r>
              <a:rPr lang="pt-PT">
                <a:latin typeface="Work Sans" panose="00000500000000000000" pitchFamily="50" charset="0"/>
              </a:rPr>
              <a:t>É neste contexto que surge a </a:t>
            </a:r>
            <a:r>
              <a:rPr lang="pt-PT" b="1">
                <a:latin typeface="Work Sans" panose="00000500000000000000" pitchFamily="50" charset="0"/>
              </a:rPr>
              <a:t>Responsabilidade Social das Empresas (RSE)</a:t>
            </a:r>
            <a:r>
              <a:rPr lang="pt-PT">
                <a:latin typeface="Work Sans" panose="00000500000000000000" pitchFamily="50" charset="0"/>
              </a:rPr>
              <a:t>, a qual reflete publicamente o compromisso por parte das empresas de desenvolverem e implementarem estratégias de responsabilidade social abrangente, enviando uma forte mensagem a todas as partes interessadas na sua atividade: trabalhadores, acionistas, consumidores, sociedade e administração pública.</a:t>
            </a:r>
          </a:p>
          <a:p>
            <a:pPr algn="just">
              <a:buNone/>
            </a:pPr>
            <a:endParaRPr lang="pt-PT">
              <a:latin typeface="Work Sans" panose="00000500000000000000" pitchFamily="50" charset="0"/>
            </a:endParaRPr>
          </a:p>
          <a:p>
            <a:pPr algn="just">
              <a:buNone/>
            </a:pPr>
            <a:endParaRPr lang="pt-PT">
              <a:latin typeface="Work Sans" panose="00000500000000000000" pitchFamily="50" charset="0"/>
            </a:endParaRPr>
          </a:p>
          <a:p>
            <a:pPr algn="just">
              <a:buNone/>
            </a:pPr>
            <a:r>
              <a:rPr lang="pt-PT">
                <a:latin typeface="Work Sans" panose="00000500000000000000" pitchFamily="50" charset="0"/>
              </a:rPr>
              <a:t>Podem ficar a saber mais sobre o RSE aqui: </a:t>
            </a:r>
            <a:endParaRPr kumimoji="0" lang="pt-PT" b="0" i="0" u="none" strike="noStrike" kern="1200" cap="none" spc="0" normalizeH="0" baseline="0" noProof="0">
              <a:ln>
                <a:noFill/>
              </a:ln>
              <a:solidFill>
                <a:prstClr val="black"/>
              </a:solidFill>
              <a:effectLst/>
              <a:uLnTx/>
              <a:uFillTx/>
              <a:latin typeface="Work Sans" panose="00000500000000000000" pitchFamily="50" charset="0"/>
            </a:endParaRPr>
          </a:p>
          <a:p>
            <a:pPr algn="just">
              <a:buNone/>
            </a:pPr>
            <a:r>
              <a:rPr lang="pt-PT">
                <a:solidFill>
                  <a:prstClr val="black"/>
                </a:solidFill>
                <a:latin typeface="Work Sans" panose="00000500000000000000" pitchFamily="50" charset="0"/>
                <a:hlinkClick r:id="rId3"/>
              </a:rPr>
              <a:t>https://eur-lex.europa.eu/PT/legal-content/glossary/corporate-social-responsibility-csr.html</a:t>
            </a:r>
            <a:endParaRPr lang="pt-PT">
              <a:solidFill>
                <a:prstClr val="black"/>
              </a:solidFill>
              <a:latin typeface="Work Sans" panose="00000500000000000000" pitchFamily="50" charset="0"/>
            </a:endParaRPr>
          </a:p>
        </p:txBody>
      </p:sp>
      <p:sp>
        <p:nvSpPr>
          <p:cNvPr id="5" name="CaixaDeTexto 4">
            <a:extLst>
              <a:ext uri="{FF2B5EF4-FFF2-40B4-BE49-F238E27FC236}">
                <a16:creationId xmlns:a16="http://schemas.microsoft.com/office/drawing/2014/main" id="{3DEEECB4-E571-1F72-54FD-26D26C0E87B8}"/>
              </a:ext>
            </a:extLst>
          </p:cNvPr>
          <p:cNvSpPr txBox="1"/>
          <p:nvPr/>
        </p:nvSpPr>
        <p:spPr>
          <a:xfrm>
            <a:off x="555066" y="517384"/>
            <a:ext cx="10929798" cy="784830"/>
          </a:xfrm>
          <a:prstGeom prst="rect">
            <a:avLst/>
          </a:prstGeom>
          <a:noFill/>
        </p:spPr>
        <p:txBody>
          <a:bodyPr wrap="square" lIns="91440" tIns="45720" rIns="91440" bIns="45720" anchor="t">
            <a:spAutoFit/>
          </a:bodyPr>
          <a:lstStyle/>
          <a:p>
            <a:pPr rtl="0" fontAlgn="base"/>
            <a:r>
              <a:rPr lang="pt-PT" sz="4500" b="1">
                <a:solidFill>
                  <a:srgbClr val="E18346"/>
                </a:solidFill>
              </a:rPr>
              <a:t>SUSTENTABILIDADE SOCIAL DE UM PROJETO</a:t>
            </a:r>
            <a:endParaRPr lang="pt-PT" sz="4500" b="0"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1593954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F4FB1-98A2-1EE0-F283-7201BE3E3621}"/>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B8FBD31E-64AC-DCC8-D2CB-B1F846EA64F4}"/>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97330406-2C6B-5DA3-EB44-7152FA88786E}"/>
              </a:ext>
            </a:extLst>
          </p:cNvPr>
          <p:cNvSpPr txBox="1"/>
          <p:nvPr/>
        </p:nvSpPr>
        <p:spPr>
          <a:xfrm>
            <a:off x="1339977" y="2998113"/>
            <a:ext cx="9512046" cy="861774"/>
          </a:xfrm>
          <a:prstGeom prst="rect">
            <a:avLst/>
          </a:prstGeom>
          <a:noFill/>
        </p:spPr>
        <p:txBody>
          <a:bodyPr wrap="square">
            <a:spAutoFit/>
          </a:bodyPr>
          <a:lstStyle/>
          <a:p>
            <a:pPr lvl="0" algn="ctr">
              <a:defRPr/>
            </a:pPr>
            <a:r>
              <a:rPr lang="pt-PT" sz="2500" b="1" dirty="0">
                <a:latin typeface="Work Sans" panose="00000500000000000000" pitchFamily="50" charset="0"/>
              </a:rPr>
              <a:t>Agir de forma ética é cuidar do que é de todos,</a:t>
            </a:r>
          </a:p>
          <a:p>
            <a:pPr lvl="0" algn="ctr">
              <a:defRPr/>
            </a:pPr>
            <a:r>
              <a:rPr lang="pt-PT" sz="2500" b="1" dirty="0">
                <a:latin typeface="Work Sans" panose="00000500000000000000" pitchFamily="50" charset="0"/>
              </a:rPr>
              <a:t>mesmo quando ninguém está a ver.</a:t>
            </a:r>
          </a:p>
        </p:txBody>
      </p:sp>
      <p:sp>
        <p:nvSpPr>
          <p:cNvPr id="5" name="CaixaDeTexto 4">
            <a:extLst>
              <a:ext uri="{FF2B5EF4-FFF2-40B4-BE49-F238E27FC236}">
                <a16:creationId xmlns:a16="http://schemas.microsoft.com/office/drawing/2014/main" id="{7568B215-ED33-1639-0BA0-28C780A18545}"/>
              </a:ext>
            </a:extLst>
          </p:cNvPr>
          <p:cNvSpPr txBox="1"/>
          <p:nvPr/>
        </p:nvSpPr>
        <p:spPr>
          <a:xfrm>
            <a:off x="445152" y="549983"/>
            <a:ext cx="8387951" cy="784830"/>
          </a:xfrm>
          <a:prstGeom prst="rect">
            <a:avLst/>
          </a:prstGeom>
          <a:noFill/>
        </p:spPr>
        <p:txBody>
          <a:bodyPr wrap="square" lIns="91440" tIns="45720" rIns="91440" bIns="45720" anchor="t">
            <a:spAutoFit/>
          </a:bodyPr>
          <a:lstStyle/>
          <a:p>
            <a:pPr rtl="0" fontAlgn="base"/>
            <a:r>
              <a:rPr lang="pt-PT" sz="4500" b="1">
                <a:solidFill>
                  <a:srgbClr val="E18346"/>
                </a:solidFill>
              </a:rPr>
              <a:t>FAZER O QUE É CERTO</a:t>
            </a:r>
            <a:endParaRPr lang="pt-PT" sz="4500" b="0" i="0" kern="1200">
              <a:solidFill>
                <a:srgbClr val="E18346"/>
              </a:solidFill>
              <a:effectLst/>
              <a:latin typeface="+mn-lt"/>
              <a:ea typeface="Calibri"/>
              <a:cs typeface="Calibri"/>
            </a:endParaRPr>
          </a:p>
        </p:txBody>
      </p:sp>
    </p:spTree>
    <p:custDataLst>
      <p:tags r:id="rId1"/>
    </p:custDataLst>
    <p:extLst>
      <p:ext uri="{BB962C8B-B14F-4D97-AF65-F5344CB8AC3E}">
        <p14:creationId xmlns:p14="http://schemas.microsoft.com/office/powerpoint/2010/main" val="6691664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7D57CE7E-9FB4-0E73-9E2A-02E7712B7E08}"/>
              </a:ext>
            </a:extLst>
          </p:cNvPr>
          <p:cNvSpPr>
            <a:spLocks noGrp="1"/>
          </p:cNvSpPr>
          <p:nvPr>
            <p:ph type="body" sz="quarter" idx="10"/>
          </p:nvPr>
        </p:nvSpPr>
        <p:spPr/>
        <p:txBody>
          <a:bodyPr/>
          <a:lstStyle/>
          <a:p>
            <a:r>
              <a:rPr lang="pt-PT" dirty="0"/>
              <a:t>DESAFIO EMPREENDEDOR</a:t>
            </a:r>
          </a:p>
        </p:txBody>
      </p:sp>
    </p:spTree>
    <p:custDataLst>
      <p:tags r:id="rId1"/>
    </p:custDataLst>
    <p:extLst>
      <p:ext uri="{BB962C8B-B14F-4D97-AF65-F5344CB8AC3E}">
        <p14:creationId xmlns:p14="http://schemas.microsoft.com/office/powerpoint/2010/main" val="233503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0ED0-209E-8A6F-15E1-7C1DAEFCBCD6}"/>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BC48E4C6-CDBF-0D16-991E-3CDABBDEB0BC}"/>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id="{A3CF51B5-DAF5-2E75-F26B-FE6202943B5D}"/>
              </a:ext>
            </a:extLst>
          </p:cNvPr>
          <p:cNvSpPr txBox="1"/>
          <p:nvPr/>
        </p:nvSpPr>
        <p:spPr>
          <a:xfrm>
            <a:off x="464454"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a:t>
            </a:r>
          </a:p>
        </p:txBody>
      </p:sp>
      <p:sp>
        <p:nvSpPr>
          <p:cNvPr id="2" name="CaixaDeTexto 1">
            <a:extLst>
              <a:ext uri="{FF2B5EF4-FFF2-40B4-BE49-F238E27FC236}">
                <a16:creationId xmlns:a16="http://schemas.microsoft.com/office/drawing/2014/main" id="{78EE782E-52A7-DB17-474B-46F3A8FBDB0F}"/>
              </a:ext>
            </a:extLst>
          </p:cNvPr>
          <p:cNvSpPr txBox="1"/>
          <p:nvPr/>
        </p:nvSpPr>
        <p:spPr>
          <a:xfrm>
            <a:off x="3383771" y="2129560"/>
            <a:ext cx="8208461" cy="3354765"/>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2000" dirty="0">
                <a:latin typeface="Work Sans" panose="00000500000000000000" pitchFamily="50" charset="0"/>
              </a:rPr>
              <a:t>A tua comunidade enfrenta desafios reais - sociais, ambientais, culturais ou económicos.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PT" sz="2000" dirty="0">
              <a:latin typeface="Work Sans" panose="00000500000000000000" pitchFamily="50"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2000" dirty="0">
                <a:latin typeface="Work Sans" panose="00000500000000000000" pitchFamily="50" charset="0"/>
              </a:rPr>
              <a:t>Agora é a tua vez de fazer parte da solução.</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PT" sz="2000" dirty="0">
              <a:latin typeface="Work Sans" panose="00000500000000000000" pitchFamily="50"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2000" dirty="0">
                <a:latin typeface="Work Sans" panose="00000500000000000000" pitchFamily="50" charset="0"/>
              </a:rPr>
              <a:t>Neste desafio, vais criar uma ideia inovadora que responda a uma necessidade concreta da tua comunidade.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PT" sz="2000" dirty="0">
              <a:latin typeface="Work Sans" panose="00000500000000000000" pitchFamily="50"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2000" dirty="0">
                <a:latin typeface="Work Sans" panose="00000500000000000000" pitchFamily="50" charset="0"/>
              </a:rPr>
              <a:t>A ideia deve ser exequível, sustentável e com impacto positivo.</a:t>
            </a:r>
          </a:p>
        </p:txBody>
      </p:sp>
      <p:pic>
        <p:nvPicPr>
          <p:cNvPr id="3" name="Imagem 2">
            <a:extLst>
              <a:ext uri="{FF2B5EF4-FFF2-40B4-BE49-F238E27FC236}">
                <a16:creationId xmlns:a16="http://schemas.microsoft.com/office/drawing/2014/main" id="{A49C3235-498C-9FFD-3E22-AA008E9FEE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49" y="1588522"/>
            <a:ext cx="3620879" cy="3617663"/>
          </a:xfrm>
          <a:prstGeom prst="rect">
            <a:avLst/>
          </a:prstGeom>
        </p:spPr>
      </p:pic>
    </p:spTree>
    <p:custDataLst>
      <p:tags r:id="rId1"/>
    </p:custDataLst>
    <p:extLst>
      <p:ext uri="{BB962C8B-B14F-4D97-AF65-F5344CB8AC3E}">
        <p14:creationId xmlns:p14="http://schemas.microsoft.com/office/powerpoint/2010/main" val="1835853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15A5-578C-206D-F7D8-1E72515DF2D0}"/>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40D1E76B-E6BB-14D9-7E8E-E1FE10BA0092}"/>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a:extLst>
              <a:ext uri="{FF2B5EF4-FFF2-40B4-BE49-F238E27FC236}">
                <a16:creationId xmlns:a16="http://schemas.microsoft.com/office/drawing/2014/main" id="{4B046CFC-C6E7-8C65-64D3-72DE3D5B748F}"/>
              </a:ext>
            </a:extLst>
          </p:cNvPr>
          <p:cNvSpPr txBox="1"/>
          <p:nvPr/>
        </p:nvSpPr>
        <p:spPr>
          <a:xfrm>
            <a:off x="464454"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a:t>
            </a:r>
          </a:p>
        </p:txBody>
      </p:sp>
      <p:sp>
        <p:nvSpPr>
          <p:cNvPr id="8" name="CaixaDeTexto 7">
            <a:extLst>
              <a:ext uri="{FF2B5EF4-FFF2-40B4-BE49-F238E27FC236}">
                <a16:creationId xmlns:a16="http://schemas.microsoft.com/office/drawing/2014/main" id="{99BFA5D8-79E4-E3B5-2A34-0983AC96DE7C}"/>
              </a:ext>
            </a:extLst>
          </p:cNvPr>
          <p:cNvSpPr txBox="1"/>
          <p:nvPr/>
        </p:nvSpPr>
        <p:spPr>
          <a:xfrm>
            <a:off x="3372465" y="1711497"/>
            <a:ext cx="8360840" cy="4190891"/>
          </a:xfrm>
          <a:prstGeom prst="rect">
            <a:avLst/>
          </a:prstGeom>
          <a:noFill/>
        </p:spPr>
        <p:txBody>
          <a:bodyPr wrap="square">
            <a:spAutoFit/>
          </a:bodyPr>
          <a:lstStyle/>
          <a:p>
            <a:r>
              <a:rPr lang="pt-PT" sz="2000" dirty="0">
                <a:latin typeface="Work Sans" panose="00000500000000000000" pitchFamily="50" charset="0"/>
              </a:rPr>
              <a:t>Em pequenos grupos:</a:t>
            </a:r>
          </a:p>
          <a:p>
            <a:endParaRPr lang="pt-PT" sz="2000" dirty="0">
              <a:latin typeface="Work Sans" panose="00000500000000000000" pitchFamily="50" charset="0"/>
            </a:endParaRPr>
          </a:p>
          <a:p>
            <a:pPr marL="342900" indent="-342900">
              <a:buFont typeface="Arial" panose="020B0604020202020204" pitchFamily="34" charset="0"/>
              <a:buChar char="•"/>
            </a:pPr>
            <a:r>
              <a:rPr lang="pt-PT" sz="2000" dirty="0">
                <a:latin typeface="Work Sans" panose="00000500000000000000" pitchFamily="50" charset="0"/>
              </a:rPr>
              <a:t>Identificar um problema ou oportunidade na tua comunidade</a:t>
            </a:r>
          </a:p>
          <a:p>
            <a:pPr marL="342900" indent="-342900">
              <a:buFont typeface="Arial" panose="020B0604020202020204" pitchFamily="34" charset="0"/>
              <a:buChar char="•"/>
            </a:pPr>
            <a:r>
              <a:rPr lang="pt-PT" sz="2000" dirty="0">
                <a:latin typeface="Work Sans" panose="00000500000000000000" pitchFamily="50" charset="0"/>
              </a:rPr>
              <a:t>Desenvolver uma solução inovadora</a:t>
            </a:r>
          </a:p>
          <a:p>
            <a:pPr marL="342900" indent="-342900">
              <a:buFont typeface="Arial" panose="020B0604020202020204" pitchFamily="34" charset="0"/>
              <a:buChar char="•"/>
            </a:pPr>
            <a:r>
              <a:rPr lang="pt-PT" sz="2000" dirty="0">
                <a:latin typeface="Work Sans" panose="00000500000000000000" pitchFamily="50" charset="0"/>
              </a:rPr>
              <a:t>Estruturar a ideia utilizando o </a:t>
            </a:r>
            <a:r>
              <a:rPr lang="pt-PT" sz="2000" b="1" i="1" dirty="0">
                <a:latin typeface="Work Sans" panose="00000500000000000000" pitchFamily="50" charset="0"/>
              </a:rPr>
              <a:t>Business </a:t>
            </a:r>
            <a:r>
              <a:rPr lang="pt-PT" sz="2000" b="1" i="1" dirty="0" err="1">
                <a:latin typeface="Work Sans" panose="00000500000000000000" pitchFamily="50" charset="0"/>
              </a:rPr>
              <a:t>Model</a:t>
            </a:r>
            <a:r>
              <a:rPr lang="pt-PT" sz="2000" b="1" i="1" dirty="0">
                <a:latin typeface="Work Sans" panose="00000500000000000000" pitchFamily="50" charset="0"/>
              </a:rPr>
              <a:t> </a:t>
            </a:r>
            <a:r>
              <a:rPr lang="pt-PT" sz="2000" b="1" i="1" dirty="0" err="1">
                <a:latin typeface="Work Sans" panose="00000500000000000000" pitchFamily="50" charset="0"/>
              </a:rPr>
              <a:t>Canvas</a:t>
            </a:r>
            <a:endParaRPr lang="pt-PT" sz="2000" i="1" dirty="0">
              <a:latin typeface="Work Sans" panose="00000500000000000000" pitchFamily="50" charset="0"/>
            </a:endParaRPr>
          </a:p>
          <a:p>
            <a:pPr marL="342900" indent="-342900">
              <a:buFont typeface="Arial" panose="020B0604020202020204" pitchFamily="34" charset="0"/>
              <a:buChar char="•"/>
            </a:pPr>
            <a:r>
              <a:rPr lang="pt-PT" sz="2000" dirty="0">
                <a:latin typeface="Work Sans" panose="00000500000000000000" pitchFamily="50" charset="0"/>
              </a:rPr>
              <a:t>Criar um </a:t>
            </a:r>
            <a:r>
              <a:rPr lang="pt-PT" sz="2000" b="1" dirty="0">
                <a:latin typeface="Work Sans" panose="00000500000000000000" pitchFamily="50" charset="0"/>
              </a:rPr>
              <a:t>plano financeiro simples</a:t>
            </a:r>
            <a:r>
              <a:rPr lang="pt-PT" sz="2000" dirty="0">
                <a:latin typeface="Work Sans" panose="00000500000000000000" pitchFamily="50" charset="0"/>
              </a:rPr>
              <a:t>, demonstrando viabilidade</a:t>
            </a:r>
          </a:p>
          <a:p>
            <a:pPr marL="342900" indent="-342900">
              <a:buFont typeface="Arial" panose="020B0604020202020204" pitchFamily="34" charset="0"/>
              <a:buChar char="•"/>
            </a:pPr>
            <a:endParaRPr lang="pt-PT" sz="2000" dirty="0">
              <a:latin typeface="Work Sans" panose="00000500000000000000" pitchFamily="50" charset="0"/>
            </a:endParaRPr>
          </a:p>
          <a:p>
            <a:r>
              <a:rPr lang="pt-PT" sz="2000" dirty="0">
                <a:latin typeface="Work Sans" panose="00000500000000000000" pitchFamily="50" charset="0"/>
              </a:rPr>
              <a:t>Apresentar a tua ideia de forma clara, criativa e convincente.</a:t>
            </a:r>
          </a:p>
          <a:p>
            <a:endParaRPr lang="pt-PT" sz="2000" dirty="0">
              <a:latin typeface="Work Sans" panose="00000500000000000000" pitchFamily="50" charset="0"/>
            </a:endParaRPr>
          </a:p>
          <a:p>
            <a:r>
              <a:rPr lang="pt-PT" sz="2000" dirty="0">
                <a:latin typeface="Work Sans" panose="00000500000000000000" pitchFamily="50" charset="0"/>
              </a:rPr>
              <a:t>No final, não estarás apenas a apresentar uma ideia - estarás a mostrar </a:t>
            </a:r>
            <a:r>
              <a:rPr lang="pt-PT" sz="2000" b="1" dirty="0">
                <a:latin typeface="Work Sans" panose="00000500000000000000" pitchFamily="50" charset="0"/>
              </a:rPr>
              <a:t>como ela pode funcionar na prática e gerar impacto real</a:t>
            </a:r>
            <a:r>
              <a:rPr lang="pt-PT" sz="2000" dirty="0">
                <a:latin typeface="Work Sans" panose="00000500000000000000" pitchFamily="50" charset="0"/>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PT" sz="2000" b="1" dirty="0">
              <a:latin typeface="Work Sans" panose="00000500000000000000" pitchFamily="50" charset="0"/>
            </a:endParaRPr>
          </a:p>
        </p:txBody>
      </p:sp>
      <p:pic>
        <p:nvPicPr>
          <p:cNvPr id="2" name="Imagem 1">
            <a:extLst>
              <a:ext uri="{FF2B5EF4-FFF2-40B4-BE49-F238E27FC236}">
                <a16:creationId xmlns:a16="http://schemas.microsoft.com/office/drawing/2014/main" id="{E6C76228-8178-055F-B263-0CE8693DF2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245" y="1831978"/>
            <a:ext cx="3194044" cy="3194044"/>
          </a:xfrm>
          <a:prstGeom prst="rect">
            <a:avLst/>
          </a:prstGeom>
        </p:spPr>
      </p:pic>
    </p:spTree>
    <p:custDataLst>
      <p:tags r:id="rId1"/>
    </p:custDataLst>
    <p:extLst>
      <p:ext uri="{BB962C8B-B14F-4D97-AF65-F5344CB8AC3E}">
        <p14:creationId xmlns:p14="http://schemas.microsoft.com/office/powerpoint/2010/main" val="3629359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4598-88CA-69D7-CC36-7439B91A99A8}"/>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4503F2C8-0528-69E6-437D-D45E5B4DEF93}"/>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466B92D3-C56F-2174-D201-5443EBA846E9}"/>
              </a:ext>
            </a:extLst>
          </p:cNvPr>
          <p:cNvSpPr txBox="1"/>
          <p:nvPr/>
        </p:nvSpPr>
        <p:spPr>
          <a:xfrm>
            <a:off x="1186402" y="1694499"/>
            <a:ext cx="9819196" cy="461665"/>
          </a:xfrm>
          <a:prstGeom prst="rect">
            <a:avLst/>
          </a:prstGeom>
          <a:noFill/>
        </p:spPr>
        <p:txBody>
          <a:bodyPr wrap="square">
            <a:spAutoFit/>
          </a:bodyPr>
          <a:lstStyle/>
          <a:p>
            <a:pPr algn="ctr">
              <a:buNone/>
            </a:pPr>
            <a:r>
              <a:rPr lang="pt-PT" sz="2400" b="1" dirty="0">
                <a:latin typeface="Work Sans" panose="00000500000000000000" pitchFamily="50" charset="0"/>
              </a:rPr>
              <a:t>Criem o </a:t>
            </a:r>
            <a:r>
              <a:rPr lang="pt-PT" sz="2400" b="1" i="1" dirty="0">
                <a:latin typeface="Work Sans" panose="00000500000000000000" pitchFamily="50" charset="0"/>
              </a:rPr>
              <a:t>Business </a:t>
            </a:r>
            <a:r>
              <a:rPr lang="pt-PT" sz="2400" b="1" i="1" dirty="0" err="1">
                <a:latin typeface="Work Sans" panose="00000500000000000000" pitchFamily="50" charset="0"/>
              </a:rPr>
              <a:t>Model</a:t>
            </a:r>
            <a:r>
              <a:rPr lang="pt-PT" sz="2400" b="1" i="1" dirty="0">
                <a:latin typeface="Work Sans" panose="00000500000000000000" pitchFamily="50" charset="0"/>
              </a:rPr>
              <a:t> </a:t>
            </a:r>
            <a:r>
              <a:rPr lang="pt-PT" sz="2400" b="1" i="1" dirty="0" err="1">
                <a:latin typeface="Work Sans" panose="00000500000000000000" pitchFamily="50" charset="0"/>
              </a:rPr>
              <a:t>Canvas</a:t>
            </a:r>
            <a:r>
              <a:rPr lang="pt-PT" sz="2400" b="1" i="1" dirty="0">
                <a:latin typeface="Work Sans" panose="00000500000000000000" pitchFamily="50" charset="0"/>
              </a:rPr>
              <a:t> </a:t>
            </a:r>
            <a:r>
              <a:rPr lang="pt-PT" sz="2400" b="1" dirty="0">
                <a:latin typeface="Work Sans" panose="00000500000000000000" pitchFamily="50" charset="0"/>
              </a:rPr>
              <a:t>da vossa ideia</a:t>
            </a:r>
          </a:p>
        </p:txBody>
      </p:sp>
      <p:grpSp>
        <p:nvGrpSpPr>
          <p:cNvPr id="6" name="Agrupar 5">
            <a:extLst>
              <a:ext uri="{FF2B5EF4-FFF2-40B4-BE49-F238E27FC236}">
                <a16:creationId xmlns:a16="http://schemas.microsoft.com/office/drawing/2014/main" id="{B1BAD3DD-87A1-7B38-5E64-0D449C789D77}"/>
              </a:ext>
            </a:extLst>
          </p:cNvPr>
          <p:cNvGrpSpPr/>
          <p:nvPr/>
        </p:nvGrpSpPr>
        <p:grpSpPr>
          <a:xfrm>
            <a:off x="3353458" y="2025446"/>
            <a:ext cx="5574232" cy="4029973"/>
            <a:chOff x="3353458" y="2284647"/>
            <a:chExt cx="5313859" cy="3761603"/>
          </a:xfrm>
        </p:grpSpPr>
        <p:pic>
          <p:nvPicPr>
            <p:cNvPr id="13" name="Google Shape;166;p22">
              <a:extLst>
                <a:ext uri="{FF2B5EF4-FFF2-40B4-BE49-F238E27FC236}">
                  <a16:creationId xmlns:a16="http://schemas.microsoft.com/office/drawing/2014/main" id="{F6FBF1DF-3B88-B24F-D2AC-83A2D7D16433}"/>
                </a:ext>
              </a:extLst>
            </p:cNvPr>
            <p:cNvPicPr preferRelativeResize="0"/>
            <p:nvPr/>
          </p:nvPicPr>
          <p:blipFill>
            <a:blip r:embed="rId5"/>
            <a:srcRect/>
            <a:stretch/>
          </p:blipFill>
          <p:spPr>
            <a:xfrm>
              <a:off x="3353458" y="2284647"/>
              <a:ext cx="5313859" cy="3761603"/>
            </a:xfrm>
            <a:prstGeom prst="rect">
              <a:avLst/>
            </a:prstGeom>
            <a:noFill/>
            <a:ln>
              <a:noFill/>
            </a:ln>
          </p:spPr>
        </p:pic>
        <p:sp>
          <p:nvSpPr>
            <p:cNvPr id="14" name="Google Shape;147;p20">
              <a:extLst>
                <a:ext uri="{FF2B5EF4-FFF2-40B4-BE49-F238E27FC236}">
                  <a16:creationId xmlns:a16="http://schemas.microsoft.com/office/drawing/2014/main" id="{82755F15-255F-EF7F-796B-BDDD553BA374}"/>
                </a:ext>
              </a:extLst>
            </p:cNvPr>
            <p:cNvSpPr txBox="1"/>
            <p:nvPr/>
          </p:nvSpPr>
          <p:spPr>
            <a:xfrm>
              <a:off x="3908432" y="3027730"/>
              <a:ext cx="1225125" cy="400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PROBLEMA</a:t>
              </a:r>
              <a:endParaRPr sz="1400" b="1" kern="0" dirty="0">
                <a:solidFill>
                  <a:srgbClr val="002060"/>
                </a:solidFill>
                <a:latin typeface="Arial"/>
                <a:ea typeface="Work Sans SemiBold"/>
                <a:cs typeface="Work Sans SemiBold"/>
                <a:sym typeface="Work Sans SemiBold"/>
              </a:endParaRPr>
            </a:p>
          </p:txBody>
        </p:sp>
        <p:sp>
          <p:nvSpPr>
            <p:cNvPr id="15" name="Google Shape;147;p20">
              <a:extLst>
                <a:ext uri="{FF2B5EF4-FFF2-40B4-BE49-F238E27FC236}">
                  <a16:creationId xmlns:a16="http://schemas.microsoft.com/office/drawing/2014/main" id="{C8C003DD-80D2-DE68-39C9-9143685692FC}"/>
                </a:ext>
              </a:extLst>
            </p:cNvPr>
            <p:cNvSpPr txBox="1"/>
            <p:nvPr/>
          </p:nvSpPr>
          <p:spPr>
            <a:xfrm>
              <a:off x="3972725" y="4140050"/>
              <a:ext cx="1225125" cy="400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SOLUÇÃO</a:t>
              </a:r>
              <a:endParaRPr sz="1400" b="1" kern="0" dirty="0">
                <a:solidFill>
                  <a:srgbClr val="002060"/>
                </a:solidFill>
                <a:latin typeface="Arial"/>
                <a:ea typeface="Work Sans SemiBold"/>
                <a:cs typeface="Work Sans SemiBold"/>
                <a:sym typeface="Work Sans SemiBold"/>
              </a:endParaRPr>
            </a:p>
          </p:txBody>
        </p:sp>
        <p:sp>
          <p:nvSpPr>
            <p:cNvPr id="16" name="Google Shape;147;p20">
              <a:extLst>
                <a:ext uri="{FF2B5EF4-FFF2-40B4-BE49-F238E27FC236}">
                  <a16:creationId xmlns:a16="http://schemas.microsoft.com/office/drawing/2014/main" id="{12A8163B-1077-4CCC-ACB5-AB23FF6C98E4}"/>
                </a:ext>
              </a:extLst>
            </p:cNvPr>
            <p:cNvSpPr txBox="1"/>
            <p:nvPr/>
          </p:nvSpPr>
          <p:spPr>
            <a:xfrm>
              <a:off x="4231429" y="5069503"/>
              <a:ext cx="1225125" cy="400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DESPESAS</a:t>
              </a:r>
              <a:endParaRPr sz="1400" b="1" kern="0" dirty="0">
                <a:solidFill>
                  <a:srgbClr val="002060"/>
                </a:solidFill>
                <a:latin typeface="Arial"/>
                <a:ea typeface="Work Sans SemiBold"/>
                <a:cs typeface="Work Sans SemiBold"/>
                <a:sym typeface="Work Sans SemiBold"/>
              </a:endParaRPr>
            </a:p>
          </p:txBody>
        </p:sp>
        <p:sp>
          <p:nvSpPr>
            <p:cNvPr id="17" name="Google Shape;147;p20">
              <a:extLst>
                <a:ext uri="{FF2B5EF4-FFF2-40B4-BE49-F238E27FC236}">
                  <a16:creationId xmlns:a16="http://schemas.microsoft.com/office/drawing/2014/main" id="{78965D9A-4B6F-6423-CA1B-39043AC2EA45}"/>
                </a:ext>
              </a:extLst>
            </p:cNvPr>
            <p:cNvSpPr txBox="1"/>
            <p:nvPr/>
          </p:nvSpPr>
          <p:spPr>
            <a:xfrm>
              <a:off x="6538083" y="5072126"/>
              <a:ext cx="1225125" cy="400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RECEITAS</a:t>
              </a:r>
              <a:endParaRPr sz="1400" b="1" kern="0" dirty="0">
                <a:solidFill>
                  <a:srgbClr val="002060"/>
                </a:solidFill>
                <a:latin typeface="Arial"/>
                <a:ea typeface="Work Sans SemiBold"/>
                <a:cs typeface="Work Sans SemiBold"/>
                <a:sym typeface="Work Sans SemiBold"/>
              </a:endParaRPr>
            </a:p>
          </p:txBody>
        </p:sp>
        <p:sp>
          <p:nvSpPr>
            <p:cNvPr id="18" name="Google Shape;147;p20">
              <a:extLst>
                <a:ext uri="{FF2B5EF4-FFF2-40B4-BE49-F238E27FC236}">
                  <a16:creationId xmlns:a16="http://schemas.microsoft.com/office/drawing/2014/main" id="{161E87CB-5388-C0C1-2FF8-B419833C8121}"/>
                </a:ext>
              </a:extLst>
            </p:cNvPr>
            <p:cNvSpPr txBox="1"/>
            <p:nvPr/>
          </p:nvSpPr>
          <p:spPr>
            <a:xfrm>
              <a:off x="5675311" y="3511036"/>
              <a:ext cx="1225125" cy="493547"/>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PROPOSTA DE VALOR</a:t>
              </a:r>
              <a:endParaRPr sz="1400" b="1" kern="0" dirty="0">
                <a:solidFill>
                  <a:srgbClr val="002060"/>
                </a:solidFill>
                <a:latin typeface="Arial"/>
                <a:ea typeface="Work Sans SemiBold"/>
                <a:cs typeface="Work Sans SemiBold"/>
                <a:sym typeface="Work Sans SemiBold"/>
              </a:endParaRPr>
            </a:p>
          </p:txBody>
        </p:sp>
        <p:sp>
          <p:nvSpPr>
            <p:cNvPr id="19" name="Google Shape;147;p20">
              <a:extLst>
                <a:ext uri="{FF2B5EF4-FFF2-40B4-BE49-F238E27FC236}">
                  <a16:creationId xmlns:a16="http://schemas.microsoft.com/office/drawing/2014/main" id="{2A108205-4CE5-B427-685D-7C55A486C2E3}"/>
                </a:ext>
              </a:extLst>
            </p:cNvPr>
            <p:cNvSpPr txBox="1"/>
            <p:nvPr/>
          </p:nvSpPr>
          <p:spPr>
            <a:xfrm>
              <a:off x="7096953" y="3604383"/>
              <a:ext cx="1225125" cy="4002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400" b="1" kern="0" dirty="0">
                  <a:solidFill>
                    <a:srgbClr val="002060"/>
                  </a:solidFill>
                  <a:latin typeface="Arial"/>
                  <a:ea typeface="Work Sans SemiBold"/>
                  <a:cs typeface="Work Sans SemiBold"/>
                  <a:sym typeface="Work Sans SemiBold"/>
                </a:rPr>
                <a:t>RECURSOS</a:t>
              </a:r>
              <a:endParaRPr sz="1400" b="1" kern="0" dirty="0">
                <a:solidFill>
                  <a:srgbClr val="002060"/>
                </a:solidFill>
                <a:latin typeface="Arial"/>
                <a:ea typeface="Work Sans SemiBold"/>
                <a:cs typeface="Work Sans SemiBold"/>
                <a:sym typeface="Work Sans SemiBold"/>
              </a:endParaRPr>
            </a:p>
          </p:txBody>
        </p:sp>
      </p:grpSp>
      <p:sp>
        <p:nvSpPr>
          <p:cNvPr id="3" name="CaixaDeTexto 2">
            <a:extLst>
              <a:ext uri="{FF2B5EF4-FFF2-40B4-BE49-F238E27FC236}">
                <a16:creationId xmlns:a16="http://schemas.microsoft.com/office/drawing/2014/main" id="{D85EDA00-8250-1B79-BADB-F8C177C43461}"/>
              </a:ext>
            </a:extLst>
          </p:cNvPr>
          <p:cNvSpPr txBox="1"/>
          <p:nvPr/>
        </p:nvSpPr>
        <p:spPr>
          <a:xfrm>
            <a:off x="375963"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“Nós Melhoramos a Escola!”</a:t>
            </a:r>
          </a:p>
        </p:txBody>
      </p:sp>
    </p:spTree>
    <p:custDataLst>
      <p:tags r:id="rId1"/>
    </p:custDataLst>
    <p:extLst>
      <p:ext uri="{BB962C8B-B14F-4D97-AF65-F5344CB8AC3E}">
        <p14:creationId xmlns:p14="http://schemas.microsoft.com/office/powerpoint/2010/main" val="1686250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4393-BDAE-E5F9-6CD2-30179B4F5C9B}"/>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C83D3280-783B-F516-57B4-5F09A267138C}"/>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ixaDeTexto 18">
            <a:extLst>
              <a:ext uri="{FF2B5EF4-FFF2-40B4-BE49-F238E27FC236}">
                <a16:creationId xmlns:a16="http://schemas.microsoft.com/office/drawing/2014/main" id="{BAC6AF10-B075-C931-317F-A83C1E5E7406}"/>
              </a:ext>
            </a:extLst>
          </p:cNvPr>
          <p:cNvSpPr txBox="1"/>
          <p:nvPr/>
        </p:nvSpPr>
        <p:spPr>
          <a:xfrm>
            <a:off x="2468332" y="1725849"/>
            <a:ext cx="7255336" cy="461665"/>
          </a:xfrm>
          <a:prstGeom prst="rect">
            <a:avLst/>
          </a:prstGeom>
          <a:noFill/>
        </p:spPr>
        <p:txBody>
          <a:bodyPr wrap="square">
            <a:spAutoFit/>
          </a:bodyPr>
          <a:lstStyle/>
          <a:p>
            <a:pPr algn="ctr">
              <a:buNone/>
            </a:pPr>
            <a:r>
              <a:rPr lang="pt-PT" sz="2400" b="1"/>
              <a:t>Preparem o vosso </a:t>
            </a:r>
            <a:r>
              <a:rPr lang="pt-PT" sz="2400" b="1" err="1"/>
              <a:t>Pitch</a:t>
            </a:r>
            <a:r>
              <a:rPr lang="pt-PT" sz="2400" b="1"/>
              <a:t>!</a:t>
            </a:r>
          </a:p>
        </p:txBody>
      </p:sp>
      <p:sp>
        <p:nvSpPr>
          <p:cNvPr id="2" name="CaixaDeTexto 1">
            <a:extLst>
              <a:ext uri="{FF2B5EF4-FFF2-40B4-BE49-F238E27FC236}">
                <a16:creationId xmlns:a16="http://schemas.microsoft.com/office/drawing/2014/main" id="{141E962A-E2C7-A6BF-C247-086ED8EF0C12}"/>
              </a:ext>
            </a:extLst>
          </p:cNvPr>
          <p:cNvSpPr txBox="1"/>
          <p:nvPr/>
        </p:nvSpPr>
        <p:spPr>
          <a:xfrm>
            <a:off x="375963"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“Nós Melhoramos a Escola!”</a:t>
            </a:r>
          </a:p>
        </p:txBody>
      </p:sp>
      <p:pic>
        <p:nvPicPr>
          <p:cNvPr id="3" name="Picture 2" descr="Uma imagem com captura de ecrã, Gráficos, clipart, design&#10;&#10;Os conteúdos gerados por IA poderão estar incorretos.">
            <a:extLst>
              <a:ext uri="{FF2B5EF4-FFF2-40B4-BE49-F238E27FC236}">
                <a16:creationId xmlns:a16="http://schemas.microsoft.com/office/drawing/2014/main" id="{03A9B7C3-4BBF-9095-3024-D02AACCB13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756" y="1725849"/>
            <a:ext cx="2930942" cy="29350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4424EF24-035B-C10C-BF17-96404A75F1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9977" y="2011897"/>
            <a:ext cx="2407382" cy="2407382"/>
          </a:xfrm>
          <a:prstGeom prst="rect">
            <a:avLst/>
          </a:prstGeom>
        </p:spPr>
      </p:pic>
      <p:pic>
        <p:nvPicPr>
          <p:cNvPr id="20" name="Imagem 19">
            <a:extLst>
              <a:ext uri="{FF2B5EF4-FFF2-40B4-BE49-F238E27FC236}">
                <a16:creationId xmlns:a16="http://schemas.microsoft.com/office/drawing/2014/main" id="{36848638-282F-0808-3824-376A7D2319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5148" y="2128775"/>
            <a:ext cx="2173626" cy="2173626"/>
          </a:xfrm>
          <a:prstGeom prst="rect">
            <a:avLst/>
          </a:prstGeom>
        </p:spPr>
      </p:pic>
      <p:sp>
        <p:nvSpPr>
          <p:cNvPr id="21" name="Google Shape;153;p23">
            <a:extLst>
              <a:ext uri="{FF2B5EF4-FFF2-40B4-BE49-F238E27FC236}">
                <a16:creationId xmlns:a16="http://schemas.microsoft.com/office/drawing/2014/main" id="{A488DBCD-D638-13BF-7EA7-798622E89415}"/>
              </a:ext>
            </a:extLst>
          </p:cNvPr>
          <p:cNvSpPr txBox="1"/>
          <p:nvPr/>
        </p:nvSpPr>
        <p:spPr>
          <a:xfrm>
            <a:off x="1295597" y="4230921"/>
            <a:ext cx="2637306" cy="1692741"/>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pt-PT" sz="1400" b="1" kern="0" dirty="0">
                <a:solidFill>
                  <a:srgbClr val="000000"/>
                </a:solidFill>
                <a:latin typeface="Work Sans" panose="00000500000000000000" pitchFamily="50" charset="0"/>
                <a:cs typeface="Arial"/>
                <a:sym typeface="Arial"/>
              </a:rPr>
              <a:t>Chegas a um prédio de 10 andares e apanhas o elevador no piso 0. Lá dentro, está </a:t>
            </a:r>
            <a:r>
              <a:rPr lang="pt-PT" sz="1400" b="1" kern="0" dirty="0">
                <a:solidFill>
                  <a:srgbClr val="221F1F"/>
                </a:solidFill>
                <a:latin typeface="Work Sans" panose="00000500000000000000" pitchFamily="50" charset="0"/>
                <a:cs typeface="Arial"/>
                <a:sym typeface="Arial"/>
              </a:rPr>
              <a:t>a pessoa mais importante que pode ajudar a colocar em prática a tua ideia!</a:t>
            </a:r>
          </a:p>
        </p:txBody>
      </p:sp>
      <p:sp>
        <p:nvSpPr>
          <p:cNvPr id="22" name="Google Shape;153;p23">
            <a:extLst>
              <a:ext uri="{FF2B5EF4-FFF2-40B4-BE49-F238E27FC236}">
                <a16:creationId xmlns:a16="http://schemas.microsoft.com/office/drawing/2014/main" id="{39BAFBDF-C039-4730-8E3D-9A4A296914F7}"/>
              </a:ext>
            </a:extLst>
          </p:cNvPr>
          <p:cNvSpPr txBox="1"/>
          <p:nvPr/>
        </p:nvSpPr>
        <p:spPr>
          <a:xfrm>
            <a:off x="4902943" y="4230921"/>
            <a:ext cx="2301450" cy="1261854"/>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pt-PT" sz="1400" b="1" kern="0">
                <a:solidFill>
                  <a:srgbClr val="000000"/>
                </a:solidFill>
                <a:latin typeface="Work Sans" panose="00000500000000000000" pitchFamily="50" charset="0"/>
                <a:cs typeface="Arial"/>
                <a:sym typeface="Arial"/>
              </a:rPr>
              <a:t>Não há tempo a perder, mas felizmente vai para o 10º andar e pode dar-te atenção durante uns minutos</a:t>
            </a:r>
            <a:endParaRPr lang="pt-PT" sz="1400" b="1" kern="0">
              <a:solidFill>
                <a:srgbClr val="221F1F"/>
              </a:solidFill>
              <a:latin typeface="Work Sans" panose="00000500000000000000" pitchFamily="50" charset="0"/>
              <a:cs typeface="Arial"/>
              <a:sym typeface="Arial"/>
            </a:endParaRPr>
          </a:p>
        </p:txBody>
      </p:sp>
      <p:sp>
        <p:nvSpPr>
          <p:cNvPr id="23" name="Google Shape;153;p23">
            <a:extLst>
              <a:ext uri="{FF2B5EF4-FFF2-40B4-BE49-F238E27FC236}">
                <a16:creationId xmlns:a16="http://schemas.microsoft.com/office/drawing/2014/main" id="{C8391307-D770-F190-FF23-194C50047877}"/>
              </a:ext>
            </a:extLst>
          </p:cNvPr>
          <p:cNvSpPr txBox="1"/>
          <p:nvPr/>
        </p:nvSpPr>
        <p:spPr>
          <a:xfrm>
            <a:off x="8087502" y="4230921"/>
            <a:ext cx="2301450" cy="830966"/>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pt-PT" sz="1400" b="1" kern="0">
                <a:solidFill>
                  <a:srgbClr val="000000"/>
                </a:solidFill>
                <a:latin typeface="Work Sans" panose="00000500000000000000" pitchFamily="50" charset="0"/>
                <a:cs typeface="Arial"/>
                <a:sym typeface="Arial"/>
              </a:rPr>
              <a:t>É agora ou nunca! Têm de a convencer a ajudar a vossa ideia!</a:t>
            </a:r>
            <a:endParaRPr lang="pt-PT" sz="1400" b="1" kern="0">
              <a:solidFill>
                <a:srgbClr val="221F1F"/>
              </a:solidFill>
              <a:latin typeface="Work Sans" panose="00000500000000000000" pitchFamily="50" charset="0"/>
              <a:cs typeface="Arial"/>
              <a:sym typeface="Arial"/>
            </a:endParaRPr>
          </a:p>
        </p:txBody>
      </p:sp>
    </p:spTree>
    <p:custDataLst>
      <p:tags r:id="rId1"/>
    </p:custDataLst>
    <p:extLst>
      <p:ext uri="{BB962C8B-B14F-4D97-AF65-F5344CB8AC3E}">
        <p14:creationId xmlns:p14="http://schemas.microsoft.com/office/powerpoint/2010/main" val="319729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CB83-A5C2-72FE-F435-DF56B9249CFD}"/>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51AFCCB8-8F4B-69DF-CF30-A791E50ED301}"/>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sp>
        <p:nvSpPr>
          <p:cNvPr id="3" name="Google Shape;153;p23">
            <a:extLst>
              <a:ext uri="{FF2B5EF4-FFF2-40B4-BE49-F238E27FC236}">
                <a16:creationId xmlns:a16="http://schemas.microsoft.com/office/drawing/2014/main" id="{00055B4A-FE5D-F939-827B-A27A457D5F70}"/>
              </a:ext>
            </a:extLst>
          </p:cNvPr>
          <p:cNvSpPr txBox="1"/>
          <p:nvPr/>
        </p:nvSpPr>
        <p:spPr>
          <a:xfrm>
            <a:off x="1391265" y="1658074"/>
            <a:ext cx="9409470" cy="227750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pt-PT" sz="2200" b="1" kern="0" dirty="0">
                <a:solidFill>
                  <a:srgbClr val="000000"/>
                </a:solidFill>
                <a:latin typeface="Work Sans" panose="00000500000000000000" pitchFamily="50" charset="0"/>
                <a:ea typeface="Work Sans"/>
                <a:cs typeface="Work Sans"/>
                <a:sym typeface="Work Sans"/>
              </a:rPr>
              <a:t>Um Empreendedor Social é</a:t>
            </a:r>
          </a:p>
          <a:p>
            <a:pPr algn="ctr" defTabSz="1219170">
              <a:buClr>
                <a:srgbClr val="000000"/>
              </a:buClr>
            </a:pPr>
            <a:endParaRPr sz="2200" b="1" kern="0" dirty="0">
              <a:solidFill>
                <a:srgbClr val="000000"/>
              </a:solidFill>
              <a:latin typeface="Work Sans" panose="00000500000000000000" pitchFamily="50" charset="0"/>
              <a:ea typeface="Work Sans"/>
              <a:cs typeface="Work Sans"/>
              <a:sym typeface="Work Sans"/>
            </a:endParaRPr>
          </a:p>
          <a:p>
            <a:pPr algn="ctr" defTabSz="1219170">
              <a:buClr>
                <a:srgbClr val="000000"/>
              </a:buClr>
            </a:pPr>
            <a:r>
              <a:rPr lang="pt-PT" sz="2200" kern="0" dirty="0">
                <a:solidFill>
                  <a:srgbClr val="221F1F"/>
                </a:solidFill>
                <a:latin typeface="Work Sans" panose="00000500000000000000" pitchFamily="50" charset="0"/>
                <a:cs typeface="Arial"/>
                <a:sym typeface="Arial"/>
              </a:rPr>
              <a:t>Aquele que identifica uma necessidade numa sociedade ou comunidade e procura uma solução que a irá beneficiar, não tendo como objetivo primordial o lucro financeiro, embora esteja atento à sustentabilidade e viabilidade do seu projeto </a:t>
            </a:r>
            <a:endParaRPr sz="2200" kern="0" dirty="0">
              <a:solidFill>
                <a:srgbClr val="000000"/>
              </a:solidFill>
              <a:latin typeface="Work Sans" panose="00000500000000000000" pitchFamily="50" charset="0"/>
              <a:ea typeface="Work Sans"/>
              <a:cs typeface="Work Sans"/>
              <a:sym typeface="Work Sans"/>
            </a:endParaRPr>
          </a:p>
        </p:txBody>
      </p:sp>
      <p:pic>
        <p:nvPicPr>
          <p:cNvPr id="9" name="Imagem 8">
            <a:extLst>
              <a:ext uri="{FF2B5EF4-FFF2-40B4-BE49-F238E27FC236}">
                <a16:creationId xmlns:a16="http://schemas.microsoft.com/office/drawing/2014/main" id="{386995BC-81C9-D4DF-E17B-05E60472D12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97096" y="4189672"/>
            <a:ext cx="2064778" cy="2074206"/>
          </a:xfrm>
          <a:prstGeom prst="rect">
            <a:avLst/>
          </a:prstGeom>
        </p:spPr>
      </p:pic>
      <p:pic>
        <p:nvPicPr>
          <p:cNvPr id="11" name="Imagem 10">
            <a:extLst>
              <a:ext uri="{FF2B5EF4-FFF2-40B4-BE49-F238E27FC236}">
                <a16:creationId xmlns:a16="http://schemas.microsoft.com/office/drawing/2014/main" id="{1BCF98F4-C3BA-93F0-EADE-AF4E7AD093B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550126" y="4189672"/>
            <a:ext cx="1995949" cy="1938953"/>
          </a:xfrm>
          <a:prstGeom prst="rect">
            <a:avLst/>
          </a:prstGeom>
        </p:spPr>
      </p:pic>
    </p:spTree>
    <p:custDataLst>
      <p:tags r:id="rId1"/>
    </p:custDataLst>
    <p:extLst>
      <p:ext uri="{BB962C8B-B14F-4D97-AF65-F5344CB8AC3E}">
        <p14:creationId xmlns:p14="http://schemas.microsoft.com/office/powerpoint/2010/main" val="386877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5CE68-0487-F0F3-14B2-2C5064BE9C02}"/>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9DBC72D5-74CC-6EAF-F642-85C40E41BE2D}"/>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6031457A-A3E7-A54D-DD4E-48259A1C5665}"/>
              </a:ext>
            </a:extLst>
          </p:cNvPr>
          <p:cNvSpPr txBox="1"/>
          <p:nvPr/>
        </p:nvSpPr>
        <p:spPr>
          <a:xfrm>
            <a:off x="3622062" y="2358290"/>
            <a:ext cx="7255336" cy="2246769"/>
          </a:xfrm>
          <a:prstGeom prst="rect">
            <a:avLst/>
          </a:prstGeom>
          <a:noFill/>
        </p:spPr>
        <p:txBody>
          <a:bodyPr wrap="square">
            <a:spAutoFit/>
          </a:bodyPr>
          <a:lstStyle/>
          <a:p>
            <a:pPr>
              <a:buNone/>
            </a:pPr>
            <a:r>
              <a:rPr lang="pt-PT" sz="2000" b="1" dirty="0">
                <a:latin typeface="Work Sans" panose="00000500000000000000" pitchFamily="50" charset="0"/>
              </a:rPr>
              <a:t>Apresentem a vossa ideia!</a:t>
            </a:r>
          </a:p>
          <a:p>
            <a:pPr>
              <a:buNone/>
            </a:pPr>
            <a:endParaRPr lang="pt-PT" sz="2000" b="1" dirty="0">
              <a:latin typeface="Work Sans" panose="00000500000000000000" pitchFamily="50" charset="0"/>
            </a:endParaRPr>
          </a:p>
          <a:p>
            <a:pPr marL="342900" indent="-342900">
              <a:buFont typeface="Arial" panose="020B0604020202020204" pitchFamily="34" charset="0"/>
              <a:buChar char="•"/>
            </a:pPr>
            <a:r>
              <a:rPr lang="pt-PT" sz="2000" dirty="0">
                <a:latin typeface="Work Sans" panose="00000500000000000000" pitchFamily="50" charset="0"/>
              </a:rPr>
              <a:t>Nome do projeto</a:t>
            </a:r>
          </a:p>
          <a:p>
            <a:pPr marL="342900" indent="-342900">
              <a:buFont typeface="Arial" panose="020B0604020202020204" pitchFamily="34" charset="0"/>
              <a:buChar char="•"/>
            </a:pPr>
            <a:r>
              <a:rPr lang="pt-PT" sz="2000" dirty="0">
                <a:latin typeface="Work Sans" panose="00000500000000000000" pitchFamily="50" charset="0"/>
              </a:rPr>
              <a:t>Qual a necessidade encontrada</a:t>
            </a:r>
          </a:p>
          <a:p>
            <a:pPr marL="342900" indent="-342900">
              <a:buFont typeface="Arial" panose="020B0604020202020204" pitchFamily="34" charset="0"/>
              <a:buChar char="•"/>
            </a:pPr>
            <a:r>
              <a:rPr lang="pt-PT" sz="2000" dirty="0">
                <a:latin typeface="Work Sans" panose="00000500000000000000" pitchFamily="50" charset="0"/>
              </a:rPr>
              <a:t>Como é que a sociedade beneficia</a:t>
            </a:r>
          </a:p>
          <a:p>
            <a:pPr marL="342900" indent="-342900">
              <a:buFont typeface="Arial" panose="020B0604020202020204" pitchFamily="34" charset="0"/>
              <a:buChar char="•"/>
            </a:pPr>
            <a:r>
              <a:rPr lang="pt-PT" sz="2000" dirty="0">
                <a:latin typeface="Work Sans" panose="00000500000000000000" pitchFamily="50" charset="0"/>
              </a:rPr>
              <a:t>Qual a ideia</a:t>
            </a:r>
          </a:p>
          <a:p>
            <a:pPr marL="342900" indent="-342900">
              <a:buFont typeface="Arial" panose="020B0604020202020204" pitchFamily="34" charset="0"/>
              <a:buChar char="•"/>
            </a:pPr>
            <a:r>
              <a:rPr lang="pt-PT" sz="2000" dirty="0">
                <a:latin typeface="Work Sans" panose="00000500000000000000" pitchFamily="50" charset="0"/>
              </a:rPr>
              <a:t>Como a vão colocar em prática</a:t>
            </a:r>
          </a:p>
        </p:txBody>
      </p:sp>
      <p:pic>
        <p:nvPicPr>
          <p:cNvPr id="3" name="Imagem 2" descr="Uma imagem com captura de ecrã, Gráficos, design&#10;&#10;Os conteúdos gerados por IA poderão estar incorretos.">
            <a:extLst>
              <a:ext uri="{FF2B5EF4-FFF2-40B4-BE49-F238E27FC236}">
                <a16:creationId xmlns:a16="http://schemas.microsoft.com/office/drawing/2014/main" id="{9A6016CD-8849-900B-C52E-94CE5A64C4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446" y="1280712"/>
            <a:ext cx="4287693" cy="4287693"/>
          </a:xfrm>
          <a:prstGeom prst="rect">
            <a:avLst/>
          </a:prstGeom>
        </p:spPr>
      </p:pic>
      <p:sp>
        <p:nvSpPr>
          <p:cNvPr id="6" name="CaixaDeTexto 5">
            <a:extLst>
              <a:ext uri="{FF2B5EF4-FFF2-40B4-BE49-F238E27FC236}">
                <a16:creationId xmlns:a16="http://schemas.microsoft.com/office/drawing/2014/main" id="{80499A71-5EBE-CD64-40B1-64CE150F6DE6}"/>
              </a:ext>
            </a:extLst>
          </p:cNvPr>
          <p:cNvSpPr txBox="1"/>
          <p:nvPr/>
        </p:nvSpPr>
        <p:spPr>
          <a:xfrm>
            <a:off x="375963"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“Nós Melhoramos a Escola!”</a:t>
            </a:r>
          </a:p>
        </p:txBody>
      </p:sp>
    </p:spTree>
    <p:custDataLst>
      <p:tags r:id="rId1"/>
    </p:custDataLst>
    <p:extLst>
      <p:ext uri="{BB962C8B-B14F-4D97-AF65-F5344CB8AC3E}">
        <p14:creationId xmlns:p14="http://schemas.microsoft.com/office/powerpoint/2010/main" val="565840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6770-3DF5-8278-F2D9-2FB1DAFE027D}"/>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7FC08428-69D1-0E04-EF53-7BCD09E5DAE2}"/>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B9E8B8B8-5830-8CF4-D3AD-F06F618C2ED4}"/>
              </a:ext>
            </a:extLst>
          </p:cNvPr>
          <p:cNvSpPr txBox="1"/>
          <p:nvPr/>
        </p:nvSpPr>
        <p:spPr>
          <a:xfrm>
            <a:off x="375963"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“Nós Melhoramos a Escola!”</a:t>
            </a:r>
          </a:p>
        </p:txBody>
      </p:sp>
      <p:pic>
        <p:nvPicPr>
          <p:cNvPr id="6" name="Imagem 5">
            <a:extLst>
              <a:ext uri="{FF2B5EF4-FFF2-40B4-BE49-F238E27FC236}">
                <a16:creationId xmlns:a16="http://schemas.microsoft.com/office/drawing/2014/main" id="{BC238E9B-928E-E9B5-CFB6-230DD091D2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75" y="1553497"/>
            <a:ext cx="3804933" cy="3804933"/>
          </a:xfrm>
          <a:prstGeom prst="rect">
            <a:avLst/>
          </a:prstGeom>
        </p:spPr>
      </p:pic>
      <p:sp>
        <p:nvSpPr>
          <p:cNvPr id="9" name="CaixaDeTexto 8">
            <a:extLst>
              <a:ext uri="{FF2B5EF4-FFF2-40B4-BE49-F238E27FC236}">
                <a16:creationId xmlns:a16="http://schemas.microsoft.com/office/drawing/2014/main" id="{A7A98C54-35E2-F7AE-2349-E1EEBB39C86D}"/>
              </a:ext>
            </a:extLst>
          </p:cNvPr>
          <p:cNvSpPr txBox="1"/>
          <p:nvPr/>
        </p:nvSpPr>
        <p:spPr>
          <a:xfrm>
            <a:off x="3464480" y="2374439"/>
            <a:ext cx="6357946" cy="2554545"/>
          </a:xfrm>
          <a:prstGeom prst="rect">
            <a:avLst/>
          </a:prstGeom>
          <a:noFill/>
        </p:spPr>
        <p:txBody>
          <a:bodyPr wrap="square">
            <a:spAutoFit/>
          </a:bodyPr>
          <a:lstStyle/>
          <a:p>
            <a:r>
              <a:rPr lang="pt-PT" sz="2000" b="1" dirty="0">
                <a:latin typeface="Work Sans" panose="00000500000000000000" pitchFamily="50" charset="0"/>
              </a:rPr>
              <a:t>Regras de Ouro!</a:t>
            </a:r>
          </a:p>
          <a:p>
            <a:endParaRPr lang="pt-PT" sz="2000" b="1" dirty="0">
              <a:latin typeface="Work Sans" panose="00000500000000000000" pitchFamily="50" charset="0"/>
            </a:endParaRPr>
          </a:p>
          <a:p>
            <a:r>
              <a:rPr lang="pt-PT" sz="2000" dirty="0">
                <a:latin typeface="Work Sans" panose="00000500000000000000" pitchFamily="50" charset="0"/>
              </a:rPr>
              <a:t>Durante o desafio:</a:t>
            </a:r>
          </a:p>
          <a:p>
            <a:endParaRPr lang="pt-PT" sz="2000" dirty="0">
              <a:latin typeface="Work Sans" panose="00000500000000000000" pitchFamily="50" charset="0"/>
            </a:endParaRPr>
          </a:p>
          <a:p>
            <a:pPr marL="342900" indent="-342900">
              <a:buFont typeface="Arial" panose="020B0604020202020204" pitchFamily="34" charset="0"/>
              <a:buChar char="•"/>
            </a:pPr>
            <a:r>
              <a:rPr lang="pt-PT" sz="2000" dirty="0">
                <a:latin typeface="Work Sans" panose="00000500000000000000" pitchFamily="50" charset="0"/>
              </a:rPr>
              <a:t>Respeitar as ideias dos colegas</a:t>
            </a:r>
          </a:p>
          <a:p>
            <a:pPr marL="342900" indent="-342900">
              <a:buFont typeface="Arial" panose="020B0604020202020204" pitchFamily="34" charset="0"/>
              <a:buChar char="•"/>
            </a:pPr>
            <a:r>
              <a:rPr lang="pt-PT" sz="2000" dirty="0">
                <a:latin typeface="Work Sans" panose="00000500000000000000" pitchFamily="50" charset="0"/>
              </a:rPr>
              <a:t>Dividir tarefas com justiça</a:t>
            </a:r>
          </a:p>
          <a:p>
            <a:pPr marL="342900" indent="-342900">
              <a:buFont typeface="Arial" panose="020B0604020202020204" pitchFamily="34" charset="0"/>
              <a:buChar char="•"/>
            </a:pPr>
            <a:r>
              <a:rPr lang="pt-PT" sz="2000" dirty="0">
                <a:latin typeface="Work Sans" panose="00000500000000000000" pitchFamily="50" charset="0"/>
              </a:rPr>
              <a:t>Não gozar nem criticar mal</a:t>
            </a:r>
          </a:p>
          <a:p>
            <a:pPr marL="342900" indent="-342900">
              <a:buFont typeface="Arial" panose="020B0604020202020204" pitchFamily="34" charset="0"/>
              <a:buChar char="•"/>
            </a:pPr>
            <a:r>
              <a:rPr lang="pt-PT" sz="2000" dirty="0">
                <a:latin typeface="Work Sans" panose="00000500000000000000" pitchFamily="50" charset="0"/>
              </a:rPr>
              <a:t>Trabalhar com responsabilidade e confiança</a:t>
            </a:r>
          </a:p>
        </p:txBody>
      </p:sp>
    </p:spTree>
    <p:custDataLst>
      <p:tags r:id="rId1"/>
    </p:custDataLst>
    <p:extLst>
      <p:ext uri="{BB962C8B-B14F-4D97-AF65-F5344CB8AC3E}">
        <p14:creationId xmlns:p14="http://schemas.microsoft.com/office/powerpoint/2010/main" val="598258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BD17-D308-46C3-A545-102826B327BF}"/>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DB88F488-F2A6-67A9-8F57-0B26C56BD9EB}"/>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470EB24F-527B-A012-EEFD-839A92EAFB38}"/>
              </a:ext>
            </a:extLst>
          </p:cNvPr>
          <p:cNvSpPr txBox="1"/>
          <p:nvPr/>
        </p:nvSpPr>
        <p:spPr>
          <a:xfrm>
            <a:off x="651327" y="5282875"/>
            <a:ext cx="10889346" cy="400110"/>
          </a:xfrm>
          <a:prstGeom prst="rect">
            <a:avLst/>
          </a:prstGeom>
          <a:noFill/>
        </p:spPr>
        <p:txBody>
          <a:bodyPr wrap="square">
            <a:spAutoFit/>
          </a:bodyPr>
          <a:lstStyle/>
          <a:p>
            <a:pPr algn="ctr">
              <a:buNone/>
            </a:pPr>
            <a:r>
              <a:rPr lang="pt-PT" sz="2000" b="1" dirty="0">
                <a:latin typeface="Work Sans" panose="00000500000000000000" pitchFamily="50" charset="0"/>
              </a:rPr>
              <a:t>Ser empreendedor é ver um problema e tentar melhorar o mundo à nossa volta!</a:t>
            </a:r>
          </a:p>
        </p:txBody>
      </p:sp>
      <p:pic>
        <p:nvPicPr>
          <p:cNvPr id="3" name="Imagem 2" descr="Uma imagem com círculo, captura de ecrã, Gráficos&#10;&#10;Os conteúdos gerados por IA poderão estar incorretos.">
            <a:extLst>
              <a:ext uri="{FF2B5EF4-FFF2-40B4-BE49-F238E27FC236}">
                <a16:creationId xmlns:a16="http://schemas.microsoft.com/office/drawing/2014/main" id="{59AE8AB6-D1E3-8AEC-029C-4BFA59084A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778450">
            <a:off x="4944429" y="1367955"/>
            <a:ext cx="2610392" cy="3095367"/>
          </a:xfrm>
          <a:prstGeom prst="rect">
            <a:avLst/>
          </a:prstGeom>
        </p:spPr>
      </p:pic>
      <p:sp>
        <p:nvSpPr>
          <p:cNvPr id="6" name="CaixaDeTexto 5">
            <a:extLst>
              <a:ext uri="{FF2B5EF4-FFF2-40B4-BE49-F238E27FC236}">
                <a16:creationId xmlns:a16="http://schemas.microsoft.com/office/drawing/2014/main" id="{68A57C69-ABD7-2F1D-118A-25C70D932B79}"/>
              </a:ext>
            </a:extLst>
          </p:cNvPr>
          <p:cNvSpPr txBox="1"/>
          <p:nvPr/>
        </p:nvSpPr>
        <p:spPr>
          <a:xfrm>
            <a:off x="375963" y="689781"/>
            <a:ext cx="11268851" cy="590931"/>
          </a:xfrm>
          <a:prstGeom prst="rect">
            <a:avLst/>
          </a:prstGeom>
          <a:noFill/>
        </p:spPr>
        <p:txBody>
          <a:bodyPr wrap="square">
            <a:spAutoFit/>
          </a:bodyPr>
          <a:lstStyle/>
          <a:p>
            <a:pPr lvl="0" fontAlgn="base">
              <a:lnSpc>
                <a:spcPct val="90000"/>
              </a:lnSpc>
              <a:spcBef>
                <a:spcPts val="1000"/>
              </a:spcBef>
              <a:defRPr/>
            </a:pPr>
            <a:r>
              <a:rPr lang="pt-PT" sz="3600" b="1">
                <a:solidFill>
                  <a:srgbClr val="E18346"/>
                </a:solidFill>
              </a:rPr>
              <a:t>Desafio Empreendedor: “Nós Melhoramos a Escola!”</a:t>
            </a:r>
          </a:p>
        </p:txBody>
      </p:sp>
    </p:spTree>
    <p:custDataLst>
      <p:tags r:id="rId1"/>
    </p:custDataLst>
    <p:extLst>
      <p:ext uri="{BB962C8B-B14F-4D97-AF65-F5344CB8AC3E}">
        <p14:creationId xmlns:p14="http://schemas.microsoft.com/office/powerpoint/2010/main" val="2013626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2CD4D-D64A-E829-6E93-F3192221B084}"/>
            </a:ext>
          </a:extLst>
        </p:cNvPr>
        <p:cNvGrpSpPr/>
        <p:nvPr/>
      </p:nvGrpSpPr>
      <p:grpSpPr>
        <a:xfrm>
          <a:off x="0" y="0"/>
          <a:ext cx="0" cy="0"/>
          <a:chOff x="0" y="0"/>
          <a:chExt cx="0" cy="0"/>
        </a:xfrm>
      </p:grpSpPr>
      <p:pic>
        <p:nvPicPr>
          <p:cNvPr id="5" name="Google Shape;508;p22">
            <a:extLst>
              <a:ext uri="{FF2B5EF4-FFF2-40B4-BE49-F238E27FC236}">
                <a16:creationId xmlns:a16="http://schemas.microsoft.com/office/drawing/2014/main" id="{54738FBB-E1E7-D777-E772-C4C21BFD707C}"/>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530" y="7018375"/>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A30FB760-6913-6AE6-CC7D-2F460BE11823}"/>
              </a:ext>
            </a:extLst>
          </p:cNvPr>
          <p:cNvSpPr txBox="1"/>
          <p:nvPr/>
        </p:nvSpPr>
        <p:spPr>
          <a:xfrm>
            <a:off x="1730290" y="4489560"/>
            <a:ext cx="2168680" cy="492443"/>
          </a:xfrm>
          <a:prstGeom prst="rect">
            <a:avLst/>
          </a:prstGeom>
          <a:noFill/>
        </p:spPr>
        <p:txBody>
          <a:bodyPr wrap="square" lIns="91440" tIns="45720" rIns="91440" bIns="45720" anchor="t">
            <a:spAutoFit/>
          </a:bodyPr>
          <a:lstStyle/>
          <a:p>
            <a:pPr algn="ctr"/>
            <a:r>
              <a:rPr lang="pt-PT" sz="1300" b="1" dirty="0">
                <a:latin typeface="Work Sans"/>
              </a:rPr>
              <a:t>Mais informações no nosso website</a:t>
            </a:r>
            <a:endParaRPr lang="pt-PT" sz="1300" b="1" dirty="0"/>
          </a:p>
        </p:txBody>
      </p:sp>
      <p:pic>
        <p:nvPicPr>
          <p:cNvPr id="8" name="Imagem 7" descr="Uma imagem com texto, eletrónica, captura de ecrã, multimédia&#10;&#10;Os conteúdos gerados por IA poderão estar incorretos.">
            <a:extLst>
              <a:ext uri="{FF2B5EF4-FFF2-40B4-BE49-F238E27FC236}">
                <a16:creationId xmlns:a16="http://schemas.microsoft.com/office/drawing/2014/main" id="{28C139E0-E16E-FD4E-2A0F-0B18AE5A68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2377" y="1158511"/>
            <a:ext cx="6919195" cy="4622598"/>
          </a:xfrm>
          <a:prstGeom prst="rect">
            <a:avLst/>
          </a:prstGeom>
        </p:spPr>
      </p:pic>
      <p:pic>
        <p:nvPicPr>
          <p:cNvPr id="9" name="Imagem 8" descr="Uma imagem com padrão, quadrado, Retângulo, Simetria&#10;&#10;Os conteúdos gerados por IA poderão estar incorretos.">
            <a:extLst>
              <a:ext uri="{FF2B5EF4-FFF2-40B4-BE49-F238E27FC236}">
                <a16:creationId xmlns:a16="http://schemas.microsoft.com/office/drawing/2014/main" id="{14BC608B-C8C9-259B-F8C1-44C2F708DC1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35582" y="2375678"/>
            <a:ext cx="2144723" cy="2137825"/>
          </a:xfrm>
          <a:prstGeom prst="rect">
            <a:avLst/>
          </a:prstGeom>
        </p:spPr>
      </p:pic>
      <p:sp>
        <p:nvSpPr>
          <p:cNvPr id="3" name="CaixaDeTexto 5">
            <a:extLst>
              <a:ext uri="{FF2B5EF4-FFF2-40B4-BE49-F238E27FC236}">
                <a16:creationId xmlns:a16="http://schemas.microsoft.com/office/drawing/2014/main" id="{4B643C67-CB30-4ADB-D112-098048C995C2}"/>
              </a:ext>
            </a:extLst>
          </p:cNvPr>
          <p:cNvSpPr txBox="1"/>
          <p:nvPr/>
        </p:nvSpPr>
        <p:spPr>
          <a:xfrm>
            <a:off x="365380" y="710802"/>
            <a:ext cx="11268851" cy="59093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defRPr/>
            </a:pPr>
            <a:r>
              <a:rPr lang="pt-PT" sz="3600" b="1">
                <a:solidFill>
                  <a:srgbClr val="E18346"/>
                </a:solidFill>
              </a:rPr>
              <a:t>ONDE ENCONTRAR MAIS INFORMAÇÃO?</a:t>
            </a:r>
            <a:endParaRPr lang="pt-PT"/>
          </a:p>
        </p:txBody>
      </p:sp>
    </p:spTree>
    <p:custDataLst>
      <p:tags r:id="rId1"/>
    </p:custDataLst>
    <p:extLst>
      <p:ext uri="{BB962C8B-B14F-4D97-AF65-F5344CB8AC3E}">
        <p14:creationId xmlns:p14="http://schemas.microsoft.com/office/powerpoint/2010/main" val="6005377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texto, Tipo de letra, Gráficos, captura de ecrã&#10;&#10;Os conteúdos gerados por IA poderão estar incorretos.">
            <a:extLst>
              <a:ext uri="{FF2B5EF4-FFF2-40B4-BE49-F238E27FC236}">
                <a16:creationId xmlns:a16="http://schemas.microsoft.com/office/drawing/2014/main" id="{F7B49B86-2415-9C54-F5E9-CA5DA265E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8098" y="6157729"/>
            <a:ext cx="1768148" cy="419577"/>
          </a:xfrm>
          <a:prstGeom prst="rect">
            <a:avLst/>
          </a:prstGeom>
        </p:spPr>
      </p:pic>
      <p:sp>
        <p:nvSpPr>
          <p:cNvPr id="2" name="Text Placeholder 2">
            <a:extLst>
              <a:ext uri="{FF2B5EF4-FFF2-40B4-BE49-F238E27FC236}">
                <a16:creationId xmlns:a16="http://schemas.microsoft.com/office/drawing/2014/main" id="{3C15B61C-4FE6-0D46-4FB1-4A58A01A24C4}"/>
              </a:ext>
            </a:extLst>
          </p:cNvPr>
          <p:cNvSpPr txBox="1">
            <a:spLocks/>
          </p:cNvSpPr>
          <p:nvPr/>
        </p:nvSpPr>
        <p:spPr>
          <a:xfrm>
            <a:off x="599587" y="4922465"/>
            <a:ext cx="6616700" cy="657933"/>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None/>
              <a:defRPr lang="en-GB" sz="3200" b="1" kern="1200" spc="-15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GB" sz="2800" b="1" kern="1200" spc="-150" dirty="0" smtClean="0">
                <a:solidFill>
                  <a:schemeClr val="accent2"/>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GB" sz="2800" b="1" kern="1200" spc="-150" dirty="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4000">
                <a:latin typeface="Calibri"/>
                <a:ea typeface="Calibri"/>
                <a:cs typeface="Calibri"/>
              </a:rPr>
              <a:t>SER EMPREENDEDOR</a:t>
            </a:r>
            <a:endParaRPr lang="pt-PT" sz="4000"/>
          </a:p>
        </p:txBody>
      </p:sp>
    </p:spTree>
    <p:custDataLst>
      <p:tags r:id="rId1"/>
    </p:custDataLst>
    <p:extLst>
      <p:ext uri="{BB962C8B-B14F-4D97-AF65-F5344CB8AC3E}">
        <p14:creationId xmlns:p14="http://schemas.microsoft.com/office/powerpoint/2010/main" val="172193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2C41-09C4-4DAF-8E31-C1C253C76044}"/>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B0EA0A19-5942-B6AB-8CC5-F22224EF5807}"/>
              </a:ext>
            </a:extLst>
          </p:cNvPr>
          <p:cNvSpPr txBox="1">
            <a:spLocks/>
          </p:cNvSpPr>
          <p:nvPr/>
        </p:nvSpPr>
        <p:spPr>
          <a:xfrm>
            <a:off x="3968496" y="2611642"/>
            <a:ext cx="8019288" cy="2765030"/>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9AC5D003-A8BA-0D2B-1F03-0C42541E9DB8}"/>
              </a:ext>
            </a:extLst>
          </p:cNvPr>
          <p:cNvSpPr txBox="1"/>
          <p:nvPr/>
        </p:nvSpPr>
        <p:spPr>
          <a:xfrm>
            <a:off x="355511" y="1778248"/>
            <a:ext cx="8739328" cy="4524315"/>
          </a:xfrm>
          <a:prstGeom prst="rect">
            <a:avLst/>
          </a:prstGeom>
          <a:noFill/>
        </p:spPr>
        <p:txBody>
          <a:bodyPr wrap="square">
            <a:spAutoFit/>
          </a:bodyPr>
          <a:lstStyle/>
          <a:p>
            <a:pPr algn="just">
              <a:buNone/>
            </a:pPr>
            <a:r>
              <a:rPr lang="pt-PT" b="1" dirty="0">
                <a:latin typeface="Work Sans" panose="00000500000000000000" pitchFamily="50" charset="0"/>
              </a:rPr>
              <a:t>A Ribeira Mais Limpa</a:t>
            </a:r>
          </a:p>
          <a:p>
            <a:pPr algn="just">
              <a:buNone/>
            </a:pPr>
            <a:endParaRPr lang="pt-PT" b="1" dirty="0">
              <a:latin typeface="Work Sans" panose="00000500000000000000" pitchFamily="50" charset="0"/>
            </a:endParaRPr>
          </a:p>
          <a:p>
            <a:pPr algn="just"/>
            <a:r>
              <a:rPr lang="pt-PT" dirty="0">
                <a:latin typeface="Work Sans" panose="00000500000000000000" pitchFamily="50" charset="0"/>
              </a:rPr>
              <a:t>A ribeira atrás da escola estava frequentemente poluída. Plásticos, dejetos, copos, papéis eram lançados à ribeira, o que provocava mau cheiro,  incomodava os vizinhos e provocava problemas de saúde pública.</a:t>
            </a:r>
          </a:p>
          <a:p>
            <a:pPr algn="just"/>
            <a:endParaRPr lang="pt-PT" dirty="0">
              <a:latin typeface="Work Sans" panose="00000500000000000000" pitchFamily="50" charset="0"/>
            </a:endParaRPr>
          </a:p>
          <a:p>
            <a:pPr algn="just"/>
            <a:r>
              <a:rPr lang="pt-PT" dirty="0">
                <a:latin typeface="Work Sans" panose="00000500000000000000" pitchFamily="50" charset="0"/>
              </a:rPr>
              <a:t>Um grupo de alunos decidiu agir. Primeiro, observaram o problema e falaram com colegas e funcionários. Depois, organizaram uma ação de limpeza e criaram mensagens simples para sensibilizar quem passa por ali.</a:t>
            </a:r>
          </a:p>
          <a:p>
            <a:pPr algn="just"/>
            <a:endParaRPr lang="pt-PT" dirty="0">
              <a:latin typeface="Work Sans" panose="00000500000000000000" pitchFamily="50" charset="0"/>
            </a:endParaRPr>
          </a:p>
          <a:p>
            <a:pPr algn="just"/>
            <a:r>
              <a:rPr lang="pt-PT" dirty="0">
                <a:latin typeface="Work Sans" panose="00000500000000000000" pitchFamily="50" charset="0"/>
              </a:rPr>
              <a:t>Após a iniciativa, a ribeira ficou mais limpa e os alunos perceberam que pequenas ações podem ter grande impacto na comunidade.</a:t>
            </a:r>
          </a:p>
          <a:p>
            <a:pPr algn="just"/>
            <a:br>
              <a:rPr lang="pt-PT" dirty="0">
                <a:latin typeface="Work Sans" panose="00000500000000000000" pitchFamily="50" charset="0"/>
              </a:rPr>
            </a:br>
            <a:r>
              <a:rPr lang="pt-PT" dirty="0">
                <a:latin typeface="Work Sans" panose="00000500000000000000" pitchFamily="50" charset="0"/>
              </a:rPr>
              <a:t>Eles identificaram um problema, planearam uma solução e atuaram com responsabilidade.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b="0" i="0" u="none" strike="noStrike" kern="1200" cap="none" spc="0" normalizeH="0" baseline="0" noProof="0" dirty="0">
              <a:ln>
                <a:noFill/>
              </a:ln>
              <a:solidFill>
                <a:prstClr val="black"/>
              </a:solidFill>
              <a:effectLst/>
              <a:uLnTx/>
              <a:uFillTx/>
              <a:latin typeface="Work Sans" panose="00000500000000000000" pitchFamily="50" charset="0"/>
            </a:endParaRPr>
          </a:p>
        </p:txBody>
      </p:sp>
      <p:sp>
        <p:nvSpPr>
          <p:cNvPr id="2" name="CaixaDeTexto 1">
            <a:extLst>
              <a:ext uri="{FF2B5EF4-FFF2-40B4-BE49-F238E27FC236}">
                <a16:creationId xmlns:a16="http://schemas.microsoft.com/office/drawing/2014/main" id="{F9B9E6F8-5C18-F03B-752E-B3B2B3A5F37F}"/>
              </a:ext>
            </a:extLst>
          </p:cNvPr>
          <p:cNvSpPr txBox="1"/>
          <p:nvPr/>
        </p:nvSpPr>
        <p:spPr>
          <a:xfrm>
            <a:off x="365342" y="594122"/>
            <a:ext cx="11329833" cy="784830"/>
          </a:xfrm>
          <a:prstGeom prst="rect">
            <a:avLst/>
          </a:prstGeom>
          <a:noFill/>
        </p:spPr>
        <p:txBody>
          <a:bodyPr wrap="square" lIns="91440" tIns="45720" rIns="91440" bIns="45720" anchor="t">
            <a:spAutoFit/>
          </a:bodyPr>
          <a:lstStyle/>
          <a:p>
            <a:pPr rtl="0" fontAlgn="base"/>
            <a:r>
              <a:rPr lang="pt-PT" sz="4500" b="1">
                <a:solidFill>
                  <a:srgbClr val="E18346"/>
                </a:solidFill>
              </a:rPr>
              <a:t>EMPREENDEDORISMO - IDEIAS QUE AJUDAM   </a:t>
            </a:r>
            <a:endParaRPr lang="pt-PT" sz="4500" b="1" i="0" kern="1200">
              <a:solidFill>
                <a:srgbClr val="E18346"/>
              </a:solidFill>
              <a:effectLst/>
              <a:latin typeface="+mn-lt"/>
              <a:ea typeface="Calibri"/>
              <a:cs typeface="Calibri"/>
            </a:endParaRPr>
          </a:p>
        </p:txBody>
      </p:sp>
      <p:pic>
        <p:nvPicPr>
          <p:cNvPr id="5" name="Gráfico 4">
            <a:extLst>
              <a:ext uri="{FF2B5EF4-FFF2-40B4-BE49-F238E27FC236}">
                <a16:creationId xmlns:a16="http://schemas.microsoft.com/office/drawing/2014/main" id="{1C0EA2D3-BB0C-FD67-30E9-825FC6D55E4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94043" y="4503175"/>
            <a:ext cx="3214265" cy="1663753"/>
          </a:xfrm>
          <a:prstGeom prst="rect">
            <a:avLst/>
          </a:prstGeom>
        </p:spPr>
      </p:pic>
    </p:spTree>
    <p:custDataLst>
      <p:tags r:id="rId1"/>
    </p:custDataLst>
    <p:extLst>
      <p:ext uri="{BB962C8B-B14F-4D97-AF65-F5344CB8AC3E}">
        <p14:creationId xmlns:p14="http://schemas.microsoft.com/office/powerpoint/2010/main" val="23983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animEffect transition="in" filter="fade">
                                      <p:cBhvr>
                                        <p:cTn id="14" dur="1000"/>
                                        <p:tgtEl>
                                          <p:spTgt spid="11">
                                            <p:txEl>
                                              <p:pRg st="6" end="6"/>
                                            </p:txEl>
                                          </p:spTgt>
                                        </p:tgtEl>
                                      </p:cBhvr>
                                    </p:animEffect>
                                    <p:anim calcmode="lin" valueType="num">
                                      <p:cBhvr>
                                        <p:cTn id="1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animEffect transition="in" filter="fade">
                                      <p:cBhvr>
                                        <p:cTn id="21" dur="1000"/>
                                        <p:tgtEl>
                                          <p:spTgt spid="11">
                                            <p:txEl>
                                              <p:pRg st="7" end="7"/>
                                            </p:txEl>
                                          </p:spTgt>
                                        </p:tgtEl>
                                      </p:cBhvr>
                                    </p:animEffect>
                                    <p:anim calcmode="lin" valueType="num">
                                      <p:cBhvr>
                                        <p:cTn id="2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CNaF505l"/>
  <p:tag name="ARTICULATE_PROJECT_OPEN" val="0"/>
  <p:tag name="ARTICULATE_SLIDE_COUNT" val="8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idadania e Desenvolvimento">
      <a:dk1>
        <a:sysClr val="windowText" lastClr="000000"/>
      </a:dk1>
      <a:lt1>
        <a:sysClr val="window" lastClr="FFFFFF"/>
      </a:lt1>
      <a:dk2>
        <a:srgbClr val="0E2841"/>
      </a:dk2>
      <a:lt2>
        <a:srgbClr val="033F61"/>
      </a:lt2>
      <a:accent1>
        <a:srgbClr val="04547F"/>
      </a:accent1>
      <a:accent2>
        <a:srgbClr val="1C97D5"/>
      </a:accent2>
      <a:accent3>
        <a:srgbClr val="F7AB35"/>
      </a:accent3>
      <a:accent4>
        <a:srgbClr val="E77728"/>
      </a:accent4>
      <a:accent5>
        <a:srgbClr val="2FA4A9"/>
      </a:accent5>
      <a:accent6>
        <a:srgbClr val="258287"/>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idadania e Desenvolvimento">
      <a:dk1>
        <a:sysClr val="windowText" lastClr="000000"/>
      </a:dk1>
      <a:lt1>
        <a:sysClr val="window" lastClr="FFFFFF"/>
      </a:lt1>
      <a:dk2>
        <a:srgbClr val="0E2841"/>
      </a:dk2>
      <a:lt2>
        <a:srgbClr val="033F61"/>
      </a:lt2>
      <a:accent1>
        <a:srgbClr val="04547F"/>
      </a:accent1>
      <a:accent2>
        <a:srgbClr val="1C97D5"/>
      </a:accent2>
      <a:accent3>
        <a:srgbClr val="F7AB35"/>
      </a:accent3>
      <a:accent4>
        <a:srgbClr val="E77728"/>
      </a:accent4>
      <a:accent5>
        <a:srgbClr val="2FA4A9"/>
      </a:accent5>
      <a:accent6>
        <a:srgbClr val="258287"/>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AD61F7B628FC04685733A951602F94A" ma:contentTypeVersion="7" ma:contentTypeDescription="Criar um novo documento." ma:contentTypeScope="" ma:versionID="5535e343970d0c8e9e39e7461ff4ae80">
  <xsd:schema xmlns:xsd="http://www.w3.org/2001/XMLSchema" xmlns:xs="http://www.w3.org/2001/XMLSchema" xmlns:p="http://schemas.microsoft.com/office/2006/metadata/properties" xmlns:ns2="9af99d29-d5b4-49d3-9259-ecf9c7a54e48" targetNamespace="http://schemas.microsoft.com/office/2006/metadata/properties" ma:root="true" ma:fieldsID="6b5a27ea76e2655cb095fa46d4dff3d3" ns2:_="">
    <xsd:import namespace="9af99d29-d5b4-49d3-9259-ecf9c7a54e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99d29-d5b4-49d3-9259-ecf9c7a54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86BA95-766D-47E9-AD20-4986BEDA3525}">
  <ds:schemaRefs>
    <ds:schemaRef ds:uri="http://schemas.microsoft.com/office/2006/metadata/properties"/>
    <ds:schemaRef ds:uri="http://schemas.microsoft.com/office/infopath/2007/PartnerControls"/>
    <ds:schemaRef ds:uri="141d5392-afdc-470b-a184-4936ba6c6aae"/>
    <ds:schemaRef ds:uri="0443e49f-45bf-49bb-bbf7-0b10948799fc"/>
  </ds:schemaRefs>
</ds:datastoreItem>
</file>

<file path=customXml/itemProps2.xml><?xml version="1.0" encoding="utf-8"?>
<ds:datastoreItem xmlns:ds="http://schemas.openxmlformats.org/officeDocument/2006/customXml" ds:itemID="{B6AFCA91-1B89-45D4-83D4-F5E078F71BA7}"/>
</file>

<file path=customXml/itemProps3.xml><?xml version="1.0" encoding="utf-8"?>
<ds:datastoreItem xmlns:ds="http://schemas.openxmlformats.org/officeDocument/2006/customXml" ds:itemID="{64156838-2150-453B-9DAA-16664AE757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5431</Words>
  <Application>Microsoft Office PowerPoint</Application>
  <PresentationFormat>Ecrã Panorâmico</PresentationFormat>
  <Paragraphs>703</Paragraphs>
  <Slides>84</Slides>
  <Notes>35</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84</vt:i4>
      </vt:variant>
    </vt:vector>
  </HeadingPairs>
  <TitlesOfParts>
    <vt:vector size="95" baseType="lpstr">
      <vt:lpstr>Aptos</vt:lpstr>
      <vt:lpstr>Aptos Display</vt:lpstr>
      <vt:lpstr>Arial</vt:lpstr>
      <vt:lpstr>Arial Black</vt:lpstr>
      <vt:lpstr>Calibri</vt:lpstr>
      <vt:lpstr>Calibri Light</vt:lpstr>
      <vt:lpstr>Open Sans</vt:lpstr>
      <vt:lpstr>Open Sans Semibold</vt:lpstr>
      <vt:lpstr>Work Sans</vt:lpstr>
      <vt:lpstr>Office Theme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Hugo João Alves</dc:creator>
  <cp:lastModifiedBy>Vitor Figueiredo (EduQA)</cp:lastModifiedBy>
  <cp:revision>11</cp:revision>
  <dcterms:created xsi:type="dcterms:W3CDTF">2026-01-12T14:26:43Z</dcterms:created>
  <dcterms:modified xsi:type="dcterms:W3CDTF">2026-04-13T09:39:47Z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BA375488-E308-41FB-907C-EBB9BBDF33AD</vt:lpwstr>
  </property>
  <property fmtid="{D5CDD505-2E9C-101B-9397-08002B2CF9AE}" pid="3" name="ArticulatePath">
    <vt:lpwstr>PPT JAP_DGE Secundário</vt:lpwstr>
  </property>
  <property fmtid="{D5CDD505-2E9C-101B-9397-08002B2CF9AE}" pid="4" name="ContentTypeId">
    <vt:lpwstr>0x010100CAD61F7B628FC04685733A951602F94A</vt:lpwstr>
  </property>
</Properties>
</file>