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sldIdLst>
    <p:sldId id="374" r:id="rId6"/>
    <p:sldId id="282" r:id="rId7"/>
    <p:sldId id="342" r:id="rId8"/>
    <p:sldId id="347" r:id="rId9"/>
    <p:sldId id="283" r:id="rId10"/>
    <p:sldId id="348" r:id="rId11"/>
    <p:sldId id="284" r:id="rId12"/>
    <p:sldId id="350" r:id="rId13"/>
    <p:sldId id="351" r:id="rId14"/>
    <p:sldId id="355" r:id="rId15"/>
    <p:sldId id="356" r:id="rId16"/>
    <p:sldId id="357" r:id="rId17"/>
    <p:sldId id="358" r:id="rId18"/>
    <p:sldId id="360" r:id="rId19"/>
    <p:sldId id="359" r:id="rId20"/>
    <p:sldId id="354" r:id="rId21"/>
    <p:sldId id="361" r:id="rId22"/>
    <p:sldId id="362" r:id="rId23"/>
    <p:sldId id="363" r:id="rId24"/>
    <p:sldId id="286" r:id="rId25"/>
    <p:sldId id="364" r:id="rId26"/>
    <p:sldId id="365" r:id="rId27"/>
    <p:sldId id="366" r:id="rId28"/>
    <p:sldId id="367" r:id="rId29"/>
    <p:sldId id="369" r:id="rId30"/>
    <p:sldId id="368" r:id="rId31"/>
    <p:sldId id="370" r:id="rId32"/>
    <p:sldId id="373" r:id="rId33"/>
    <p:sldId id="371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AF7702-17A1-A1F9-AF22-C2C39B27800E}" name="CMVM" initials="CMVM" userId="CMVM" providerId="None"/>
  <p188:author id="{51444184-E015-F4F3-0508-7941A9A5E311}" name="Susana Domingos" initials="SD" userId="S::susanadomingos_cmvm.pt#ext#@bportugal365.onmicrosoft.com::d1fc71e1-4e2c-470c-9b0d-8249fb5268bf" providerId="AD"/>
  <p188:author id="{D67245C6-FF52-7354-44F4-4C54790982EF}" name="Frederico Torres" initials="FT" userId="S::bpu313815@bdp.pt::3f1b1b88-2513-4fc8-ae68-4a026c5a2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184"/>
    <a:srgbClr val="E18346"/>
    <a:srgbClr val="1C97D5"/>
    <a:srgbClr val="05547F"/>
    <a:srgbClr val="E74C24"/>
    <a:srgbClr val="F69F12"/>
    <a:srgbClr val="0E2841"/>
    <a:srgbClr val="DCEAF7"/>
    <a:srgbClr val="033751"/>
    <a:srgbClr val="446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77B3E-3BA5-443F-8B7C-DF1B44E77A07}" v="1" dt="2026-03-16T11:57:39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Noronha" userId="5b7379fa-9283-4d53-8157-612f78bd7f4d" providerId="ADAL" clId="{90E08D03-F59B-4E0A-8E02-BED6E0696A7D}"/>
    <pc:docChg chg="undo redo custSel modSld modMainMaster">
      <pc:chgData name="Teresa Noronha" userId="5b7379fa-9283-4d53-8157-612f78bd7f4d" providerId="ADAL" clId="{90E08D03-F59B-4E0A-8E02-BED6E0696A7D}" dt="2026-03-16T12:07:24.050" v="127" actId="478"/>
      <pc:docMkLst>
        <pc:docMk/>
      </pc:docMkLst>
      <pc:sldChg chg="addSp delSp modSp mod">
        <pc:chgData name="Teresa Noronha" userId="5b7379fa-9283-4d53-8157-612f78bd7f4d" providerId="ADAL" clId="{90E08D03-F59B-4E0A-8E02-BED6E0696A7D}" dt="2026-03-16T12:05:02.128" v="125" actId="947"/>
        <pc:sldMkLst>
          <pc:docMk/>
          <pc:sldMk cId="507588524" sldId="374"/>
        </pc:sldMkLst>
        <pc:spChg chg="mod">
          <ac:chgData name="Teresa Noronha" userId="5b7379fa-9283-4d53-8157-612f78bd7f4d" providerId="ADAL" clId="{90E08D03-F59B-4E0A-8E02-BED6E0696A7D}" dt="2026-03-16T12:04:50.663" v="124" actId="947"/>
          <ac:spMkLst>
            <pc:docMk/>
            <pc:sldMk cId="507588524" sldId="374"/>
            <ac:spMk id="3" creationId="{4697614F-4D5D-3B8D-6C61-0F92DF7904D9}"/>
          </ac:spMkLst>
        </pc:spChg>
        <pc:spChg chg="mod">
          <ac:chgData name="Teresa Noronha" userId="5b7379fa-9283-4d53-8157-612f78bd7f4d" providerId="ADAL" clId="{90E08D03-F59B-4E0A-8E02-BED6E0696A7D}" dt="2026-03-16T12:05:02.128" v="125" actId="947"/>
          <ac:spMkLst>
            <pc:docMk/>
            <pc:sldMk cId="507588524" sldId="374"/>
            <ac:spMk id="4" creationId="{29F27D5D-7AC0-C366-141B-D0362C2D4298}"/>
          </ac:spMkLst>
        </pc:spChg>
        <pc:picChg chg="add del mod">
          <ac:chgData name="Teresa Noronha" userId="5b7379fa-9283-4d53-8157-612f78bd7f4d" providerId="ADAL" clId="{90E08D03-F59B-4E0A-8E02-BED6E0696A7D}" dt="2026-03-16T12:01:56.081" v="114" actId="478"/>
          <ac:picMkLst>
            <pc:docMk/>
            <pc:sldMk cId="507588524" sldId="374"/>
            <ac:picMk id="5" creationId="{D4F7975D-24EF-8B57-700A-9FD913F35212}"/>
          </ac:picMkLst>
        </pc:picChg>
      </pc:sldChg>
      <pc:sldMasterChg chg="modSldLayout">
        <pc:chgData name="Teresa Noronha" userId="5b7379fa-9283-4d53-8157-612f78bd7f4d" providerId="ADAL" clId="{90E08D03-F59B-4E0A-8E02-BED6E0696A7D}" dt="2026-03-16T12:07:24.050" v="127" actId="478"/>
        <pc:sldMasterMkLst>
          <pc:docMk/>
          <pc:sldMasterMk cId="1167295374" sldId="2147483648"/>
        </pc:sldMasterMkLst>
        <pc:sldLayoutChg chg="addSp delSp modSp mod">
          <pc:chgData name="Teresa Noronha" userId="5b7379fa-9283-4d53-8157-612f78bd7f4d" providerId="ADAL" clId="{90E08D03-F59B-4E0A-8E02-BED6E0696A7D}" dt="2026-03-16T12:07:24.050" v="127" actId="478"/>
          <pc:sldLayoutMkLst>
            <pc:docMk/>
            <pc:sldMasterMk cId="1167295374" sldId="2147483648"/>
            <pc:sldLayoutMk cId="3051676739" sldId="2147483704"/>
          </pc:sldLayoutMkLst>
          <pc:spChg chg="add del">
            <ac:chgData name="Teresa Noronha" userId="5b7379fa-9283-4d53-8157-612f78bd7f4d" providerId="ADAL" clId="{90E08D03-F59B-4E0A-8E02-BED6E0696A7D}" dt="2026-03-16T12:07:21.821" v="126" actId="478"/>
            <ac:spMkLst>
              <pc:docMk/>
              <pc:sldMasterMk cId="1167295374" sldId="2147483648"/>
              <pc:sldLayoutMk cId="3051676739" sldId="2147483704"/>
              <ac:spMk id="49" creationId="{7480EA7A-48A8-46F7-71DE-A309339E92C5}"/>
            </ac:spMkLst>
          </pc:spChg>
          <pc:spChg chg="add del">
            <ac:chgData name="Teresa Noronha" userId="5b7379fa-9283-4d53-8157-612f78bd7f4d" providerId="ADAL" clId="{90E08D03-F59B-4E0A-8E02-BED6E0696A7D}" dt="2026-03-16T12:07:24.050" v="127" actId="478"/>
            <ac:spMkLst>
              <pc:docMk/>
              <pc:sldMasterMk cId="1167295374" sldId="2147483648"/>
              <pc:sldLayoutMk cId="3051676739" sldId="2147483704"/>
              <ac:spMk id="50" creationId="{B1988EB6-7F74-1712-5220-8050E7A39993}"/>
            </ac:spMkLst>
          </pc:spChg>
          <pc:picChg chg="add mod">
            <ac:chgData name="Teresa Noronha" userId="5b7379fa-9283-4d53-8157-612f78bd7f4d" providerId="ADAL" clId="{90E08D03-F59B-4E0A-8E02-BED6E0696A7D}" dt="2026-03-16T11:59:49.731" v="98" actId="12789"/>
            <ac:picMkLst>
              <pc:docMk/>
              <pc:sldMasterMk cId="1167295374" sldId="2147483648"/>
              <pc:sldLayoutMk cId="3051676739" sldId="2147483704"/>
              <ac:picMk id="6" creationId="{9537BD56-A33E-45E0-BE0C-BF1BBA2C3BC4}"/>
            </ac:picMkLst>
          </pc:picChg>
          <pc:picChg chg="mod">
            <ac:chgData name="Teresa Noronha" userId="5b7379fa-9283-4d53-8157-612f78bd7f4d" providerId="ADAL" clId="{90E08D03-F59B-4E0A-8E02-BED6E0696A7D}" dt="2026-03-16T12:01:55.680" v="113" actId="408"/>
            <ac:picMkLst>
              <pc:docMk/>
              <pc:sldMasterMk cId="1167295374" sldId="2147483648"/>
              <pc:sldLayoutMk cId="3051676739" sldId="2147483704"/>
              <ac:picMk id="37" creationId="{2A119C12-217E-D127-97BA-865FC7C4F88C}"/>
            </ac:picMkLst>
          </pc:picChg>
          <pc:picChg chg="mod">
            <ac:chgData name="Teresa Noronha" userId="5b7379fa-9283-4d53-8157-612f78bd7f4d" providerId="ADAL" clId="{90E08D03-F59B-4E0A-8E02-BED6E0696A7D}" dt="2026-03-16T12:01:55.680" v="113" actId="408"/>
            <ac:picMkLst>
              <pc:docMk/>
              <pc:sldMasterMk cId="1167295374" sldId="2147483648"/>
              <pc:sldLayoutMk cId="3051676739" sldId="2147483704"/>
              <ac:picMk id="38" creationId="{DDEFB025-BA48-2367-AF3A-C0EAA3B0725E}"/>
            </ac:picMkLst>
          </pc:picChg>
          <pc:picChg chg="mod">
            <ac:chgData name="Teresa Noronha" userId="5b7379fa-9283-4d53-8157-612f78bd7f4d" providerId="ADAL" clId="{90E08D03-F59B-4E0A-8E02-BED6E0696A7D}" dt="2026-03-16T12:01:55.680" v="113" actId="408"/>
            <ac:picMkLst>
              <pc:docMk/>
              <pc:sldMasterMk cId="1167295374" sldId="2147483648"/>
              <pc:sldLayoutMk cId="3051676739" sldId="2147483704"/>
              <ac:picMk id="39" creationId="{CB1DEC63-D9DD-A8B5-4104-8B169853FEB0}"/>
            </ac:picMkLst>
          </pc:picChg>
          <pc:picChg chg="mod modCrop">
            <ac:chgData name="Teresa Noronha" userId="5b7379fa-9283-4d53-8157-612f78bd7f4d" providerId="ADAL" clId="{90E08D03-F59B-4E0A-8E02-BED6E0696A7D}" dt="2026-03-16T12:00:15.704" v="102" actId="732"/>
            <ac:picMkLst>
              <pc:docMk/>
              <pc:sldMasterMk cId="1167295374" sldId="2147483648"/>
              <pc:sldLayoutMk cId="3051676739" sldId="2147483704"/>
              <ac:picMk id="40" creationId="{0FF29A0C-D15E-07DA-2923-00526150FB1F}"/>
            </ac:picMkLst>
          </pc:picChg>
          <pc:picChg chg="mod">
            <ac:chgData name="Teresa Noronha" userId="5b7379fa-9283-4d53-8157-612f78bd7f4d" providerId="ADAL" clId="{90E08D03-F59B-4E0A-8E02-BED6E0696A7D}" dt="2026-03-16T12:01:55.680" v="113" actId="408"/>
            <ac:picMkLst>
              <pc:docMk/>
              <pc:sldMasterMk cId="1167295374" sldId="2147483648"/>
              <pc:sldLayoutMk cId="3051676739" sldId="2147483704"/>
              <ac:picMk id="41" creationId="{E1DC5883-4E77-7AF8-4929-EC74940D6BDE}"/>
            </ac:picMkLst>
          </pc:picChg>
          <pc:picChg chg="mod modCrop">
            <ac:chgData name="Teresa Noronha" userId="5b7379fa-9283-4d53-8157-612f78bd7f4d" providerId="ADAL" clId="{90E08D03-F59B-4E0A-8E02-BED6E0696A7D}" dt="2026-03-16T12:01:55.680" v="113" actId="408"/>
            <ac:picMkLst>
              <pc:docMk/>
              <pc:sldMasterMk cId="1167295374" sldId="2147483648"/>
              <pc:sldLayoutMk cId="3051676739" sldId="2147483704"/>
              <ac:picMk id="42" creationId="{87D9C08B-83D2-EF7F-F4E2-AA226A38337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AAE2-A5AF-4AE1-B659-D2301A04F762}" type="datetimeFigureOut">
              <a:rPr lang="en-GB" smtClean="0"/>
              <a:t>16/03/2026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B6CC-33A8-4BA6-A460-EE75E0AFE0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04A6B-7378-0A7A-E07A-A054B7FF7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61385-3E5D-31CA-A255-701AC61C7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25D33A0-31C5-9A15-A8BA-F025DDE72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32EFCF-1CF3-C2B9-65BB-743471DB6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Picture 3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A119C12-217E-D127-97BA-865FC7C4F88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97" y="6162652"/>
            <a:ext cx="854513" cy="385482"/>
          </a:xfrm>
          <a:prstGeom prst="rect">
            <a:avLst/>
          </a:prstGeom>
        </p:spPr>
      </p:pic>
      <p:pic>
        <p:nvPicPr>
          <p:cNvPr id="38" name="Picture 37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DDEFB025-BA48-2367-AF3A-C0EAA3B072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5" y="6122131"/>
            <a:ext cx="1010877" cy="466524"/>
          </a:xfrm>
          <a:prstGeom prst="rect">
            <a:avLst/>
          </a:prstGeom>
        </p:spPr>
      </p:pic>
      <p:pic>
        <p:nvPicPr>
          <p:cNvPr id="39" name="Picture 38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CB1DEC63-D9DD-A8B5-4104-8B169853FEB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61" y="6162652"/>
            <a:ext cx="879936" cy="278526"/>
          </a:xfrm>
          <a:prstGeom prst="rect">
            <a:avLst/>
          </a:prstGeom>
        </p:spPr>
      </p:pic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047" y="5991373"/>
            <a:ext cx="1557851" cy="72804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1DC5883-4E77-7AF8-4929-EC74940D6BDE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9450" y="6162652"/>
            <a:ext cx="717709" cy="385483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3"/>
          <a:stretch>
            <a:fillRect/>
          </a:stretch>
        </p:blipFill>
        <p:spPr>
          <a:xfrm>
            <a:off x="1882450" y="6103214"/>
            <a:ext cx="1142973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80EA7A-48A8-46F7-71DE-A309339E92C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747" y="4007976"/>
            <a:ext cx="6616700" cy="657933"/>
          </a:xfrm>
          <a:prstGeom prst="rect">
            <a:avLst/>
          </a:prstGeom>
        </p:spPr>
        <p:txBody>
          <a:bodyPr/>
          <a:lstStyle>
            <a:lvl1pPr>
              <a:buNone/>
              <a:defRPr lang="en-GB" sz="2800" b="0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28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B1988EB6-7F74-1712-5220-8050E7A3999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FINANCEIROS E ORÇAMENTO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82A10C-677D-3CA6-0B64-02B4A6702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35A0D19-934F-E845-0147-B4231184A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E248DA-E078-8D7E-72A9-81591B46D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5015DE-84DC-DEA0-1E1E-82F94A8B9C1A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AE36DF-42A2-C38B-5772-B0C27962642E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ABAD-D3BB-0015-E26C-22B13B582F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36AE2-CEEB-EFA3-6202-30437C58C666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29AF33-9687-1B98-1B47-D4BC740BA8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777B1-4C43-11C1-6472-88308FC728A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0E486B0-3A3B-469F-5D18-5A5011FCF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FC1914-C44E-5AD9-4A44-748E6E81BD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9606DA8-A896-278B-A23D-05806321B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07ABAC-F84D-34AB-9D2E-B9F35612E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E85159B-EE12-0731-B317-458EC59EA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AABDF72-3F9C-571A-828F-D9E21A4EA152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9A07F3-72D2-F241-46B0-7C94B3A031D4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B12FF5B-3AA3-EB9C-22CB-AC425012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6602999" y="1269000"/>
            <a:ext cx="6857999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9A768B-78BC-D8BC-DD38-C3A3B984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720163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80F60FC-A518-D3FD-3116-409AB5485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720163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D40D19-9328-2FEB-5DA2-495DF1F30023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7BFFC-6A4F-80B1-EF20-2C842AF953CC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0BF81-0E6C-3EB5-4FF7-1C8E273CCDEB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07BF12-12F1-8513-B0BA-10686F2198C8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A68EF7-BEB2-03BF-A4B1-EA0C932E193F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CCE8938-2E57-4256-16CD-238BFE725BE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581D355-0019-BF66-EE1B-E5880A1103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59B16E1-3ADA-C330-2233-051A28CBF08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7D6D826D-4CFE-699A-3CF6-638475631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BCF423-5887-BFB7-38A6-D659186C8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B81B68B-79DA-5FC8-2B65-08EFF7899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E90B318-E3CD-3472-E1F2-72C5B5B4287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37DDB104-1FDA-14CE-8DC2-CA9A82B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71944-0697-319A-904C-02CBA4C4068C}"/>
              </a:ext>
            </a:extLst>
          </p:cNvPr>
          <p:cNvSpPr/>
          <p:nvPr userDrawn="1"/>
        </p:nvSpPr>
        <p:spPr>
          <a:xfrm rot="5400000">
            <a:off x="9708152" y="4374152"/>
            <a:ext cx="647694" cy="4320003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844BD1-B854-6742-56CB-CD7F38A665BD}"/>
              </a:ext>
            </a:extLst>
          </p:cNvPr>
          <p:cNvSpPr/>
          <p:nvPr userDrawn="1"/>
        </p:nvSpPr>
        <p:spPr>
          <a:xfrm rot="5400000">
            <a:off x="3612152" y="2598154"/>
            <a:ext cx="647694" cy="7871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4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2374AFC-2B33-B9DF-5A60-9C1B17E67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0" b="20520"/>
          <a:stretch>
            <a:fillRect/>
          </a:stretch>
        </p:blipFill>
        <p:spPr>
          <a:xfrm>
            <a:off x="6961773" y="2068130"/>
            <a:ext cx="5230225" cy="47898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1239798-838D-BA3B-1700-F108BCD27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FE38764-3DCD-D0C1-EA32-539E869EB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D1374-5EE8-05C3-E210-78A73DFD722C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0A674-240B-784B-F55A-9D6A4E09F5F3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74C2A-431F-C03D-D4F2-CC17DDE5E7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90B55-8D12-357F-417B-CD094114344F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65BCB-45BE-B48F-EFFF-25B0D8C74BD1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96B639D-D9AA-99ED-5532-DE0C9CCE07C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9A7835D-968F-8777-80D4-AAF021947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B022DF-5739-1166-A494-FA6992C681F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8ABF336-2265-B1AF-68A2-7FA45D1F0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03F2DE-E117-A3B3-9638-6114045D0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5DAD3C8-7BEF-77E6-FDB6-62178C68B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EA00995-4D65-1A9D-B2B0-74F567338306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D1093EA-A1B6-5F41-A302-AD985558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D0148-10C1-CED2-F7D7-52C1ACE3B9C7}"/>
              </a:ext>
            </a:extLst>
          </p:cNvPr>
          <p:cNvSpPr/>
          <p:nvPr userDrawn="1"/>
        </p:nvSpPr>
        <p:spPr>
          <a:xfrm rot="5400000">
            <a:off x="8661498" y="3327500"/>
            <a:ext cx="647694" cy="6413308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A27C88-21CA-104C-A4E8-E4B23B7966C1}"/>
              </a:ext>
            </a:extLst>
          </p:cNvPr>
          <p:cNvSpPr/>
          <p:nvPr userDrawn="1"/>
        </p:nvSpPr>
        <p:spPr>
          <a:xfrm rot="5400000">
            <a:off x="2565499" y="3644807"/>
            <a:ext cx="647694" cy="577869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8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31309-8420-8DAE-4387-45F0235E9DEF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D5BDC-4C76-3CBD-241D-E9C0603A6CA5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577C9-559C-CD3A-F76A-A896EA521E5F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1CD3A8-7469-0516-7481-E7E9EBEC9EB5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E73063-03BD-FD1A-2D49-BFF25E278D59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7F6C577A-6736-7029-5D61-B78D0ADD8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2B9D412-1493-3363-F6C2-276FC8D89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7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02355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883B9-2C24-C617-9CE1-7B7AD5D51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77AEE3-F903-7B4F-9E39-D1572CA7E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044D7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31B449-460A-7645-29D8-6E5ECB658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360CF0-C319-8D88-4C41-12698AD68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1A8BC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BAF123-87C5-F3DB-B37A-B5271C2B7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A02325-665D-3779-697B-8E89F8401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F69F1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A8E98D-E84F-BCB0-0B5F-73752D09C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7013B1-38FE-3F5B-42DE-317CCFBFC9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D9641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D964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F5994F-6248-0BBD-1B0C-3AD2EE2CB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9C1F810-1A97-A3E4-C0AE-6C750E8B7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A52404-B2C0-683C-46EB-A3EB11DCA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953289-F15E-3AD5-280E-0127E2623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1E43CC-4AEC-AD94-143F-E46A54FBF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C82057C-5A34-8108-D0D9-662CA7DF4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7439DB-0CAB-6F0C-379F-7628D582D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Picture 3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A119C12-217E-D127-97BA-865FC7C4F88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00" y="6162652"/>
            <a:ext cx="854513" cy="385482"/>
          </a:xfrm>
          <a:prstGeom prst="rect">
            <a:avLst/>
          </a:prstGeom>
        </p:spPr>
      </p:pic>
      <p:pic>
        <p:nvPicPr>
          <p:cNvPr id="38" name="Picture 37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DDEFB025-BA48-2367-AF3A-C0EAA3B072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2" y="6122131"/>
            <a:ext cx="1010877" cy="466524"/>
          </a:xfrm>
          <a:prstGeom prst="rect">
            <a:avLst/>
          </a:prstGeom>
        </p:spPr>
      </p:pic>
      <p:pic>
        <p:nvPicPr>
          <p:cNvPr id="39" name="Picture 38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CB1DEC63-D9DD-A8B5-4104-8B169853FEB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10" y="6162652"/>
            <a:ext cx="879936" cy="278526"/>
          </a:xfrm>
          <a:prstGeom prst="rect">
            <a:avLst/>
          </a:prstGeom>
        </p:spPr>
      </p:pic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6313" t="14992" r="10975" b="15732"/>
          <a:stretch>
            <a:fillRect/>
          </a:stretch>
        </p:blipFill>
        <p:spPr>
          <a:xfrm>
            <a:off x="264723" y="6100520"/>
            <a:ext cx="1288531" cy="50435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1DC5883-4E77-7AF8-4929-EC74940D6BDE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5235" y="6162652"/>
            <a:ext cx="717709" cy="385483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36353"/>
          <a:stretch>
            <a:fillRect/>
          </a:stretch>
        </p:blipFill>
        <p:spPr>
          <a:xfrm>
            <a:off x="1636510" y="6103214"/>
            <a:ext cx="1038144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4A9FA-8DBC-0D6C-CD50-92DAA9FA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7BD56-A33E-45E0-BE0C-BF1BBA2C3B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70" y="6121726"/>
            <a:ext cx="1558835" cy="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2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15484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BD3D2C-4452-D68A-B33E-5E9A25662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871924A-0E24-2F7A-95E9-786274AAE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355D7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55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6550B6-2F28-38AA-064E-9CB46EF946D3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33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9C6D256A-D9B8-4B0F-000F-AE4E7069F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23FA77-0E45-7ADE-9C3E-4AA815AA0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67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F38CE-EA2E-6822-2A18-8E3D5CD0647D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36719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1E166A2-C95E-F0AE-DD07-E583E512B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04CCFD-F089-0561-256C-78E4A4B0B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8A2D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8A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1191B-7AA6-2D5D-670D-5009BECB536B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1C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F926008-D825-C7C7-1215-FC8AF8E41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E4770E-69EA-B9F4-D93B-CEA56153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F8B24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8B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959D1-CDA1-92BE-0A12-5F72AE192674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E5BBF3C-C21A-265D-70AE-E0F4D0057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C4CE8E-2038-F416-6E76-A64A4CCB9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E1834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67FB-2BD3-A773-94A7-A307D39C1A4A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20ADBAEC-9789-34D9-E145-C61ED45E3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2BB012-BBF5-328C-E6EA-36A0276A2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9818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C85EAD-1716-4A38-4001-5CC07E5BCC96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28C9230-6253-1E8F-100E-9229DBD9D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3A37B-9ECE-8E75-BEDB-651ED7B314B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D33CDF6-9AFC-982B-7FBF-594F3C051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A96004-A8EC-DB18-E930-2DFAC45A1421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90398-C058-5E9E-F896-73496B7ECD57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C328B79-7E65-B016-DD0F-6B5CC95D7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7197124-2D69-84F3-8DAF-D1C89F863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5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>
                <a:solidFill>
                  <a:srgbClr val="446D6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46D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393FD-D949-7B8B-BAB6-938BA2152F2F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8430889-F405-B3C1-0104-C443AC280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AC6063-6ECC-43FB-7DF7-6306E07B8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3BFD3C-4D31-07C8-9A7B-8A49977BC089}"/>
              </a:ext>
            </a:extLst>
          </p:cNvPr>
          <p:cNvSpPr txBox="1"/>
          <p:nvPr userDrawn="1"/>
        </p:nvSpPr>
        <p:spPr>
          <a:xfrm>
            <a:off x="2089479" y="3498633"/>
            <a:ext cx="973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32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F4D3FF-C80F-746E-0A15-2E10C3DB8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647" y="1351343"/>
            <a:ext cx="6203471" cy="1894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1904A73-D1C8-F30A-CD14-DC80C8622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C32EF14-0325-48E9-C559-3D3DBB6F87BF}"/>
              </a:ext>
            </a:extLst>
          </p:cNvPr>
          <p:cNvSpPr/>
          <p:nvPr/>
        </p:nvSpPr>
        <p:spPr>
          <a:xfrm>
            <a:off x="10032000" y="1658521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447EA-F514-7D89-11F3-BCF0B355FC42}"/>
              </a:ext>
            </a:extLst>
          </p:cNvPr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FC03E-B25D-CDD8-23C4-7D94EE5122FB}"/>
              </a:ext>
            </a:extLst>
          </p:cNvPr>
          <p:cNvSpPr/>
          <p:nvPr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09210-8481-96B3-B8C8-7145F8F299F6}"/>
              </a:ext>
            </a:extLst>
          </p:cNvPr>
          <p:cNvSpPr/>
          <p:nvPr/>
        </p:nvSpPr>
        <p:spPr>
          <a:xfrm>
            <a:off x="7254000" y="0"/>
            <a:ext cx="25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B302E-E0C9-5039-6BF1-B692865426E3}"/>
              </a:ext>
            </a:extLst>
          </p:cNvPr>
          <p:cNvSpPr/>
          <p:nvPr userDrawn="1"/>
        </p:nvSpPr>
        <p:spPr>
          <a:xfrm>
            <a:off x="4836000" y="0"/>
            <a:ext cx="252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B8DFD-79E3-FA73-2790-64560A2458C0}"/>
              </a:ext>
            </a:extLst>
          </p:cNvPr>
          <p:cNvSpPr/>
          <p:nvPr userDrawn="1"/>
        </p:nvSpPr>
        <p:spPr>
          <a:xfrm>
            <a:off x="2418000" y="0"/>
            <a:ext cx="2520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105FC9-1CC5-ABB5-8B6F-5F258AB53110}"/>
              </a:ext>
            </a:extLst>
          </p:cNvPr>
          <p:cNvGrpSpPr/>
          <p:nvPr userDrawn="1"/>
        </p:nvGrpSpPr>
        <p:grpSpPr>
          <a:xfrm>
            <a:off x="2393930" y="2202012"/>
            <a:ext cx="7614000" cy="720000"/>
            <a:chOff x="2393930" y="2202012"/>
            <a:chExt cx="7614000" cy="720000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905825-AE5F-082D-ECDF-B8EA2FB56F4F}"/>
                </a:ext>
              </a:extLst>
            </p:cNvPr>
            <p:cNvSpPr/>
            <p:nvPr userDrawn="1"/>
          </p:nvSpPr>
          <p:spPr>
            <a:xfrm rot="5400000">
              <a:off x="2213930" y="2382012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CDAE6A4-DA0C-1632-E08B-64FEB1AE5A37}"/>
                </a:ext>
              </a:extLst>
            </p:cNvPr>
            <p:cNvSpPr/>
            <p:nvPr userDrawn="1"/>
          </p:nvSpPr>
          <p:spPr>
            <a:xfrm rot="5400000">
              <a:off x="4631930" y="2382012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8368131-6A0A-4ABB-1060-CCFFE55C2507}"/>
                </a:ext>
              </a:extLst>
            </p:cNvPr>
            <p:cNvSpPr/>
            <p:nvPr userDrawn="1"/>
          </p:nvSpPr>
          <p:spPr>
            <a:xfrm rot="5400000">
              <a:off x="7049930" y="2382012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F9DB30E-E2CD-E077-4B44-B2F1F06CD516}"/>
                </a:ext>
              </a:extLst>
            </p:cNvPr>
            <p:cNvSpPr/>
            <p:nvPr userDrawn="1"/>
          </p:nvSpPr>
          <p:spPr>
            <a:xfrm rot="5400000">
              <a:off x="9467930" y="2382012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CBF28A-3C13-8AD1-FA99-3A5E81A2202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7512A-B185-B4FF-CA8D-93CE55176E92}"/>
              </a:ext>
            </a:extLst>
          </p:cNvPr>
          <p:cNvSpPr/>
          <p:nvPr/>
        </p:nvSpPr>
        <p:spPr>
          <a:xfrm>
            <a:off x="9672000" y="3458521"/>
            <a:ext cx="2520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A308D-C2D7-68CA-3A6F-3E08B34E1DA8}"/>
              </a:ext>
            </a:extLst>
          </p:cNvPr>
          <p:cNvSpPr/>
          <p:nvPr/>
        </p:nvSpPr>
        <p:spPr>
          <a:xfrm>
            <a:off x="7254000" y="3458521"/>
            <a:ext cx="252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CFB3A2-7A2A-340F-C5A2-F6D69D89E90B}"/>
              </a:ext>
            </a:extLst>
          </p:cNvPr>
          <p:cNvSpPr/>
          <p:nvPr userDrawn="1"/>
        </p:nvSpPr>
        <p:spPr>
          <a:xfrm>
            <a:off x="4836000" y="3458521"/>
            <a:ext cx="252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479215-84A5-2F2C-E681-A68D1C759A20}"/>
              </a:ext>
            </a:extLst>
          </p:cNvPr>
          <p:cNvSpPr/>
          <p:nvPr userDrawn="1"/>
        </p:nvSpPr>
        <p:spPr>
          <a:xfrm>
            <a:off x="2418000" y="3458521"/>
            <a:ext cx="252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6CA76-DB83-E2CD-E615-21B4D3DC24D8}"/>
              </a:ext>
            </a:extLst>
          </p:cNvPr>
          <p:cNvSpPr/>
          <p:nvPr/>
        </p:nvSpPr>
        <p:spPr>
          <a:xfrm>
            <a:off x="10163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058401-9A87-71E8-588A-C035D1BC6839}"/>
              </a:ext>
            </a:extLst>
          </p:cNvPr>
          <p:cNvCxnSpPr>
            <a:cxnSpLocks/>
          </p:cNvCxnSpPr>
          <p:nvPr/>
        </p:nvCxnSpPr>
        <p:spPr>
          <a:xfrm>
            <a:off x="10032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48FE4-363A-8586-4F4F-43648683F350}"/>
              </a:ext>
            </a:extLst>
          </p:cNvPr>
          <p:cNvSpPr/>
          <p:nvPr/>
        </p:nvSpPr>
        <p:spPr>
          <a:xfrm>
            <a:off x="7745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51195-3DE6-7152-3838-312BCC04D35F}"/>
              </a:ext>
            </a:extLst>
          </p:cNvPr>
          <p:cNvCxnSpPr>
            <a:cxnSpLocks/>
          </p:cNvCxnSpPr>
          <p:nvPr/>
        </p:nvCxnSpPr>
        <p:spPr>
          <a:xfrm>
            <a:off x="7614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6F15FD-0256-1745-74AE-B4902437427A}"/>
              </a:ext>
            </a:extLst>
          </p:cNvPr>
          <p:cNvSpPr/>
          <p:nvPr userDrawn="1"/>
        </p:nvSpPr>
        <p:spPr>
          <a:xfrm>
            <a:off x="5327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147C8-6059-B98E-5834-8BA9112DF2AA}"/>
              </a:ext>
            </a:extLst>
          </p:cNvPr>
          <p:cNvCxnSpPr>
            <a:cxnSpLocks/>
          </p:cNvCxnSpPr>
          <p:nvPr userDrawn="1"/>
        </p:nvCxnSpPr>
        <p:spPr>
          <a:xfrm>
            <a:off x="5196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D259FE4-F5A3-932A-866A-C369F9CE1EE7}"/>
              </a:ext>
            </a:extLst>
          </p:cNvPr>
          <p:cNvSpPr/>
          <p:nvPr userDrawn="1"/>
        </p:nvSpPr>
        <p:spPr>
          <a:xfrm>
            <a:off x="2909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CC9512-6D80-81CC-3449-56942E3ED71F}"/>
              </a:ext>
            </a:extLst>
          </p:cNvPr>
          <p:cNvCxnSpPr>
            <a:cxnSpLocks/>
          </p:cNvCxnSpPr>
          <p:nvPr userDrawn="1"/>
        </p:nvCxnSpPr>
        <p:spPr>
          <a:xfrm>
            <a:off x="2778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85028B0-5267-4F60-AD50-94B5DED68692}"/>
              </a:ext>
            </a:extLst>
          </p:cNvPr>
          <p:cNvSpPr/>
          <p:nvPr userDrawn="1"/>
        </p:nvSpPr>
        <p:spPr>
          <a:xfrm>
            <a:off x="0" y="3458521"/>
            <a:ext cx="252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5D83A1-86FA-ED45-0414-F4F635170754}"/>
              </a:ext>
            </a:extLst>
          </p:cNvPr>
          <p:cNvSpPr/>
          <p:nvPr userDrawn="1"/>
        </p:nvSpPr>
        <p:spPr>
          <a:xfrm>
            <a:off x="491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59C2A6-A0FE-038E-45CF-EDB361620C9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60">
            <a:extLst>
              <a:ext uri="{FF2B5EF4-FFF2-40B4-BE49-F238E27FC236}">
                <a16:creationId xmlns:a16="http://schemas.microsoft.com/office/drawing/2014/main" id="{8DEB7936-5376-352E-04AA-349254DF7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BFD91CAD-BE03-4A58-7A1E-75F010C6C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49" name="Text Placeholder 60">
            <a:extLst>
              <a:ext uri="{FF2B5EF4-FFF2-40B4-BE49-F238E27FC236}">
                <a16:creationId xmlns:a16="http://schemas.microsoft.com/office/drawing/2014/main" id="{C93D5881-CB7C-83CC-A564-E4F99A2E0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8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0" name="Text Placeholder 60">
            <a:extLst>
              <a:ext uri="{FF2B5EF4-FFF2-40B4-BE49-F238E27FC236}">
                <a16:creationId xmlns:a16="http://schemas.microsoft.com/office/drawing/2014/main" id="{D4F0E338-C92E-9481-9A99-B00CA4073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8EE2F0A5-4FFF-E8F3-E2D5-01AE1655FD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4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2" name="Text Placeholder 60">
            <a:extLst>
              <a:ext uri="{FF2B5EF4-FFF2-40B4-BE49-F238E27FC236}">
                <a16:creationId xmlns:a16="http://schemas.microsoft.com/office/drawing/2014/main" id="{24A8AA6C-60A5-A922-D0A0-E0B34FD0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3" name="Text Placeholder 60">
            <a:extLst>
              <a:ext uri="{FF2B5EF4-FFF2-40B4-BE49-F238E27FC236}">
                <a16:creationId xmlns:a16="http://schemas.microsoft.com/office/drawing/2014/main" id="{55550823-7F07-5BEA-BE0E-910730F02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4" name="Text Placeholder 60">
            <a:extLst>
              <a:ext uri="{FF2B5EF4-FFF2-40B4-BE49-F238E27FC236}">
                <a16:creationId xmlns:a16="http://schemas.microsoft.com/office/drawing/2014/main" id="{5096CABC-F489-1393-7DD0-862D628F07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5" name="Text Placeholder 60">
            <a:extLst>
              <a:ext uri="{FF2B5EF4-FFF2-40B4-BE49-F238E27FC236}">
                <a16:creationId xmlns:a16="http://schemas.microsoft.com/office/drawing/2014/main" id="{9634A5A3-B795-C371-5EBC-AE8CB0630A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2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6" name="Text Placeholder 60">
            <a:extLst>
              <a:ext uri="{FF2B5EF4-FFF2-40B4-BE49-F238E27FC236}">
                <a16:creationId xmlns:a16="http://schemas.microsoft.com/office/drawing/2014/main" id="{677BB655-5870-0128-78F2-C4F4394B95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2362DB-0994-0B37-7CCB-C7E5E35D97E8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E0F6933B-24F5-14CC-673D-D07168EC5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A6B418-C5D0-B8EA-E05C-75448EDA1C16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961983-CB00-E18A-F3C0-C1DDB3715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3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34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307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2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4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80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8CF6-14A4-8EB9-91E6-43C5B558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A675-6C47-FB52-318A-EE4C404E7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6589-1780-1246-01C0-89CB988D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C592-B487-F8B4-283C-D2636B2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96FA-925A-9BE3-6E57-D5A24F3E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C1B-950D-0C9B-2943-389300D7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C84D-BA08-2EC5-F31A-566A640A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A4A1-E2A4-1B01-4AB5-2C7A8E4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4C57-7688-76F0-4D97-73006D46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A330-A29D-D4E1-B0F3-1C204E80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2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984A-32B4-658C-3CCE-523A0CD3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E36B-387D-CF97-8BBC-2B21A46A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C433-52C4-5864-2DD7-283022A8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08B8-35E2-731D-688B-399127F3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81CC-2BD7-1E71-8975-DD46C1A7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2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0B32279-2D92-2ADA-7558-492CAEDCA3CF}"/>
              </a:ext>
            </a:extLst>
          </p:cNvPr>
          <p:cNvSpPr/>
          <p:nvPr userDrawn="1"/>
        </p:nvSpPr>
        <p:spPr>
          <a:xfrm>
            <a:off x="10428000" y="0"/>
            <a:ext cx="176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1514B1-1444-B7EF-511B-4929602366EA}"/>
              </a:ext>
            </a:extLst>
          </p:cNvPr>
          <p:cNvSpPr/>
          <p:nvPr userDrawn="1"/>
        </p:nvSpPr>
        <p:spPr>
          <a:xfrm>
            <a:off x="8690000" y="0"/>
            <a:ext cx="176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B7F85-0AF8-A5AC-A6BB-F1EE50275ADB}"/>
              </a:ext>
            </a:extLst>
          </p:cNvPr>
          <p:cNvSpPr/>
          <p:nvPr userDrawn="1"/>
        </p:nvSpPr>
        <p:spPr>
          <a:xfrm>
            <a:off x="6952000" y="0"/>
            <a:ext cx="17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8672B-73D7-DE30-D599-51FC8685E336}"/>
              </a:ext>
            </a:extLst>
          </p:cNvPr>
          <p:cNvSpPr/>
          <p:nvPr userDrawn="1"/>
        </p:nvSpPr>
        <p:spPr>
          <a:xfrm>
            <a:off x="5214000" y="0"/>
            <a:ext cx="176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3EEE4-BB24-5112-B965-5306282CA7A7}"/>
              </a:ext>
            </a:extLst>
          </p:cNvPr>
          <p:cNvSpPr/>
          <p:nvPr userDrawn="1"/>
        </p:nvSpPr>
        <p:spPr>
          <a:xfrm>
            <a:off x="3476000" y="0"/>
            <a:ext cx="176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3B368-2672-666C-2B72-32069461841F}"/>
              </a:ext>
            </a:extLst>
          </p:cNvPr>
          <p:cNvSpPr/>
          <p:nvPr userDrawn="1"/>
        </p:nvSpPr>
        <p:spPr>
          <a:xfrm>
            <a:off x="1738000" y="0"/>
            <a:ext cx="1764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38F0C3-5D00-0AD7-411E-E8EC71DAEC31}"/>
              </a:ext>
            </a:extLst>
          </p:cNvPr>
          <p:cNvGrpSpPr/>
          <p:nvPr userDrawn="1"/>
        </p:nvGrpSpPr>
        <p:grpSpPr>
          <a:xfrm>
            <a:off x="1571000" y="2198521"/>
            <a:ext cx="9050000" cy="720000"/>
            <a:chOff x="1571000" y="2198521"/>
            <a:chExt cx="9050000" cy="720000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9177AC4-98B7-C474-3266-B79FE0649C04}"/>
                </a:ext>
              </a:extLst>
            </p:cNvPr>
            <p:cNvSpPr/>
            <p:nvPr userDrawn="1"/>
          </p:nvSpPr>
          <p:spPr>
            <a:xfrm rot="5400000">
              <a:off x="1391000" y="2378521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A9ACD2E-B3F1-7A0F-49A0-AE6979E39574}"/>
                </a:ext>
              </a:extLst>
            </p:cNvPr>
            <p:cNvSpPr/>
            <p:nvPr userDrawn="1"/>
          </p:nvSpPr>
          <p:spPr>
            <a:xfrm rot="5400000">
              <a:off x="3129000" y="2378521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7C27AD34-4EE7-FF39-04D7-9CD1CB1746DA}"/>
                </a:ext>
              </a:extLst>
            </p:cNvPr>
            <p:cNvSpPr/>
            <p:nvPr userDrawn="1"/>
          </p:nvSpPr>
          <p:spPr>
            <a:xfrm rot="5400000">
              <a:off x="4867000" y="2378521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5FE6E7C0-8F3A-E1EB-E4B5-2E1EC76A3E28}"/>
                </a:ext>
              </a:extLst>
            </p:cNvPr>
            <p:cNvSpPr/>
            <p:nvPr userDrawn="1"/>
          </p:nvSpPr>
          <p:spPr>
            <a:xfrm rot="5400000">
              <a:off x="6605000" y="2378521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4083F3BA-02B6-89CE-D3C2-778FBA75C732}"/>
                </a:ext>
              </a:extLst>
            </p:cNvPr>
            <p:cNvSpPr/>
            <p:nvPr userDrawn="1"/>
          </p:nvSpPr>
          <p:spPr>
            <a:xfrm rot="5400000">
              <a:off x="8343000" y="2378521"/>
              <a:ext cx="720000" cy="3600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BF408AB-856C-FE89-EDCE-A1BB41787489}"/>
                </a:ext>
              </a:extLst>
            </p:cNvPr>
            <p:cNvSpPr/>
            <p:nvPr userDrawn="1"/>
          </p:nvSpPr>
          <p:spPr>
            <a:xfrm rot="5400000">
              <a:off x="10081000" y="2378521"/>
              <a:ext cx="720000" cy="360000"/>
            </a:xfrm>
            <a:prstGeom prst="triangle">
              <a:avLst/>
            </a:prstGeom>
            <a:solidFill>
              <a:srgbClr val="237B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B493C9C-05BD-1545-E47F-F229B80F9053}"/>
              </a:ext>
            </a:extLst>
          </p:cNvPr>
          <p:cNvSpPr/>
          <p:nvPr userDrawn="1"/>
        </p:nvSpPr>
        <p:spPr>
          <a:xfrm>
            <a:off x="0" y="0"/>
            <a:ext cx="1764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98450-14EF-33AF-4854-FE2C3BD8AD5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4585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4585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4585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4585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4585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4585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4585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F9C00-4BF0-E910-65B2-98F7013038B6}"/>
              </a:ext>
            </a:extLst>
          </p:cNvPr>
          <p:cNvSpPr/>
          <p:nvPr userDrawn="1"/>
        </p:nvSpPr>
        <p:spPr>
          <a:xfrm>
            <a:off x="7204000" y="1658521"/>
            <a:ext cx="1260000" cy="18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8C8E5-3E07-872B-09C8-672165893308}"/>
              </a:ext>
            </a:extLst>
          </p:cNvPr>
          <p:cNvSpPr/>
          <p:nvPr userDrawn="1"/>
        </p:nvSpPr>
        <p:spPr>
          <a:xfrm>
            <a:off x="7295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F2BB6-490D-74F5-DAC1-05C24CC5084C}"/>
              </a:ext>
            </a:extLst>
          </p:cNvPr>
          <p:cNvSpPr/>
          <p:nvPr userDrawn="1"/>
        </p:nvSpPr>
        <p:spPr>
          <a:xfrm>
            <a:off x="208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C7821-5264-5257-6F99-6FEF61801929}"/>
              </a:ext>
            </a:extLst>
          </p:cNvPr>
          <p:cNvSpPr/>
          <p:nvPr userDrawn="1"/>
        </p:nvSpPr>
        <p:spPr>
          <a:xfrm>
            <a:off x="34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8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4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2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8D594B97-A1B1-E90B-B68E-8B4A1B6BE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72A0382-B70B-88AE-A403-2F431E909E3F}"/>
              </a:ext>
            </a:extLst>
          </p:cNvPr>
          <p:cNvSpPr/>
          <p:nvPr userDrawn="1"/>
        </p:nvSpPr>
        <p:spPr>
          <a:xfrm>
            <a:off x="1077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6E10C7-7267-7C1A-5EF1-8921D7BA6356}"/>
              </a:ext>
            </a:extLst>
          </p:cNvPr>
          <p:cNvSpPr/>
          <p:nvPr userDrawn="1"/>
        </p:nvSpPr>
        <p:spPr>
          <a:xfrm>
            <a:off x="903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D632D-431C-5947-9A10-7DD36D6C3DA0}"/>
              </a:ext>
            </a:extLst>
          </p:cNvPr>
          <p:cNvSpPr/>
          <p:nvPr userDrawn="1"/>
        </p:nvSpPr>
        <p:spPr>
          <a:xfrm>
            <a:off x="5557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E3AA2-FD1B-408B-F2BD-FA2B6DCF3DFC}"/>
              </a:ext>
            </a:extLst>
          </p:cNvPr>
          <p:cNvSpPr/>
          <p:nvPr userDrawn="1"/>
        </p:nvSpPr>
        <p:spPr>
          <a:xfrm>
            <a:off x="3819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49CD2-4194-EA19-C512-7DC07E4E64FE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407F-5EA5-964C-34B2-79A6D2A1C690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D5840C-989B-D1BE-47C4-05923889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53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E122-DB92-03F4-71C9-DA9E4509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703AD-9720-5776-1AC9-B255949D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D211-4010-F66D-7A28-44288807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35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5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521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49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3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25C0CDC-FA77-0DD2-CA86-99521357B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62000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0267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0267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7114000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5376000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3638000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1900000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1DBF4C-1880-28B7-CE09-A13ED6D5FB12}"/>
              </a:ext>
            </a:extLst>
          </p:cNvPr>
          <p:cNvGrpSpPr/>
          <p:nvPr userDrawn="1"/>
        </p:nvGrpSpPr>
        <p:grpSpPr>
          <a:xfrm>
            <a:off x="10590000" y="1247385"/>
            <a:ext cx="1440000" cy="1537368"/>
            <a:chOff x="10468136" y="1004482"/>
            <a:chExt cx="1440000" cy="153736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468136" y="1053166"/>
              <a:ext cx="1440000" cy="144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48136" y="1233166"/>
              <a:ext cx="1080000" cy="108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650057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2A405C-5803-F684-4B83-E05BECD4F60F}"/>
              </a:ext>
            </a:extLst>
          </p:cNvPr>
          <p:cNvGrpSpPr/>
          <p:nvPr userDrawn="1"/>
        </p:nvGrpSpPr>
        <p:grpSpPr>
          <a:xfrm>
            <a:off x="8852000" y="1247385"/>
            <a:ext cx="1440000" cy="1537368"/>
            <a:chOff x="8855987" y="1004482"/>
            <a:chExt cx="1440000" cy="153736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5987" y="1053166"/>
              <a:ext cx="1440000" cy="144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9035987" y="1233166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790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48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83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3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568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68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306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06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044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44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8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8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52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2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618EB-5D59-A991-5C02-CAADE5A6A4BE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942FAE-70B8-72AC-1F77-0F477AA6A6D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B45334-FB22-812F-C1D3-D32139C81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68AFD6-67D4-6BAF-8B9E-B71C4E1AA4A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0F7DF6-894C-6E1C-0554-EE5D6D38FC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68084-8956-F380-B3C1-EC4A7C7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144A1A-52CC-74EC-3248-AEE670459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9907C8-E5F4-6BE3-2035-716A1B75825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EDA04-9A88-E277-D21E-906EB0FEE493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382526D-CE14-90FE-C0C4-252DC6F6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9B91DF6-2BEA-8AC1-F16C-7D1B2A55E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901667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8691667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6953667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5215667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3477667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1739667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8853667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7115667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5377667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3639667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54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1991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1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1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3729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69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69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5467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07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307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7205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045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45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8943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83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783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F3A2B-4780-781A-43C1-69DC9C405252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909919-2B6E-EC74-311D-66F67B0CBB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F0B73C9-4C37-B177-AFA5-2232845EFA9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377B98E-E4C5-85D9-2BE2-F85C2B4ED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6DF43-D870-BEAD-C1BB-DDE4C3551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F261D00-24AC-6537-D62B-4A62079D1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10E0CB-EBE6-5D2E-D708-F40CE73BE29B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CF40F-0FC2-E4B0-1369-84EF97843719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A479CD-4376-E278-C78D-D656F10222A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>
            <a:extLst>
              <a:ext uri="{FF2B5EF4-FFF2-40B4-BE49-F238E27FC236}">
                <a16:creationId xmlns:a16="http://schemas.microsoft.com/office/drawing/2014/main" id="{32C0074B-AC10-85E8-8D20-34591E60D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8063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6516694" y="1806358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42076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4072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6067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3DDC5-EFA7-EE25-7490-41F2C79D96AD}"/>
              </a:ext>
            </a:extLst>
          </p:cNvPr>
          <p:cNvGrpSpPr/>
          <p:nvPr userDrawn="1"/>
        </p:nvGrpSpPr>
        <p:grpSpPr>
          <a:xfrm>
            <a:off x="6516694" y="3407201"/>
            <a:ext cx="720000" cy="720000"/>
            <a:chOff x="10590000" y="1250858"/>
            <a:chExt cx="720000" cy="720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590000" y="1250858"/>
              <a:ext cx="720000" cy="72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80000" y="1340858"/>
              <a:ext cx="540000" cy="54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77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D44F7-E277-88FB-7F60-AD7C910E966E}"/>
              </a:ext>
            </a:extLst>
          </p:cNvPr>
          <p:cNvGrpSpPr/>
          <p:nvPr userDrawn="1"/>
        </p:nvGrpSpPr>
        <p:grpSpPr>
          <a:xfrm>
            <a:off x="6516694" y="2606779"/>
            <a:ext cx="720000" cy="720000"/>
            <a:chOff x="8852000" y="1250858"/>
            <a:chExt cx="720000" cy="72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2000" y="1250858"/>
              <a:ext cx="720000" cy="72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8942000" y="1340858"/>
              <a:ext cx="540000" cy="54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4858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42862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77782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9" name="Content Placeholder 28">
            <a:extLst>
              <a:ext uri="{FF2B5EF4-FFF2-40B4-BE49-F238E27FC236}">
                <a16:creationId xmlns:a16="http://schemas.microsoft.com/office/drawing/2014/main" id="{D3827B9F-D09C-1197-B69E-7C6720ED6B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77782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41" name="Content Placeholder 28">
            <a:extLst>
              <a:ext uri="{FF2B5EF4-FFF2-40B4-BE49-F238E27FC236}">
                <a16:creationId xmlns:a16="http://schemas.microsoft.com/office/drawing/2014/main" id="{E488F2C7-C9DD-FAC9-DA97-91D492D757F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77782" y="348585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D81003F-5AA0-A6A3-153E-09B3EAAF51CD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EA158A5-CF82-F4FD-165F-A0212BF74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8377AA1-83D8-90E3-AC41-C2C2ED69675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4C52FDE-6D47-F497-9F71-0A81CDDD3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14C5A1-B183-E103-8625-8C0B36C62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21AB8A00-EB2B-B627-1700-D62F57779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DB7384D-3BB6-2629-D576-D1CC26FB3BA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1A0B6F-E3DD-A31F-B46D-31AC2A8BA708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27FFC55D-D8C7-0B3B-F616-CFDE84D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2F8C0D9C-F09C-FCA6-477E-F3FC1100C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4634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1551317" y="4665142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38647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0643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2638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5421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3425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1429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39433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12405" y="4743792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A1B5B-E802-6F78-389E-154FBFE50A9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3FADECD-25E8-EECA-7EA3-917270D47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22319C-6A45-4357-1648-79AF6A10B73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2C09BFD-69DD-7E99-844C-7BDE5440B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16A1CB-DCAA-5A32-C178-498F7BA16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057DBDF-DB35-BD4C-DF90-AB66165FD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23FC13-6D3C-0CBD-7CAB-571672C4219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611B93-2FCD-806B-80E2-8ACA1580A337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A1C1C4EA-CD0F-75FD-9DDC-B143D61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6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E5886-3AFD-E1E8-A7E7-E273229DF0E9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2EC904-C0AD-5499-83D6-9DE2387EB357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875428-F452-6924-CCDA-A66A5F999AEA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B3C25A-E97B-6BD5-D8DB-08EB1F7458EC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B074D7-C8D2-CDED-23F1-7B555225BA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FA4208E3-14F1-838A-EE63-A92626D5E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1E1023D-C0AE-1FC9-C2E9-8738FFB8A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54DFD-CA34-2AB7-963D-67C8C9C3C9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19A3441C-DD34-617A-5EC5-9F29D37CB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BBC542-3F2C-5819-9920-83485D2CBFD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4074435-9A9B-CC38-038D-D5F7D542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262B8B-718C-C6ED-4445-B2A170133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5766C-E7CE-D240-0AD1-7A295FA4F1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A03715-212B-4BA4-99A0-67C4A4A7B2F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107B8-0B92-BF62-F77F-61BAC94D81CF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3EBF1DB4-D348-12B4-14A4-387F8481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23E5365-8E3F-4B69-8547-23D88C5EC8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50" r:id="rId3"/>
    <p:sldLayoutId id="2147483651" r:id="rId4"/>
    <p:sldLayoutId id="2147483694" r:id="rId5"/>
    <p:sldLayoutId id="2147483695" r:id="rId6"/>
    <p:sldLayoutId id="2147483696" r:id="rId7"/>
    <p:sldLayoutId id="2147483697" r:id="rId8"/>
    <p:sldLayoutId id="2147483680" r:id="rId9"/>
    <p:sldLayoutId id="2147483687" r:id="rId10"/>
    <p:sldLayoutId id="2147483688" r:id="rId11"/>
    <p:sldLayoutId id="2147483689" r:id="rId12"/>
    <p:sldLayoutId id="2147483690" r:id="rId13"/>
    <p:sldLayoutId id="2147483698" r:id="rId14"/>
    <p:sldLayoutId id="2147483699" r:id="rId15"/>
    <p:sldLayoutId id="2147483700" r:id="rId16"/>
    <p:sldLayoutId id="2147483676" r:id="rId17"/>
    <p:sldLayoutId id="2147483702" r:id="rId18"/>
    <p:sldLayoutId id="2147483705" r:id="rId19"/>
    <p:sldLayoutId id="2147483679" r:id="rId20"/>
    <p:sldLayoutId id="2147483673" r:id="rId21"/>
    <p:sldLayoutId id="2147483674" r:id="rId22"/>
    <p:sldLayoutId id="2147483675" r:id="rId23"/>
    <p:sldLayoutId id="2147483701" r:id="rId24"/>
    <p:sldLayoutId id="2147483677" r:id="rId25"/>
    <p:sldLayoutId id="2147483678" r:id="rId26"/>
    <p:sldLayoutId id="2147483703" r:id="rId27"/>
    <p:sldLayoutId id="2147483692" r:id="rId28"/>
    <p:sldLayoutId id="2147483652" r:id="rId29"/>
    <p:sldLayoutId id="2147483653" r:id="rId30"/>
    <p:sldLayoutId id="2147483654" r:id="rId31"/>
    <p:sldLayoutId id="2147483656" r:id="rId32"/>
    <p:sldLayoutId id="2147483657" r:id="rId33"/>
    <p:sldLayoutId id="2147483658" r:id="rId34"/>
    <p:sldLayoutId id="21474836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AE3B-0B45-DE41-C0F7-7842E6C8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F6F2-0154-C8B9-98A9-97691339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F372-AACC-1EF4-15AF-4C092777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6577-4B42-0CE5-EB1D-66E8B49E2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6719-242A-5F8E-A079-EF99E727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odoscontam.pt/" TargetMode="External"/><Relationship Id="rId2" Type="http://schemas.openxmlformats.org/officeDocument/2006/relationships/hyperlink" Target="https://www.todoscontam.p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hyperlink" Target="https://www.todoscontam.pt/pt-pt/caderno-de-educacao-financeira-1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dge.mec.pt/sites/default/files/Curriculo/Aprendizagens_Essenciais/cidadania-desenvolvimento.pdf" TargetMode="External"/><Relationship Id="rId4" Type="http://schemas.openxmlformats.org/officeDocument/2006/relationships/hyperlink" Target="https://www.dge.mec.pt/sites/default/files/Curriculo/enec-2025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o472hFHzmH0&amp;t=1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614F-4D5D-3B8D-6C61-0F92DF7904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pt-PT" sz="3200" b="1" spc="-150" dirty="0">
                <a:solidFill>
                  <a:schemeClr val="bg1"/>
                </a:solidFill>
              </a:rPr>
              <a:t>Orçamento Familiar e Fiscalidade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27D5D-7AC0-C366-141B-D0362C2D4298}"/>
              </a:ext>
            </a:extLst>
          </p:cNvPr>
          <p:cNvSpPr txBox="1"/>
          <p:nvPr/>
        </p:nvSpPr>
        <p:spPr>
          <a:xfrm>
            <a:off x="648747" y="4258168"/>
            <a:ext cx="757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spc="-150" dirty="0">
                <a:solidFill>
                  <a:srgbClr val="1999D6"/>
                </a:solidFill>
              </a:rPr>
              <a:t>LITERACIA FINANCEIRA E 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5075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F001-7C40-0F44-F071-5D77DDAF5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6056F-FBBD-45A7-EC47-A240C2FC6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22B26-8A53-510B-1EEC-B4E261C86A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645B-B729-BA65-AB64-772EB12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ounded Rectangular Callout 7">
            <a:extLst>
              <a:ext uri="{FF2B5EF4-FFF2-40B4-BE49-F238E27FC236}">
                <a16:creationId xmlns:a16="http://schemas.microsoft.com/office/drawing/2014/main" id="{D09C0B68-36C4-E3F4-9882-C33DCD38819E}"/>
              </a:ext>
            </a:extLst>
          </p:cNvPr>
          <p:cNvSpPr/>
          <p:nvPr/>
        </p:nvSpPr>
        <p:spPr>
          <a:xfrm>
            <a:off x="6402688" y="2815227"/>
            <a:ext cx="4764637" cy="1635339"/>
          </a:xfrm>
          <a:custGeom>
            <a:avLst/>
            <a:gdLst>
              <a:gd name="connsiteX0" fmla="*/ 0 w 5166871"/>
              <a:gd name="connsiteY0" fmla="*/ 216028 h 1296144"/>
              <a:gd name="connsiteX1" fmla="*/ 216028 w 5166871"/>
              <a:gd name="connsiteY1" fmla="*/ 0 h 1296144"/>
              <a:gd name="connsiteX2" fmla="*/ 861145 w 5166871"/>
              <a:gd name="connsiteY2" fmla="*/ 0 h 1296144"/>
              <a:gd name="connsiteX3" fmla="*/ 861145 w 5166871"/>
              <a:gd name="connsiteY3" fmla="*/ 0 h 1296144"/>
              <a:gd name="connsiteX4" fmla="*/ 2152863 w 5166871"/>
              <a:gd name="connsiteY4" fmla="*/ 0 h 1296144"/>
              <a:gd name="connsiteX5" fmla="*/ 4950843 w 5166871"/>
              <a:gd name="connsiteY5" fmla="*/ 0 h 1296144"/>
              <a:gd name="connsiteX6" fmla="*/ 5166871 w 5166871"/>
              <a:gd name="connsiteY6" fmla="*/ 216028 h 1296144"/>
              <a:gd name="connsiteX7" fmla="*/ 5166871 w 5166871"/>
              <a:gd name="connsiteY7" fmla="*/ 756084 h 1296144"/>
              <a:gd name="connsiteX8" fmla="*/ 5166871 w 5166871"/>
              <a:gd name="connsiteY8" fmla="*/ 756084 h 1296144"/>
              <a:gd name="connsiteX9" fmla="*/ 5166871 w 5166871"/>
              <a:gd name="connsiteY9" fmla="*/ 1080120 h 1296144"/>
              <a:gd name="connsiteX10" fmla="*/ 5166871 w 5166871"/>
              <a:gd name="connsiteY10" fmla="*/ 1080116 h 1296144"/>
              <a:gd name="connsiteX11" fmla="*/ 4950843 w 5166871"/>
              <a:gd name="connsiteY11" fmla="*/ 1296144 h 1296144"/>
              <a:gd name="connsiteX12" fmla="*/ 2152863 w 5166871"/>
              <a:gd name="connsiteY12" fmla="*/ 1296144 h 1296144"/>
              <a:gd name="connsiteX13" fmla="*/ 861145 w 5166871"/>
              <a:gd name="connsiteY13" fmla="*/ 1296144 h 1296144"/>
              <a:gd name="connsiteX14" fmla="*/ 861145 w 5166871"/>
              <a:gd name="connsiteY14" fmla="*/ 1296144 h 1296144"/>
              <a:gd name="connsiteX15" fmla="*/ 216028 w 5166871"/>
              <a:gd name="connsiteY15" fmla="*/ 1296144 h 1296144"/>
              <a:gd name="connsiteX16" fmla="*/ 0 w 5166871"/>
              <a:gd name="connsiteY16" fmla="*/ 1080116 h 1296144"/>
              <a:gd name="connsiteX17" fmla="*/ 0 w 5166871"/>
              <a:gd name="connsiteY17" fmla="*/ 1080120 h 1296144"/>
              <a:gd name="connsiteX18" fmla="*/ -745734 w 5166871"/>
              <a:gd name="connsiteY18" fmla="*/ 1337219 h 1296144"/>
              <a:gd name="connsiteX19" fmla="*/ 0 w 5166871"/>
              <a:gd name="connsiteY19" fmla="*/ 756084 h 1296144"/>
              <a:gd name="connsiteX20" fmla="*/ 0 w 5166871"/>
              <a:gd name="connsiteY20" fmla="*/ 216028 h 1296144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1888981 w 5912605"/>
              <a:gd name="connsiteY14" fmla="*/ 1286416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656067"/>
              <a:gd name="connsiteX1" fmla="*/ 961762 w 5912605"/>
              <a:gd name="connsiteY1" fmla="*/ 0 h 1656067"/>
              <a:gd name="connsiteX2" fmla="*/ 1606879 w 5912605"/>
              <a:gd name="connsiteY2" fmla="*/ 0 h 1656067"/>
              <a:gd name="connsiteX3" fmla="*/ 1606879 w 5912605"/>
              <a:gd name="connsiteY3" fmla="*/ 0 h 1656067"/>
              <a:gd name="connsiteX4" fmla="*/ 2898597 w 5912605"/>
              <a:gd name="connsiteY4" fmla="*/ 0 h 1656067"/>
              <a:gd name="connsiteX5" fmla="*/ 5696577 w 5912605"/>
              <a:gd name="connsiteY5" fmla="*/ 0 h 1656067"/>
              <a:gd name="connsiteX6" fmla="*/ 5912605 w 5912605"/>
              <a:gd name="connsiteY6" fmla="*/ 216028 h 1656067"/>
              <a:gd name="connsiteX7" fmla="*/ 5912605 w 5912605"/>
              <a:gd name="connsiteY7" fmla="*/ 756084 h 1656067"/>
              <a:gd name="connsiteX8" fmla="*/ 5912605 w 5912605"/>
              <a:gd name="connsiteY8" fmla="*/ 756084 h 1656067"/>
              <a:gd name="connsiteX9" fmla="*/ 5912605 w 5912605"/>
              <a:gd name="connsiteY9" fmla="*/ 1080120 h 1656067"/>
              <a:gd name="connsiteX10" fmla="*/ 5912605 w 5912605"/>
              <a:gd name="connsiteY10" fmla="*/ 1080116 h 1656067"/>
              <a:gd name="connsiteX11" fmla="*/ 5696577 w 5912605"/>
              <a:gd name="connsiteY11" fmla="*/ 1296144 h 1656067"/>
              <a:gd name="connsiteX12" fmla="*/ 2898597 w 5912605"/>
              <a:gd name="connsiteY12" fmla="*/ 1296144 h 1656067"/>
              <a:gd name="connsiteX13" fmla="*/ 1791704 w 5912605"/>
              <a:gd name="connsiteY13" fmla="*/ 1656067 h 1656067"/>
              <a:gd name="connsiteX14" fmla="*/ 2171084 w 5912605"/>
              <a:gd name="connsiteY14" fmla="*/ 1296143 h 1656067"/>
              <a:gd name="connsiteX15" fmla="*/ 961762 w 5912605"/>
              <a:gd name="connsiteY15" fmla="*/ 1296144 h 1656067"/>
              <a:gd name="connsiteX16" fmla="*/ 745734 w 5912605"/>
              <a:gd name="connsiteY16" fmla="*/ 1080116 h 1656067"/>
              <a:gd name="connsiteX17" fmla="*/ 745734 w 5912605"/>
              <a:gd name="connsiteY17" fmla="*/ 1080120 h 1656067"/>
              <a:gd name="connsiteX18" fmla="*/ 0 w 5912605"/>
              <a:gd name="connsiteY18" fmla="*/ 1337219 h 1656067"/>
              <a:gd name="connsiteX19" fmla="*/ 745734 w 5912605"/>
              <a:gd name="connsiteY19" fmla="*/ 756084 h 1656067"/>
              <a:gd name="connsiteX20" fmla="*/ 745734 w 5912605"/>
              <a:gd name="connsiteY20" fmla="*/ 216028 h 1656067"/>
              <a:gd name="connsiteX0" fmla="*/ 16160 w 5183031"/>
              <a:gd name="connsiteY0" fmla="*/ 216028 h 1656067"/>
              <a:gd name="connsiteX1" fmla="*/ 232188 w 5183031"/>
              <a:gd name="connsiteY1" fmla="*/ 0 h 1656067"/>
              <a:gd name="connsiteX2" fmla="*/ 877305 w 5183031"/>
              <a:gd name="connsiteY2" fmla="*/ 0 h 1656067"/>
              <a:gd name="connsiteX3" fmla="*/ 877305 w 5183031"/>
              <a:gd name="connsiteY3" fmla="*/ 0 h 1656067"/>
              <a:gd name="connsiteX4" fmla="*/ 2169023 w 5183031"/>
              <a:gd name="connsiteY4" fmla="*/ 0 h 1656067"/>
              <a:gd name="connsiteX5" fmla="*/ 4967003 w 5183031"/>
              <a:gd name="connsiteY5" fmla="*/ 0 h 1656067"/>
              <a:gd name="connsiteX6" fmla="*/ 5183031 w 5183031"/>
              <a:gd name="connsiteY6" fmla="*/ 216028 h 1656067"/>
              <a:gd name="connsiteX7" fmla="*/ 5183031 w 5183031"/>
              <a:gd name="connsiteY7" fmla="*/ 756084 h 1656067"/>
              <a:gd name="connsiteX8" fmla="*/ 5183031 w 5183031"/>
              <a:gd name="connsiteY8" fmla="*/ 756084 h 1656067"/>
              <a:gd name="connsiteX9" fmla="*/ 5183031 w 5183031"/>
              <a:gd name="connsiteY9" fmla="*/ 1080120 h 1656067"/>
              <a:gd name="connsiteX10" fmla="*/ 5183031 w 5183031"/>
              <a:gd name="connsiteY10" fmla="*/ 1080116 h 1656067"/>
              <a:gd name="connsiteX11" fmla="*/ 4967003 w 5183031"/>
              <a:gd name="connsiteY11" fmla="*/ 1296144 h 1656067"/>
              <a:gd name="connsiteX12" fmla="*/ 2169023 w 5183031"/>
              <a:gd name="connsiteY12" fmla="*/ 1296144 h 1656067"/>
              <a:gd name="connsiteX13" fmla="*/ 1062130 w 5183031"/>
              <a:gd name="connsiteY13" fmla="*/ 1656067 h 1656067"/>
              <a:gd name="connsiteX14" fmla="*/ 1441510 w 5183031"/>
              <a:gd name="connsiteY14" fmla="*/ 1296143 h 1656067"/>
              <a:gd name="connsiteX15" fmla="*/ 232188 w 5183031"/>
              <a:gd name="connsiteY15" fmla="*/ 1296144 h 1656067"/>
              <a:gd name="connsiteX16" fmla="*/ 16160 w 5183031"/>
              <a:gd name="connsiteY16" fmla="*/ 1080116 h 1656067"/>
              <a:gd name="connsiteX17" fmla="*/ 16160 w 5183031"/>
              <a:gd name="connsiteY17" fmla="*/ 1080120 h 1656067"/>
              <a:gd name="connsiteX18" fmla="*/ 0 w 5183031"/>
              <a:gd name="connsiteY18" fmla="*/ 1103755 h 1656067"/>
              <a:gd name="connsiteX19" fmla="*/ 16160 w 5183031"/>
              <a:gd name="connsiteY19" fmla="*/ 756084 h 1656067"/>
              <a:gd name="connsiteX20" fmla="*/ 16160 w 5183031"/>
              <a:gd name="connsiteY20" fmla="*/ 216028 h 1656067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1052402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  <a:gd name="connsiteX0" fmla="*/ 6432 w 5173303"/>
              <a:gd name="connsiteY0" fmla="*/ 216028 h 1886425"/>
              <a:gd name="connsiteX1" fmla="*/ 222460 w 5173303"/>
              <a:gd name="connsiteY1" fmla="*/ 0 h 1886425"/>
              <a:gd name="connsiteX2" fmla="*/ 867577 w 5173303"/>
              <a:gd name="connsiteY2" fmla="*/ 0 h 1886425"/>
              <a:gd name="connsiteX3" fmla="*/ 867577 w 5173303"/>
              <a:gd name="connsiteY3" fmla="*/ 0 h 1886425"/>
              <a:gd name="connsiteX4" fmla="*/ 2159295 w 5173303"/>
              <a:gd name="connsiteY4" fmla="*/ 0 h 1886425"/>
              <a:gd name="connsiteX5" fmla="*/ 4957275 w 5173303"/>
              <a:gd name="connsiteY5" fmla="*/ 0 h 1886425"/>
              <a:gd name="connsiteX6" fmla="*/ 5173303 w 5173303"/>
              <a:gd name="connsiteY6" fmla="*/ 216028 h 1886425"/>
              <a:gd name="connsiteX7" fmla="*/ 5173303 w 5173303"/>
              <a:gd name="connsiteY7" fmla="*/ 756084 h 1886425"/>
              <a:gd name="connsiteX8" fmla="*/ 5173303 w 5173303"/>
              <a:gd name="connsiteY8" fmla="*/ 756084 h 1886425"/>
              <a:gd name="connsiteX9" fmla="*/ 5173303 w 5173303"/>
              <a:gd name="connsiteY9" fmla="*/ 1080120 h 1886425"/>
              <a:gd name="connsiteX10" fmla="*/ 5173303 w 5173303"/>
              <a:gd name="connsiteY10" fmla="*/ 1080116 h 1886425"/>
              <a:gd name="connsiteX11" fmla="*/ 4957275 w 5173303"/>
              <a:gd name="connsiteY11" fmla="*/ 1296144 h 1886425"/>
              <a:gd name="connsiteX12" fmla="*/ 2159295 w 5173303"/>
              <a:gd name="connsiteY12" fmla="*/ 1296144 h 1886425"/>
              <a:gd name="connsiteX13" fmla="*/ 2239231 w 5173303"/>
              <a:gd name="connsiteY13" fmla="*/ 1886425 h 1886425"/>
              <a:gd name="connsiteX14" fmla="*/ 1431782 w 5173303"/>
              <a:gd name="connsiteY14" fmla="*/ 1296143 h 1886425"/>
              <a:gd name="connsiteX15" fmla="*/ 222460 w 5173303"/>
              <a:gd name="connsiteY15" fmla="*/ 1296144 h 1886425"/>
              <a:gd name="connsiteX16" fmla="*/ 6432 w 5173303"/>
              <a:gd name="connsiteY16" fmla="*/ 1080116 h 1886425"/>
              <a:gd name="connsiteX17" fmla="*/ 6432 w 5173303"/>
              <a:gd name="connsiteY17" fmla="*/ 1080120 h 1886425"/>
              <a:gd name="connsiteX18" fmla="*/ 0 w 5173303"/>
              <a:gd name="connsiteY18" fmla="*/ 1074572 h 1886425"/>
              <a:gd name="connsiteX19" fmla="*/ 6432 w 5173303"/>
              <a:gd name="connsiteY19" fmla="*/ 756084 h 1886425"/>
              <a:gd name="connsiteX20" fmla="*/ 6432 w 5173303"/>
              <a:gd name="connsiteY20" fmla="*/ 216028 h 18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3303" h="1886425">
                <a:moveTo>
                  <a:pt x="6432" y="216028"/>
                </a:moveTo>
                <a:cubicBezTo>
                  <a:pt x="6432" y="96719"/>
                  <a:pt x="103151" y="0"/>
                  <a:pt x="222460" y="0"/>
                </a:cubicBezTo>
                <a:lnTo>
                  <a:pt x="867577" y="0"/>
                </a:lnTo>
                <a:lnTo>
                  <a:pt x="867577" y="0"/>
                </a:lnTo>
                <a:lnTo>
                  <a:pt x="2159295" y="0"/>
                </a:lnTo>
                <a:lnTo>
                  <a:pt x="4957275" y="0"/>
                </a:lnTo>
                <a:cubicBezTo>
                  <a:pt x="5076584" y="0"/>
                  <a:pt x="5173303" y="96719"/>
                  <a:pt x="5173303" y="216028"/>
                </a:cubicBezTo>
                <a:lnTo>
                  <a:pt x="5173303" y="756084"/>
                </a:lnTo>
                <a:lnTo>
                  <a:pt x="5173303" y="756084"/>
                </a:lnTo>
                <a:lnTo>
                  <a:pt x="5173303" y="1080120"/>
                </a:lnTo>
                <a:lnTo>
                  <a:pt x="5173303" y="1080116"/>
                </a:lnTo>
                <a:cubicBezTo>
                  <a:pt x="5173303" y="1199425"/>
                  <a:pt x="5076584" y="1296144"/>
                  <a:pt x="4957275" y="1296144"/>
                </a:cubicBezTo>
                <a:lnTo>
                  <a:pt x="2159295" y="1296144"/>
                </a:lnTo>
                <a:lnTo>
                  <a:pt x="2239231" y="1886425"/>
                </a:lnTo>
                <a:lnTo>
                  <a:pt x="1431782" y="1296143"/>
                </a:lnTo>
                <a:lnTo>
                  <a:pt x="222460" y="1296144"/>
                </a:lnTo>
                <a:cubicBezTo>
                  <a:pt x="103151" y="1296144"/>
                  <a:pt x="6432" y="1199425"/>
                  <a:pt x="6432" y="1080116"/>
                </a:cubicBezTo>
                <a:lnTo>
                  <a:pt x="6432" y="1080120"/>
                </a:lnTo>
                <a:lnTo>
                  <a:pt x="0" y="1074572"/>
                </a:lnTo>
                <a:lnTo>
                  <a:pt x="6432" y="756084"/>
                </a:lnTo>
                <a:lnTo>
                  <a:pt x="6432" y="216028"/>
                </a:lnTo>
                <a:close/>
              </a:path>
            </a:pathLst>
          </a:cu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6C0FEE1D-05DC-000D-D373-1441720DCFB1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 com o Tomás e a Clara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D67E5-7058-83C3-350B-4511988170B0}"/>
              </a:ext>
            </a:extLst>
          </p:cNvPr>
          <p:cNvSpPr txBox="1"/>
          <p:nvPr/>
        </p:nvSpPr>
        <p:spPr>
          <a:xfrm>
            <a:off x="1838056" y="5561974"/>
            <a:ext cx="25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1C97D5"/>
                </a:solidFill>
              </a:rPr>
              <a:t>ALIMENTAÇÃO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323ED9-CB19-478E-652A-94638CD1C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62" y="4239875"/>
            <a:ext cx="1475347" cy="1828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98EF1D-E4F9-B4B9-5FC8-55994782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AC7C5"/>
              </a:clrFrom>
              <a:clrTo>
                <a:srgbClr val="9AC7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335" y="4058969"/>
            <a:ext cx="1253405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9215D2-EA54-7B08-C983-14D1F2A0A9BF}"/>
              </a:ext>
            </a:extLst>
          </p:cNvPr>
          <p:cNvSpPr txBox="1"/>
          <p:nvPr/>
        </p:nvSpPr>
        <p:spPr>
          <a:xfrm>
            <a:off x="7179942" y="3163716"/>
            <a:ext cx="32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Necessidade ou desejo</a:t>
            </a:r>
            <a:r>
              <a:rPr lang="pt-PT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2" descr="Imagem relacionada">
            <a:extLst>
              <a:ext uri="{FF2B5EF4-FFF2-40B4-BE49-F238E27FC236}">
                <a16:creationId xmlns:a16="http://schemas.microsoft.com/office/drawing/2014/main" id="{2E43105F-70B3-3D6E-7468-9682D545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56" y="2658254"/>
            <a:ext cx="2421680" cy="2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1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92D9A-BDEB-AEE9-765F-BA1992228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FF8183-AB4F-E26B-59C9-23BBC96CF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768E-98A2-AE91-10C5-04F18FF81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07E9F-BB44-93D1-C0DC-3FE4D7EA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ounded Rectangular Callout 7">
            <a:extLst>
              <a:ext uri="{FF2B5EF4-FFF2-40B4-BE49-F238E27FC236}">
                <a16:creationId xmlns:a16="http://schemas.microsoft.com/office/drawing/2014/main" id="{2889EB4C-B088-E710-6A7A-3C93E94CF3EF}"/>
              </a:ext>
            </a:extLst>
          </p:cNvPr>
          <p:cNvSpPr/>
          <p:nvPr/>
        </p:nvSpPr>
        <p:spPr>
          <a:xfrm>
            <a:off x="6402688" y="2815227"/>
            <a:ext cx="4764637" cy="1698401"/>
          </a:xfrm>
          <a:custGeom>
            <a:avLst/>
            <a:gdLst>
              <a:gd name="connsiteX0" fmla="*/ 0 w 5166871"/>
              <a:gd name="connsiteY0" fmla="*/ 216028 h 1296144"/>
              <a:gd name="connsiteX1" fmla="*/ 216028 w 5166871"/>
              <a:gd name="connsiteY1" fmla="*/ 0 h 1296144"/>
              <a:gd name="connsiteX2" fmla="*/ 861145 w 5166871"/>
              <a:gd name="connsiteY2" fmla="*/ 0 h 1296144"/>
              <a:gd name="connsiteX3" fmla="*/ 861145 w 5166871"/>
              <a:gd name="connsiteY3" fmla="*/ 0 h 1296144"/>
              <a:gd name="connsiteX4" fmla="*/ 2152863 w 5166871"/>
              <a:gd name="connsiteY4" fmla="*/ 0 h 1296144"/>
              <a:gd name="connsiteX5" fmla="*/ 4950843 w 5166871"/>
              <a:gd name="connsiteY5" fmla="*/ 0 h 1296144"/>
              <a:gd name="connsiteX6" fmla="*/ 5166871 w 5166871"/>
              <a:gd name="connsiteY6" fmla="*/ 216028 h 1296144"/>
              <a:gd name="connsiteX7" fmla="*/ 5166871 w 5166871"/>
              <a:gd name="connsiteY7" fmla="*/ 756084 h 1296144"/>
              <a:gd name="connsiteX8" fmla="*/ 5166871 w 5166871"/>
              <a:gd name="connsiteY8" fmla="*/ 756084 h 1296144"/>
              <a:gd name="connsiteX9" fmla="*/ 5166871 w 5166871"/>
              <a:gd name="connsiteY9" fmla="*/ 1080120 h 1296144"/>
              <a:gd name="connsiteX10" fmla="*/ 5166871 w 5166871"/>
              <a:gd name="connsiteY10" fmla="*/ 1080116 h 1296144"/>
              <a:gd name="connsiteX11" fmla="*/ 4950843 w 5166871"/>
              <a:gd name="connsiteY11" fmla="*/ 1296144 h 1296144"/>
              <a:gd name="connsiteX12" fmla="*/ 2152863 w 5166871"/>
              <a:gd name="connsiteY12" fmla="*/ 1296144 h 1296144"/>
              <a:gd name="connsiteX13" fmla="*/ 861145 w 5166871"/>
              <a:gd name="connsiteY13" fmla="*/ 1296144 h 1296144"/>
              <a:gd name="connsiteX14" fmla="*/ 861145 w 5166871"/>
              <a:gd name="connsiteY14" fmla="*/ 1296144 h 1296144"/>
              <a:gd name="connsiteX15" fmla="*/ 216028 w 5166871"/>
              <a:gd name="connsiteY15" fmla="*/ 1296144 h 1296144"/>
              <a:gd name="connsiteX16" fmla="*/ 0 w 5166871"/>
              <a:gd name="connsiteY16" fmla="*/ 1080116 h 1296144"/>
              <a:gd name="connsiteX17" fmla="*/ 0 w 5166871"/>
              <a:gd name="connsiteY17" fmla="*/ 1080120 h 1296144"/>
              <a:gd name="connsiteX18" fmla="*/ -745734 w 5166871"/>
              <a:gd name="connsiteY18" fmla="*/ 1337219 h 1296144"/>
              <a:gd name="connsiteX19" fmla="*/ 0 w 5166871"/>
              <a:gd name="connsiteY19" fmla="*/ 756084 h 1296144"/>
              <a:gd name="connsiteX20" fmla="*/ 0 w 5166871"/>
              <a:gd name="connsiteY20" fmla="*/ 216028 h 1296144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1888981 w 5912605"/>
              <a:gd name="connsiteY14" fmla="*/ 1286416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656067"/>
              <a:gd name="connsiteX1" fmla="*/ 961762 w 5912605"/>
              <a:gd name="connsiteY1" fmla="*/ 0 h 1656067"/>
              <a:gd name="connsiteX2" fmla="*/ 1606879 w 5912605"/>
              <a:gd name="connsiteY2" fmla="*/ 0 h 1656067"/>
              <a:gd name="connsiteX3" fmla="*/ 1606879 w 5912605"/>
              <a:gd name="connsiteY3" fmla="*/ 0 h 1656067"/>
              <a:gd name="connsiteX4" fmla="*/ 2898597 w 5912605"/>
              <a:gd name="connsiteY4" fmla="*/ 0 h 1656067"/>
              <a:gd name="connsiteX5" fmla="*/ 5696577 w 5912605"/>
              <a:gd name="connsiteY5" fmla="*/ 0 h 1656067"/>
              <a:gd name="connsiteX6" fmla="*/ 5912605 w 5912605"/>
              <a:gd name="connsiteY6" fmla="*/ 216028 h 1656067"/>
              <a:gd name="connsiteX7" fmla="*/ 5912605 w 5912605"/>
              <a:gd name="connsiteY7" fmla="*/ 756084 h 1656067"/>
              <a:gd name="connsiteX8" fmla="*/ 5912605 w 5912605"/>
              <a:gd name="connsiteY8" fmla="*/ 756084 h 1656067"/>
              <a:gd name="connsiteX9" fmla="*/ 5912605 w 5912605"/>
              <a:gd name="connsiteY9" fmla="*/ 1080120 h 1656067"/>
              <a:gd name="connsiteX10" fmla="*/ 5912605 w 5912605"/>
              <a:gd name="connsiteY10" fmla="*/ 1080116 h 1656067"/>
              <a:gd name="connsiteX11" fmla="*/ 5696577 w 5912605"/>
              <a:gd name="connsiteY11" fmla="*/ 1296144 h 1656067"/>
              <a:gd name="connsiteX12" fmla="*/ 2898597 w 5912605"/>
              <a:gd name="connsiteY12" fmla="*/ 1296144 h 1656067"/>
              <a:gd name="connsiteX13" fmla="*/ 1791704 w 5912605"/>
              <a:gd name="connsiteY13" fmla="*/ 1656067 h 1656067"/>
              <a:gd name="connsiteX14" fmla="*/ 2171084 w 5912605"/>
              <a:gd name="connsiteY14" fmla="*/ 1296143 h 1656067"/>
              <a:gd name="connsiteX15" fmla="*/ 961762 w 5912605"/>
              <a:gd name="connsiteY15" fmla="*/ 1296144 h 1656067"/>
              <a:gd name="connsiteX16" fmla="*/ 745734 w 5912605"/>
              <a:gd name="connsiteY16" fmla="*/ 1080116 h 1656067"/>
              <a:gd name="connsiteX17" fmla="*/ 745734 w 5912605"/>
              <a:gd name="connsiteY17" fmla="*/ 1080120 h 1656067"/>
              <a:gd name="connsiteX18" fmla="*/ 0 w 5912605"/>
              <a:gd name="connsiteY18" fmla="*/ 1337219 h 1656067"/>
              <a:gd name="connsiteX19" fmla="*/ 745734 w 5912605"/>
              <a:gd name="connsiteY19" fmla="*/ 756084 h 1656067"/>
              <a:gd name="connsiteX20" fmla="*/ 745734 w 5912605"/>
              <a:gd name="connsiteY20" fmla="*/ 216028 h 1656067"/>
              <a:gd name="connsiteX0" fmla="*/ 16160 w 5183031"/>
              <a:gd name="connsiteY0" fmla="*/ 216028 h 1656067"/>
              <a:gd name="connsiteX1" fmla="*/ 232188 w 5183031"/>
              <a:gd name="connsiteY1" fmla="*/ 0 h 1656067"/>
              <a:gd name="connsiteX2" fmla="*/ 877305 w 5183031"/>
              <a:gd name="connsiteY2" fmla="*/ 0 h 1656067"/>
              <a:gd name="connsiteX3" fmla="*/ 877305 w 5183031"/>
              <a:gd name="connsiteY3" fmla="*/ 0 h 1656067"/>
              <a:gd name="connsiteX4" fmla="*/ 2169023 w 5183031"/>
              <a:gd name="connsiteY4" fmla="*/ 0 h 1656067"/>
              <a:gd name="connsiteX5" fmla="*/ 4967003 w 5183031"/>
              <a:gd name="connsiteY5" fmla="*/ 0 h 1656067"/>
              <a:gd name="connsiteX6" fmla="*/ 5183031 w 5183031"/>
              <a:gd name="connsiteY6" fmla="*/ 216028 h 1656067"/>
              <a:gd name="connsiteX7" fmla="*/ 5183031 w 5183031"/>
              <a:gd name="connsiteY7" fmla="*/ 756084 h 1656067"/>
              <a:gd name="connsiteX8" fmla="*/ 5183031 w 5183031"/>
              <a:gd name="connsiteY8" fmla="*/ 756084 h 1656067"/>
              <a:gd name="connsiteX9" fmla="*/ 5183031 w 5183031"/>
              <a:gd name="connsiteY9" fmla="*/ 1080120 h 1656067"/>
              <a:gd name="connsiteX10" fmla="*/ 5183031 w 5183031"/>
              <a:gd name="connsiteY10" fmla="*/ 1080116 h 1656067"/>
              <a:gd name="connsiteX11" fmla="*/ 4967003 w 5183031"/>
              <a:gd name="connsiteY11" fmla="*/ 1296144 h 1656067"/>
              <a:gd name="connsiteX12" fmla="*/ 2169023 w 5183031"/>
              <a:gd name="connsiteY12" fmla="*/ 1296144 h 1656067"/>
              <a:gd name="connsiteX13" fmla="*/ 1062130 w 5183031"/>
              <a:gd name="connsiteY13" fmla="*/ 1656067 h 1656067"/>
              <a:gd name="connsiteX14" fmla="*/ 1441510 w 5183031"/>
              <a:gd name="connsiteY14" fmla="*/ 1296143 h 1656067"/>
              <a:gd name="connsiteX15" fmla="*/ 232188 w 5183031"/>
              <a:gd name="connsiteY15" fmla="*/ 1296144 h 1656067"/>
              <a:gd name="connsiteX16" fmla="*/ 16160 w 5183031"/>
              <a:gd name="connsiteY16" fmla="*/ 1080116 h 1656067"/>
              <a:gd name="connsiteX17" fmla="*/ 16160 w 5183031"/>
              <a:gd name="connsiteY17" fmla="*/ 1080120 h 1656067"/>
              <a:gd name="connsiteX18" fmla="*/ 0 w 5183031"/>
              <a:gd name="connsiteY18" fmla="*/ 1103755 h 1656067"/>
              <a:gd name="connsiteX19" fmla="*/ 16160 w 5183031"/>
              <a:gd name="connsiteY19" fmla="*/ 756084 h 1656067"/>
              <a:gd name="connsiteX20" fmla="*/ 16160 w 5183031"/>
              <a:gd name="connsiteY20" fmla="*/ 216028 h 1656067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1052402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  <a:gd name="connsiteX0" fmla="*/ 6432 w 5173303"/>
              <a:gd name="connsiteY0" fmla="*/ 216028 h 1886425"/>
              <a:gd name="connsiteX1" fmla="*/ 222460 w 5173303"/>
              <a:gd name="connsiteY1" fmla="*/ 0 h 1886425"/>
              <a:gd name="connsiteX2" fmla="*/ 867577 w 5173303"/>
              <a:gd name="connsiteY2" fmla="*/ 0 h 1886425"/>
              <a:gd name="connsiteX3" fmla="*/ 867577 w 5173303"/>
              <a:gd name="connsiteY3" fmla="*/ 0 h 1886425"/>
              <a:gd name="connsiteX4" fmla="*/ 2159295 w 5173303"/>
              <a:gd name="connsiteY4" fmla="*/ 0 h 1886425"/>
              <a:gd name="connsiteX5" fmla="*/ 4957275 w 5173303"/>
              <a:gd name="connsiteY5" fmla="*/ 0 h 1886425"/>
              <a:gd name="connsiteX6" fmla="*/ 5173303 w 5173303"/>
              <a:gd name="connsiteY6" fmla="*/ 216028 h 1886425"/>
              <a:gd name="connsiteX7" fmla="*/ 5173303 w 5173303"/>
              <a:gd name="connsiteY7" fmla="*/ 756084 h 1886425"/>
              <a:gd name="connsiteX8" fmla="*/ 5173303 w 5173303"/>
              <a:gd name="connsiteY8" fmla="*/ 756084 h 1886425"/>
              <a:gd name="connsiteX9" fmla="*/ 5173303 w 5173303"/>
              <a:gd name="connsiteY9" fmla="*/ 1080120 h 1886425"/>
              <a:gd name="connsiteX10" fmla="*/ 5173303 w 5173303"/>
              <a:gd name="connsiteY10" fmla="*/ 1080116 h 1886425"/>
              <a:gd name="connsiteX11" fmla="*/ 4957275 w 5173303"/>
              <a:gd name="connsiteY11" fmla="*/ 1296144 h 1886425"/>
              <a:gd name="connsiteX12" fmla="*/ 2159295 w 5173303"/>
              <a:gd name="connsiteY12" fmla="*/ 1296144 h 1886425"/>
              <a:gd name="connsiteX13" fmla="*/ 2239231 w 5173303"/>
              <a:gd name="connsiteY13" fmla="*/ 1886425 h 1886425"/>
              <a:gd name="connsiteX14" fmla="*/ 1431782 w 5173303"/>
              <a:gd name="connsiteY14" fmla="*/ 1296143 h 1886425"/>
              <a:gd name="connsiteX15" fmla="*/ 222460 w 5173303"/>
              <a:gd name="connsiteY15" fmla="*/ 1296144 h 1886425"/>
              <a:gd name="connsiteX16" fmla="*/ 6432 w 5173303"/>
              <a:gd name="connsiteY16" fmla="*/ 1080116 h 1886425"/>
              <a:gd name="connsiteX17" fmla="*/ 6432 w 5173303"/>
              <a:gd name="connsiteY17" fmla="*/ 1080120 h 1886425"/>
              <a:gd name="connsiteX18" fmla="*/ 0 w 5173303"/>
              <a:gd name="connsiteY18" fmla="*/ 1074572 h 1886425"/>
              <a:gd name="connsiteX19" fmla="*/ 6432 w 5173303"/>
              <a:gd name="connsiteY19" fmla="*/ 756084 h 1886425"/>
              <a:gd name="connsiteX20" fmla="*/ 6432 w 5173303"/>
              <a:gd name="connsiteY20" fmla="*/ 216028 h 1886425"/>
              <a:gd name="connsiteX0" fmla="*/ 6432 w 5173303"/>
              <a:gd name="connsiteY0" fmla="*/ 216028 h 1959169"/>
              <a:gd name="connsiteX1" fmla="*/ 222460 w 5173303"/>
              <a:gd name="connsiteY1" fmla="*/ 0 h 1959169"/>
              <a:gd name="connsiteX2" fmla="*/ 867577 w 5173303"/>
              <a:gd name="connsiteY2" fmla="*/ 0 h 1959169"/>
              <a:gd name="connsiteX3" fmla="*/ 867577 w 5173303"/>
              <a:gd name="connsiteY3" fmla="*/ 0 h 1959169"/>
              <a:gd name="connsiteX4" fmla="*/ 2159295 w 5173303"/>
              <a:gd name="connsiteY4" fmla="*/ 0 h 1959169"/>
              <a:gd name="connsiteX5" fmla="*/ 4957275 w 5173303"/>
              <a:gd name="connsiteY5" fmla="*/ 0 h 1959169"/>
              <a:gd name="connsiteX6" fmla="*/ 5173303 w 5173303"/>
              <a:gd name="connsiteY6" fmla="*/ 216028 h 1959169"/>
              <a:gd name="connsiteX7" fmla="*/ 5173303 w 5173303"/>
              <a:gd name="connsiteY7" fmla="*/ 756084 h 1959169"/>
              <a:gd name="connsiteX8" fmla="*/ 5173303 w 5173303"/>
              <a:gd name="connsiteY8" fmla="*/ 756084 h 1959169"/>
              <a:gd name="connsiteX9" fmla="*/ 5173303 w 5173303"/>
              <a:gd name="connsiteY9" fmla="*/ 1080120 h 1959169"/>
              <a:gd name="connsiteX10" fmla="*/ 5173303 w 5173303"/>
              <a:gd name="connsiteY10" fmla="*/ 1080116 h 1959169"/>
              <a:gd name="connsiteX11" fmla="*/ 4957275 w 5173303"/>
              <a:gd name="connsiteY11" fmla="*/ 1296144 h 1959169"/>
              <a:gd name="connsiteX12" fmla="*/ 2159295 w 5173303"/>
              <a:gd name="connsiteY12" fmla="*/ 1296144 h 1959169"/>
              <a:gd name="connsiteX13" fmla="*/ 1212167 w 5173303"/>
              <a:gd name="connsiteY13" fmla="*/ 1959169 h 1959169"/>
              <a:gd name="connsiteX14" fmla="*/ 1431782 w 5173303"/>
              <a:gd name="connsiteY14" fmla="*/ 1296143 h 1959169"/>
              <a:gd name="connsiteX15" fmla="*/ 222460 w 5173303"/>
              <a:gd name="connsiteY15" fmla="*/ 1296144 h 1959169"/>
              <a:gd name="connsiteX16" fmla="*/ 6432 w 5173303"/>
              <a:gd name="connsiteY16" fmla="*/ 1080116 h 1959169"/>
              <a:gd name="connsiteX17" fmla="*/ 6432 w 5173303"/>
              <a:gd name="connsiteY17" fmla="*/ 1080120 h 1959169"/>
              <a:gd name="connsiteX18" fmla="*/ 0 w 5173303"/>
              <a:gd name="connsiteY18" fmla="*/ 1074572 h 1959169"/>
              <a:gd name="connsiteX19" fmla="*/ 6432 w 5173303"/>
              <a:gd name="connsiteY19" fmla="*/ 756084 h 1959169"/>
              <a:gd name="connsiteX20" fmla="*/ 6432 w 5173303"/>
              <a:gd name="connsiteY20" fmla="*/ 216028 h 19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3303" h="1959169">
                <a:moveTo>
                  <a:pt x="6432" y="216028"/>
                </a:moveTo>
                <a:cubicBezTo>
                  <a:pt x="6432" y="96719"/>
                  <a:pt x="103151" y="0"/>
                  <a:pt x="222460" y="0"/>
                </a:cubicBezTo>
                <a:lnTo>
                  <a:pt x="867577" y="0"/>
                </a:lnTo>
                <a:lnTo>
                  <a:pt x="867577" y="0"/>
                </a:lnTo>
                <a:lnTo>
                  <a:pt x="2159295" y="0"/>
                </a:lnTo>
                <a:lnTo>
                  <a:pt x="4957275" y="0"/>
                </a:lnTo>
                <a:cubicBezTo>
                  <a:pt x="5076584" y="0"/>
                  <a:pt x="5173303" y="96719"/>
                  <a:pt x="5173303" y="216028"/>
                </a:cubicBezTo>
                <a:lnTo>
                  <a:pt x="5173303" y="756084"/>
                </a:lnTo>
                <a:lnTo>
                  <a:pt x="5173303" y="756084"/>
                </a:lnTo>
                <a:lnTo>
                  <a:pt x="5173303" y="1080120"/>
                </a:lnTo>
                <a:lnTo>
                  <a:pt x="5173303" y="1080116"/>
                </a:lnTo>
                <a:cubicBezTo>
                  <a:pt x="5173303" y="1199425"/>
                  <a:pt x="5076584" y="1296144"/>
                  <a:pt x="4957275" y="1296144"/>
                </a:cubicBezTo>
                <a:lnTo>
                  <a:pt x="2159295" y="1296144"/>
                </a:lnTo>
                <a:lnTo>
                  <a:pt x="1212167" y="1959169"/>
                </a:lnTo>
                <a:lnTo>
                  <a:pt x="1431782" y="1296143"/>
                </a:lnTo>
                <a:lnTo>
                  <a:pt x="222460" y="1296144"/>
                </a:lnTo>
                <a:cubicBezTo>
                  <a:pt x="103151" y="1296144"/>
                  <a:pt x="6432" y="1199425"/>
                  <a:pt x="6432" y="1080116"/>
                </a:cubicBezTo>
                <a:lnTo>
                  <a:pt x="6432" y="1080120"/>
                </a:lnTo>
                <a:lnTo>
                  <a:pt x="0" y="1074572"/>
                </a:lnTo>
                <a:lnTo>
                  <a:pt x="6432" y="756084"/>
                </a:lnTo>
                <a:lnTo>
                  <a:pt x="6432" y="216028"/>
                </a:lnTo>
                <a:close/>
              </a:path>
            </a:pathLst>
          </a:cu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5509DA28-3B97-92A7-36B5-749828D2C461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 com o Tomás e a Clara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D6657-223B-BF4E-AF2C-B557FBF38EF1}"/>
              </a:ext>
            </a:extLst>
          </p:cNvPr>
          <p:cNvSpPr txBox="1"/>
          <p:nvPr/>
        </p:nvSpPr>
        <p:spPr>
          <a:xfrm>
            <a:off x="1720284" y="5561975"/>
            <a:ext cx="25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1C97D5"/>
                </a:solidFill>
              </a:rPr>
              <a:t>GELADO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9FD79-D76C-C8D5-FB54-0B8CC70E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62" y="4239875"/>
            <a:ext cx="1475347" cy="1828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901281-B2EE-99D3-6215-D2C7027C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AC7C5"/>
              </a:clrFrom>
              <a:clrTo>
                <a:srgbClr val="9AC7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335" y="4058969"/>
            <a:ext cx="1253405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9447DA-0C4C-5996-76C5-02F4623ECC0A}"/>
              </a:ext>
            </a:extLst>
          </p:cNvPr>
          <p:cNvSpPr txBox="1"/>
          <p:nvPr/>
        </p:nvSpPr>
        <p:spPr>
          <a:xfrm>
            <a:off x="7179942" y="3163716"/>
            <a:ext cx="32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Necessidade ou desejo</a:t>
            </a:r>
            <a:r>
              <a:rPr lang="pt-PT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Picture 2" descr="Ice Cream Logo Clipart PNG, Vector, PSD, and Clipart With Transparent  Background for Free Download | Pngtree">
            <a:extLst>
              <a:ext uri="{FF2B5EF4-FFF2-40B4-BE49-F238E27FC236}">
                <a16:creationId xmlns:a16="http://schemas.microsoft.com/office/drawing/2014/main" id="{0D7A069E-98FE-59B0-CD07-A60BD734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07" y="3163716"/>
            <a:ext cx="2275172" cy="227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8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696E-313C-1EF7-FD6A-A4C0A1C4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E1EF2-BB6E-C35E-5CD7-66EA83721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97DE3-ABDD-51AC-1770-2579CC78A5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1D2D0-5397-95C7-1A9E-9FCD76E6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ounded Rectangular Callout 7">
            <a:extLst>
              <a:ext uri="{FF2B5EF4-FFF2-40B4-BE49-F238E27FC236}">
                <a16:creationId xmlns:a16="http://schemas.microsoft.com/office/drawing/2014/main" id="{AAC1C8D1-2F79-1C15-8ABC-98FB8F3FCD04}"/>
              </a:ext>
            </a:extLst>
          </p:cNvPr>
          <p:cNvSpPr/>
          <p:nvPr/>
        </p:nvSpPr>
        <p:spPr>
          <a:xfrm>
            <a:off x="6402688" y="2815227"/>
            <a:ext cx="4764637" cy="1435642"/>
          </a:xfrm>
          <a:custGeom>
            <a:avLst/>
            <a:gdLst>
              <a:gd name="connsiteX0" fmla="*/ 0 w 5166871"/>
              <a:gd name="connsiteY0" fmla="*/ 216028 h 1296144"/>
              <a:gd name="connsiteX1" fmla="*/ 216028 w 5166871"/>
              <a:gd name="connsiteY1" fmla="*/ 0 h 1296144"/>
              <a:gd name="connsiteX2" fmla="*/ 861145 w 5166871"/>
              <a:gd name="connsiteY2" fmla="*/ 0 h 1296144"/>
              <a:gd name="connsiteX3" fmla="*/ 861145 w 5166871"/>
              <a:gd name="connsiteY3" fmla="*/ 0 h 1296144"/>
              <a:gd name="connsiteX4" fmla="*/ 2152863 w 5166871"/>
              <a:gd name="connsiteY4" fmla="*/ 0 h 1296144"/>
              <a:gd name="connsiteX5" fmla="*/ 4950843 w 5166871"/>
              <a:gd name="connsiteY5" fmla="*/ 0 h 1296144"/>
              <a:gd name="connsiteX6" fmla="*/ 5166871 w 5166871"/>
              <a:gd name="connsiteY6" fmla="*/ 216028 h 1296144"/>
              <a:gd name="connsiteX7" fmla="*/ 5166871 w 5166871"/>
              <a:gd name="connsiteY7" fmla="*/ 756084 h 1296144"/>
              <a:gd name="connsiteX8" fmla="*/ 5166871 w 5166871"/>
              <a:gd name="connsiteY8" fmla="*/ 756084 h 1296144"/>
              <a:gd name="connsiteX9" fmla="*/ 5166871 w 5166871"/>
              <a:gd name="connsiteY9" fmla="*/ 1080120 h 1296144"/>
              <a:gd name="connsiteX10" fmla="*/ 5166871 w 5166871"/>
              <a:gd name="connsiteY10" fmla="*/ 1080116 h 1296144"/>
              <a:gd name="connsiteX11" fmla="*/ 4950843 w 5166871"/>
              <a:gd name="connsiteY11" fmla="*/ 1296144 h 1296144"/>
              <a:gd name="connsiteX12" fmla="*/ 2152863 w 5166871"/>
              <a:gd name="connsiteY12" fmla="*/ 1296144 h 1296144"/>
              <a:gd name="connsiteX13" fmla="*/ 861145 w 5166871"/>
              <a:gd name="connsiteY13" fmla="*/ 1296144 h 1296144"/>
              <a:gd name="connsiteX14" fmla="*/ 861145 w 5166871"/>
              <a:gd name="connsiteY14" fmla="*/ 1296144 h 1296144"/>
              <a:gd name="connsiteX15" fmla="*/ 216028 w 5166871"/>
              <a:gd name="connsiteY15" fmla="*/ 1296144 h 1296144"/>
              <a:gd name="connsiteX16" fmla="*/ 0 w 5166871"/>
              <a:gd name="connsiteY16" fmla="*/ 1080116 h 1296144"/>
              <a:gd name="connsiteX17" fmla="*/ 0 w 5166871"/>
              <a:gd name="connsiteY17" fmla="*/ 1080120 h 1296144"/>
              <a:gd name="connsiteX18" fmla="*/ -745734 w 5166871"/>
              <a:gd name="connsiteY18" fmla="*/ 1337219 h 1296144"/>
              <a:gd name="connsiteX19" fmla="*/ 0 w 5166871"/>
              <a:gd name="connsiteY19" fmla="*/ 756084 h 1296144"/>
              <a:gd name="connsiteX20" fmla="*/ 0 w 5166871"/>
              <a:gd name="connsiteY20" fmla="*/ 216028 h 1296144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1888981 w 5912605"/>
              <a:gd name="connsiteY14" fmla="*/ 1286416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656067"/>
              <a:gd name="connsiteX1" fmla="*/ 961762 w 5912605"/>
              <a:gd name="connsiteY1" fmla="*/ 0 h 1656067"/>
              <a:gd name="connsiteX2" fmla="*/ 1606879 w 5912605"/>
              <a:gd name="connsiteY2" fmla="*/ 0 h 1656067"/>
              <a:gd name="connsiteX3" fmla="*/ 1606879 w 5912605"/>
              <a:gd name="connsiteY3" fmla="*/ 0 h 1656067"/>
              <a:gd name="connsiteX4" fmla="*/ 2898597 w 5912605"/>
              <a:gd name="connsiteY4" fmla="*/ 0 h 1656067"/>
              <a:gd name="connsiteX5" fmla="*/ 5696577 w 5912605"/>
              <a:gd name="connsiteY5" fmla="*/ 0 h 1656067"/>
              <a:gd name="connsiteX6" fmla="*/ 5912605 w 5912605"/>
              <a:gd name="connsiteY6" fmla="*/ 216028 h 1656067"/>
              <a:gd name="connsiteX7" fmla="*/ 5912605 w 5912605"/>
              <a:gd name="connsiteY7" fmla="*/ 756084 h 1656067"/>
              <a:gd name="connsiteX8" fmla="*/ 5912605 w 5912605"/>
              <a:gd name="connsiteY8" fmla="*/ 756084 h 1656067"/>
              <a:gd name="connsiteX9" fmla="*/ 5912605 w 5912605"/>
              <a:gd name="connsiteY9" fmla="*/ 1080120 h 1656067"/>
              <a:gd name="connsiteX10" fmla="*/ 5912605 w 5912605"/>
              <a:gd name="connsiteY10" fmla="*/ 1080116 h 1656067"/>
              <a:gd name="connsiteX11" fmla="*/ 5696577 w 5912605"/>
              <a:gd name="connsiteY11" fmla="*/ 1296144 h 1656067"/>
              <a:gd name="connsiteX12" fmla="*/ 2898597 w 5912605"/>
              <a:gd name="connsiteY12" fmla="*/ 1296144 h 1656067"/>
              <a:gd name="connsiteX13" fmla="*/ 1791704 w 5912605"/>
              <a:gd name="connsiteY13" fmla="*/ 1656067 h 1656067"/>
              <a:gd name="connsiteX14" fmla="*/ 2171084 w 5912605"/>
              <a:gd name="connsiteY14" fmla="*/ 1296143 h 1656067"/>
              <a:gd name="connsiteX15" fmla="*/ 961762 w 5912605"/>
              <a:gd name="connsiteY15" fmla="*/ 1296144 h 1656067"/>
              <a:gd name="connsiteX16" fmla="*/ 745734 w 5912605"/>
              <a:gd name="connsiteY16" fmla="*/ 1080116 h 1656067"/>
              <a:gd name="connsiteX17" fmla="*/ 745734 w 5912605"/>
              <a:gd name="connsiteY17" fmla="*/ 1080120 h 1656067"/>
              <a:gd name="connsiteX18" fmla="*/ 0 w 5912605"/>
              <a:gd name="connsiteY18" fmla="*/ 1337219 h 1656067"/>
              <a:gd name="connsiteX19" fmla="*/ 745734 w 5912605"/>
              <a:gd name="connsiteY19" fmla="*/ 756084 h 1656067"/>
              <a:gd name="connsiteX20" fmla="*/ 745734 w 5912605"/>
              <a:gd name="connsiteY20" fmla="*/ 216028 h 1656067"/>
              <a:gd name="connsiteX0" fmla="*/ 16160 w 5183031"/>
              <a:gd name="connsiteY0" fmla="*/ 216028 h 1656067"/>
              <a:gd name="connsiteX1" fmla="*/ 232188 w 5183031"/>
              <a:gd name="connsiteY1" fmla="*/ 0 h 1656067"/>
              <a:gd name="connsiteX2" fmla="*/ 877305 w 5183031"/>
              <a:gd name="connsiteY2" fmla="*/ 0 h 1656067"/>
              <a:gd name="connsiteX3" fmla="*/ 877305 w 5183031"/>
              <a:gd name="connsiteY3" fmla="*/ 0 h 1656067"/>
              <a:gd name="connsiteX4" fmla="*/ 2169023 w 5183031"/>
              <a:gd name="connsiteY4" fmla="*/ 0 h 1656067"/>
              <a:gd name="connsiteX5" fmla="*/ 4967003 w 5183031"/>
              <a:gd name="connsiteY5" fmla="*/ 0 h 1656067"/>
              <a:gd name="connsiteX6" fmla="*/ 5183031 w 5183031"/>
              <a:gd name="connsiteY6" fmla="*/ 216028 h 1656067"/>
              <a:gd name="connsiteX7" fmla="*/ 5183031 w 5183031"/>
              <a:gd name="connsiteY7" fmla="*/ 756084 h 1656067"/>
              <a:gd name="connsiteX8" fmla="*/ 5183031 w 5183031"/>
              <a:gd name="connsiteY8" fmla="*/ 756084 h 1656067"/>
              <a:gd name="connsiteX9" fmla="*/ 5183031 w 5183031"/>
              <a:gd name="connsiteY9" fmla="*/ 1080120 h 1656067"/>
              <a:gd name="connsiteX10" fmla="*/ 5183031 w 5183031"/>
              <a:gd name="connsiteY10" fmla="*/ 1080116 h 1656067"/>
              <a:gd name="connsiteX11" fmla="*/ 4967003 w 5183031"/>
              <a:gd name="connsiteY11" fmla="*/ 1296144 h 1656067"/>
              <a:gd name="connsiteX12" fmla="*/ 2169023 w 5183031"/>
              <a:gd name="connsiteY12" fmla="*/ 1296144 h 1656067"/>
              <a:gd name="connsiteX13" fmla="*/ 1062130 w 5183031"/>
              <a:gd name="connsiteY13" fmla="*/ 1656067 h 1656067"/>
              <a:gd name="connsiteX14" fmla="*/ 1441510 w 5183031"/>
              <a:gd name="connsiteY14" fmla="*/ 1296143 h 1656067"/>
              <a:gd name="connsiteX15" fmla="*/ 232188 w 5183031"/>
              <a:gd name="connsiteY15" fmla="*/ 1296144 h 1656067"/>
              <a:gd name="connsiteX16" fmla="*/ 16160 w 5183031"/>
              <a:gd name="connsiteY16" fmla="*/ 1080116 h 1656067"/>
              <a:gd name="connsiteX17" fmla="*/ 16160 w 5183031"/>
              <a:gd name="connsiteY17" fmla="*/ 1080120 h 1656067"/>
              <a:gd name="connsiteX18" fmla="*/ 0 w 5183031"/>
              <a:gd name="connsiteY18" fmla="*/ 1103755 h 1656067"/>
              <a:gd name="connsiteX19" fmla="*/ 16160 w 5183031"/>
              <a:gd name="connsiteY19" fmla="*/ 756084 h 1656067"/>
              <a:gd name="connsiteX20" fmla="*/ 16160 w 5183031"/>
              <a:gd name="connsiteY20" fmla="*/ 216028 h 1656067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1052402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  <a:gd name="connsiteX0" fmla="*/ 6432 w 5173303"/>
              <a:gd name="connsiteY0" fmla="*/ 216028 h 1886425"/>
              <a:gd name="connsiteX1" fmla="*/ 222460 w 5173303"/>
              <a:gd name="connsiteY1" fmla="*/ 0 h 1886425"/>
              <a:gd name="connsiteX2" fmla="*/ 867577 w 5173303"/>
              <a:gd name="connsiteY2" fmla="*/ 0 h 1886425"/>
              <a:gd name="connsiteX3" fmla="*/ 867577 w 5173303"/>
              <a:gd name="connsiteY3" fmla="*/ 0 h 1886425"/>
              <a:gd name="connsiteX4" fmla="*/ 2159295 w 5173303"/>
              <a:gd name="connsiteY4" fmla="*/ 0 h 1886425"/>
              <a:gd name="connsiteX5" fmla="*/ 4957275 w 5173303"/>
              <a:gd name="connsiteY5" fmla="*/ 0 h 1886425"/>
              <a:gd name="connsiteX6" fmla="*/ 5173303 w 5173303"/>
              <a:gd name="connsiteY6" fmla="*/ 216028 h 1886425"/>
              <a:gd name="connsiteX7" fmla="*/ 5173303 w 5173303"/>
              <a:gd name="connsiteY7" fmla="*/ 756084 h 1886425"/>
              <a:gd name="connsiteX8" fmla="*/ 5173303 w 5173303"/>
              <a:gd name="connsiteY8" fmla="*/ 756084 h 1886425"/>
              <a:gd name="connsiteX9" fmla="*/ 5173303 w 5173303"/>
              <a:gd name="connsiteY9" fmla="*/ 1080120 h 1886425"/>
              <a:gd name="connsiteX10" fmla="*/ 5173303 w 5173303"/>
              <a:gd name="connsiteY10" fmla="*/ 1080116 h 1886425"/>
              <a:gd name="connsiteX11" fmla="*/ 4957275 w 5173303"/>
              <a:gd name="connsiteY11" fmla="*/ 1296144 h 1886425"/>
              <a:gd name="connsiteX12" fmla="*/ 2159295 w 5173303"/>
              <a:gd name="connsiteY12" fmla="*/ 1296144 h 1886425"/>
              <a:gd name="connsiteX13" fmla="*/ 2239231 w 5173303"/>
              <a:gd name="connsiteY13" fmla="*/ 1886425 h 1886425"/>
              <a:gd name="connsiteX14" fmla="*/ 1431782 w 5173303"/>
              <a:gd name="connsiteY14" fmla="*/ 1296143 h 1886425"/>
              <a:gd name="connsiteX15" fmla="*/ 222460 w 5173303"/>
              <a:gd name="connsiteY15" fmla="*/ 1296144 h 1886425"/>
              <a:gd name="connsiteX16" fmla="*/ 6432 w 5173303"/>
              <a:gd name="connsiteY16" fmla="*/ 1080116 h 1886425"/>
              <a:gd name="connsiteX17" fmla="*/ 6432 w 5173303"/>
              <a:gd name="connsiteY17" fmla="*/ 1080120 h 1886425"/>
              <a:gd name="connsiteX18" fmla="*/ 0 w 5173303"/>
              <a:gd name="connsiteY18" fmla="*/ 1074572 h 1886425"/>
              <a:gd name="connsiteX19" fmla="*/ 6432 w 5173303"/>
              <a:gd name="connsiteY19" fmla="*/ 756084 h 1886425"/>
              <a:gd name="connsiteX20" fmla="*/ 6432 w 5173303"/>
              <a:gd name="connsiteY20" fmla="*/ 216028 h 1886425"/>
              <a:gd name="connsiteX0" fmla="*/ 6432 w 5173303"/>
              <a:gd name="connsiteY0" fmla="*/ 216028 h 1959169"/>
              <a:gd name="connsiteX1" fmla="*/ 222460 w 5173303"/>
              <a:gd name="connsiteY1" fmla="*/ 0 h 1959169"/>
              <a:gd name="connsiteX2" fmla="*/ 867577 w 5173303"/>
              <a:gd name="connsiteY2" fmla="*/ 0 h 1959169"/>
              <a:gd name="connsiteX3" fmla="*/ 867577 w 5173303"/>
              <a:gd name="connsiteY3" fmla="*/ 0 h 1959169"/>
              <a:gd name="connsiteX4" fmla="*/ 2159295 w 5173303"/>
              <a:gd name="connsiteY4" fmla="*/ 0 h 1959169"/>
              <a:gd name="connsiteX5" fmla="*/ 4957275 w 5173303"/>
              <a:gd name="connsiteY5" fmla="*/ 0 h 1959169"/>
              <a:gd name="connsiteX6" fmla="*/ 5173303 w 5173303"/>
              <a:gd name="connsiteY6" fmla="*/ 216028 h 1959169"/>
              <a:gd name="connsiteX7" fmla="*/ 5173303 w 5173303"/>
              <a:gd name="connsiteY7" fmla="*/ 756084 h 1959169"/>
              <a:gd name="connsiteX8" fmla="*/ 5173303 w 5173303"/>
              <a:gd name="connsiteY8" fmla="*/ 756084 h 1959169"/>
              <a:gd name="connsiteX9" fmla="*/ 5173303 w 5173303"/>
              <a:gd name="connsiteY9" fmla="*/ 1080120 h 1959169"/>
              <a:gd name="connsiteX10" fmla="*/ 5173303 w 5173303"/>
              <a:gd name="connsiteY10" fmla="*/ 1080116 h 1959169"/>
              <a:gd name="connsiteX11" fmla="*/ 4957275 w 5173303"/>
              <a:gd name="connsiteY11" fmla="*/ 1296144 h 1959169"/>
              <a:gd name="connsiteX12" fmla="*/ 2159295 w 5173303"/>
              <a:gd name="connsiteY12" fmla="*/ 1296144 h 1959169"/>
              <a:gd name="connsiteX13" fmla="*/ 1212167 w 5173303"/>
              <a:gd name="connsiteY13" fmla="*/ 1959169 h 1959169"/>
              <a:gd name="connsiteX14" fmla="*/ 1431782 w 5173303"/>
              <a:gd name="connsiteY14" fmla="*/ 1296143 h 1959169"/>
              <a:gd name="connsiteX15" fmla="*/ 222460 w 5173303"/>
              <a:gd name="connsiteY15" fmla="*/ 1296144 h 1959169"/>
              <a:gd name="connsiteX16" fmla="*/ 6432 w 5173303"/>
              <a:gd name="connsiteY16" fmla="*/ 1080116 h 1959169"/>
              <a:gd name="connsiteX17" fmla="*/ 6432 w 5173303"/>
              <a:gd name="connsiteY17" fmla="*/ 1080120 h 1959169"/>
              <a:gd name="connsiteX18" fmla="*/ 0 w 5173303"/>
              <a:gd name="connsiteY18" fmla="*/ 1074572 h 1959169"/>
              <a:gd name="connsiteX19" fmla="*/ 6432 w 5173303"/>
              <a:gd name="connsiteY19" fmla="*/ 756084 h 1959169"/>
              <a:gd name="connsiteX20" fmla="*/ 6432 w 5173303"/>
              <a:gd name="connsiteY20" fmla="*/ 216028 h 1959169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2273467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3303" h="1656067">
                <a:moveTo>
                  <a:pt x="6432" y="216028"/>
                </a:moveTo>
                <a:cubicBezTo>
                  <a:pt x="6432" y="96719"/>
                  <a:pt x="103151" y="0"/>
                  <a:pt x="222460" y="0"/>
                </a:cubicBezTo>
                <a:lnTo>
                  <a:pt x="867577" y="0"/>
                </a:lnTo>
                <a:lnTo>
                  <a:pt x="867577" y="0"/>
                </a:lnTo>
                <a:lnTo>
                  <a:pt x="2159295" y="0"/>
                </a:lnTo>
                <a:lnTo>
                  <a:pt x="4957275" y="0"/>
                </a:lnTo>
                <a:cubicBezTo>
                  <a:pt x="5076584" y="0"/>
                  <a:pt x="5173303" y="96719"/>
                  <a:pt x="5173303" y="216028"/>
                </a:cubicBezTo>
                <a:lnTo>
                  <a:pt x="5173303" y="756084"/>
                </a:lnTo>
                <a:lnTo>
                  <a:pt x="5173303" y="756084"/>
                </a:lnTo>
                <a:lnTo>
                  <a:pt x="5173303" y="1080120"/>
                </a:lnTo>
                <a:lnTo>
                  <a:pt x="5173303" y="1080116"/>
                </a:lnTo>
                <a:cubicBezTo>
                  <a:pt x="5173303" y="1199425"/>
                  <a:pt x="5076584" y="1296144"/>
                  <a:pt x="4957275" y="1296144"/>
                </a:cubicBezTo>
                <a:lnTo>
                  <a:pt x="2159295" y="1296144"/>
                </a:lnTo>
                <a:lnTo>
                  <a:pt x="2273467" y="1656067"/>
                </a:lnTo>
                <a:lnTo>
                  <a:pt x="1431782" y="1296143"/>
                </a:lnTo>
                <a:lnTo>
                  <a:pt x="222460" y="1296144"/>
                </a:lnTo>
                <a:cubicBezTo>
                  <a:pt x="103151" y="1296144"/>
                  <a:pt x="6432" y="1199425"/>
                  <a:pt x="6432" y="1080116"/>
                </a:cubicBezTo>
                <a:lnTo>
                  <a:pt x="6432" y="1080120"/>
                </a:lnTo>
                <a:lnTo>
                  <a:pt x="0" y="1074572"/>
                </a:lnTo>
                <a:lnTo>
                  <a:pt x="6432" y="756084"/>
                </a:lnTo>
                <a:lnTo>
                  <a:pt x="6432" y="216028"/>
                </a:lnTo>
                <a:close/>
              </a:path>
            </a:pathLst>
          </a:cu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1608E60F-8A1F-FA36-F9BF-9A2744529812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 com o Tomás e a Clara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983AB-4E46-EAE6-FCB5-4BD38133BCDA}"/>
              </a:ext>
            </a:extLst>
          </p:cNvPr>
          <p:cNvSpPr txBox="1"/>
          <p:nvPr/>
        </p:nvSpPr>
        <p:spPr>
          <a:xfrm>
            <a:off x="1720284" y="5561975"/>
            <a:ext cx="25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1C97D5"/>
                </a:solidFill>
              </a:rPr>
              <a:t>ROUPA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C40A3-3908-7AFA-EDE2-F5F9F048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62" y="4239875"/>
            <a:ext cx="1475347" cy="1828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E9D9E-FA41-849A-FCF8-DBA394AE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AC7C5"/>
              </a:clrFrom>
              <a:clrTo>
                <a:srgbClr val="9AC7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335" y="4058969"/>
            <a:ext cx="1253405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7AA0-8170-2337-7529-AE72F691F6BE}"/>
              </a:ext>
            </a:extLst>
          </p:cNvPr>
          <p:cNvSpPr txBox="1"/>
          <p:nvPr/>
        </p:nvSpPr>
        <p:spPr>
          <a:xfrm>
            <a:off x="7179942" y="3163716"/>
            <a:ext cx="32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Necessidade ou desejo</a:t>
            </a:r>
            <a:r>
              <a:rPr lang="pt-PT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4" name="Graphic 13" descr="Shirt with solid fill">
            <a:extLst>
              <a:ext uri="{FF2B5EF4-FFF2-40B4-BE49-F238E27FC236}">
                <a16:creationId xmlns:a16="http://schemas.microsoft.com/office/drawing/2014/main" id="{A3BF7F0D-11F6-322D-9BE5-F1AB7E605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2419" y="3752908"/>
            <a:ext cx="1833212" cy="1833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Pants outline">
            <a:extLst>
              <a:ext uri="{FF2B5EF4-FFF2-40B4-BE49-F238E27FC236}">
                <a16:creationId xmlns:a16="http://schemas.microsoft.com/office/drawing/2014/main" id="{BF305FBC-087B-AAB3-1D9B-A13E862C4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0019" y="3899088"/>
            <a:ext cx="1662887" cy="1662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92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87F91-2B17-8F71-97E6-AAE5E942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357DB-E9FB-6E71-CDA1-A61207D71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D64A-4934-24F0-9177-51AC4F2DF7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2692-1E31-ED4E-CE8B-B57F960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ounded Rectangular Callout 7">
            <a:extLst>
              <a:ext uri="{FF2B5EF4-FFF2-40B4-BE49-F238E27FC236}">
                <a16:creationId xmlns:a16="http://schemas.microsoft.com/office/drawing/2014/main" id="{1315147A-2D49-F1BC-9CE1-9F2A5A6D0E5D}"/>
              </a:ext>
            </a:extLst>
          </p:cNvPr>
          <p:cNvSpPr/>
          <p:nvPr/>
        </p:nvSpPr>
        <p:spPr>
          <a:xfrm>
            <a:off x="6402688" y="2815227"/>
            <a:ext cx="4764637" cy="1435642"/>
          </a:xfrm>
          <a:custGeom>
            <a:avLst/>
            <a:gdLst>
              <a:gd name="connsiteX0" fmla="*/ 0 w 5166871"/>
              <a:gd name="connsiteY0" fmla="*/ 216028 h 1296144"/>
              <a:gd name="connsiteX1" fmla="*/ 216028 w 5166871"/>
              <a:gd name="connsiteY1" fmla="*/ 0 h 1296144"/>
              <a:gd name="connsiteX2" fmla="*/ 861145 w 5166871"/>
              <a:gd name="connsiteY2" fmla="*/ 0 h 1296144"/>
              <a:gd name="connsiteX3" fmla="*/ 861145 w 5166871"/>
              <a:gd name="connsiteY3" fmla="*/ 0 h 1296144"/>
              <a:gd name="connsiteX4" fmla="*/ 2152863 w 5166871"/>
              <a:gd name="connsiteY4" fmla="*/ 0 h 1296144"/>
              <a:gd name="connsiteX5" fmla="*/ 4950843 w 5166871"/>
              <a:gd name="connsiteY5" fmla="*/ 0 h 1296144"/>
              <a:gd name="connsiteX6" fmla="*/ 5166871 w 5166871"/>
              <a:gd name="connsiteY6" fmla="*/ 216028 h 1296144"/>
              <a:gd name="connsiteX7" fmla="*/ 5166871 w 5166871"/>
              <a:gd name="connsiteY7" fmla="*/ 756084 h 1296144"/>
              <a:gd name="connsiteX8" fmla="*/ 5166871 w 5166871"/>
              <a:gd name="connsiteY8" fmla="*/ 756084 h 1296144"/>
              <a:gd name="connsiteX9" fmla="*/ 5166871 w 5166871"/>
              <a:gd name="connsiteY9" fmla="*/ 1080120 h 1296144"/>
              <a:gd name="connsiteX10" fmla="*/ 5166871 w 5166871"/>
              <a:gd name="connsiteY10" fmla="*/ 1080116 h 1296144"/>
              <a:gd name="connsiteX11" fmla="*/ 4950843 w 5166871"/>
              <a:gd name="connsiteY11" fmla="*/ 1296144 h 1296144"/>
              <a:gd name="connsiteX12" fmla="*/ 2152863 w 5166871"/>
              <a:gd name="connsiteY12" fmla="*/ 1296144 h 1296144"/>
              <a:gd name="connsiteX13" fmla="*/ 861145 w 5166871"/>
              <a:gd name="connsiteY13" fmla="*/ 1296144 h 1296144"/>
              <a:gd name="connsiteX14" fmla="*/ 861145 w 5166871"/>
              <a:gd name="connsiteY14" fmla="*/ 1296144 h 1296144"/>
              <a:gd name="connsiteX15" fmla="*/ 216028 w 5166871"/>
              <a:gd name="connsiteY15" fmla="*/ 1296144 h 1296144"/>
              <a:gd name="connsiteX16" fmla="*/ 0 w 5166871"/>
              <a:gd name="connsiteY16" fmla="*/ 1080116 h 1296144"/>
              <a:gd name="connsiteX17" fmla="*/ 0 w 5166871"/>
              <a:gd name="connsiteY17" fmla="*/ 1080120 h 1296144"/>
              <a:gd name="connsiteX18" fmla="*/ -745734 w 5166871"/>
              <a:gd name="connsiteY18" fmla="*/ 1337219 h 1296144"/>
              <a:gd name="connsiteX19" fmla="*/ 0 w 5166871"/>
              <a:gd name="connsiteY19" fmla="*/ 756084 h 1296144"/>
              <a:gd name="connsiteX20" fmla="*/ 0 w 5166871"/>
              <a:gd name="connsiteY20" fmla="*/ 216028 h 1296144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1888981 w 5912605"/>
              <a:gd name="connsiteY14" fmla="*/ 1286416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656067"/>
              <a:gd name="connsiteX1" fmla="*/ 961762 w 5912605"/>
              <a:gd name="connsiteY1" fmla="*/ 0 h 1656067"/>
              <a:gd name="connsiteX2" fmla="*/ 1606879 w 5912605"/>
              <a:gd name="connsiteY2" fmla="*/ 0 h 1656067"/>
              <a:gd name="connsiteX3" fmla="*/ 1606879 w 5912605"/>
              <a:gd name="connsiteY3" fmla="*/ 0 h 1656067"/>
              <a:gd name="connsiteX4" fmla="*/ 2898597 w 5912605"/>
              <a:gd name="connsiteY4" fmla="*/ 0 h 1656067"/>
              <a:gd name="connsiteX5" fmla="*/ 5696577 w 5912605"/>
              <a:gd name="connsiteY5" fmla="*/ 0 h 1656067"/>
              <a:gd name="connsiteX6" fmla="*/ 5912605 w 5912605"/>
              <a:gd name="connsiteY6" fmla="*/ 216028 h 1656067"/>
              <a:gd name="connsiteX7" fmla="*/ 5912605 w 5912605"/>
              <a:gd name="connsiteY7" fmla="*/ 756084 h 1656067"/>
              <a:gd name="connsiteX8" fmla="*/ 5912605 w 5912605"/>
              <a:gd name="connsiteY8" fmla="*/ 756084 h 1656067"/>
              <a:gd name="connsiteX9" fmla="*/ 5912605 w 5912605"/>
              <a:gd name="connsiteY9" fmla="*/ 1080120 h 1656067"/>
              <a:gd name="connsiteX10" fmla="*/ 5912605 w 5912605"/>
              <a:gd name="connsiteY10" fmla="*/ 1080116 h 1656067"/>
              <a:gd name="connsiteX11" fmla="*/ 5696577 w 5912605"/>
              <a:gd name="connsiteY11" fmla="*/ 1296144 h 1656067"/>
              <a:gd name="connsiteX12" fmla="*/ 2898597 w 5912605"/>
              <a:gd name="connsiteY12" fmla="*/ 1296144 h 1656067"/>
              <a:gd name="connsiteX13" fmla="*/ 1791704 w 5912605"/>
              <a:gd name="connsiteY13" fmla="*/ 1656067 h 1656067"/>
              <a:gd name="connsiteX14" fmla="*/ 2171084 w 5912605"/>
              <a:gd name="connsiteY14" fmla="*/ 1296143 h 1656067"/>
              <a:gd name="connsiteX15" fmla="*/ 961762 w 5912605"/>
              <a:gd name="connsiteY15" fmla="*/ 1296144 h 1656067"/>
              <a:gd name="connsiteX16" fmla="*/ 745734 w 5912605"/>
              <a:gd name="connsiteY16" fmla="*/ 1080116 h 1656067"/>
              <a:gd name="connsiteX17" fmla="*/ 745734 w 5912605"/>
              <a:gd name="connsiteY17" fmla="*/ 1080120 h 1656067"/>
              <a:gd name="connsiteX18" fmla="*/ 0 w 5912605"/>
              <a:gd name="connsiteY18" fmla="*/ 1337219 h 1656067"/>
              <a:gd name="connsiteX19" fmla="*/ 745734 w 5912605"/>
              <a:gd name="connsiteY19" fmla="*/ 756084 h 1656067"/>
              <a:gd name="connsiteX20" fmla="*/ 745734 w 5912605"/>
              <a:gd name="connsiteY20" fmla="*/ 216028 h 1656067"/>
              <a:gd name="connsiteX0" fmla="*/ 16160 w 5183031"/>
              <a:gd name="connsiteY0" fmla="*/ 216028 h 1656067"/>
              <a:gd name="connsiteX1" fmla="*/ 232188 w 5183031"/>
              <a:gd name="connsiteY1" fmla="*/ 0 h 1656067"/>
              <a:gd name="connsiteX2" fmla="*/ 877305 w 5183031"/>
              <a:gd name="connsiteY2" fmla="*/ 0 h 1656067"/>
              <a:gd name="connsiteX3" fmla="*/ 877305 w 5183031"/>
              <a:gd name="connsiteY3" fmla="*/ 0 h 1656067"/>
              <a:gd name="connsiteX4" fmla="*/ 2169023 w 5183031"/>
              <a:gd name="connsiteY4" fmla="*/ 0 h 1656067"/>
              <a:gd name="connsiteX5" fmla="*/ 4967003 w 5183031"/>
              <a:gd name="connsiteY5" fmla="*/ 0 h 1656067"/>
              <a:gd name="connsiteX6" fmla="*/ 5183031 w 5183031"/>
              <a:gd name="connsiteY6" fmla="*/ 216028 h 1656067"/>
              <a:gd name="connsiteX7" fmla="*/ 5183031 w 5183031"/>
              <a:gd name="connsiteY7" fmla="*/ 756084 h 1656067"/>
              <a:gd name="connsiteX8" fmla="*/ 5183031 w 5183031"/>
              <a:gd name="connsiteY8" fmla="*/ 756084 h 1656067"/>
              <a:gd name="connsiteX9" fmla="*/ 5183031 w 5183031"/>
              <a:gd name="connsiteY9" fmla="*/ 1080120 h 1656067"/>
              <a:gd name="connsiteX10" fmla="*/ 5183031 w 5183031"/>
              <a:gd name="connsiteY10" fmla="*/ 1080116 h 1656067"/>
              <a:gd name="connsiteX11" fmla="*/ 4967003 w 5183031"/>
              <a:gd name="connsiteY11" fmla="*/ 1296144 h 1656067"/>
              <a:gd name="connsiteX12" fmla="*/ 2169023 w 5183031"/>
              <a:gd name="connsiteY12" fmla="*/ 1296144 h 1656067"/>
              <a:gd name="connsiteX13" fmla="*/ 1062130 w 5183031"/>
              <a:gd name="connsiteY13" fmla="*/ 1656067 h 1656067"/>
              <a:gd name="connsiteX14" fmla="*/ 1441510 w 5183031"/>
              <a:gd name="connsiteY14" fmla="*/ 1296143 h 1656067"/>
              <a:gd name="connsiteX15" fmla="*/ 232188 w 5183031"/>
              <a:gd name="connsiteY15" fmla="*/ 1296144 h 1656067"/>
              <a:gd name="connsiteX16" fmla="*/ 16160 w 5183031"/>
              <a:gd name="connsiteY16" fmla="*/ 1080116 h 1656067"/>
              <a:gd name="connsiteX17" fmla="*/ 16160 w 5183031"/>
              <a:gd name="connsiteY17" fmla="*/ 1080120 h 1656067"/>
              <a:gd name="connsiteX18" fmla="*/ 0 w 5183031"/>
              <a:gd name="connsiteY18" fmla="*/ 1103755 h 1656067"/>
              <a:gd name="connsiteX19" fmla="*/ 16160 w 5183031"/>
              <a:gd name="connsiteY19" fmla="*/ 756084 h 1656067"/>
              <a:gd name="connsiteX20" fmla="*/ 16160 w 5183031"/>
              <a:gd name="connsiteY20" fmla="*/ 216028 h 1656067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1052402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  <a:gd name="connsiteX0" fmla="*/ 6432 w 5173303"/>
              <a:gd name="connsiteY0" fmla="*/ 216028 h 1886425"/>
              <a:gd name="connsiteX1" fmla="*/ 222460 w 5173303"/>
              <a:gd name="connsiteY1" fmla="*/ 0 h 1886425"/>
              <a:gd name="connsiteX2" fmla="*/ 867577 w 5173303"/>
              <a:gd name="connsiteY2" fmla="*/ 0 h 1886425"/>
              <a:gd name="connsiteX3" fmla="*/ 867577 w 5173303"/>
              <a:gd name="connsiteY3" fmla="*/ 0 h 1886425"/>
              <a:gd name="connsiteX4" fmla="*/ 2159295 w 5173303"/>
              <a:gd name="connsiteY4" fmla="*/ 0 h 1886425"/>
              <a:gd name="connsiteX5" fmla="*/ 4957275 w 5173303"/>
              <a:gd name="connsiteY5" fmla="*/ 0 h 1886425"/>
              <a:gd name="connsiteX6" fmla="*/ 5173303 w 5173303"/>
              <a:gd name="connsiteY6" fmla="*/ 216028 h 1886425"/>
              <a:gd name="connsiteX7" fmla="*/ 5173303 w 5173303"/>
              <a:gd name="connsiteY7" fmla="*/ 756084 h 1886425"/>
              <a:gd name="connsiteX8" fmla="*/ 5173303 w 5173303"/>
              <a:gd name="connsiteY8" fmla="*/ 756084 h 1886425"/>
              <a:gd name="connsiteX9" fmla="*/ 5173303 w 5173303"/>
              <a:gd name="connsiteY9" fmla="*/ 1080120 h 1886425"/>
              <a:gd name="connsiteX10" fmla="*/ 5173303 w 5173303"/>
              <a:gd name="connsiteY10" fmla="*/ 1080116 h 1886425"/>
              <a:gd name="connsiteX11" fmla="*/ 4957275 w 5173303"/>
              <a:gd name="connsiteY11" fmla="*/ 1296144 h 1886425"/>
              <a:gd name="connsiteX12" fmla="*/ 2159295 w 5173303"/>
              <a:gd name="connsiteY12" fmla="*/ 1296144 h 1886425"/>
              <a:gd name="connsiteX13" fmla="*/ 2239231 w 5173303"/>
              <a:gd name="connsiteY13" fmla="*/ 1886425 h 1886425"/>
              <a:gd name="connsiteX14" fmla="*/ 1431782 w 5173303"/>
              <a:gd name="connsiteY14" fmla="*/ 1296143 h 1886425"/>
              <a:gd name="connsiteX15" fmla="*/ 222460 w 5173303"/>
              <a:gd name="connsiteY15" fmla="*/ 1296144 h 1886425"/>
              <a:gd name="connsiteX16" fmla="*/ 6432 w 5173303"/>
              <a:gd name="connsiteY16" fmla="*/ 1080116 h 1886425"/>
              <a:gd name="connsiteX17" fmla="*/ 6432 w 5173303"/>
              <a:gd name="connsiteY17" fmla="*/ 1080120 h 1886425"/>
              <a:gd name="connsiteX18" fmla="*/ 0 w 5173303"/>
              <a:gd name="connsiteY18" fmla="*/ 1074572 h 1886425"/>
              <a:gd name="connsiteX19" fmla="*/ 6432 w 5173303"/>
              <a:gd name="connsiteY19" fmla="*/ 756084 h 1886425"/>
              <a:gd name="connsiteX20" fmla="*/ 6432 w 5173303"/>
              <a:gd name="connsiteY20" fmla="*/ 216028 h 1886425"/>
              <a:gd name="connsiteX0" fmla="*/ 6432 w 5173303"/>
              <a:gd name="connsiteY0" fmla="*/ 216028 h 1959169"/>
              <a:gd name="connsiteX1" fmla="*/ 222460 w 5173303"/>
              <a:gd name="connsiteY1" fmla="*/ 0 h 1959169"/>
              <a:gd name="connsiteX2" fmla="*/ 867577 w 5173303"/>
              <a:gd name="connsiteY2" fmla="*/ 0 h 1959169"/>
              <a:gd name="connsiteX3" fmla="*/ 867577 w 5173303"/>
              <a:gd name="connsiteY3" fmla="*/ 0 h 1959169"/>
              <a:gd name="connsiteX4" fmla="*/ 2159295 w 5173303"/>
              <a:gd name="connsiteY4" fmla="*/ 0 h 1959169"/>
              <a:gd name="connsiteX5" fmla="*/ 4957275 w 5173303"/>
              <a:gd name="connsiteY5" fmla="*/ 0 h 1959169"/>
              <a:gd name="connsiteX6" fmla="*/ 5173303 w 5173303"/>
              <a:gd name="connsiteY6" fmla="*/ 216028 h 1959169"/>
              <a:gd name="connsiteX7" fmla="*/ 5173303 w 5173303"/>
              <a:gd name="connsiteY7" fmla="*/ 756084 h 1959169"/>
              <a:gd name="connsiteX8" fmla="*/ 5173303 w 5173303"/>
              <a:gd name="connsiteY8" fmla="*/ 756084 h 1959169"/>
              <a:gd name="connsiteX9" fmla="*/ 5173303 w 5173303"/>
              <a:gd name="connsiteY9" fmla="*/ 1080120 h 1959169"/>
              <a:gd name="connsiteX10" fmla="*/ 5173303 w 5173303"/>
              <a:gd name="connsiteY10" fmla="*/ 1080116 h 1959169"/>
              <a:gd name="connsiteX11" fmla="*/ 4957275 w 5173303"/>
              <a:gd name="connsiteY11" fmla="*/ 1296144 h 1959169"/>
              <a:gd name="connsiteX12" fmla="*/ 2159295 w 5173303"/>
              <a:gd name="connsiteY12" fmla="*/ 1296144 h 1959169"/>
              <a:gd name="connsiteX13" fmla="*/ 1212167 w 5173303"/>
              <a:gd name="connsiteY13" fmla="*/ 1959169 h 1959169"/>
              <a:gd name="connsiteX14" fmla="*/ 1431782 w 5173303"/>
              <a:gd name="connsiteY14" fmla="*/ 1296143 h 1959169"/>
              <a:gd name="connsiteX15" fmla="*/ 222460 w 5173303"/>
              <a:gd name="connsiteY15" fmla="*/ 1296144 h 1959169"/>
              <a:gd name="connsiteX16" fmla="*/ 6432 w 5173303"/>
              <a:gd name="connsiteY16" fmla="*/ 1080116 h 1959169"/>
              <a:gd name="connsiteX17" fmla="*/ 6432 w 5173303"/>
              <a:gd name="connsiteY17" fmla="*/ 1080120 h 1959169"/>
              <a:gd name="connsiteX18" fmla="*/ 0 w 5173303"/>
              <a:gd name="connsiteY18" fmla="*/ 1074572 h 1959169"/>
              <a:gd name="connsiteX19" fmla="*/ 6432 w 5173303"/>
              <a:gd name="connsiteY19" fmla="*/ 756084 h 1959169"/>
              <a:gd name="connsiteX20" fmla="*/ 6432 w 5173303"/>
              <a:gd name="connsiteY20" fmla="*/ 216028 h 1959169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2273467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3303" h="1656067">
                <a:moveTo>
                  <a:pt x="6432" y="216028"/>
                </a:moveTo>
                <a:cubicBezTo>
                  <a:pt x="6432" y="96719"/>
                  <a:pt x="103151" y="0"/>
                  <a:pt x="222460" y="0"/>
                </a:cubicBezTo>
                <a:lnTo>
                  <a:pt x="867577" y="0"/>
                </a:lnTo>
                <a:lnTo>
                  <a:pt x="867577" y="0"/>
                </a:lnTo>
                <a:lnTo>
                  <a:pt x="2159295" y="0"/>
                </a:lnTo>
                <a:lnTo>
                  <a:pt x="4957275" y="0"/>
                </a:lnTo>
                <a:cubicBezTo>
                  <a:pt x="5076584" y="0"/>
                  <a:pt x="5173303" y="96719"/>
                  <a:pt x="5173303" y="216028"/>
                </a:cubicBezTo>
                <a:lnTo>
                  <a:pt x="5173303" y="756084"/>
                </a:lnTo>
                <a:lnTo>
                  <a:pt x="5173303" y="756084"/>
                </a:lnTo>
                <a:lnTo>
                  <a:pt x="5173303" y="1080120"/>
                </a:lnTo>
                <a:lnTo>
                  <a:pt x="5173303" y="1080116"/>
                </a:lnTo>
                <a:cubicBezTo>
                  <a:pt x="5173303" y="1199425"/>
                  <a:pt x="5076584" y="1296144"/>
                  <a:pt x="4957275" y="1296144"/>
                </a:cubicBezTo>
                <a:lnTo>
                  <a:pt x="2159295" y="1296144"/>
                </a:lnTo>
                <a:lnTo>
                  <a:pt x="2273467" y="1656067"/>
                </a:lnTo>
                <a:lnTo>
                  <a:pt x="1431782" y="1296143"/>
                </a:lnTo>
                <a:lnTo>
                  <a:pt x="222460" y="1296144"/>
                </a:lnTo>
                <a:cubicBezTo>
                  <a:pt x="103151" y="1296144"/>
                  <a:pt x="6432" y="1199425"/>
                  <a:pt x="6432" y="1080116"/>
                </a:cubicBezTo>
                <a:lnTo>
                  <a:pt x="6432" y="1080120"/>
                </a:lnTo>
                <a:lnTo>
                  <a:pt x="0" y="1074572"/>
                </a:lnTo>
                <a:lnTo>
                  <a:pt x="6432" y="756084"/>
                </a:lnTo>
                <a:lnTo>
                  <a:pt x="6432" y="216028"/>
                </a:lnTo>
                <a:close/>
              </a:path>
            </a:pathLst>
          </a:cu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D397DA05-B149-9762-F094-116B36FDD5DE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 com o Tomás e a Clara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052D9-E2F5-F747-2008-137E38931CD6}"/>
              </a:ext>
            </a:extLst>
          </p:cNvPr>
          <p:cNvSpPr txBox="1"/>
          <p:nvPr/>
        </p:nvSpPr>
        <p:spPr>
          <a:xfrm>
            <a:off x="1720284" y="5561975"/>
            <a:ext cx="25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1C97D5"/>
                </a:solidFill>
              </a:rPr>
              <a:t>T-shirt de marca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2B937E-BF25-F1DC-FE22-97657B96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62" y="4239875"/>
            <a:ext cx="1475347" cy="1828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69F71-E811-A874-104B-6CFDB31B34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AC7C5"/>
              </a:clrFrom>
              <a:clrTo>
                <a:srgbClr val="9AC7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335" y="4058969"/>
            <a:ext cx="1253405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7FDF35-2146-C759-0E23-B82D59494159}"/>
              </a:ext>
            </a:extLst>
          </p:cNvPr>
          <p:cNvSpPr txBox="1"/>
          <p:nvPr/>
        </p:nvSpPr>
        <p:spPr>
          <a:xfrm>
            <a:off x="7179942" y="3163716"/>
            <a:ext cx="32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Necessidade ou desejo</a:t>
            </a:r>
            <a:r>
              <a:rPr lang="pt-PT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4" name="Graphic 13" descr="Shirt with solid fill">
            <a:extLst>
              <a:ext uri="{FF2B5EF4-FFF2-40B4-BE49-F238E27FC236}">
                <a16:creationId xmlns:a16="http://schemas.microsoft.com/office/drawing/2014/main" id="{0CDCA145-4BE4-CBDA-2BF2-A32C60328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8969" y="3134588"/>
            <a:ext cx="2427387" cy="2427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6E3982F1-B6D6-75C8-7D17-AFCFE31DC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" r="1814" b="2314"/>
          <a:stretch/>
        </p:blipFill>
        <p:spPr bwMode="auto">
          <a:xfrm>
            <a:off x="2553961" y="3889333"/>
            <a:ext cx="871303" cy="4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9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70D8-0BCD-3B85-1756-88177EB1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B1920-0FBD-74E6-200D-C367729C9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E COMO É QUE TEMOS DINHEIRO?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C5C14-3120-7166-122F-40326DBBF4B6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2DB2C-4722-2C65-9E83-1B2E6D0D91C6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C6FDC9-C371-FB96-F3AD-049EA5C32496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 dirty="0">
                  <a:solidFill>
                    <a:srgbClr val="E183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68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B7CA-9446-2A23-B7DE-DFD39B4F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73E9D-7C3F-E583-2A79-17D8E853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93639-E991-0D65-D56F-9249EDE6E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4A79-249D-9701-A098-48F4F562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862F2C5A-62F9-2C38-2381-950BFEC6C5E1}"/>
              </a:ext>
            </a:extLst>
          </p:cNvPr>
          <p:cNvSpPr txBox="1">
            <a:spLocks/>
          </p:cNvSpPr>
          <p:nvPr/>
        </p:nvSpPr>
        <p:spPr>
          <a:xfrm>
            <a:off x="616009" y="190914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Rendimentos e despesas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3EBB0-5B46-9CC3-BDD7-E2614F6A5D47}"/>
              </a:ext>
            </a:extLst>
          </p:cNvPr>
          <p:cNvSpPr txBox="1"/>
          <p:nvPr/>
        </p:nvSpPr>
        <p:spPr>
          <a:xfrm>
            <a:off x="1839022" y="4730426"/>
            <a:ext cx="555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As </a:t>
            </a:r>
            <a:r>
              <a:rPr lang="pt-PT" b="1" dirty="0"/>
              <a:t>despesas </a:t>
            </a:r>
            <a:r>
              <a:rPr lang="pt-PT" dirty="0"/>
              <a:t>correspondem ao dinheiro que se </a:t>
            </a:r>
            <a:r>
              <a:rPr lang="pt-PT" b="1" dirty="0"/>
              <a:t>gasta</a:t>
            </a:r>
            <a:r>
              <a:rPr lang="pt-PT" dirty="0"/>
              <a:t>.</a:t>
            </a:r>
          </a:p>
          <a:p>
            <a:r>
              <a:rPr lang="pt-PT" dirty="0"/>
              <a:t>Podem ser necessárias ou supérfluas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ED93D-EFC6-A3EE-8059-7D836BC0DE82}"/>
              </a:ext>
            </a:extLst>
          </p:cNvPr>
          <p:cNvSpPr txBox="1"/>
          <p:nvPr/>
        </p:nvSpPr>
        <p:spPr>
          <a:xfrm>
            <a:off x="1800118" y="3159340"/>
            <a:ext cx="58815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/>
              <a:t>Os </a:t>
            </a:r>
            <a:r>
              <a:rPr lang="pt-PT" b="1" dirty="0"/>
              <a:t>rendimentos</a:t>
            </a:r>
            <a:r>
              <a:rPr lang="pt-PT" dirty="0"/>
              <a:t> correspondem ao dinheiro que se </a:t>
            </a:r>
            <a:r>
              <a:rPr lang="pt-PT" b="1" dirty="0"/>
              <a:t>ganha</a:t>
            </a:r>
            <a:r>
              <a:rPr lang="pt-PT" dirty="0"/>
              <a:t>.</a:t>
            </a:r>
          </a:p>
          <a:p>
            <a:r>
              <a:rPr lang="pt-PT" dirty="0"/>
              <a:t>Podem ser fixos ou variáveis</a:t>
            </a:r>
            <a:endParaRPr lang="pt-PT">
              <a:ea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87B2CF-92DC-EE92-2FBB-6188F342B042}"/>
              </a:ext>
            </a:extLst>
          </p:cNvPr>
          <p:cNvGrpSpPr/>
          <p:nvPr/>
        </p:nvGrpSpPr>
        <p:grpSpPr>
          <a:xfrm>
            <a:off x="8166538" y="2154620"/>
            <a:ext cx="4025462" cy="4093149"/>
            <a:chOff x="8541138" y="2718048"/>
            <a:chExt cx="3622458" cy="41399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436325-6C6C-2418-709D-1F800EC4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64F1A"/>
                </a:clrFrom>
                <a:clrTo>
                  <a:srgbClr val="E64F1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25" b="94460" l="3734" r="98864">
                          <a14:foregroundMark x1="13149" y1="8381" x2="13149" y2="8381"/>
                          <a14:foregroundMark x1="12013" y1="5966" x2="4058" y2="36222"/>
                          <a14:foregroundMark x1="4058" y1="36222" x2="10227" y2="41619"/>
                          <a14:foregroundMark x1="10227" y1="41619" x2="12338" y2="48580"/>
                          <a14:foregroundMark x1="12338" y1="48580" x2="12175" y2="49716"/>
                          <a14:foregroundMark x1="10065" y1="3551" x2="11039" y2="3409"/>
                          <a14:foregroundMark x1="18344" y1="29830" x2="18344" y2="29830"/>
                          <a14:foregroundMark x1="27922" y1="29261" x2="27922" y2="29261"/>
                          <a14:foregroundMark x1="24351" y1="86790" x2="24351" y2="86790"/>
                          <a14:foregroundMark x1="37338" y1="68608" x2="37338" y2="68608"/>
                          <a14:foregroundMark x1="45455" y1="70739" x2="45455" y2="70739"/>
                          <a14:foregroundMark x1="43506" y1="60938" x2="43506" y2="60938"/>
                          <a14:foregroundMark x1="48377" y1="60795" x2="48377" y2="60795"/>
                          <a14:foregroundMark x1="71429" y1="44886" x2="71429" y2="44886"/>
                          <a14:foregroundMark x1="83442" y1="45028" x2="83442" y2="45028"/>
                          <a14:foregroundMark x1="89773" y1="41761" x2="89773" y2="41761"/>
                          <a14:foregroundMark x1="94156" y1="44744" x2="94156" y2="44744"/>
                          <a14:foregroundMark x1="97403" y1="59943" x2="97403" y2="59943"/>
                          <a14:foregroundMark x1="29221" y1="93608" x2="29221" y2="93608"/>
                          <a14:foregroundMark x1="31818" y1="91335" x2="31818" y2="91335"/>
                          <a14:foregroundMark x1="31494" y1="93750" x2="31494" y2="93750"/>
                          <a14:foregroundMark x1="31981" y1="92472" x2="31981" y2="92472"/>
                          <a14:foregroundMark x1="44643" y1="62784" x2="44643" y2="62784"/>
                          <a14:foregroundMark x1="49188" y1="61080" x2="49188" y2="61080"/>
                          <a14:foregroundMark x1="46591" y1="71165" x2="46591" y2="71165"/>
                          <a14:foregroundMark x1="50162" y1="70028" x2="50162" y2="70028"/>
                          <a14:foregroundMark x1="18994" y1="29688" x2="18994" y2="29688"/>
                          <a14:foregroundMark x1="81331" y1="45597" x2="81331" y2="45597"/>
                          <a14:foregroundMark x1="37825" y1="73011" x2="37825" y2="73011"/>
                          <a14:foregroundMark x1="38636" y1="74716" x2="38636" y2="74716"/>
                          <a14:foregroundMark x1="88312" y1="76420" x2="88312" y2="76420"/>
                          <a14:foregroundMark x1="87825" y1="78551" x2="87825" y2="78551"/>
                          <a14:foregroundMark x1="88799" y1="75994" x2="88799" y2="75994"/>
                          <a14:foregroundMark x1="90097" y1="75284" x2="90097" y2="75284"/>
                          <a14:foregroundMark x1="90584" y1="75142" x2="90584" y2="75142"/>
                          <a14:foregroundMark x1="70617" y1="44886" x2="70617" y2="44886"/>
                          <a14:foregroundMark x1="35877" y1="72159" x2="39448" y2="72017"/>
                          <a14:foregroundMark x1="37013" y1="74148" x2="37013" y2="74148"/>
                          <a14:foregroundMark x1="36039" y1="70739" x2="36039" y2="70739"/>
                          <a14:foregroundMark x1="35877" y1="70170" x2="35877" y2="70170"/>
                          <a14:foregroundMark x1="35877" y1="68892" x2="35877" y2="68892"/>
                          <a14:foregroundMark x1="51786" y1="71733" x2="51786" y2="71733"/>
                          <a14:foregroundMark x1="52597" y1="71023" x2="52597" y2="71023"/>
                          <a14:foregroundMark x1="50974" y1="72443" x2="50974" y2="72443"/>
                          <a14:foregroundMark x1="42532" y1="72869" x2="42532" y2="72869"/>
                          <a14:foregroundMark x1="33929" y1="68608" x2="33929" y2="68608"/>
                          <a14:foregroundMark x1="34091" y1="70455" x2="34091" y2="70455"/>
                          <a14:foregroundMark x1="35065" y1="72017" x2="35065" y2="72017"/>
                          <a14:foregroundMark x1="35390" y1="74574" x2="35390" y2="74574"/>
                          <a14:foregroundMark x1="28247" y1="85938" x2="28247" y2="85938"/>
                          <a14:foregroundMark x1="29221" y1="87784" x2="29221" y2="87784"/>
                          <a14:foregroundMark x1="31169" y1="87642" x2="31169" y2="87642"/>
                          <a14:foregroundMark x1="30195" y1="87926" x2="35065" y2="74858"/>
                          <a14:foregroundMark x1="18506" y1="87074" x2="23377" y2="88352"/>
                          <a14:foregroundMark x1="21104" y1="89205" x2="21104" y2="89205"/>
                          <a14:foregroundMark x1="13636" y1="88068" x2="13636" y2="88068"/>
                          <a14:foregroundMark x1="13149" y1="86364" x2="13149" y2="86364"/>
                          <a14:foregroundMark x1="11526" y1="84801" x2="11526" y2="84801"/>
                          <a14:foregroundMark x1="7792" y1="81676" x2="9740" y2="73438"/>
                          <a14:foregroundMark x1="9740" y1="73438" x2="10714" y2="72159"/>
                          <a14:foregroundMark x1="8279" y1="76420" x2="8279" y2="76420"/>
                          <a14:foregroundMark x1="5844" y1="62500" x2="5844" y2="62500"/>
                          <a14:foregroundMark x1="6494" y1="65483" x2="6494" y2="65625"/>
                          <a14:foregroundMark x1="7305" y1="68182" x2="7305" y2="68182"/>
                          <a14:foregroundMark x1="9578" y1="70455" x2="9578" y2="70455"/>
                          <a14:foregroundMark x1="8766" y1="69318" x2="8766" y2="69318"/>
                          <a14:foregroundMark x1="9253" y1="62926" x2="9253" y2="62926"/>
                          <a14:foregroundMark x1="9253" y1="64631" x2="9253" y2="64631"/>
                          <a14:foregroundMark x1="90260" y1="71875" x2="90260" y2="71875"/>
                          <a14:foregroundMark x1="91234" y1="71733" x2="91234" y2="71733"/>
                          <a14:foregroundMark x1="93019" y1="71023" x2="93019" y2="71023"/>
                          <a14:foregroundMark x1="93831" y1="70455" x2="93831" y2="70455"/>
                          <a14:foregroundMark x1="95455" y1="69318" x2="95455" y2="69318"/>
                          <a14:foregroundMark x1="96429" y1="68324" x2="96429" y2="68324"/>
                          <a14:foregroundMark x1="97890" y1="65909" x2="97890" y2="65909"/>
                          <a14:foregroundMark x1="98864" y1="62642" x2="98864" y2="62642"/>
                          <a14:foregroundMark x1="97727" y1="56534" x2="97727" y2="56534"/>
                          <a14:foregroundMark x1="98539" y1="58381" x2="98539" y2="58381"/>
                          <a14:foregroundMark x1="89123" y1="72869" x2="89123" y2="72869"/>
                          <a14:foregroundMark x1="75812" y1="81534" x2="75812" y2="81534"/>
                          <a14:foregroundMark x1="77273" y1="81108" x2="77273" y2="81108"/>
                          <a14:foregroundMark x1="79058" y1="80682" x2="79058" y2="80682"/>
                          <a14:foregroundMark x1="80195" y1="80398" x2="80195" y2="80398"/>
                          <a14:foregroundMark x1="82955" y1="79688" x2="82955" y2="79688"/>
                          <a14:foregroundMark x1="59416" y1="74432" x2="59416" y2="74432"/>
                          <a14:foregroundMark x1="55357" y1="71023" x2="55357" y2="71023"/>
                          <a14:foregroundMark x1="56981" y1="73011" x2="56981" y2="73011"/>
                          <a14:foregroundMark x1="54870" y1="70170" x2="54870" y2="70170"/>
                          <a14:foregroundMark x1="61688" y1="76563" x2="61688" y2="76563"/>
                          <a14:foregroundMark x1="62662" y1="78267" x2="62662" y2="78267"/>
                          <a14:foregroundMark x1="64773" y1="79688" x2="64773" y2="79688"/>
                          <a14:foregroundMark x1="67695" y1="80682" x2="67695" y2="80682"/>
                          <a14:foregroundMark x1="70779" y1="81392" x2="70779" y2="81392"/>
                          <a14:foregroundMark x1="73864" y1="81960" x2="73864" y2="81960"/>
                          <a14:foregroundMark x1="28409" y1="49432" x2="32955" y2="53125"/>
                          <a14:foregroundMark x1="31818" y1="51136" x2="31818" y2="51136"/>
                          <a14:foregroundMark x1="94318" y1="44034" x2="94318" y2="44034"/>
                          <a14:foregroundMark x1="94643" y1="43608" x2="94643" y2="43608"/>
                          <a14:foregroundMark x1="22403" y1="89063" x2="22403" y2="89063"/>
                          <a14:foregroundMark x1="36851" y1="29545" x2="36851" y2="29545"/>
                          <a14:foregroundMark x1="36039" y1="29119" x2="36039" y2="29119"/>
                          <a14:foregroundMark x1="35227" y1="33239" x2="35227" y2="33239"/>
                          <a14:foregroundMark x1="32955" y1="35795" x2="32955" y2="35795"/>
                          <a14:foregroundMark x1="32792" y1="36506" x2="32792" y2="36506"/>
                          <a14:foregroundMark x1="33279" y1="34801" x2="33279" y2="34801"/>
                          <a14:foregroundMark x1="66721" y1="28125" x2="66721" y2="28125"/>
                          <a14:foregroundMark x1="28247" y1="93466" x2="28247" y2="93466"/>
                          <a14:foregroundMark x1="30032" y1="94460" x2="30032" y2="94460"/>
                          <a14:foregroundMark x1="28571" y1="92756" x2="28571" y2="92756"/>
                          <a14:foregroundMark x1="29545" y1="92614" x2="29545" y2="92614"/>
                          <a14:foregroundMark x1="31331" y1="91761" x2="31331" y2="91761"/>
                          <a14:foregroundMark x1="31494" y1="90483" x2="31494" y2="90483"/>
                          <a14:foregroundMark x1="32143" y1="90341" x2="32143" y2="90341"/>
                          <a14:foregroundMark x1="26623" y1="86080" x2="26623" y2="86080"/>
                          <a14:foregroundMark x1="65747" y1="80114" x2="65747" y2="80114"/>
                          <a14:foregroundMark x1="68831" y1="81108" x2="68831" y2="81108"/>
                          <a14:foregroundMark x1="34416" y1="71307" x2="34416" y2="71307"/>
                          <a14:foregroundMark x1="30519" y1="55540" x2="30519" y2="55540"/>
                          <a14:foregroundMark x1="29221" y1="61790" x2="29221" y2="61790"/>
                          <a14:foregroundMark x1="28896" y1="60511" x2="28896" y2="60511"/>
                          <a14:foregroundMark x1="33117" y1="65341" x2="33117" y2="65341"/>
                          <a14:foregroundMark x1="37013" y1="31818" x2="37013" y2="31818"/>
                          <a14:foregroundMark x1="59253" y1="46733" x2="59253" y2="46733"/>
                          <a14:foregroundMark x1="58604" y1="45739" x2="58604" y2="45739"/>
                          <a14:foregroundMark x1="58766" y1="45170" x2="58766" y2="45170"/>
                          <a14:foregroundMark x1="52922" y1="51420" x2="52922" y2="51420"/>
                          <a14:foregroundMark x1="91721" y1="49290" x2="91721" y2="49290"/>
                          <a14:backgroundMark x1="37825" y1="64915" x2="37825" y2="64915"/>
                          <a14:backgroundMark x1="35390" y1="71165" x2="35390" y2="71165"/>
                          <a14:backgroundMark x1="35227" y1="71591" x2="35227" y2="71591"/>
                          <a14:backgroundMark x1="36039" y1="71875" x2="36039" y2="71875"/>
                          <a14:backgroundMark x1="34903" y1="70028" x2="34903" y2="700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41138" y="2718048"/>
              <a:ext cx="3622458" cy="4139952"/>
            </a:xfrm>
            <a:prstGeom prst="rect">
              <a:avLst/>
            </a:prstGeom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98BBC2-03D9-E4B2-C4D0-85F9A301C1A5}"/>
                </a:ext>
              </a:extLst>
            </p:cNvPr>
            <p:cNvSpPr/>
            <p:nvPr/>
          </p:nvSpPr>
          <p:spPr>
            <a:xfrm>
              <a:off x="9715500" y="6124575"/>
              <a:ext cx="1171575" cy="448512"/>
            </a:xfrm>
            <a:custGeom>
              <a:avLst/>
              <a:gdLst>
                <a:gd name="connsiteX0" fmla="*/ 0 w 1171575"/>
                <a:gd name="connsiteY0" fmla="*/ 0 h 448512"/>
                <a:gd name="connsiteX1" fmla="*/ 47625 w 1171575"/>
                <a:gd name="connsiteY1" fmla="*/ 47625 h 448512"/>
                <a:gd name="connsiteX2" fmla="*/ 85725 w 1171575"/>
                <a:gd name="connsiteY2" fmla="*/ 66675 h 448512"/>
                <a:gd name="connsiteX3" fmla="*/ 133350 w 1171575"/>
                <a:gd name="connsiteY3" fmla="*/ 123825 h 448512"/>
                <a:gd name="connsiteX4" fmla="*/ 200025 w 1171575"/>
                <a:gd name="connsiteY4" fmla="*/ 161925 h 448512"/>
                <a:gd name="connsiteX5" fmla="*/ 381000 w 1171575"/>
                <a:gd name="connsiteY5" fmla="*/ 200025 h 448512"/>
                <a:gd name="connsiteX6" fmla="*/ 542925 w 1171575"/>
                <a:gd name="connsiteY6" fmla="*/ 161925 h 448512"/>
                <a:gd name="connsiteX7" fmla="*/ 628650 w 1171575"/>
                <a:gd name="connsiteY7" fmla="*/ 104775 h 448512"/>
                <a:gd name="connsiteX8" fmla="*/ 781050 w 1171575"/>
                <a:gd name="connsiteY8" fmla="*/ 114300 h 448512"/>
                <a:gd name="connsiteX9" fmla="*/ 819150 w 1171575"/>
                <a:gd name="connsiteY9" fmla="*/ 142875 h 448512"/>
                <a:gd name="connsiteX10" fmla="*/ 847725 w 1171575"/>
                <a:gd name="connsiteY10" fmla="*/ 152400 h 448512"/>
                <a:gd name="connsiteX11" fmla="*/ 885825 w 1171575"/>
                <a:gd name="connsiteY11" fmla="*/ 200025 h 448512"/>
                <a:gd name="connsiteX12" fmla="*/ 942975 w 1171575"/>
                <a:gd name="connsiteY12" fmla="*/ 247650 h 448512"/>
                <a:gd name="connsiteX13" fmla="*/ 971550 w 1171575"/>
                <a:gd name="connsiteY13" fmla="*/ 295275 h 448512"/>
                <a:gd name="connsiteX14" fmla="*/ 1038225 w 1171575"/>
                <a:gd name="connsiteY14" fmla="*/ 361950 h 448512"/>
                <a:gd name="connsiteX15" fmla="*/ 1095375 w 1171575"/>
                <a:gd name="connsiteY15" fmla="*/ 438150 h 448512"/>
                <a:gd name="connsiteX16" fmla="*/ 1171575 w 1171575"/>
                <a:gd name="connsiteY16" fmla="*/ 447675 h 4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1575" h="448512">
                  <a:moveTo>
                    <a:pt x="0" y="0"/>
                  </a:moveTo>
                  <a:cubicBezTo>
                    <a:pt x="15875" y="15875"/>
                    <a:pt x="29904" y="33842"/>
                    <a:pt x="47625" y="47625"/>
                  </a:cubicBezTo>
                  <a:cubicBezTo>
                    <a:pt x="58833" y="56342"/>
                    <a:pt x="75113" y="57242"/>
                    <a:pt x="85725" y="66675"/>
                  </a:cubicBezTo>
                  <a:cubicBezTo>
                    <a:pt x="104259" y="83150"/>
                    <a:pt x="115815" y="106290"/>
                    <a:pt x="133350" y="123825"/>
                  </a:cubicBezTo>
                  <a:cubicBezTo>
                    <a:pt x="164644" y="155119"/>
                    <a:pt x="165774" y="149470"/>
                    <a:pt x="200025" y="161925"/>
                  </a:cubicBezTo>
                  <a:cubicBezTo>
                    <a:pt x="313604" y="203227"/>
                    <a:pt x="243336" y="187510"/>
                    <a:pt x="381000" y="200025"/>
                  </a:cubicBezTo>
                  <a:cubicBezTo>
                    <a:pt x="416107" y="193004"/>
                    <a:pt x="504232" y="178047"/>
                    <a:pt x="542925" y="161925"/>
                  </a:cubicBezTo>
                  <a:cubicBezTo>
                    <a:pt x="570482" y="150443"/>
                    <a:pt x="604620" y="122797"/>
                    <a:pt x="628650" y="104775"/>
                  </a:cubicBezTo>
                  <a:cubicBezTo>
                    <a:pt x="679450" y="107950"/>
                    <a:pt x="731139" y="104318"/>
                    <a:pt x="781050" y="114300"/>
                  </a:cubicBezTo>
                  <a:cubicBezTo>
                    <a:pt x="796617" y="117413"/>
                    <a:pt x="805367" y="134999"/>
                    <a:pt x="819150" y="142875"/>
                  </a:cubicBezTo>
                  <a:cubicBezTo>
                    <a:pt x="827867" y="147856"/>
                    <a:pt x="838200" y="149225"/>
                    <a:pt x="847725" y="152400"/>
                  </a:cubicBezTo>
                  <a:cubicBezTo>
                    <a:pt x="860425" y="168275"/>
                    <a:pt x="871450" y="185650"/>
                    <a:pt x="885825" y="200025"/>
                  </a:cubicBezTo>
                  <a:cubicBezTo>
                    <a:pt x="903360" y="217560"/>
                    <a:pt x="926386" y="229218"/>
                    <a:pt x="942975" y="247650"/>
                  </a:cubicBezTo>
                  <a:cubicBezTo>
                    <a:pt x="955360" y="261411"/>
                    <a:pt x="959698" y="281053"/>
                    <a:pt x="971550" y="295275"/>
                  </a:cubicBezTo>
                  <a:cubicBezTo>
                    <a:pt x="991672" y="319421"/>
                    <a:pt x="1020790" y="335798"/>
                    <a:pt x="1038225" y="361950"/>
                  </a:cubicBezTo>
                  <a:cubicBezTo>
                    <a:pt x="1052980" y="384083"/>
                    <a:pt x="1077777" y="423066"/>
                    <a:pt x="1095375" y="438150"/>
                  </a:cubicBezTo>
                  <a:cubicBezTo>
                    <a:pt x="1112344" y="452695"/>
                    <a:pt x="1156072" y="447675"/>
                    <a:pt x="1171575" y="447675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9" name="Plus Sign 18">
            <a:extLst>
              <a:ext uri="{FF2B5EF4-FFF2-40B4-BE49-F238E27FC236}">
                <a16:creationId xmlns:a16="http://schemas.microsoft.com/office/drawing/2014/main" id="{7A79CBCF-0373-4C53-944B-00F1A35BD1EF}"/>
              </a:ext>
            </a:extLst>
          </p:cNvPr>
          <p:cNvSpPr/>
          <p:nvPr/>
        </p:nvSpPr>
        <p:spPr>
          <a:xfrm>
            <a:off x="673866" y="3067614"/>
            <a:ext cx="791999" cy="768229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5EF99FF8-B2F2-DD16-C976-0F62C304D724}"/>
              </a:ext>
            </a:extLst>
          </p:cNvPr>
          <p:cNvSpPr/>
          <p:nvPr/>
        </p:nvSpPr>
        <p:spPr>
          <a:xfrm>
            <a:off x="732935" y="4572827"/>
            <a:ext cx="791999" cy="768229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213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F464E-4F0E-189D-4545-47B17424B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E59A08-A018-03BB-3025-88CB86116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00E48-60F5-EC09-1CA5-E96ED320E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A7B80-0F67-31AE-5E24-6F79F851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1DC4A05-45D0-544E-1D0F-60BA6D4CE085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Exemplos de rendimentos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C859A-E948-9DE0-EDF3-3060D50A6964}"/>
              </a:ext>
            </a:extLst>
          </p:cNvPr>
          <p:cNvSpPr txBox="1"/>
          <p:nvPr/>
        </p:nvSpPr>
        <p:spPr>
          <a:xfrm>
            <a:off x="1999104" y="5504851"/>
            <a:ext cx="238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E18346"/>
                </a:solidFill>
              </a:rPr>
              <a:t>Ordenado/salário</a:t>
            </a:r>
          </a:p>
        </p:txBody>
      </p:sp>
      <p:pic>
        <p:nvPicPr>
          <p:cNvPr id="7" name="Picture 6" descr="Salary icons for free download | Freepik">
            <a:extLst>
              <a:ext uri="{FF2B5EF4-FFF2-40B4-BE49-F238E27FC236}">
                <a16:creationId xmlns:a16="http://schemas.microsoft.com/office/drawing/2014/main" id="{FF263D69-531C-AE8B-D512-51907887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04" y="277596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3C58B-8D64-1C72-AA55-7666D54F4BCB}"/>
              </a:ext>
            </a:extLst>
          </p:cNvPr>
          <p:cNvSpPr txBox="1"/>
          <p:nvPr/>
        </p:nvSpPr>
        <p:spPr>
          <a:xfrm>
            <a:off x="6544615" y="5504851"/>
            <a:ext cx="334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E18346"/>
                </a:solidFill>
              </a:rPr>
              <a:t>Mesada/semanada/prenda de aniversário ou Natal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F10BE-2ABB-AF17-1442-602B3F51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15" b="8777"/>
          <a:stretch>
            <a:fillRect/>
          </a:stretch>
        </p:blipFill>
        <p:spPr>
          <a:xfrm>
            <a:off x="6787885" y="2679213"/>
            <a:ext cx="2866487" cy="26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E2C7-5157-6CD5-1F65-BFD5D2971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E5186-CCB1-DC2D-0088-B663AB54C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BA50-A47B-1919-7267-FC0FA67F36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489B4-B956-36B6-3324-2EE7A356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6A9E3AD5-ECED-381D-D34B-A653973D35FE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Exemplos de despesas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C4BF8-B803-221F-A0E7-F47C42646455}"/>
              </a:ext>
            </a:extLst>
          </p:cNvPr>
          <p:cNvSpPr txBox="1"/>
          <p:nvPr/>
        </p:nvSpPr>
        <p:spPr>
          <a:xfrm>
            <a:off x="1999104" y="5504851"/>
            <a:ext cx="238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E18346"/>
                </a:solidFill>
              </a:rPr>
              <a:t>Cortar o cabelo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A19A-9B13-A155-33B7-8D4B921F3D11}"/>
              </a:ext>
            </a:extLst>
          </p:cNvPr>
          <p:cNvSpPr txBox="1"/>
          <p:nvPr/>
        </p:nvSpPr>
        <p:spPr>
          <a:xfrm>
            <a:off x="6544615" y="5504851"/>
            <a:ext cx="33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E18346"/>
                </a:solidFill>
              </a:rPr>
              <a:t>Doces</a:t>
            </a:r>
          </a:p>
        </p:txBody>
      </p:sp>
      <p:pic>
        <p:nvPicPr>
          <p:cNvPr id="10" name="Picture 2" descr="Candy - Free food icons">
            <a:extLst>
              <a:ext uri="{FF2B5EF4-FFF2-40B4-BE49-F238E27FC236}">
                <a16:creationId xmlns:a16="http://schemas.microsoft.com/office/drawing/2014/main" id="{FA9A117C-ECD9-0661-B20F-182E31C1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06" y="3031235"/>
            <a:ext cx="2215459" cy="221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44F4C-F0F7-1139-17DE-27F3A83A8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35" t="10178" r="10633" b="11228"/>
          <a:stretch/>
        </p:blipFill>
        <p:spPr>
          <a:xfrm>
            <a:off x="1847150" y="2798209"/>
            <a:ext cx="2539481" cy="26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0090-FFED-FAFF-9624-AFF0D5F2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B2943-5B83-ACA5-C397-68EB9C0E1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9D752-4514-9450-2A13-177750744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71E0C-88C9-B24C-C9D5-CF9AEF56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07D2433-C006-2200-E2F5-F9C737049987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 com o Tomás e a Clara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id="{8FCDA2CC-9E98-9051-1ED2-ED209281DD59}"/>
              </a:ext>
            </a:extLst>
          </p:cNvPr>
          <p:cNvSpPr/>
          <p:nvPr/>
        </p:nvSpPr>
        <p:spPr>
          <a:xfrm>
            <a:off x="2712095" y="2941506"/>
            <a:ext cx="2606555" cy="1296144"/>
          </a:xfrm>
          <a:prstGeom prst="wedgeRoundRectCallout">
            <a:avLst>
              <a:gd name="adj1" fmla="val -64433"/>
              <a:gd name="adj2" fmla="val 53169"/>
              <a:gd name="adj3" fmla="val 16667"/>
            </a:avLst>
          </a:prstGeom>
          <a:solidFill>
            <a:srgbClr val="E1834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Consegues lembrar-te de outros exemplos </a:t>
            </a:r>
            <a:br>
              <a:rPr lang="pt-PT" b="1" dirty="0">
                <a:solidFill>
                  <a:schemeClr val="tx1"/>
                </a:solidFill>
              </a:rPr>
            </a:br>
            <a:r>
              <a:rPr lang="pt-PT" b="1" dirty="0">
                <a:solidFill>
                  <a:schemeClr val="tx1"/>
                </a:solidFill>
              </a:rPr>
              <a:t>de rendimentos…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EFC141-3ED2-8924-06E1-9DDC0459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359" y="3606848"/>
            <a:ext cx="1741882" cy="2158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B15BA7-D875-0D52-C83F-D9CF5F468B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AC7C5"/>
              </a:clrFrom>
              <a:clrTo>
                <a:srgbClr val="9AC7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429000"/>
            <a:ext cx="1550604" cy="2485527"/>
          </a:xfrm>
          <a:prstGeom prst="rect">
            <a:avLst/>
          </a:prstGeom>
        </p:spPr>
      </p:pic>
      <p:sp>
        <p:nvSpPr>
          <p:cNvPr id="13" name="Rounded Rectangular Callout 7">
            <a:extLst>
              <a:ext uri="{FF2B5EF4-FFF2-40B4-BE49-F238E27FC236}">
                <a16:creationId xmlns:a16="http://schemas.microsoft.com/office/drawing/2014/main" id="{438EC2F3-2E62-BED7-2010-875805C7ACC3}"/>
              </a:ext>
            </a:extLst>
          </p:cNvPr>
          <p:cNvSpPr/>
          <p:nvPr/>
        </p:nvSpPr>
        <p:spPr>
          <a:xfrm>
            <a:off x="8176628" y="2857128"/>
            <a:ext cx="2357260" cy="1143744"/>
          </a:xfrm>
          <a:prstGeom prst="wedgeRoundRectCallout">
            <a:avLst>
              <a:gd name="adj1" fmla="val -64433"/>
              <a:gd name="adj2" fmla="val 53169"/>
              <a:gd name="adj3" fmla="val 16667"/>
            </a:avLst>
          </a:prstGeom>
          <a:solidFill>
            <a:srgbClr val="E1834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e de despesas?</a:t>
            </a:r>
          </a:p>
        </p:txBody>
      </p:sp>
    </p:spTree>
    <p:extLst>
      <p:ext uri="{BB962C8B-B14F-4D97-AF65-F5344CB8AC3E}">
        <p14:creationId xmlns:p14="http://schemas.microsoft.com/office/powerpoint/2010/main" val="153325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BFF90-882B-A929-1995-AA9158597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3639AF-981A-06AF-89DC-28C0BD891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5876-1927-F4C9-6AC9-2D60AAD15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569A-4CDB-2D2E-532D-83428741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9C342236-748E-6004-F6B2-DCEE159BE6F1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FD95B5F-A7EC-7A0E-B881-5C40EF3E8BD2}"/>
              </a:ext>
            </a:extLst>
          </p:cNvPr>
          <p:cNvSpPr txBox="1">
            <a:spLocks/>
          </p:cNvSpPr>
          <p:nvPr/>
        </p:nvSpPr>
        <p:spPr>
          <a:xfrm>
            <a:off x="674279" y="2579868"/>
            <a:ext cx="6541053" cy="3541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Os nossos </a:t>
            </a:r>
            <a:r>
              <a:rPr lang="pt-PT" sz="1800" b="1"/>
              <a:t>desejos são ilimitados…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Mas o nosso </a:t>
            </a:r>
            <a:r>
              <a:rPr lang="pt-PT" sz="1800" b="1"/>
              <a:t>dinheiro é limitado…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Somos</a:t>
            </a:r>
            <a:r>
              <a:rPr lang="pt-PT" sz="1800" b="1"/>
              <a:t> </a:t>
            </a:r>
            <a:r>
              <a:rPr lang="pt-PT" sz="1800"/>
              <a:t>obrigados a fazer </a:t>
            </a:r>
            <a:r>
              <a:rPr lang="pt-PT" sz="1800" b="1"/>
              <a:t>escolhas!</a:t>
            </a:r>
            <a:endParaRPr lang="pt-PT" sz="1800"/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/>
              <a:t>Devemos dar prioridade à satisfação das nossas necessidades </a:t>
            </a:r>
            <a:br>
              <a:rPr lang="pt-PT" sz="1800"/>
            </a:br>
            <a:r>
              <a:rPr lang="pt-PT" sz="1800"/>
              <a:t>e depois, se possível, atender aos nossos desejos</a:t>
            </a:r>
            <a:endParaRPr lang="pt-PT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lnSpc>
                <a:spcPct val="113999"/>
              </a:lnSpc>
              <a:spcAft>
                <a:spcPts val="1000"/>
              </a:spcAft>
              <a:buNone/>
            </a:pPr>
            <a:r>
              <a:rPr lang="pt-PT" sz="1800"/>
              <a:t>Devemos sempre fazer a pergunta: </a:t>
            </a:r>
            <a:r>
              <a:rPr lang="pt-PT" sz="1800" b="1">
                <a:solidFill>
                  <a:srgbClr val="E18346"/>
                </a:solidFill>
              </a:rPr>
              <a:t>“Isto é realmente necessário?</a:t>
            </a:r>
            <a:r>
              <a:rPr lang="pt-PT" sz="1800">
                <a:solidFill>
                  <a:srgbClr val="E18346"/>
                </a:solidFill>
              </a:rPr>
              <a:t>”</a:t>
            </a:r>
            <a:endParaRPr lang="pt-PT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3209A-E124-0FDB-1146-ABCFB6CA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8" y="2579868"/>
            <a:ext cx="3216829" cy="3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6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63594-0A91-E4A1-8FA2-40E26B6F8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14750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C29A8-F70C-9576-7A6C-F7F96EC64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b="1" cap="all" dirty="0"/>
              <a:t>Vamos aprender </a:t>
            </a:r>
            <a:br>
              <a:rPr lang="pt-PT" b="1" cap="all" dirty="0"/>
            </a:br>
            <a:r>
              <a:rPr lang="pt-PT" b="1" cap="all" dirty="0"/>
              <a:t>a gerir o dinheiro?</a:t>
            </a:r>
            <a:endParaRPr lang="en-GB" b="1" cap="al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28B25-E7AF-FD69-037E-199DBAE1425B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D892B6-E721-75D8-3286-064D56930051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7B26C3-A92C-9A15-042B-84E9951495EC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 dirty="0">
                  <a:solidFill>
                    <a:srgbClr val="4981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8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E1994-2F4C-5D4E-6C31-B342E0AF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895536-E668-EFFD-8352-858BDABFD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771C6-AF1D-2C6D-E49B-665CB8019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6EB9A-395B-8599-C13F-F5123F4F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46AC215-061F-D1E9-9E93-29E002D698E1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52C8A2A-417F-606A-34FE-934A5DC52086}"/>
              </a:ext>
            </a:extLst>
          </p:cNvPr>
          <p:cNvSpPr/>
          <p:nvPr/>
        </p:nvSpPr>
        <p:spPr>
          <a:xfrm>
            <a:off x="3157026" y="2926108"/>
            <a:ext cx="3618677" cy="1508177"/>
          </a:xfrm>
          <a:prstGeom prst="wedgeRoundRectCallout">
            <a:avLst>
              <a:gd name="adj1" fmla="val -67413"/>
              <a:gd name="adj2" fmla="val 40198"/>
              <a:gd name="adj3" fmla="val 16667"/>
            </a:avLst>
          </a:prstGeom>
          <a:solidFill>
            <a:srgbClr val="49818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Já sabemos a diferença entre necessidade e desejos. E sabemos o que são rendimentos e despesas. Vamos aprender a gerir o dinheiro? </a:t>
            </a: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742DA8F5-19FC-FAA1-04ED-836C783B875C}"/>
              </a:ext>
            </a:extLst>
          </p:cNvPr>
          <p:cNvSpPr/>
          <p:nvPr/>
        </p:nvSpPr>
        <p:spPr>
          <a:xfrm flipH="1">
            <a:off x="6949439" y="4676665"/>
            <a:ext cx="2115585" cy="1056623"/>
          </a:xfrm>
          <a:prstGeom prst="wedgeRoundRectCallout">
            <a:avLst>
              <a:gd name="adj1" fmla="val -85520"/>
              <a:gd name="adj2" fmla="val 8385"/>
              <a:gd name="adj3" fmla="val 16667"/>
            </a:avLst>
          </a:prstGeom>
          <a:solidFill>
            <a:srgbClr val="49818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Estou pronto para aprender mais!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EB6C3-98A2-DC91-6A4E-906B99DC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05083" y="4504988"/>
            <a:ext cx="1189950" cy="1453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E99C0-D3BA-62C5-736A-4E10643B39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EBF"/>
              </a:clrFrom>
              <a:clrTo>
                <a:srgbClr val="FEEE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306" y="3587293"/>
            <a:ext cx="1644510" cy="16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825A-734A-AA6E-6AD2-B774901C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C2E5C-9B2A-8C03-0659-624628937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DC069-E0CB-0E9A-90B4-26BC7097E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05CF6-5A22-217C-0EE1-0E9FD556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8F3584BC-C01B-E77D-5AAC-59F16AB5E603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C21F3-D61A-296B-8889-3A192C24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62" y="1650720"/>
            <a:ext cx="2184474" cy="100504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C1E67A54-C179-9CD7-03BA-83D7FAEA0F16}"/>
              </a:ext>
            </a:extLst>
          </p:cNvPr>
          <p:cNvSpPr txBox="1"/>
          <p:nvPr/>
        </p:nvSpPr>
        <p:spPr>
          <a:xfrm>
            <a:off x="3814664" y="2322421"/>
            <a:ext cx="376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Orçamento da Clara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7826B3-5A03-252D-48BF-BFFF4742E653}"/>
              </a:ext>
            </a:extLst>
          </p:cNvPr>
          <p:cNvGrpSpPr/>
          <p:nvPr/>
        </p:nvGrpSpPr>
        <p:grpSpPr>
          <a:xfrm>
            <a:off x="2898155" y="2735969"/>
            <a:ext cx="5343282" cy="3541109"/>
            <a:chOff x="3218103" y="2392829"/>
            <a:chExt cx="6048672" cy="4015901"/>
          </a:xfrm>
        </p:grpSpPr>
        <p:pic>
          <p:nvPicPr>
            <p:cNvPr id="6" name="Picture 1" descr="C:\Users\scu037\AppData\Local\Microsoft\Windows\Temporary Internet Files\Content.IE5\NLQG3TCB\Moleskine_ruled_notebook_inside_view[1].jpg">
              <a:extLst>
                <a:ext uri="{FF2B5EF4-FFF2-40B4-BE49-F238E27FC236}">
                  <a16:creationId xmlns:a16="http://schemas.microsoft.com/office/drawing/2014/main" id="{1CE2C5FB-20D8-6F4C-B800-AA2E9BC5B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1"/>
            <a:stretch>
              <a:fillRect/>
            </a:stretch>
          </p:blipFill>
          <p:spPr bwMode="auto">
            <a:xfrm>
              <a:off x="3235758" y="2392829"/>
              <a:ext cx="6031017" cy="4015901"/>
            </a:xfrm>
            <a:prstGeom prst="rect">
              <a:avLst/>
            </a:prstGeom>
            <a:effectLst>
              <a:outerShdw blurRad="63500" sx="102000" sy="102000" algn="ctr" rotWithShape="0">
                <a:srgbClr val="ED8609">
                  <a:alpha val="40000"/>
                </a:srgbClr>
              </a:outerShdw>
              <a:softEdge rad="127000"/>
            </a:effectLst>
          </p:spPr>
        </p:pic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1921A027-43A5-B959-4E85-FBC1F12AACF4}"/>
                </a:ext>
              </a:extLst>
            </p:cNvPr>
            <p:cNvSpPr txBox="1">
              <a:spLocks/>
            </p:cNvSpPr>
            <p:nvPr/>
          </p:nvSpPr>
          <p:spPr>
            <a:xfrm>
              <a:off x="3218103" y="2468176"/>
              <a:ext cx="3206525" cy="2148550"/>
            </a:xfrm>
            <a:prstGeom prst="rect">
              <a:avLst/>
            </a:prstGeom>
          </p:spPr>
          <p:txBody>
            <a:bodyPr lIns="91440" tIns="45720" rIns="91440" bIns="45720" anchor="t"/>
            <a:lstStyle/>
            <a:p>
              <a:pPr marL="725170" indent="-369570">
                <a:spcBef>
                  <a:spcPct val="20000"/>
                </a:spcBef>
                <a:defRPr/>
              </a:pPr>
              <a:r>
                <a:rPr lang="pt-PT" sz="2200" u="sng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/>
                </a:rPr>
                <a:t>Rendimentos / Receitas</a:t>
              </a:r>
              <a:endParaRPr lang="en-US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marL="725170" indent="-369570">
                <a:spcBef>
                  <a:spcPct val="2000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Mesada           20 €</a:t>
              </a:r>
            </a:p>
            <a:p>
              <a:pPr marL="725170" indent="-369570">
                <a:spcBef>
                  <a:spcPts val="50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Prenda do avô    20 €</a:t>
              </a:r>
            </a:p>
            <a:p>
              <a:pPr marL="725170" indent="-369570">
                <a:spcBef>
                  <a:spcPts val="50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Prenda da tia    10 €</a:t>
              </a:r>
            </a:p>
            <a:p>
              <a:pPr marL="725170" indent="-369570">
                <a:spcBef>
                  <a:spcPts val="500"/>
                </a:spcBef>
                <a:defRPr/>
              </a:pPr>
              <a:r>
                <a:rPr lang="pt-PT" sz="22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Total          50 €</a:t>
              </a:r>
            </a:p>
            <a:p>
              <a:pPr marL="725170" indent="-369570">
                <a:lnSpc>
                  <a:spcPct val="200000"/>
                </a:lnSpc>
                <a:spcBef>
                  <a:spcPct val="20000"/>
                </a:spcBef>
                <a:defRPr/>
              </a:pPr>
              <a:endParaRPr lang="pt-PT" sz="320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endParaRPr>
            </a:p>
          </p:txBody>
        </p:sp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0D0B10D5-E453-7B69-D010-8F23D96076FA}"/>
                </a:ext>
              </a:extLst>
            </p:cNvPr>
            <p:cNvSpPr txBox="1">
              <a:spLocks/>
            </p:cNvSpPr>
            <p:nvPr/>
          </p:nvSpPr>
          <p:spPr>
            <a:xfrm>
              <a:off x="5863579" y="2457806"/>
              <a:ext cx="3224180" cy="2954256"/>
            </a:xfrm>
            <a:prstGeom prst="rect">
              <a:avLst/>
            </a:prstGeom>
          </p:spPr>
          <p:txBody>
            <a:bodyPr lIns="91440" tIns="45720" rIns="91440" bIns="45720" anchor="t"/>
            <a:lstStyle/>
            <a:p>
              <a:pPr marL="725170" indent="-369570">
                <a:spcBef>
                  <a:spcPct val="20000"/>
                </a:spcBef>
                <a:defRPr/>
              </a:pPr>
              <a:r>
                <a:rPr lang="pt-PT" sz="2200" u="sng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/>
                </a:rPr>
                <a:t>Gastos / Despesas</a:t>
              </a:r>
              <a:endParaRPr lang="en-US">
                <a:solidFill>
                  <a:prstClr val="black">
                    <a:lumMod val="85000"/>
                    <a:lumOff val="15000"/>
                  </a:prstClr>
                </a:solidFill>
                <a:latin typeface="Freestyle Script"/>
              </a:endParaRP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Cinema      	8 €</a:t>
              </a: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Livro      	10 €</a:t>
              </a: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Cromos  	2 €</a:t>
              </a: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Pastilhas 	 2 €</a:t>
              </a: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2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Gelados 	 5 €</a:t>
              </a: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2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Total        	27 €</a:t>
              </a:r>
            </a:p>
            <a:p>
              <a:pPr marL="725170" indent="-369570">
                <a:spcBef>
                  <a:spcPts val="450"/>
                </a:spcBef>
                <a:defRPr/>
              </a:pPr>
              <a:r>
                <a:rPr lang="pt-PT"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 </a:t>
              </a:r>
              <a:endParaRPr lang="pt-PT" sz="2400" b="1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endParaRPr>
            </a:p>
            <a:p>
              <a:pPr marL="725170" indent="-369570">
                <a:lnSpc>
                  <a:spcPts val="2000"/>
                </a:lnSpc>
                <a:defRPr/>
              </a:pPr>
              <a:endParaRPr lang="pt-PT" sz="240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/>
                <a:cs typeface="Calibri" panose="020F0502020204030204"/>
              </a:endParaRPr>
            </a:p>
            <a:p>
              <a:pPr marL="725170" indent="-369570">
                <a:spcBef>
                  <a:spcPct val="20000"/>
                </a:spcBef>
                <a:defRPr/>
              </a:pPr>
              <a:endParaRPr lang="pt-PT" sz="220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C9FA08-CFD6-9E11-6862-1EB2FEDF4802}"/>
                </a:ext>
              </a:extLst>
            </p:cNvPr>
            <p:cNvCxnSpPr/>
            <p:nvPr/>
          </p:nvCxnSpPr>
          <p:spPr>
            <a:xfrm>
              <a:off x="6385209" y="5086108"/>
              <a:ext cx="225914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>
              <a:extLst>
                <a:ext uri="{FF2B5EF4-FFF2-40B4-BE49-F238E27FC236}">
                  <a16:creationId xmlns:a16="http://schemas.microsoft.com/office/drawing/2014/main" id="{93C6365A-473B-4FF6-77F2-E72E8D868ADE}"/>
                </a:ext>
              </a:extLst>
            </p:cNvPr>
            <p:cNvCxnSpPr/>
            <p:nvPr/>
          </p:nvCxnSpPr>
          <p:spPr>
            <a:xfrm>
              <a:off x="3510865" y="4244628"/>
              <a:ext cx="225914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D10B493-0355-357E-9327-749E42CC5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3951" y="2855725"/>
            <a:ext cx="1142823" cy="32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0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B7A0-C457-EBD8-D52F-10AF4620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B3550C-F601-6BD6-C6E4-A95989FD9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4383E-3BA2-B8EF-7254-A2CBE1416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19CAC-F364-E24E-6391-392EC469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D50C72A-FF09-ADBB-A64B-F5D55271A44D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A162C-D270-8A4B-5183-B2D55354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62" y="1650720"/>
            <a:ext cx="2184474" cy="100504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B89D5C06-D06F-DD01-442C-39C24FEC2B90}"/>
              </a:ext>
            </a:extLst>
          </p:cNvPr>
          <p:cNvSpPr txBox="1"/>
          <p:nvPr/>
        </p:nvSpPr>
        <p:spPr>
          <a:xfrm>
            <a:off x="3814664" y="2322421"/>
            <a:ext cx="376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Orçamento mensal da Clara</a:t>
            </a:r>
          </a:p>
        </p:txBody>
      </p:sp>
      <p:pic>
        <p:nvPicPr>
          <p:cNvPr id="6" name="Picture 1" descr="C:\Users\scu037\AppData\Local\Microsoft\Windows\Temporary Internet Files\Content.IE5\NLQG3TCB\Moleskine_ruled_notebook_inside_view[1].jpg">
            <a:extLst>
              <a:ext uri="{FF2B5EF4-FFF2-40B4-BE49-F238E27FC236}">
                <a16:creationId xmlns:a16="http://schemas.microsoft.com/office/drawing/2014/main" id="{253ABAAA-2009-BA6B-10A5-F114809D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1"/>
          <a:stretch>
            <a:fillRect/>
          </a:stretch>
        </p:blipFill>
        <p:spPr bwMode="auto">
          <a:xfrm>
            <a:off x="2913751" y="2706661"/>
            <a:ext cx="5327686" cy="3541109"/>
          </a:xfrm>
          <a:prstGeom prst="rect">
            <a:avLst/>
          </a:prstGeom>
          <a:effectLst>
            <a:outerShdw blurRad="63500" sx="102000" sy="102000" algn="ctr" rotWithShape="0">
              <a:srgbClr val="ED8609">
                <a:alpha val="40000"/>
              </a:srgbClr>
            </a:outerShdw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3F9EE7-2C2B-E424-10C9-4CC35A36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3951" y="2855725"/>
            <a:ext cx="1142823" cy="324297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DAF71-A50F-6518-8B73-8FB515E7115C}"/>
              </a:ext>
            </a:extLst>
          </p:cNvPr>
          <p:cNvSpPr txBox="1">
            <a:spLocks/>
          </p:cNvSpPr>
          <p:nvPr/>
        </p:nvSpPr>
        <p:spPr>
          <a:xfrm>
            <a:off x="2788335" y="2855725"/>
            <a:ext cx="3206525" cy="21485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725170" indent="-369570">
              <a:spcBef>
                <a:spcPct val="20000"/>
              </a:spcBef>
              <a:defRPr/>
            </a:pPr>
            <a:r>
              <a:rPr lang="pt-PT" sz="2200" u="sng">
                <a:solidFill>
                  <a:prstClr val="black">
                    <a:lumMod val="85000"/>
                    <a:lumOff val="15000"/>
                  </a:prstClr>
                </a:solidFill>
                <a:latin typeface="Freestyle Script"/>
              </a:rPr>
              <a:t>Rendimentos /Receitas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25170" indent="-369570">
              <a:spcBef>
                <a:spcPct val="2000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Mesada           20 €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50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Prenda do avô    20 €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50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Prenda da tia    10 €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500"/>
              </a:spcBef>
              <a:defRPr/>
            </a:pPr>
            <a:r>
              <a:rPr lang="pt-P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Total          50 €</a:t>
            </a:r>
            <a:endParaRPr lang="pt-PT" sz="2200" b="1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lnSpc>
                <a:spcPct val="200000"/>
              </a:lnSpc>
              <a:spcBef>
                <a:spcPct val="20000"/>
              </a:spcBef>
              <a:defRPr/>
            </a:pP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742A429-4D60-B719-85C7-A2FE1238871C}"/>
              </a:ext>
            </a:extLst>
          </p:cNvPr>
          <p:cNvSpPr txBox="1">
            <a:spLocks/>
          </p:cNvSpPr>
          <p:nvPr/>
        </p:nvSpPr>
        <p:spPr>
          <a:xfrm>
            <a:off x="5449747" y="2806579"/>
            <a:ext cx="3224180" cy="295425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725170" indent="-369570">
              <a:spcBef>
                <a:spcPct val="20000"/>
              </a:spcBef>
              <a:defRPr/>
            </a:pPr>
            <a:r>
              <a:rPr lang="pt-PT" sz="2200" u="sng">
                <a:solidFill>
                  <a:prstClr val="black">
                    <a:lumMod val="85000"/>
                    <a:lumOff val="15000"/>
                  </a:prstClr>
                </a:solidFill>
                <a:latin typeface="Freestyle Script"/>
              </a:rPr>
              <a:t>Gastos / Despesas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Cinema      8 €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Livro      10 €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Cromos     2 €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Pastilhas  2 €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Gelados    5 €</a:t>
            </a: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Total    27 €</a:t>
            </a:r>
            <a:endParaRPr lang="pt-PT" sz="2200" b="1">
              <a:solidFill>
                <a:prstClr val="black">
                  <a:lumMod val="85000"/>
                  <a:lumOff val="15000"/>
                </a:prstClr>
              </a:solidFill>
              <a:latin typeface="Freestyle Script" pitchFamily="66" charset="0"/>
            </a:endParaRPr>
          </a:p>
          <a:p>
            <a:pPr marL="725170" indent="-369570">
              <a:spcBef>
                <a:spcPts val="450"/>
              </a:spcBef>
              <a:defRPr/>
            </a:pPr>
            <a:r>
              <a:rPr lang="pt-P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Freestyle Script" pitchFamily="66" charset="0"/>
              </a:rPr>
              <a:t> </a:t>
            </a:r>
            <a:r>
              <a:rPr lang="pt-PT" sz="2200" b="1" dirty="0">
                <a:solidFill>
                  <a:srgbClr val="0070C0"/>
                </a:solidFill>
                <a:latin typeface="Freestyle Script" pitchFamily="66" charset="0"/>
              </a:rPr>
              <a:t>Saldo   23 €</a:t>
            </a:r>
            <a:endParaRPr lang="pt-PT" sz="2200" b="1">
              <a:solidFill>
                <a:srgbClr val="0070C0"/>
              </a:solidFill>
              <a:latin typeface="Freestyle Script" pitchFamily="66" charset="0"/>
            </a:endParaRPr>
          </a:p>
          <a:p>
            <a:pPr marL="725170" indent="-369570">
              <a:lnSpc>
                <a:spcPts val="2000"/>
              </a:lnSpc>
              <a:defRPr/>
            </a:pP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 marL="725170" indent="-369570">
              <a:spcBef>
                <a:spcPct val="20000"/>
              </a:spcBef>
              <a:defRPr/>
            </a:pPr>
            <a:endParaRPr lang="pt-PT" sz="220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2C027B-F1B6-0394-FB0B-EE5FC032C915}"/>
              </a:ext>
            </a:extLst>
          </p:cNvPr>
          <p:cNvSpPr/>
          <p:nvPr/>
        </p:nvSpPr>
        <p:spPr>
          <a:xfrm>
            <a:off x="5815584" y="5510494"/>
            <a:ext cx="1572768" cy="5989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BFED41-EC5D-6129-04FB-7243F898E70C}"/>
              </a:ext>
            </a:extLst>
          </p:cNvPr>
          <p:cNvCxnSpPr>
            <a:cxnSpLocks/>
          </p:cNvCxnSpPr>
          <p:nvPr/>
        </p:nvCxnSpPr>
        <p:spPr>
          <a:xfrm>
            <a:off x="5695916" y="5110827"/>
            <a:ext cx="1811308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287AD0-645B-7C5D-4729-47750C49D0C6}"/>
              </a:ext>
            </a:extLst>
          </p:cNvPr>
          <p:cNvCxnSpPr/>
          <p:nvPr/>
        </p:nvCxnSpPr>
        <p:spPr>
          <a:xfrm>
            <a:off x="3156775" y="4368834"/>
            <a:ext cx="199568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51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3817F-A2D3-2781-1C2C-68AADE150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A3CA46-C629-1B64-7FA3-DD6B909A0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A2AC5-A3C3-1EA4-AC84-CEA1DA80E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5B98-DB88-A9F8-8AEF-7E4E4C70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6ACE0EE-74D9-F99C-B366-80A504BD0670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39A953-5C77-366E-EC03-9425AB234C56}"/>
              </a:ext>
            </a:extLst>
          </p:cNvPr>
          <p:cNvGrpSpPr/>
          <p:nvPr/>
        </p:nvGrpSpPr>
        <p:grpSpPr>
          <a:xfrm>
            <a:off x="1644455" y="2915665"/>
            <a:ext cx="7870930" cy="2257987"/>
            <a:chOff x="1644455" y="2613913"/>
            <a:chExt cx="7870930" cy="2257987"/>
          </a:xfrm>
        </p:grpSpPr>
        <p:sp>
          <p:nvSpPr>
            <p:cNvPr id="14" name="Minus 11">
              <a:extLst>
                <a:ext uri="{FF2B5EF4-FFF2-40B4-BE49-F238E27FC236}">
                  <a16:creationId xmlns:a16="http://schemas.microsoft.com/office/drawing/2014/main" id="{F058677B-8398-64A3-02F1-52CF369DC81A}"/>
                </a:ext>
              </a:extLst>
            </p:cNvPr>
            <p:cNvSpPr/>
            <p:nvPr/>
          </p:nvSpPr>
          <p:spPr>
            <a:xfrm>
              <a:off x="3784447" y="3491363"/>
              <a:ext cx="668594" cy="314052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Equal 14">
              <a:extLst>
                <a:ext uri="{FF2B5EF4-FFF2-40B4-BE49-F238E27FC236}">
                  <a16:creationId xmlns:a16="http://schemas.microsoft.com/office/drawing/2014/main" id="{24EB4A7E-AB53-C05A-B0A9-2DA742E2709A}"/>
                </a:ext>
              </a:extLst>
            </p:cNvPr>
            <p:cNvSpPr/>
            <p:nvPr/>
          </p:nvSpPr>
          <p:spPr>
            <a:xfrm>
              <a:off x="6505636" y="3429413"/>
              <a:ext cx="757083" cy="439831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9DF728-EED6-432C-3A48-DD268906770A}"/>
                </a:ext>
              </a:extLst>
            </p:cNvPr>
            <p:cNvGrpSpPr/>
            <p:nvPr/>
          </p:nvGrpSpPr>
          <p:grpSpPr>
            <a:xfrm>
              <a:off x="4922427" y="3073039"/>
              <a:ext cx="1186001" cy="1295349"/>
              <a:chOff x="5652000" y="1950800"/>
              <a:chExt cx="1186001" cy="129534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19D1B69-D967-F9C3-06BA-70010F0A4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652000" y="1950800"/>
                <a:ext cx="1186001" cy="1295349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F9EB3B-E612-F608-DDAF-4121AD40FF30}"/>
                  </a:ext>
                </a:extLst>
              </p:cNvPr>
              <p:cNvSpPr/>
              <p:nvPr/>
            </p:nvSpPr>
            <p:spPr>
              <a:xfrm>
                <a:off x="5812767" y="2566213"/>
                <a:ext cx="8644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PT" sz="1400" b="1" kern="1400" spc="-5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Despesas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E98132-1213-6057-46D9-310A04C6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4455" y="2613913"/>
              <a:ext cx="1894299" cy="20689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49EFB8-4B55-610A-A62A-26C62765F80A}"/>
                </a:ext>
              </a:extLst>
            </p:cNvPr>
            <p:cNvSpPr txBox="1"/>
            <p:nvPr/>
          </p:nvSpPr>
          <p:spPr>
            <a:xfrm>
              <a:off x="1988692" y="3744925"/>
              <a:ext cx="1189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/>
                <a:t>Rendimentos</a:t>
              </a:r>
            </a:p>
          </p:txBody>
        </p:sp>
        <p:pic>
          <p:nvPicPr>
            <p:cNvPr id="21" name="Picture 6" descr="Free Empty Piggy Bank Vectors, 40+ Images in AI, EPS format">
              <a:extLst>
                <a:ext uri="{FF2B5EF4-FFF2-40B4-BE49-F238E27FC236}">
                  <a16:creationId xmlns:a16="http://schemas.microsoft.com/office/drawing/2014/main" id="{5372EF2B-BE79-B5F0-1197-B652F28899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0E0E0"/>
                </a:clrFrom>
                <a:clrTo>
                  <a:srgbClr val="E0E0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1086" y="2613913"/>
              <a:ext cx="1894299" cy="2257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33B0A1-0794-772B-E064-BA6063A1F0ED}"/>
                </a:ext>
              </a:extLst>
            </p:cNvPr>
            <p:cNvSpPr txBox="1"/>
            <p:nvPr/>
          </p:nvSpPr>
          <p:spPr>
            <a:xfrm>
              <a:off x="2121408" y="3841715"/>
              <a:ext cx="94183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4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50</a:t>
              </a:r>
              <a:endParaRPr lang="pt-PT" sz="40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F220B4-FE88-E104-02D9-2E5EA36E6636}"/>
                </a:ext>
              </a:extLst>
            </p:cNvPr>
            <p:cNvSpPr txBox="1"/>
            <p:nvPr/>
          </p:nvSpPr>
          <p:spPr>
            <a:xfrm>
              <a:off x="5193793" y="3834535"/>
              <a:ext cx="6492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2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27</a:t>
              </a:r>
              <a:endParaRPr lang="pt-PT" sz="28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51BF0B-4FA1-0EB5-1960-C1A959DBE6EC}"/>
                </a:ext>
              </a:extLst>
            </p:cNvPr>
            <p:cNvSpPr txBox="1"/>
            <p:nvPr/>
          </p:nvSpPr>
          <p:spPr>
            <a:xfrm>
              <a:off x="8394970" y="2683077"/>
              <a:ext cx="5447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reestyle Script" pitchFamily="66" charset="0"/>
                </a:rPr>
                <a:t>23</a:t>
              </a:r>
              <a:endParaRPr lang="pt-PT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53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7A94-191B-A514-3711-C76816510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67E96-EE9E-28F3-0A73-CBBECC2A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EXERCÍCIO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F700D6-5336-525B-0B3B-E3224679B47B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854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86BD-0579-747D-819E-2E0E73AA9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0D969D-06B5-EDA9-AA46-95D782F51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ED6B4-5971-7D63-C1F2-E6E79A6D5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5BB90-4825-F5C9-2FCD-549931DE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686A5C54-3495-5371-5556-120DFE89151B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6" name="Picture 1" descr="C:\Users\scu037\AppData\Local\Microsoft\Windows\Temporary Internet Files\Content.IE5\NLQG3TCB\Moleskine_ruled_notebook_inside_view[1].jpg">
            <a:extLst>
              <a:ext uri="{FF2B5EF4-FFF2-40B4-BE49-F238E27FC236}">
                <a16:creationId xmlns:a16="http://schemas.microsoft.com/office/drawing/2014/main" id="{E50D50AF-5D7A-9F25-D9C5-CDB63AF3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1"/>
          <a:stretch>
            <a:fillRect/>
          </a:stretch>
        </p:blipFill>
        <p:spPr bwMode="auto">
          <a:xfrm>
            <a:off x="2267712" y="2989481"/>
            <a:ext cx="4749746" cy="3249785"/>
          </a:xfrm>
          <a:prstGeom prst="rect">
            <a:avLst/>
          </a:prstGeom>
          <a:effectLst>
            <a:outerShdw blurRad="63500" sx="102000" sy="102000" algn="ctr" rotWithShape="0">
              <a:srgbClr val="ED8609">
                <a:alpha val="40000"/>
              </a:srgbClr>
            </a:outerShdw>
            <a:softEdge rad="127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FA7E80-4A16-A986-47C1-6950E230EB49}"/>
              </a:ext>
            </a:extLst>
          </p:cNvPr>
          <p:cNvSpPr/>
          <p:nvPr/>
        </p:nvSpPr>
        <p:spPr>
          <a:xfrm>
            <a:off x="658368" y="2569250"/>
            <a:ext cx="9272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kern="1400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Ajuda o Tomás a fazer o </a:t>
            </a:r>
            <a:r>
              <a:rPr lang="pt-PT" b="1" kern="1400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orçamento semanal e a responder às questões</a:t>
            </a:r>
            <a:endParaRPr lang="pt-PT" sz="4400" kern="1400" spc="-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4BB17-779B-4F36-5DA3-870766F71395}"/>
              </a:ext>
            </a:extLst>
          </p:cNvPr>
          <p:cNvSpPr txBox="1"/>
          <p:nvPr/>
        </p:nvSpPr>
        <p:spPr>
          <a:xfrm>
            <a:off x="2454480" y="3044713"/>
            <a:ext cx="2466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latin typeface="Freestyle Script" panose="030804020302050B0404" pitchFamily="66" charset="0"/>
              </a:rPr>
              <a:t>Semanada: 10€</a:t>
            </a:r>
          </a:p>
          <a:p>
            <a:pPr>
              <a:lnSpc>
                <a:spcPct val="150000"/>
              </a:lnSpc>
            </a:pPr>
            <a:r>
              <a:rPr lang="pt-PT" sz="2400" dirty="0">
                <a:latin typeface="Freestyle Script" panose="030804020302050B0404" pitchFamily="66" charset="0"/>
              </a:rPr>
              <a:t>Lanches da manhã: 2€</a:t>
            </a:r>
          </a:p>
          <a:p>
            <a:pPr>
              <a:lnSpc>
                <a:spcPct val="150000"/>
              </a:lnSpc>
            </a:pPr>
            <a:r>
              <a:rPr lang="pt-PT" sz="2400" dirty="0">
                <a:latin typeface="Freestyle Script" panose="030804020302050B0404" pitchFamily="66" charset="0"/>
              </a:rPr>
              <a:t>Lanches da tarde: 4€</a:t>
            </a:r>
          </a:p>
          <a:p>
            <a:pPr>
              <a:lnSpc>
                <a:spcPct val="150000"/>
              </a:lnSpc>
            </a:pPr>
            <a:r>
              <a:rPr lang="pt-PT" sz="2400" dirty="0">
                <a:latin typeface="Freestyle Script" panose="030804020302050B0404" pitchFamily="66" charset="0"/>
              </a:rPr>
              <a:t>Caderneta de cromos: 1€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0C51850-DEFC-E8A9-559E-7A42A82D94CD}"/>
              </a:ext>
            </a:extLst>
          </p:cNvPr>
          <p:cNvSpPr txBox="1"/>
          <p:nvPr/>
        </p:nvSpPr>
        <p:spPr>
          <a:xfrm>
            <a:off x="4693394" y="3044713"/>
            <a:ext cx="232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u="sng" dirty="0">
                <a:latin typeface="Freestyle Script" panose="030804020302050B0404" pitchFamily="66" charset="0"/>
              </a:rPr>
              <a:t>Objetivo:</a:t>
            </a:r>
          </a:p>
          <a:p>
            <a:r>
              <a:rPr lang="pt-PT" sz="2400" dirty="0">
                <a:latin typeface="Freestyle Script" panose="030804020302050B0404" pitchFamily="66" charset="0"/>
              </a:rPr>
              <a:t>Comprar </a:t>
            </a:r>
            <a:br>
              <a:rPr lang="pt-PT" sz="2400" dirty="0">
                <a:latin typeface="Freestyle Script" panose="030804020302050B0404" pitchFamily="66" charset="0"/>
              </a:rPr>
            </a:br>
            <a:r>
              <a:rPr lang="pt-PT" sz="2400" dirty="0">
                <a:latin typeface="Freestyle Script" panose="030804020302050B0404" pitchFamily="66" charset="0"/>
              </a:rPr>
              <a:t>uma carteira </a:t>
            </a:r>
            <a:br>
              <a:rPr lang="pt-PT" sz="2400" dirty="0">
                <a:latin typeface="Freestyle Script" panose="030804020302050B0404" pitchFamily="66" charset="0"/>
              </a:rPr>
            </a:br>
            <a:r>
              <a:rPr lang="pt-PT" sz="2400" dirty="0">
                <a:latin typeface="Freestyle Script" panose="030804020302050B0404" pitchFamily="66" charset="0"/>
              </a:rPr>
              <a:t>que custa 15€.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CF4DFB-91F3-0771-D36E-B47C1918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" b="99888" l="185" r="100000">
                        <a14:foregroundMark x1="22878" y1="28732" x2="22878" y2="28732"/>
                        <a14:foregroundMark x1="19926" y1="30752" x2="19926" y2="30752"/>
                        <a14:foregroundMark x1="21218" y1="27946" x2="21218" y2="27946"/>
                        <a14:foregroundMark x1="40590" y1="31425" x2="40590" y2="31425"/>
                        <a14:foregroundMark x1="42435" y1="30191" x2="42435" y2="30191"/>
                        <a14:foregroundMark x1="40037" y1="29181" x2="40037" y2="29181"/>
                        <a14:backgroundMark x1="26384" y1="62177" x2="26384" y2="62177"/>
                        <a14:backgroundMark x1="27675" y1="59035" x2="27675" y2="59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9810" y="3135784"/>
            <a:ext cx="1876565" cy="30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6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D1FB-0802-7568-A720-EBE21AADC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8C9F-0267-BA2C-E354-D964A32A2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err="1"/>
              <a:t>Educar</a:t>
            </a:r>
            <a:r>
              <a:rPr lang="en-GB"/>
              <a:t> para a </a:t>
            </a:r>
            <a:r>
              <a:rPr lang="en-GB" err="1"/>
              <a:t>Cidadania</a:t>
            </a:r>
            <a:r>
              <a:rPr lang="en-GB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65C6A-130F-AF6B-97A4-F916DD254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/>
              <a:t>Orçamento Familiar e Fiscalidade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D6645-DF2F-CB49-27FC-F2F551D2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B6C2914-AD6D-5831-B342-25887CDE2777}"/>
              </a:ext>
            </a:extLst>
          </p:cNvPr>
          <p:cNvSpPr txBox="1">
            <a:spLocks/>
          </p:cNvSpPr>
          <p:nvPr/>
        </p:nvSpPr>
        <p:spPr>
          <a:xfrm>
            <a:off x="579433" y="1881613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05547F"/>
                </a:solidFill>
                <a:latin typeface="+mn-lt"/>
              </a:rPr>
              <a:t>Gerir o dinheiro…</a:t>
            </a:r>
            <a:br>
              <a:rPr lang="pt-PT" sz="3600" b="1">
                <a:solidFill>
                  <a:srgbClr val="00B050"/>
                </a:solidFill>
              </a:rPr>
            </a:br>
            <a:endParaRPr lang="pt-PT" sz="3600">
              <a:solidFill>
                <a:srgbClr val="00B050"/>
              </a:solidFill>
            </a:endParaRPr>
          </a:p>
        </p:txBody>
      </p:sp>
      <p:pic>
        <p:nvPicPr>
          <p:cNvPr id="11" name="Picture 2" descr="Carteira Imagens – Download Grátis no Freepik">
            <a:extLst>
              <a:ext uri="{FF2B5EF4-FFF2-40B4-BE49-F238E27FC236}">
                <a16:creationId xmlns:a16="http://schemas.microsoft.com/office/drawing/2014/main" id="{0AC8D94F-23D9-C32C-056A-A7BA2DBA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80" y="1430447"/>
            <a:ext cx="1443874" cy="14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4422F-DA20-EED9-B140-9D9C471E6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116" y="2842422"/>
            <a:ext cx="1904968" cy="3490751"/>
          </a:xfrm>
          <a:prstGeom prst="rect">
            <a:avLst/>
          </a:prstGeom>
        </p:spPr>
      </p:pic>
      <p:graphicFrame>
        <p:nvGraphicFramePr>
          <p:cNvPr id="14" name="Marcador de Posição de Conteúdo 8">
            <a:extLst>
              <a:ext uri="{FF2B5EF4-FFF2-40B4-BE49-F238E27FC236}">
                <a16:creationId xmlns:a16="http://schemas.microsoft.com/office/drawing/2014/main" id="{AA630789-2EDF-C27A-0847-0A4F56A5A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50344"/>
              </p:ext>
            </p:extLst>
          </p:nvPr>
        </p:nvGraphicFramePr>
        <p:xfrm>
          <a:off x="1015017" y="2757984"/>
          <a:ext cx="5782129" cy="208542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7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5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Rendimentos / Receitas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Gastos / Despesas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2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Semanada</a:t>
                      </a:r>
                      <a:endParaRPr lang="pt-PT" sz="12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10 €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Lanches da manhã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2 €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7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t-PT" sz="12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Lanches da tarde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4 €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71">
                <a:tc>
                  <a:txBody>
                    <a:bodyPr/>
                    <a:lstStyle/>
                    <a:p>
                      <a:endParaRPr lang="pt-PT" sz="1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6195" marB="36195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Caderneta de cromos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1 €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10 €</a:t>
                      </a:r>
                      <a:endParaRPr lang="pt-PT" sz="1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PT" sz="1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7 €</a:t>
                      </a:r>
                      <a:endParaRPr lang="pt-PT" sz="1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57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Saldo</a:t>
                      </a:r>
                      <a:endParaRPr lang="pt-PT" sz="1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3 €</a:t>
                      </a:r>
                      <a:endParaRPr lang="pt-PT" sz="12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CaixaDeTexto 11">
            <a:extLst>
              <a:ext uri="{FF2B5EF4-FFF2-40B4-BE49-F238E27FC236}">
                <a16:creationId xmlns:a16="http://schemas.microsoft.com/office/drawing/2014/main" id="{BDF6FFD7-A9C0-E540-3F49-F4753BD5C3ED}"/>
              </a:ext>
            </a:extLst>
          </p:cNvPr>
          <p:cNvSpPr txBox="1"/>
          <p:nvPr/>
        </p:nvSpPr>
        <p:spPr>
          <a:xfrm>
            <a:off x="680017" y="2444506"/>
            <a:ext cx="346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>
                <a:solidFill>
                  <a:srgbClr val="00467A"/>
                </a:solidFill>
              </a:rPr>
              <a:t>1) Orçamento do Tomás: </a:t>
            </a:r>
          </a:p>
        </p:txBody>
      </p:sp>
      <p:sp>
        <p:nvSpPr>
          <p:cNvPr id="16" name="CaixaDeTexto 8">
            <a:extLst>
              <a:ext uri="{FF2B5EF4-FFF2-40B4-BE49-F238E27FC236}">
                <a16:creationId xmlns:a16="http://schemas.microsoft.com/office/drawing/2014/main" id="{B1D599D0-5093-0923-711D-61631352F1E3}"/>
              </a:ext>
            </a:extLst>
          </p:cNvPr>
          <p:cNvSpPr txBox="1"/>
          <p:nvPr/>
        </p:nvSpPr>
        <p:spPr>
          <a:xfrm>
            <a:off x="700820" y="4881376"/>
            <a:ext cx="741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>
                <a:solidFill>
                  <a:srgbClr val="00467A"/>
                </a:solidFill>
              </a:rPr>
              <a:t>2) Quanto poupa o Tomás, semanalmente? </a:t>
            </a:r>
            <a:br>
              <a:rPr lang="pt-PT" sz="1600" b="1">
                <a:solidFill>
                  <a:srgbClr val="00467A"/>
                </a:solidFill>
              </a:rPr>
            </a:br>
            <a:endParaRPr lang="pt-PT" sz="1600" b="1"/>
          </a:p>
        </p:txBody>
      </p:sp>
      <p:sp>
        <p:nvSpPr>
          <p:cNvPr id="17" name="CaixaDeTexto 10">
            <a:extLst>
              <a:ext uri="{FF2B5EF4-FFF2-40B4-BE49-F238E27FC236}">
                <a16:creationId xmlns:a16="http://schemas.microsoft.com/office/drawing/2014/main" id="{2749D091-A985-A6E4-0ADC-43084151B721}"/>
              </a:ext>
            </a:extLst>
          </p:cNvPr>
          <p:cNvSpPr txBox="1"/>
          <p:nvPr/>
        </p:nvSpPr>
        <p:spPr>
          <a:xfrm>
            <a:off x="700820" y="5561975"/>
            <a:ext cx="89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>
                <a:solidFill>
                  <a:srgbClr val="00467A"/>
                </a:solidFill>
              </a:rPr>
              <a:t>3) Quanto tempo precisa de poupar para comprar a carteira? </a:t>
            </a:r>
            <a:br>
              <a:rPr lang="pt-PT" sz="1600" b="1">
                <a:solidFill>
                  <a:srgbClr val="00467A"/>
                </a:solidFill>
              </a:rPr>
            </a:br>
            <a:endParaRPr lang="pt-PT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EC634-133D-48DD-3B38-2ED383AA9251}"/>
              </a:ext>
            </a:extLst>
          </p:cNvPr>
          <p:cNvSpPr txBox="1"/>
          <p:nvPr/>
        </p:nvSpPr>
        <p:spPr>
          <a:xfrm>
            <a:off x="919760" y="5160877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/>
              <a:t>O Tomás </a:t>
            </a:r>
            <a:r>
              <a:rPr lang="pt-PT" sz="1600" b="1"/>
              <a:t>poupa 3€</a:t>
            </a:r>
            <a:r>
              <a:rPr lang="pt-PT" sz="1600"/>
              <a:t> por semana.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D87E8-A1A8-F59C-EBF6-671F275D452A}"/>
              </a:ext>
            </a:extLst>
          </p:cNvPr>
          <p:cNvSpPr txBox="1"/>
          <p:nvPr/>
        </p:nvSpPr>
        <p:spPr>
          <a:xfrm>
            <a:off x="921744" y="5854362"/>
            <a:ext cx="9143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/>
              <a:t>O Tomás precisa de poupar </a:t>
            </a:r>
            <a:r>
              <a:rPr lang="pt-PT" sz="1600" b="1"/>
              <a:t>5 semanas </a:t>
            </a:r>
            <a:r>
              <a:rPr lang="pt-PT" sz="1600"/>
              <a:t>para conseguir comprar a carteira. 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A5FED3-1A42-EDEF-7AB2-171DBB000792}"/>
              </a:ext>
            </a:extLst>
          </p:cNvPr>
          <p:cNvSpPr/>
          <p:nvPr/>
        </p:nvSpPr>
        <p:spPr>
          <a:xfrm>
            <a:off x="6962668" y="1373221"/>
            <a:ext cx="2299448" cy="1780161"/>
          </a:xfrm>
          <a:prstGeom prst="cloudCallout">
            <a:avLst>
              <a:gd name="adj1" fmla="val 73968"/>
              <a:gd name="adj2" fmla="val 4264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EFC237-C8E5-33C8-3BB1-AAA2E100F364}"/>
              </a:ext>
            </a:extLst>
          </p:cNvPr>
          <p:cNvSpPr/>
          <p:nvPr/>
        </p:nvSpPr>
        <p:spPr>
          <a:xfrm>
            <a:off x="7558899" y="2091221"/>
            <a:ext cx="1021921" cy="344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15€</a:t>
            </a:r>
          </a:p>
        </p:txBody>
      </p:sp>
    </p:spTree>
    <p:extLst>
      <p:ext uri="{BB962C8B-B14F-4D97-AF65-F5344CB8AC3E}">
        <p14:creationId xmlns:p14="http://schemas.microsoft.com/office/powerpoint/2010/main" val="32147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517D-0496-74DE-2222-3F6B69BB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2C566-6BA9-30FB-7F4D-096812AD5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7D78-594A-7B3C-09FD-2D7E4DF65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293" y="1282904"/>
            <a:ext cx="8524506" cy="483790"/>
          </a:xfrm>
        </p:spPr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E6F4-0FAF-82D0-1B4D-CB1EA006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6D9672-0F6E-7262-2F48-82EAF2F6D4E7}"/>
              </a:ext>
            </a:extLst>
          </p:cNvPr>
          <p:cNvSpPr txBox="1">
            <a:spLocks/>
          </p:cNvSpPr>
          <p:nvPr/>
        </p:nvSpPr>
        <p:spPr>
          <a:xfrm>
            <a:off x="622562" y="17037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1C97D5"/>
                </a:solidFill>
                <a:latin typeface="+mn-lt"/>
              </a:rPr>
              <a:t>ONDE ENCONTRAR MAIS INFORMAÇÃO?</a:t>
            </a:r>
            <a:br>
              <a:rPr lang="pt-PT" sz="3600" b="1" dirty="0">
                <a:solidFill>
                  <a:schemeClr val="accent2"/>
                </a:solidFill>
              </a:rPr>
            </a:br>
            <a:endParaRPr lang="pt-PT" sz="3600" dirty="0">
              <a:solidFill>
                <a:schemeClr val="accent2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3548596-04A4-1E5E-64BE-4726F8721C24}"/>
              </a:ext>
            </a:extLst>
          </p:cNvPr>
          <p:cNvSpPr txBox="1">
            <a:spLocks/>
          </p:cNvSpPr>
          <p:nvPr/>
        </p:nvSpPr>
        <p:spPr>
          <a:xfrm>
            <a:off x="1625952" y="5303138"/>
            <a:ext cx="2520000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Portal 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</a:t>
            </a: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F338C1D-92EE-FEB9-05DA-B41FDC003359}"/>
              </a:ext>
            </a:extLst>
          </p:cNvPr>
          <p:cNvSpPr txBox="1">
            <a:spLocks/>
          </p:cNvSpPr>
          <p:nvPr/>
        </p:nvSpPr>
        <p:spPr>
          <a:xfrm>
            <a:off x="7499216" y="5296768"/>
            <a:ext cx="3604961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Plataforma de </a:t>
            </a:r>
            <a:r>
              <a:rPr kumimoji="0" lang="pt-PT" sz="14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e-learning</a:t>
            </a:r>
            <a:endParaRPr lang="pt-PT" sz="1400" b="1" spc="0" dirty="0">
              <a:solidFill>
                <a:prstClr val="black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https://elearning.todoscontam.pt/</a:t>
            </a: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15CFB17C-73C8-35F2-CCDD-FF38AD710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2" y="2420146"/>
            <a:ext cx="5263889" cy="2775785"/>
          </a:xfrm>
          <a:prstGeom prst="rect">
            <a:avLst/>
          </a:prstGeom>
        </p:spPr>
      </p:pic>
      <p:grpSp>
        <p:nvGrpSpPr>
          <p:cNvPr id="10" name="Agrupar 13">
            <a:extLst>
              <a:ext uri="{FF2B5EF4-FFF2-40B4-BE49-F238E27FC236}">
                <a16:creationId xmlns:a16="http://schemas.microsoft.com/office/drawing/2014/main" id="{B957FDEB-C280-2247-4938-0BC691D78C7C}"/>
              </a:ext>
            </a:extLst>
          </p:cNvPr>
          <p:cNvGrpSpPr/>
          <p:nvPr/>
        </p:nvGrpSpPr>
        <p:grpSpPr>
          <a:xfrm>
            <a:off x="6305549" y="2420146"/>
            <a:ext cx="5263889" cy="2775785"/>
            <a:chOff x="6305549" y="2420146"/>
            <a:chExt cx="5263889" cy="2775785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3C836B5-D43A-BFE2-3936-EDEA2B7D3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549" y="2420146"/>
              <a:ext cx="5263889" cy="2775785"/>
            </a:xfrm>
            <a:prstGeom prst="rect">
              <a:avLst/>
            </a:prstGeom>
          </p:spPr>
        </p:pic>
        <p:pic>
          <p:nvPicPr>
            <p:cNvPr id="22" name="Picture Placeholder 20">
              <a:extLst>
                <a:ext uri="{FF2B5EF4-FFF2-40B4-BE49-F238E27FC236}">
                  <a16:creationId xmlns:a16="http://schemas.microsoft.com/office/drawing/2014/main" id="{429F22EB-D108-81F7-37D3-4C70BE7D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88008" y="2520983"/>
              <a:ext cx="3840163" cy="245427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946332-B8A8-2F5C-AD19-D125F24FF3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99"/>
          <a:stretch>
            <a:fillRect/>
          </a:stretch>
        </p:blipFill>
        <p:spPr>
          <a:xfrm>
            <a:off x="1300734" y="2518571"/>
            <a:ext cx="3860652" cy="24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6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857F-830F-997E-09EF-FAB51A1A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9269E-ECC4-0C59-7443-E86E99C3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846F-E808-11C2-989B-3F5B948C19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A2F4-7EB0-DB3D-5534-A7581361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5B4AC-A557-9C62-CC3B-5F8797F10D49}"/>
              </a:ext>
            </a:extLst>
          </p:cNvPr>
          <p:cNvSpPr txBox="1">
            <a:spLocks/>
          </p:cNvSpPr>
          <p:nvPr/>
        </p:nvSpPr>
        <p:spPr>
          <a:xfrm>
            <a:off x="580293" y="1751121"/>
            <a:ext cx="10515600" cy="4461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600" b="1" dirty="0">
                <a:solidFill>
                  <a:srgbClr val="1C97D5"/>
                </a:solidFill>
              </a:rPr>
              <a:t>CADERNO DE EDUCAÇÃO FINANCEIRA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3E260-8EF8-AE27-2058-A9A57386B05E}"/>
              </a:ext>
            </a:extLst>
          </p:cNvPr>
          <p:cNvSpPr txBox="1"/>
          <p:nvPr/>
        </p:nvSpPr>
        <p:spPr>
          <a:xfrm>
            <a:off x="688039" y="5812043"/>
            <a:ext cx="5955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https://www.todoscontam.pt/pt-pt/caderno-de-educacao-financeira-1</a:t>
            </a:r>
            <a:r>
              <a:rPr lang="pt-PT" sz="1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C7075-72D5-FB7C-633C-77046BE83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87" t="13601" r="18501" b="6601"/>
          <a:stretch/>
        </p:blipFill>
        <p:spPr>
          <a:xfrm>
            <a:off x="727644" y="2300094"/>
            <a:ext cx="2376386" cy="34731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8E65CB-27EE-88BB-295E-80EEF2AFB2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44" y="2606501"/>
            <a:ext cx="1667088" cy="2430379"/>
          </a:xfrm>
          <a:prstGeom prst="rect">
            <a:avLst/>
          </a:prstGeom>
          <a:solidFill>
            <a:srgbClr val="01AAA7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57589-6671-8959-F5A8-4FF87E18A2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841" y="2606501"/>
            <a:ext cx="1667088" cy="2430379"/>
          </a:xfrm>
          <a:prstGeom prst="rect">
            <a:avLst/>
          </a:prstGeom>
          <a:solidFill>
            <a:srgbClr val="01AAA7"/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7A381-452A-A1CA-9859-876DBB2507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838" y="2606501"/>
            <a:ext cx="1667088" cy="2430379"/>
          </a:xfrm>
          <a:prstGeom prst="rect">
            <a:avLst/>
          </a:prstGeom>
          <a:solidFill>
            <a:srgbClr val="01AAA7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7655E-4F8B-B10B-8191-92ED26E08A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835" y="2606501"/>
            <a:ext cx="1667860" cy="2430379"/>
          </a:xfrm>
          <a:prstGeom prst="rect">
            <a:avLst/>
          </a:prstGeom>
          <a:solidFill>
            <a:srgbClr val="01AAA7"/>
          </a:solidFill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3BE797-1860-4EC8-1FA6-56723D7A72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04" y="2606500"/>
            <a:ext cx="1667088" cy="2430379"/>
          </a:xfrm>
          <a:prstGeom prst="rect">
            <a:avLst/>
          </a:prstGeom>
          <a:solidFill>
            <a:srgbClr val="01AAA7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68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C89B-9CBE-687D-ADF6-A8D65869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8BFFC-37EA-CCFE-F6DD-6288176E8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20D47-CADF-3FA8-3A02-023004E5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F8121-5BBF-80BC-8F46-8D1C04A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C51AA-04CD-A079-9386-754F3A42C766}"/>
              </a:ext>
            </a:extLst>
          </p:cNvPr>
          <p:cNvCxnSpPr>
            <a:cxnSpLocks/>
          </p:cNvCxnSpPr>
          <p:nvPr/>
        </p:nvCxnSpPr>
        <p:spPr>
          <a:xfrm>
            <a:off x="1220947" y="3638383"/>
            <a:ext cx="2160000" cy="501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A3540-4F9B-C28D-6B8B-FE0B482EC675}"/>
              </a:ext>
            </a:extLst>
          </p:cNvPr>
          <p:cNvCxnSpPr>
            <a:cxnSpLocks/>
          </p:cNvCxnSpPr>
          <p:nvPr/>
        </p:nvCxnSpPr>
        <p:spPr>
          <a:xfrm flipV="1">
            <a:off x="1168226" y="2151529"/>
            <a:ext cx="2360282" cy="1360076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9AA7D8-F05A-05FC-E48D-14BE5DF336E8}"/>
              </a:ext>
            </a:extLst>
          </p:cNvPr>
          <p:cNvSpPr/>
          <p:nvPr/>
        </p:nvSpPr>
        <p:spPr>
          <a:xfrm>
            <a:off x="105416" y="2005013"/>
            <a:ext cx="3402580" cy="3267742"/>
          </a:xfrm>
          <a:prstGeom prst="ellipse">
            <a:avLst/>
          </a:prstGeom>
          <a:solidFill>
            <a:schemeClr val="bg1"/>
          </a:solidFill>
          <a:ln w="165100">
            <a:solidFill>
              <a:srgbClr val="FFD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E847E57-A62B-F1EA-A77A-6D0E0B3FAA39}"/>
              </a:ext>
            </a:extLst>
          </p:cNvPr>
          <p:cNvSpPr txBox="1">
            <a:spLocks/>
          </p:cNvSpPr>
          <p:nvPr/>
        </p:nvSpPr>
        <p:spPr>
          <a:xfrm>
            <a:off x="4044083" y="2866389"/>
            <a:ext cx="8081985" cy="1577531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Estabelecer as bases para uma colaboração estruturada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 contínua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entre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Instituições do Ensino Superior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(IES),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Escolas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Autoridades de Supervisão </a:t>
            </a:r>
            <a:b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(Banco de Portugal, Autoridade de Supervisão de Seguros e de Fundos de Pensões 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Comissão de Mercado de Valores Mobiliários)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29D853DB-A081-503E-24E4-B9B9CCEEB6F5}"/>
              </a:ext>
            </a:extLst>
          </p:cNvPr>
          <p:cNvSpPr txBox="1">
            <a:spLocks/>
          </p:cNvSpPr>
          <p:nvPr/>
        </p:nvSpPr>
        <p:spPr>
          <a:xfrm>
            <a:off x="3759397" y="1814516"/>
            <a:ext cx="6509389" cy="831194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Consolidar o ensino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da Literacia Financeira e Empreendedorismo na componente curricular de Cidadania e Desenvolvimento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852D5-4D83-DC4C-9C01-0B103BA09F80}"/>
              </a:ext>
            </a:extLst>
          </p:cNvPr>
          <p:cNvGrpSpPr/>
          <p:nvPr/>
        </p:nvGrpSpPr>
        <p:grpSpPr>
          <a:xfrm>
            <a:off x="401250" y="3241779"/>
            <a:ext cx="2670236" cy="794211"/>
            <a:chOff x="-9055" y="3204673"/>
            <a:chExt cx="2670236" cy="794211"/>
          </a:xfrm>
        </p:grpSpPr>
        <p:sp>
          <p:nvSpPr>
            <p:cNvPr id="16" name="Marcador de Posição de Conteúdo 2">
              <a:extLst>
                <a:ext uri="{FF2B5EF4-FFF2-40B4-BE49-F238E27FC236}">
                  <a16:creationId xmlns:a16="http://schemas.microsoft.com/office/drawing/2014/main" id="{8582507F-5B8E-952F-67CB-7EB345C2CEB9}"/>
                </a:ext>
              </a:extLst>
            </p:cNvPr>
            <p:cNvSpPr txBox="1">
              <a:spLocks/>
            </p:cNvSpPr>
            <p:nvPr/>
          </p:nvSpPr>
          <p:spPr>
            <a:xfrm>
              <a:off x="-9055" y="3311256"/>
              <a:ext cx="2670236" cy="581045"/>
            </a:xfrm>
            <a:prstGeom prst="rect">
              <a:avLst/>
            </a:prstGeom>
            <a:ln w="12700">
              <a:noFill/>
            </a:ln>
          </p:spPr>
          <p:txBody>
            <a:bodyPr vert="horz" lIns="91440" tIns="0" rIns="91440" bIns="0" rtlCol="0" anchor="ctr" anchorCtr="0">
              <a:noAutofit/>
            </a:bodyPr>
            <a:lstStyle>
              <a:lvl1pPr marL="228589" indent="-228589" algn="l" defTabSz="91435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1pPr>
              <a:lvl2pPr marL="68576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2pPr>
              <a:lvl3pPr marL="1142943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3pPr>
              <a:lvl4pPr marL="1600120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4pPr>
              <a:lvl5pPr marL="2057297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5pPr>
              <a:lvl6pPr marL="2514475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PT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5547F"/>
                  </a:solidFill>
                  <a:effectLst/>
                  <a:uLnTx/>
                  <a:uFillTx/>
                  <a:latin typeface="+mn-lt"/>
                  <a:ea typeface="+mn-ea"/>
                </a:rPr>
                <a:t>OBJETIVOS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A32D01-A5B0-55B3-44A7-60CDC71C477F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204673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6DFDE6-C4E9-72A5-0000-F73BAFBCF473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998884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42EAD5C0-C917-9BF0-8B21-B963D9B72E99}"/>
              </a:ext>
            </a:extLst>
          </p:cNvPr>
          <p:cNvSpPr/>
          <p:nvPr/>
        </p:nvSpPr>
        <p:spPr>
          <a:xfrm rot="5400000">
            <a:off x="9522844" y="4202245"/>
            <a:ext cx="1614335" cy="2444417"/>
          </a:xfrm>
          <a:prstGeom prst="foldedCorner">
            <a:avLst>
              <a:gd name="adj" fmla="val 26688"/>
            </a:avLst>
          </a:prstGeom>
          <a:solidFill>
            <a:srgbClr val="FFD3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Graphic 5" descr="Pin with solid fill">
            <a:extLst>
              <a:ext uri="{FF2B5EF4-FFF2-40B4-BE49-F238E27FC236}">
                <a16:creationId xmlns:a16="http://schemas.microsoft.com/office/drawing/2014/main" id="{3B918D28-CC30-C4E5-F714-C0E85535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60100" flipH="1">
            <a:off x="10865439" y="4166965"/>
            <a:ext cx="624548" cy="624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567844F9-9670-422B-AD52-B1BBC03BE5E0}"/>
              </a:ext>
            </a:extLst>
          </p:cNvPr>
          <p:cNvSpPr txBox="1">
            <a:spLocks/>
          </p:cNvSpPr>
          <p:nvPr/>
        </p:nvSpPr>
        <p:spPr>
          <a:xfrm>
            <a:off x="9201008" y="4813059"/>
            <a:ext cx="2444417" cy="99553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Estratégia Nacional para a Cidadania (ENEC)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Aprendizagens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Essenciais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051912CC-C1C2-79E5-34E6-D3DBFEC4F7C4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507996" y="3511605"/>
            <a:ext cx="402523" cy="127279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9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8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0603-63E5-F844-65FB-52CE5763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3BF0F-1CB3-3D21-38B9-270B61D11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BBAC-802E-578E-D553-52A1AC9E37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741D-E6D2-F57D-FAEC-7ED9E981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4D62FC-0D66-941A-BFA8-51ACDCD53140}"/>
              </a:ext>
            </a:extLst>
          </p:cNvPr>
          <p:cNvSpPr txBox="1">
            <a:spLocks/>
          </p:cNvSpPr>
          <p:nvPr/>
        </p:nvSpPr>
        <p:spPr>
          <a:xfrm>
            <a:off x="719999" y="2108463"/>
            <a:ext cx="10751997" cy="3177231"/>
          </a:xfrm>
          <a:prstGeom prst="rect">
            <a:avLst/>
          </a:prstGeom>
          <a:solidFill>
            <a:srgbClr val="FFD3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600" i="1" dirty="0"/>
          </a:p>
          <a:p>
            <a:r>
              <a:rPr lang="pt-PT" sz="2800" i="1" dirty="0">
                <a:latin typeface="+mn-lt"/>
              </a:rPr>
              <a:t>Saber </a:t>
            </a:r>
            <a:r>
              <a:rPr lang="pt-PT" sz="2800" b="1" i="1" dirty="0">
                <a:latin typeface="+mn-lt"/>
              </a:rPr>
              <a:t>gerir dinheiro, compreender decisões económicas </a:t>
            </a:r>
            <a:r>
              <a:rPr lang="pt-PT" sz="2800" i="1" dirty="0">
                <a:latin typeface="+mn-lt"/>
              </a:rPr>
              <a:t>e fazer </a:t>
            </a:r>
            <a:r>
              <a:rPr lang="pt-PT" sz="2800" b="1" i="1" dirty="0">
                <a:latin typeface="+mn-lt"/>
              </a:rPr>
              <a:t>escolhas conscientes</a:t>
            </a:r>
            <a:r>
              <a:rPr lang="pt-PT" sz="2800" i="1" dirty="0">
                <a:latin typeface="+mn-lt"/>
              </a:rPr>
              <a:t>, com o olhar no futuro, são </a:t>
            </a:r>
            <a:r>
              <a:rPr lang="pt-PT" sz="2800" b="1" i="1" dirty="0">
                <a:latin typeface="+mn-lt"/>
              </a:rPr>
              <a:t>competências fundamentais </a:t>
            </a:r>
            <a:r>
              <a:rPr lang="pt-PT" sz="2800" i="1" dirty="0">
                <a:latin typeface="+mn-lt"/>
              </a:rPr>
              <a:t>para a vida adulta e em sociedade. </a:t>
            </a:r>
            <a:br>
              <a:rPr lang="pt-PT" sz="2800" dirty="0"/>
            </a:br>
            <a:br>
              <a:rPr lang="pt-PT" sz="2800" dirty="0"/>
            </a:br>
            <a:r>
              <a:rPr lang="pt-PT" sz="2800" i="1" dirty="0">
                <a:latin typeface="+mn-lt"/>
              </a:rPr>
              <a:t>Quanto mais cedo começarmos a desenvolvê-las, mais preparados estaremos para </a:t>
            </a:r>
            <a:r>
              <a:rPr lang="pt-PT" sz="2800" b="1" i="1" dirty="0">
                <a:latin typeface="+mn-lt"/>
              </a:rPr>
              <a:t>enfrentar os desafios do futuro</a:t>
            </a:r>
            <a:r>
              <a:rPr lang="pt-PT" sz="2800" i="1" dirty="0">
                <a:latin typeface="+mn-lt"/>
              </a:rPr>
              <a:t> e </a:t>
            </a:r>
            <a:r>
              <a:rPr lang="pt-PT" sz="2800" b="1" i="1" dirty="0">
                <a:latin typeface="+mn-lt"/>
              </a:rPr>
              <a:t>contribuir para uma sociedade mais equilibrada e sustentável</a:t>
            </a:r>
            <a:r>
              <a:rPr lang="pt-PT" sz="2800" i="1" dirty="0">
                <a:latin typeface="+mn-lt"/>
              </a:rPr>
              <a:t>.</a:t>
            </a:r>
          </a:p>
          <a:p>
            <a:r>
              <a:rPr lang="pt-PT" sz="2800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A383D-B015-1B45-0F9F-507033754009}"/>
              </a:ext>
            </a:extLst>
          </p:cNvPr>
          <p:cNvSpPr txBox="1"/>
          <p:nvPr/>
        </p:nvSpPr>
        <p:spPr>
          <a:xfrm>
            <a:off x="719999" y="5377493"/>
            <a:ext cx="893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Ministro da Educação, Ciência e Inovação, Professor Doutor Fernando Alexandre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FC3B15-0AB9-D9C2-2794-9DE22EB1F766}"/>
              </a:ext>
            </a:extLst>
          </p:cNvPr>
          <p:cNvCxnSpPr>
            <a:cxnSpLocks/>
          </p:cNvCxnSpPr>
          <p:nvPr/>
        </p:nvCxnSpPr>
        <p:spPr>
          <a:xfrm flipH="1">
            <a:off x="680924" y="2108463"/>
            <a:ext cx="29307" cy="3167461"/>
          </a:xfrm>
          <a:prstGeom prst="line">
            <a:avLst/>
          </a:prstGeom>
          <a:ln w="50800">
            <a:solidFill>
              <a:srgbClr val="FF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A0D7C2-2AD4-CA05-CCE5-447609F5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3" y="1879895"/>
            <a:ext cx="777405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B3D39-46DA-6F51-7A8B-2B4AA4567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PT" b="1" cap="all" dirty="0"/>
              <a:t>O que compramos </a:t>
            </a:r>
          </a:p>
          <a:p>
            <a:r>
              <a:rPr lang="pt-PT" b="1" cap="all" dirty="0"/>
              <a:t>com o nosso dinheiro?</a:t>
            </a:r>
            <a:endParaRPr lang="en-GB" b="1" cap="all" dirty="0"/>
          </a:p>
        </p:txBody>
      </p:sp>
    </p:spTree>
    <p:extLst>
      <p:ext uri="{BB962C8B-B14F-4D97-AF65-F5344CB8AC3E}">
        <p14:creationId xmlns:p14="http://schemas.microsoft.com/office/powerpoint/2010/main" val="8290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BA2D-A704-FF4E-4F28-6B86DB51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0C01C-E305-E081-6222-4885F31F1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6766B-39C3-A73E-7FA6-5F2C4C6B2C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A25D4-A27E-5D82-AAB8-C194ABA4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162CEA28-A4FA-4D9B-FF38-A41E3E20EB53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Necessidades e desejos</a:t>
            </a:r>
            <a:r>
              <a:rPr lang="pt-PT" sz="3600" b="1" baseline="30000" dirty="0">
                <a:solidFill>
                  <a:srgbClr val="05547F"/>
                </a:solidFill>
                <a:latin typeface="+mn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D756B-2815-9C00-F06F-BEAE3DC1B6E8}"/>
              </a:ext>
            </a:extLst>
          </p:cNvPr>
          <p:cNvSpPr txBox="1"/>
          <p:nvPr/>
        </p:nvSpPr>
        <p:spPr>
          <a:xfrm>
            <a:off x="2317998" y="4768928"/>
            <a:ext cx="88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Os </a:t>
            </a:r>
            <a:r>
              <a:rPr lang="pt-PT" b="1" dirty="0"/>
              <a:t>desejos</a:t>
            </a:r>
            <a:r>
              <a:rPr lang="pt-PT" dirty="0"/>
              <a:t> são os bens e serviços que </a:t>
            </a:r>
            <a:r>
              <a:rPr lang="pt-PT" b="1" dirty="0"/>
              <a:t>queremos…</a:t>
            </a:r>
            <a:r>
              <a:rPr lang="pt-PT" dirty="0"/>
              <a:t> </a:t>
            </a:r>
          </a:p>
          <a:p>
            <a:r>
              <a:rPr lang="pt-PT" dirty="0"/>
              <a:t>Mas será que precisamos?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F205E-9767-F435-2E3A-5256318EDE85}"/>
              </a:ext>
            </a:extLst>
          </p:cNvPr>
          <p:cNvSpPr txBox="1"/>
          <p:nvPr/>
        </p:nvSpPr>
        <p:spPr>
          <a:xfrm>
            <a:off x="2317998" y="3036215"/>
            <a:ext cx="88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As </a:t>
            </a:r>
            <a:r>
              <a:rPr lang="pt-PT" b="1" dirty="0"/>
              <a:t>necessidades</a:t>
            </a:r>
            <a:r>
              <a:rPr lang="pt-PT" dirty="0"/>
              <a:t> são os bens e serviços que </a:t>
            </a:r>
            <a:r>
              <a:rPr lang="pt-PT" b="1" dirty="0"/>
              <a:t>necessitamos!</a:t>
            </a:r>
            <a:endParaRPr lang="pt-PT" dirty="0"/>
          </a:p>
          <a:p>
            <a:r>
              <a:rPr lang="pt-PT" dirty="0"/>
              <a:t>São indispensáveis para viver/sobreviver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2DBE00-D6D5-1B81-B3F5-B81729D3B6B2}"/>
              </a:ext>
            </a:extLst>
          </p:cNvPr>
          <p:cNvGrpSpPr/>
          <p:nvPr/>
        </p:nvGrpSpPr>
        <p:grpSpPr>
          <a:xfrm>
            <a:off x="580293" y="4448462"/>
            <a:ext cx="1899385" cy="1406958"/>
            <a:chOff x="8635548" y="3463256"/>
            <a:chExt cx="1899385" cy="1406958"/>
          </a:xfrm>
        </p:grpSpPr>
        <p:pic>
          <p:nvPicPr>
            <p:cNvPr id="15" name="Picture 4" descr="Apple Logo and symbol, meaning, history, PNG, brand">
              <a:extLst>
                <a:ext uri="{FF2B5EF4-FFF2-40B4-BE49-F238E27FC236}">
                  <a16:creationId xmlns:a16="http://schemas.microsoft.com/office/drawing/2014/main" id="{47D76950-B7A5-31E5-E7C7-40BED9FB0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548" y="3463256"/>
              <a:ext cx="1899385" cy="106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39355F-C49F-0004-AB4C-830F8DA54613}"/>
                </a:ext>
              </a:extLst>
            </p:cNvPr>
            <p:cNvSpPr txBox="1"/>
            <p:nvPr/>
          </p:nvSpPr>
          <p:spPr>
            <a:xfrm>
              <a:off x="9202762" y="4531660"/>
              <a:ext cx="764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b="1" dirty="0"/>
                <a:t>Desejo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C467C5-F9D4-4829-DEFC-897489CBCF9D}"/>
              </a:ext>
            </a:extLst>
          </p:cNvPr>
          <p:cNvGrpSpPr/>
          <p:nvPr/>
        </p:nvGrpSpPr>
        <p:grpSpPr>
          <a:xfrm>
            <a:off x="904631" y="2655272"/>
            <a:ext cx="1250715" cy="1402077"/>
            <a:chOff x="8959882" y="1890786"/>
            <a:chExt cx="1250715" cy="1402077"/>
          </a:xfrm>
        </p:grpSpPr>
        <p:pic>
          <p:nvPicPr>
            <p:cNvPr id="18" name="Picture 2" descr="Apple Illustration Vector Art PNG Images | Free Download On Pngtree">
              <a:extLst>
                <a:ext uri="{FF2B5EF4-FFF2-40B4-BE49-F238E27FC236}">
                  <a16:creationId xmlns:a16="http://schemas.microsoft.com/office/drawing/2014/main" id="{29C9D6F9-CF3D-547C-4F65-7A7FEC2A7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59882" y="1890786"/>
              <a:ext cx="1250715" cy="11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5A3AB1-33A2-0BDE-1E1E-25134F5789D0}"/>
                </a:ext>
              </a:extLst>
            </p:cNvPr>
            <p:cNvSpPr txBox="1"/>
            <p:nvPr/>
          </p:nvSpPr>
          <p:spPr>
            <a:xfrm>
              <a:off x="8960708" y="295430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b="1" dirty="0"/>
                <a:t>Necessidade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5D84C7-F2BB-6DDF-E300-51D6691C6E2D}"/>
              </a:ext>
            </a:extLst>
          </p:cNvPr>
          <p:cNvSpPr txBox="1"/>
          <p:nvPr/>
        </p:nvSpPr>
        <p:spPr>
          <a:xfrm>
            <a:off x="7752945" y="5970771"/>
            <a:ext cx="371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aseline="30000" dirty="0"/>
              <a:t>1-</a:t>
            </a:r>
            <a:r>
              <a:rPr lang="pt-PT" sz="1200" dirty="0"/>
              <a:t>Ver aula “</a:t>
            </a:r>
            <a:r>
              <a:rPr lang="pt-PT" sz="1200" u="sng" dirty="0">
                <a:hlinkClick r:id="rId4"/>
              </a:rPr>
              <a:t>Poupar, um Compromisso com o Futuro</a:t>
            </a:r>
            <a:r>
              <a:rPr lang="pt-PT" sz="1200" u="sng" dirty="0"/>
              <a:t>”</a:t>
            </a:r>
            <a:r>
              <a:rPr lang="pt-P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55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9EC92-EF87-D8FE-2697-0443A4A6D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EXERCÍCIO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ACE032-99E6-4A66-FE17-7C283246C48C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95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4432-E05A-F436-88F8-390F9345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66A47-8654-6940-A5CF-35237CAA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2656-DC8E-03B1-5740-A268666A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FD18B-08C7-AAC3-DAB6-513B9B04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9689C45-1988-C0A5-3F10-8DB15EB40D7C}"/>
              </a:ext>
            </a:extLst>
          </p:cNvPr>
          <p:cNvSpPr txBox="1">
            <a:spLocks/>
          </p:cNvSpPr>
          <p:nvPr/>
        </p:nvSpPr>
        <p:spPr>
          <a:xfrm>
            <a:off x="590062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dinheiro…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B7F60-7BE2-C955-3965-3B6E758A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742" y="3036269"/>
            <a:ext cx="1493230" cy="292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73BD9-84ED-B04F-8F3A-60530DDA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08" y="2811367"/>
            <a:ext cx="1416528" cy="3354189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3C28914-4F3D-2936-9BE1-5188FBF4076E}"/>
              </a:ext>
            </a:extLst>
          </p:cNvPr>
          <p:cNvSpPr/>
          <p:nvPr/>
        </p:nvSpPr>
        <p:spPr>
          <a:xfrm>
            <a:off x="4845693" y="2671968"/>
            <a:ext cx="2404467" cy="1296144"/>
          </a:xfrm>
          <a:prstGeom prst="wedgeRoundRectCallout">
            <a:avLst>
              <a:gd name="adj1" fmla="val -66619"/>
              <a:gd name="adj2" fmla="val 44249"/>
              <a:gd name="adj3" fmla="val 16667"/>
            </a:avLst>
          </a:pr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Eu sou a Clara. Quero aprender mais sobre gerir o dinheiro. 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36AA8979-8720-B716-4D75-EB964685B101}"/>
              </a:ext>
            </a:extLst>
          </p:cNvPr>
          <p:cNvSpPr/>
          <p:nvPr/>
        </p:nvSpPr>
        <p:spPr>
          <a:xfrm>
            <a:off x="7878917" y="3927124"/>
            <a:ext cx="2068234" cy="2031609"/>
          </a:xfrm>
          <a:prstGeom prst="wedgeRoundRectCallout">
            <a:avLst>
              <a:gd name="adj1" fmla="val 67454"/>
              <a:gd name="adj2" fmla="val -37225"/>
              <a:gd name="adj3" fmla="val 16667"/>
            </a:avLst>
          </a:pr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Eu sou o Tomás. Consegues ajudar-nos a distinguir uma necessidade de um desejo?</a:t>
            </a:r>
          </a:p>
        </p:txBody>
      </p:sp>
    </p:spTree>
    <p:extLst>
      <p:ext uri="{BB962C8B-B14F-4D97-AF65-F5344CB8AC3E}">
        <p14:creationId xmlns:p14="http://schemas.microsoft.com/office/powerpoint/2010/main" val="27071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842FF-1244-4AD1-A333-A2F39D84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389D0-112E-CF3B-3AEB-6FACB6EA8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39830-3D5C-6279-FA54-59D197F5D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1B964-C0D4-AD1F-A5BC-66769184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ounded Rectangular Callout 7">
            <a:extLst>
              <a:ext uri="{FF2B5EF4-FFF2-40B4-BE49-F238E27FC236}">
                <a16:creationId xmlns:a16="http://schemas.microsoft.com/office/drawing/2014/main" id="{F3D29154-B1D1-A347-F9C3-811BB3B6F3FC}"/>
              </a:ext>
            </a:extLst>
          </p:cNvPr>
          <p:cNvSpPr/>
          <p:nvPr/>
        </p:nvSpPr>
        <p:spPr>
          <a:xfrm>
            <a:off x="6402688" y="2815227"/>
            <a:ext cx="4764637" cy="1435642"/>
          </a:xfrm>
          <a:custGeom>
            <a:avLst/>
            <a:gdLst>
              <a:gd name="connsiteX0" fmla="*/ 0 w 5166871"/>
              <a:gd name="connsiteY0" fmla="*/ 216028 h 1296144"/>
              <a:gd name="connsiteX1" fmla="*/ 216028 w 5166871"/>
              <a:gd name="connsiteY1" fmla="*/ 0 h 1296144"/>
              <a:gd name="connsiteX2" fmla="*/ 861145 w 5166871"/>
              <a:gd name="connsiteY2" fmla="*/ 0 h 1296144"/>
              <a:gd name="connsiteX3" fmla="*/ 861145 w 5166871"/>
              <a:gd name="connsiteY3" fmla="*/ 0 h 1296144"/>
              <a:gd name="connsiteX4" fmla="*/ 2152863 w 5166871"/>
              <a:gd name="connsiteY4" fmla="*/ 0 h 1296144"/>
              <a:gd name="connsiteX5" fmla="*/ 4950843 w 5166871"/>
              <a:gd name="connsiteY5" fmla="*/ 0 h 1296144"/>
              <a:gd name="connsiteX6" fmla="*/ 5166871 w 5166871"/>
              <a:gd name="connsiteY6" fmla="*/ 216028 h 1296144"/>
              <a:gd name="connsiteX7" fmla="*/ 5166871 w 5166871"/>
              <a:gd name="connsiteY7" fmla="*/ 756084 h 1296144"/>
              <a:gd name="connsiteX8" fmla="*/ 5166871 w 5166871"/>
              <a:gd name="connsiteY8" fmla="*/ 756084 h 1296144"/>
              <a:gd name="connsiteX9" fmla="*/ 5166871 w 5166871"/>
              <a:gd name="connsiteY9" fmla="*/ 1080120 h 1296144"/>
              <a:gd name="connsiteX10" fmla="*/ 5166871 w 5166871"/>
              <a:gd name="connsiteY10" fmla="*/ 1080116 h 1296144"/>
              <a:gd name="connsiteX11" fmla="*/ 4950843 w 5166871"/>
              <a:gd name="connsiteY11" fmla="*/ 1296144 h 1296144"/>
              <a:gd name="connsiteX12" fmla="*/ 2152863 w 5166871"/>
              <a:gd name="connsiteY12" fmla="*/ 1296144 h 1296144"/>
              <a:gd name="connsiteX13" fmla="*/ 861145 w 5166871"/>
              <a:gd name="connsiteY13" fmla="*/ 1296144 h 1296144"/>
              <a:gd name="connsiteX14" fmla="*/ 861145 w 5166871"/>
              <a:gd name="connsiteY14" fmla="*/ 1296144 h 1296144"/>
              <a:gd name="connsiteX15" fmla="*/ 216028 w 5166871"/>
              <a:gd name="connsiteY15" fmla="*/ 1296144 h 1296144"/>
              <a:gd name="connsiteX16" fmla="*/ 0 w 5166871"/>
              <a:gd name="connsiteY16" fmla="*/ 1080116 h 1296144"/>
              <a:gd name="connsiteX17" fmla="*/ 0 w 5166871"/>
              <a:gd name="connsiteY17" fmla="*/ 1080120 h 1296144"/>
              <a:gd name="connsiteX18" fmla="*/ -745734 w 5166871"/>
              <a:gd name="connsiteY18" fmla="*/ 1337219 h 1296144"/>
              <a:gd name="connsiteX19" fmla="*/ 0 w 5166871"/>
              <a:gd name="connsiteY19" fmla="*/ 756084 h 1296144"/>
              <a:gd name="connsiteX20" fmla="*/ 0 w 5166871"/>
              <a:gd name="connsiteY20" fmla="*/ 216028 h 1296144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1888981 w 5912605"/>
              <a:gd name="connsiteY14" fmla="*/ 1286416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337219"/>
              <a:gd name="connsiteX1" fmla="*/ 961762 w 5912605"/>
              <a:gd name="connsiteY1" fmla="*/ 0 h 1337219"/>
              <a:gd name="connsiteX2" fmla="*/ 1606879 w 5912605"/>
              <a:gd name="connsiteY2" fmla="*/ 0 h 1337219"/>
              <a:gd name="connsiteX3" fmla="*/ 1606879 w 5912605"/>
              <a:gd name="connsiteY3" fmla="*/ 0 h 1337219"/>
              <a:gd name="connsiteX4" fmla="*/ 2898597 w 5912605"/>
              <a:gd name="connsiteY4" fmla="*/ 0 h 1337219"/>
              <a:gd name="connsiteX5" fmla="*/ 5696577 w 5912605"/>
              <a:gd name="connsiteY5" fmla="*/ 0 h 1337219"/>
              <a:gd name="connsiteX6" fmla="*/ 5912605 w 5912605"/>
              <a:gd name="connsiteY6" fmla="*/ 216028 h 1337219"/>
              <a:gd name="connsiteX7" fmla="*/ 5912605 w 5912605"/>
              <a:gd name="connsiteY7" fmla="*/ 756084 h 1337219"/>
              <a:gd name="connsiteX8" fmla="*/ 5912605 w 5912605"/>
              <a:gd name="connsiteY8" fmla="*/ 756084 h 1337219"/>
              <a:gd name="connsiteX9" fmla="*/ 5912605 w 5912605"/>
              <a:gd name="connsiteY9" fmla="*/ 1080120 h 1337219"/>
              <a:gd name="connsiteX10" fmla="*/ 5912605 w 5912605"/>
              <a:gd name="connsiteY10" fmla="*/ 1080116 h 1337219"/>
              <a:gd name="connsiteX11" fmla="*/ 5696577 w 5912605"/>
              <a:gd name="connsiteY11" fmla="*/ 1296144 h 1337219"/>
              <a:gd name="connsiteX12" fmla="*/ 2898597 w 5912605"/>
              <a:gd name="connsiteY12" fmla="*/ 1296144 h 1337219"/>
              <a:gd name="connsiteX13" fmla="*/ 1606879 w 5912605"/>
              <a:gd name="connsiteY13" fmla="*/ 1296144 h 1337219"/>
              <a:gd name="connsiteX14" fmla="*/ 2171084 w 5912605"/>
              <a:gd name="connsiteY14" fmla="*/ 1296143 h 1337219"/>
              <a:gd name="connsiteX15" fmla="*/ 961762 w 5912605"/>
              <a:gd name="connsiteY15" fmla="*/ 1296144 h 1337219"/>
              <a:gd name="connsiteX16" fmla="*/ 745734 w 5912605"/>
              <a:gd name="connsiteY16" fmla="*/ 1080116 h 1337219"/>
              <a:gd name="connsiteX17" fmla="*/ 745734 w 5912605"/>
              <a:gd name="connsiteY17" fmla="*/ 1080120 h 1337219"/>
              <a:gd name="connsiteX18" fmla="*/ 0 w 5912605"/>
              <a:gd name="connsiteY18" fmla="*/ 1337219 h 1337219"/>
              <a:gd name="connsiteX19" fmla="*/ 745734 w 5912605"/>
              <a:gd name="connsiteY19" fmla="*/ 756084 h 1337219"/>
              <a:gd name="connsiteX20" fmla="*/ 745734 w 5912605"/>
              <a:gd name="connsiteY20" fmla="*/ 216028 h 1337219"/>
              <a:gd name="connsiteX0" fmla="*/ 745734 w 5912605"/>
              <a:gd name="connsiteY0" fmla="*/ 216028 h 1656067"/>
              <a:gd name="connsiteX1" fmla="*/ 961762 w 5912605"/>
              <a:gd name="connsiteY1" fmla="*/ 0 h 1656067"/>
              <a:gd name="connsiteX2" fmla="*/ 1606879 w 5912605"/>
              <a:gd name="connsiteY2" fmla="*/ 0 h 1656067"/>
              <a:gd name="connsiteX3" fmla="*/ 1606879 w 5912605"/>
              <a:gd name="connsiteY3" fmla="*/ 0 h 1656067"/>
              <a:gd name="connsiteX4" fmla="*/ 2898597 w 5912605"/>
              <a:gd name="connsiteY4" fmla="*/ 0 h 1656067"/>
              <a:gd name="connsiteX5" fmla="*/ 5696577 w 5912605"/>
              <a:gd name="connsiteY5" fmla="*/ 0 h 1656067"/>
              <a:gd name="connsiteX6" fmla="*/ 5912605 w 5912605"/>
              <a:gd name="connsiteY6" fmla="*/ 216028 h 1656067"/>
              <a:gd name="connsiteX7" fmla="*/ 5912605 w 5912605"/>
              <a:gd name="connsiteY7" fmla="*/ 756084 h 1656067"/>
              <a:gd name="connsiteX8" fmla="*/ 5912605 w 5912605"/>
              <a:gd name="connsiteY8" fmla="*/ 756084 h 1656067"/>
              <a:gd name="connsiteX9" fmla="*/ 5912605 w 5912605"/>
              <a:gd name="connsiteY9" fmla="*/ 1080120 h 1656067"/>
              <a:gd name="connsiteX10" fmla="*/ 5912605 w 5912605"/>
              <a:gd name="connsiteY10" fmla="*/ 1080116 h 1656067"/>
              <a:gd name="connsiteX11" fmla="*/ 5696577 w 5912605"/>
              <a:gd name="connsiteY11" fmla="*/ 1296144 h 1656067"/>
              <a:gd name="connsiteX12" fmla="*/ 2898597 w 5912605"/>
              <a:gd name="connsiteY12" fmla="*/ 1296144 h 1656067"/>
              <a:gd name="connsiteX13" fmla="*/ 1791704 w 5912605"/>
              <a:gd name="connsiteY13" fmla="*/ 1656067 h 1656067"/>
              <a:gd name="connsiteX14" fmla="*/ 2171084 w 5912605"/>
              <a:gd name="connsiteY14" fmla="*/ 1296143 h 1656067"/>
              <a:gd name="connsiteX15" fmla="*/ 961762 w 5912605"/>
              <a:gd name="connsiteY15" fmla="*/ 1296144 h 1656067"/>
              <a:gd name="connsiteX16" fmla="*/ 745734 w 5912605"/>
              <a:gd name="connsiteY16" fmla="*/ 1080116 h 1656067"/>
              <a:gd name="connsiteX17" fmla="*/ 745734 w 5912605"/>
              <a:gd name="connsiteY17" fmla="*/ 1080120 h 1656067"/>
              <a:gd name="connsiteX18" fmla="*/ 0 w 5912605"/>
              <a:gd name="connsiteY18" fmla="*/ 1337219 h 1656067"/>
              <a:gd name="connsiteX19" fmla="*/ 745734 w 5912605"/>
              <a:gd name="connsiteY19" fmla="*/ 756084 h 1656067"/>
              <a:gd name="connsiteX20" fmla="*/ 745734 w 5912605"/>
              <a:gd name="connsiteY20" fmla="*/ 216028 h 1656067"/>
              <a:gd name="connsiteX0" fmla="*/ 16160 w 5183031"/>
              <a:gd name="connsiteY0" fmla="*/ 216028 h 1656067"/>
              <a:gd name="connsiteX1" fmla="*/ 232188 w 5183031"/>
              <a:gd name="connsiteY1" fmla="*/ 0 h 1656067"/>
              <a:gd name="connsiteX2" fmla="*/ 877305 w 5183031"/>
              <a:gd name="connsiteY2" fmla="*/ 0 h 1656067"/>
              <a:gd name="connsiteX3" fmla="*/ 877305 w 5183031"/>
              <a:gd name="connsiteY3" fmla="*/ 0 h 1656067"/>
              <a:gd name="connsiteX4" fmla="*/ 2169023 w 5183031"/>
              <a:gd name="connsiteY4" fmla="*/ 0 h 1656067"/>
              <a:gd name="connsiteX5" fmla="*/ 4967003 w 5183031"/>
              <a:gd name="connsiteY5" fmla="*/ 0 h 1656067"/>
              <a:gd name="connsiteX6" fmla="*/ 5183031 w 5183031"/>
              <a:gd name="connsiteY6" fmla="*/ 216028 h 1656067"/>
              <a:gd name="connsiteX7" fmla="*/ 5183031 w 5183031"/>
              <a:gd name="connsiteY7" fmla="*/ 756084 h 1656067"/>
              <a:gd name="connsiteX8" fmla="*/ 5183031 w 5183031"/>
              <a:gd name="connsiteY8" fmla="*/ 756084 h 1656067"/>
              <a:gd name="connsiteX9" fmla="*/ 5183031 w 5183031"/>
              <a:gd name="connsiteY9" fmla="*/ 1080120 h 1656067"/>
              <a:gd name="connsiteX10" fmla="*/ 5183031 w 5183031"/>
              <a:gd name="connsiteY10" fmla="*/ 1080116 h 1656067"/>
              <a:gd name="connsiteX11" fmla="*/ 4967003 w 5183031"/>
              <a:gd name="connsiteY11" fmla="*/ 1296144 h 1656067"/>
              <a:gd name="connsiteX12" fmla="*/ 2169023 w 5183031"/>
              <a:gd name="connsiteY12" fmla="*/ 1296144 h 1656067"/>
              <a:gd name="connsiteX13" fmla="*/ 1062130 w 5183031"/>
              <a:gd name="connsiteY13" fmla="*/ 1656067 h 1656067"/>
              <a:gd name="connsiteX14" fmla="*/ 1441510 w 5183031"/>
              <a:gd name="connsiteY14" fmla="*/ 1296143 h 1656067"/>
              <a:gd name="connsiteX15" fmla="*/ 232188 w 5183031"/>
              <a:gd name="connsiteY15" fmla="*/ 1296144 h 1656067"/>
              <a:gd name="connsiteX16" fmla="*/ 16160 w 5183031"/>
              <a:gd name="connsiteY16" fmla="*/ 1080116 h 1656067"/>
              <a:gd name="connsiteX17" fmla="*/ 16160 w 5183031"/>
              <a:gd name="connsiteY17" fmla="*/ 1080120 h 1656067"/>
              <a:gd name="connsiteX18" fmla="*/ 0 w 5183031"/>
              <a:gd name="connsiteY18" fmla="*/ 1103755 h 1656067"/>
              <a:gd name="connsiteX19" fmla="*/ 16160 w 5183031"/>
              <a:gd name="connsiteY19" fmla="*/ 756084 h 1656067"/>
              <a:gd name="connsiteX20" fmla="*/ 16160 w 5183031"/>
              <a:gd name="connsiteY20" fmla="*/ 216028 h 1656067"/>
              <a:gd name="connsiteX0" fmla="*/ 6432 w 5173303"/>
              <a:gd name="connsiteY0" fmla="*/ 216028 h 1656067"/>
              <a:gd name="connsiteX1" fmla="*/ 222460 w 5173303"/>
              <a:gd name="connsiteY1" fmla="*/ 0 h 1656067"/>
              <a:gd name="connsiteX2" fmla="*/ 867577 w 5173303"/>
              <a:gd name="connsiteY2" fmla="*/ 0 h 1656067"/>
              <a:gd name="connsiteX3" fmla="*/ 867577 w 5173303"/>
              <a:gd name="connsiteY3" fmla="*/ 0 h 1656067"/>
              <a:gd name="connsiteX4" fmla="*/ 2159295 w 5173303"/>
              <a:gd name="connsiteY4" fmla="*/ 0 h 1656067"/>
              <a:gd name="connsiteX5" fmla="*/ 4957275 w 5173303"/>
              <a:gd name="connsiteY5" fmla="*/ 0 h 1656067"/>
              <a:gd name="connsiteX6" fmla="*/ 5173303 w 5173303"/>
              <a:gd name="connsiteY6" fmla="*/ 216028 h 1656067"/>
              <a:gd name="connsiteX7" fmla="*/ 5173303 w 5173303"/>
              <a:gd name="connsiteY7" fmla="*/ 756084 h 1656067"/>
              <a:gd name="connsiteX8" fmla="*/ 5173303 w 5173303"/>
              <a:gd name="connsiteY8" fmla="*/ 756084 h 1656067"/>
              <a:gd name="connsiteX9" fmla="*/ 5173303 w 5173303"/>
              <a:gd name="connsiteY9" fmla="*/ 1080120 h 1656067"/>
              <a:gd name="connsiteX10" fmla="*/ 5173303 w 5173303"/>
              <a:gd name="connsiteY10" fmla="*/ 1080116 h 1656067"/>
              <a:gd name="connsiteX11" fmla="*/ 4957275 w 5173303"/>
              <a:gd name="connsiteY11" fmla="*/ 1296144 h 1656067"/>
              <a:gd name="connsiteX12" fmla="*/ 2159295 w 5173303"/>
              <a:gd name="connsiteY12" fmla="*/ 1296144 h 1656067"/>
              <a:gd name="connsiteX13" fmla="*/ 1052402 w 5173303"/>
              <a:gd name="connsiteY13" fmla="*/ 1656067 h 1656067"/>
              <a:gd name="connsiteX14" fmla="*/ 1431782 w 5173303"/>
              <a:gd name="connsiteY14" fmla="*/ 1296143 h 1656067"/>
              <a:gd name="connsiteX15" fmla="*/ 222460 w 5173303"/>
              <a:gd name="connsiteY15" fmla="*/ 1296144 h 1656067"/>
              <a:gd name="connsiteX16" fmla="*/ 6432 w 5173303"/>
              <a:gd name="connsiteY16" fmla="*/ 1080116 h 1656067"/>
              <a:gd name="connsiteX17" fmla="*/ 6432 w 5173303"/>
              <a:gd name="connsiteY17" fmla="*/ 1080120 h 1656067"/>
              <a:gd name="connsiteX18" fmla="*/ 0 w 5173303"/>
              <a:gd name="connsiteY18" fmla="*/ 1074572 h 1656067"/>
              <a:gd name="connsiteX19" fmla="*/ 6432 w 5173303"/>
              <a:gd name="connsiteY19" fmla="*/ 756084 h 1656067"/>
              <a:gd name="connsiteX20" fmla="*/ 6432 w 5173303"/>
              <a:gd name="connsiteY20" fmla="*/ 216028 h 16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3303" h="1656067">
                <a:moveTo>
                  <a:pt x="6432" y="216028"/>
                </a:moveTo>
                <a:cubicBezTo>
                  <a:pt x="6432" y="96719"/>
                  <a:pt x="103151" y="0"/>
                  <a:pt x="222460" y="0"/>
                </a:cubicBezTo>
                <a:lnTo>
                  <a:pt x="867577" y="0"/>
                </a:lnTo>
                <a:lnTo>
                  <a:pt x="867577" y="0"/>
                </a:lnTo>
                <a:lnTo>
                  <a:pt x="2159295" y="0"/>
                </a:lnTo>
                <a:lnTo>
                  <a:pt x="4957275" y="0"/>
                </a:lnTo>
                <a:cubicBezTo>
                  <a:pt x="5076584" y="0"/>
                  <a:pt x="5173303" y="96719"/>
                  <a:pt x="5173303" y="216028"/>
                </a:cubicBezTo>
                <a:lnTo>
                  <a:pt x="5173303" y="756084"/>
                </a:lnTo>
                <a:lnTo>
                  <a:pt x="5173303" y="756084"/>
                </a:lnTo>
                <a:lnTo>
                  <a:pt x="5173303" y="1080120"/>
                </a:lnTo>
                <a:lnTo>
                  <a:pt x="5173303" y="1080116"/>
                </a:lnTo>
                <a:cubicBezTo>
                  <a:pt x="5173303" y="1199425"/>
                  <a:pt x="5076584" y="1296144"/>
                  <a:pt x="4957275" y="1296144"/>
                </a:cubicBezTo>
                <a:lnTo>
                  <a:pt x="2159295" y="1296144"/>
                </a:lnTo>
                <a:lnTo>
                  <a:pt x="1052402" y="1656067"/>
                </a:lnTo>
                <a:lnTo>
                  <a:pt x="1431782" y="1296143"/>
                </a:lnTo>
                <a:lnTo>
                  <a:pt x="222460" y="1296144"/>
                </a:lnTo>
                <a:cubicBezTo>
                  <a:pt x="103151" y="1296144"/>
                  <a:pt x="6432" y="1199425"/>
                  <a:pt x="6432" y="1080116"/>
                </a:cubicBezTo>
                <a:lnTo>
                  <a:pt x="6432" y="1080120"/>
                </a:lnTo>
                <a:lnTo>
                  <a:pt x="0" y="1074572"/>
                </a:lnTo>
                <a:lnTo>
                  <a:pt x="6432" y="756084"/>
                </a:lnTo>
                <a:lnTo>
                  <a:pt x="6432" y="216028"/>
                </a:lnTo>
                <a:close/>
              </a:path>
            </a:pathLst>
          </a:custGeom>
          <a:solidFill>
            <a:srgbClr val="1C97D5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56756088-6BE5-BF10-FCE4-F6C2728E1D9C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dinheiro com o Tomás e a Clara</a:t>
            </a:r>
            <a:br>
              <a:rPr lang="pt-PT" sz="3600" b="1" dirty="0">
                <a:solidFill>
                  <a:srgbClr val="00B050"/>
                </a:solidFill>
              </a:rPr>
            </a:b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7" name="Picture 12" descr="Imagem relacionada">
            <a:extLst>
              <a:ext uri="{FF2B5EF4-FFF2-40B4-BE49-F238E27FC236}">
                <a16:creationId xmlns:a16="http://schemas.microsoft.com/office/drawing/2014/main" id="{C6EE85A6-D0E1-17C1-8DF8-62A0E43C0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78914" l="6230" r="89776">
                        <a14:foregroundMark x1="78435" y1="16933" x2="78435" y2="16933"/>
                        <a14:foregroundMark x1="84665" y1="20128" x2="84665" y2="20128"/>
                        <a14:foregroundMark x1="24281" y1="23003" x2="24281" y2="23003"/>
                        <a14:foregroundMark x1="15974" y1="24441" x2="15974" y2="24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1" t="10870" r="7817" b="19114"/>
          <a:stretch/>
        </p:blipFill>
        <p:spPr bwMode="auto">
          <a:xfrm>
            <a:off x="1506786" y="3043117"/>
            <a:ext cx="2876028" cy="23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F1EB7-C5D3-23FD-B525-3F97B92F98A1}"/>
              </a:ext>
            </a:extLst>
          </p:cNvPr>
          <p:cNvSpPr txBox="1"/>
          <p:nvPr/>
        </p:nvSpPr>
        <p:spPr>
          <a:xfrm>
            <a:off x="1838056" y="5561974"/>
            <a:ext cx="25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>
                <a:solidFill>
                  <a:srgbClr val="1C97D5"/>
                </a:solidFill>
              </a:rPr>
              <a:t>Material escolar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F5292-B9E4-385D-AB24-24CC7291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362" y="4239875"/>
            <a:ext cx="1475347" cy="1828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433D0-BB58-12D8-6466-701636AD2B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9AC7C5"/>
              </a:clrFrom>
              <a:clrTo>
                <a:srgbClr val="9AC7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335" y="4058969"/>
            <a:ext cx="1253405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361190-C398-919E-923C-3C1A43FFADE3}"/>
              </a:ext>
            </a:extLst>
          </p:cNvPr>
          <p:cNvSpPr txBox="1"/>
          <p:nvPr/>
        </p:nvSpPr>
        <p:spPr>
          <a:xfrm>
            <a:off x="7179942" y="3163716"/>
            <a:ext cx="32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Necessidade ou desejo</a:t>
            </a:r>
            <a:r>
              <a:rPr lang="pt-PT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275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D9173F67A0943BC92994F3C196B26" ma:contentTypeVersion="11" ma:contentTypeDescription="Criar um novo documento." ma:contentTypeScope="" ma:versionID="767cfb79379d171310d7f64b9bf8c1b9">
  <xsd:schema xmlns:xsd="http://www.w3.org/2001/XMLSchema" xmlns:xs="http://www.w3.org/2001/XMLSchema" xmlns:p="http://schemas.microsoft.com/office/2006/metadata/properties" xmlns:ns2="d2ac21ae-1801-48e2-94be-c6fc68be1d94" xmlns:ns3="5c3e7aef-4ebc-44cc-8e10-94dd7ed2cfe2" targetNamespace="http://schemas.microsoft.com/office/2006/metadata/properties" ma:root="true" ma:fieldsID="1bcd3d5c970f8e5e543b20c38d3c76ad" ns2:_="" ns3:_="">
    <xsd:import namespace="d2ac21ae-1801-48e2-94be-c6fc68be1d94"/>
    <xsd:import namespace="5c3e7aef-4ebc-44cc-8e10-94dd7ed2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c21ae-1801-48e2-94be-c6fc68be1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37d019d3-c692-45d4-8e34-9cd1cc77e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e7aef-4ebc-44cc-8e10-94dd7ed2cf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fd20027-fb1e-4530-8c02-5df6cb5ec546}" ma:internalName="TaxCatchAll" ma:showField="CatchAllData" ma:web="5c3e7aef-4ebc-44cc-8e10-94dd7ed2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ac21ae-1801-48e2-94be-c6fc68be1d94">
      <Terms xmlns="http://schemas.microsoft.com/office/infopath/2007/PartnerControls"/>
    </lcf76f155ced4ddcb4097134ff3c332f>
    <TaxCatchAll xmlns="5c3e7aef-4ebc-44cc-8e10-94dd7ed2cfe2" xsi:nil="true"/>
  </documentManagement>
</p:properties>
</file>

<file path=customXml/itemProps1.xml><?xml version="1.0" encoding="utf-8"?>
<ds:datastoreItem xmlns:ds="http://schemas.openxmlformats.org/officeDocument/2006/customXml" ds:itemID="{F870BBD5-0D4E-4C3C-8AC8-7E0A4B059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c21ae-1801-48e2-94be-c6fc68be1d94"/>
    <ds:schemaRef ds:uri="5c3e7aef-4ebc-44cc-8e10-94dd7ed2c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580B1-A5B3-4396-9EC0-FA80C0AB3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B14ED1-91D6-4C45-BEFC-0C911DEAC52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c3e7aef-4ebc-44cc-8e10-94dd7ed2cfe2"/>
    <ds:schemaRef ds:uri="d2ac21ae-1801-48e2-94be-c6fc68be1d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1034</Words>
  <Application>Microsoft Office PowerPoint</Application>
  <PresentationFormat>Widescreen</PresentationFormat>
  <Paragraphs>210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Aptos Display</vt:lpstr>
      <vt:lpstr>Arial</vt:lpstr>
      <vt:lpstr>Arial Black</vt:lpstr>
      <vt:lpstr>Calibri</vt:lpstr>
      <vt:lpstr>Freestyle Script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João Alves</dc:creator>
  <cp:lastModifiedBy>Teresa Noronha</cp:lastModifiedBy>
  <cp:revision>14</cp:revision>
  <dcterms:created xsi:type="dcterms:W3CDTF">2026-01-12T14:26:43Z</dcterms:created>
  <dcterms:modified xsi:type="dcterms:W3CDTF">2026-03-16T12:07:31Z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01206b-b916-4ea2-8839-fe5fd2bf3c99_Enabled">
    <vt:lpwstr>true</vt:lpwstr>
  </property>
  <property fmtid="{D5CDD505-2E9C-101B-9397-08002B2CF9AE}" pid="3" name="MSIP_Label_1001206b-b916-4ea2-8839-fe5fd2bf3c99_SetDate">
    <vt:lpwstr>2026-01-26T10:01:13Z</vt:lpwstr>
  </property>
  <property fmtid="{D5CDD505-2E9C-101B-9397-08002B2CF9AE}" pid="4" name="MSIP_Label_1001206b-b916-4ea2-8839-fe5fd2bf3c99_Method">
    <vt:lpwstr>Standard</vt:lpwstr>
  </property>
  <property fmtid="{D5CDD505-2E9C-101B-9397-08002B2CF9AE}" pid="5" name="MSIP_Label_1001206b-b916-4ea2-8839-fe5fd2bf3c99_Name">
    <vt:lpwstr>1001206b-b916-4ea2-8839-fe5fd2bf3c99</vt:lpwstr>
  </property>
  <property fmtid="{D5CDD505-2E9C-101B-9397-08002B2CF9AE}" pid="6" name="MSIP_Label_1001206b-b916-4ea2-8839-fe5fd2bf3c99_SiteId">
    <vt:lpwstr>0abaa443-560a-46cc-8c72-de2b6231d241</vt:lpwstr>
  </property>
  <property fmtid="{D5CDD505-2E9C-101B-9397-08002B2CF9AE}" pid="7" name="MSIP_Label_1001206b-b916-4ea2-8839-fe5fd2bf3c99_ActionId">
    <vt:lpwstr>e03d9d8d-99b3-46ef-9ef8-21f31c70f370</vt:lpwstr>
  </property>
  <property fmtid="{D5CDD505-2E9C-101B-9397-08002B2CF9AE}" pid="8" name="MSIP_Label_1001206b-b916-4ea2-8839-fe5fd2bf3c99_ContentBits">
    <vt:lpwstr>0</vt:lpwstr>
  </property>
  <property fmtid="{D5CDD505-2E9C-101B-9397-08002B2CF9AE}" pid="9" name="MSIP_Label_1001206b-b916-4ea2-8839-fe5fd2bf3c99_Tag">
    <vt:lpwstr>10, 3, 0, 1</vt:lpwstr>
  </property>
  <property fmtid="{D5CDD505-2E9C-101B-9397-08002B2CF9AE}" pid="10" name="ContentTypeId">
    <vt:lpwstr>0x010100E52D9173F67A0943BC92994F3C196B26</vt:lpwstr>
  </property>
  <property fmtid="{D5CDD505-2E9C-101B-9397-08002B2CF9AE}" pid="11" name="MSIP_Label_f9d4c66a-7c8a-4c88-a41a-dc132491a08a_Method">
    <vt:lpwstr>Privileged</vt:lpwstr>
  </property>
  <property fmtid="{D5CDD505-2E9C-101B-9397-08002B2CF9AE}" pid="12" name="MSIP_Label_f9d4c66a-7c8a-4c88-a41a-dc132491a08a_Name">
    <vt:lpwstr>Público - Sem marca de água</vt:lpwstr>
  </property>
  <property fmtid="{D5CDD505-2E9C-101B-9397-08002B2CF9AE}" pid="13" name="MSIP_Label_f9d4c66a-7c8a-4c88-a41a-dc132491a08a_Enabled">
    <vt:lpwstr>true</vt:lpwstr>
  </property>
  <property fmtid="{D5CDD505-2E9C-101B-9397-08002B2CF9AE}" pid="14" name="MediaServiceImageTags">
    <vt:lpwstr/>
  </property>
  <property fmtid="{D5CDD505-2E9C-101B-9397-08002B2CF9AE}" pid="15" name="MSIP_Label_f9d4c66a-7c8a-4c88-a41a-dc132491a08a_ActionId">
    <vt:lpwstr>6053f8e6-dde6-48ec-83df-7af31be0198e</vt:lpwstr>
  </property>
  <property fmtid="{D5CDD505-2E9C-101B-9397-08002B2CF9AE}" pid="16" name="MSIP_Label_f9d4c66a-7c8a-4c88-a41a-dc132491a08a_SetDate">
    <vt:lpwstr>2026-01-30T09:35:04Z</vt:lpwstr>
  </property>
  <property fmtid="{D5CDD505-2E9C-101B-9397-08002B2CF9AE}" pid="17" name="MSIP_Label_f9d4c66a-7c8a-4c88-a41a-dc132491a08a_ContentBits">
    <vt:lpwstr>0</vt:lpwstr>
  </property>
  <property fmtid="{D5CDD505-2E9C-101B-9397-08002B2CF9AE}" pid="18" name="MSIP_Label_f9d4c66a-7c8a-4c88-a41a-dc132491a08a_Tag">
    <vt:lpwstr>10, 0, 1, 2</vt:lpwstr>
  </property>
  <property fmtid="{D5CDD505-2E9C-101B-9397-08002B2CF9AE}" pid="19" name="MSIP_Label_f9d4c66a-7c8a-4c88-a41a-dc132491a08a_SiteId">
    <vt:lpwstr>f92c299d-3d5a-4621-abd4-755e52e5161d</vt:lpwstr>
  </property>
</Properties>
</file>